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340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08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34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3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1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1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9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825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22C2C-6AC3-11E5-99A0-1B333902B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137" r="997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B9D5CD8-F81B-F398-4790-BA595F9F0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/>
          </a:bodyPr>
          <a:lstStyle/>
          <a:p>
            <a:r>
              <a:rPr lang="es-MX" dirty="0" err="1">
                <a:solidFill>
                  <a:srgbClr val="FFFFFF"/>
                </a:solidFill>
              </a:rPr>
              <a:t>Customer</a:t>
            </a:r>
            <a:r>
              <a:rPr lang="es-MX" dirty="0">
                <a:solidFill>
                  <a:srgbClr val="FFFFFF"/>
                </a:solidFill>
              </a:rPr>
              <a:t> Shopping </a:t>
            </a:r>
            <a:r>
              <a:rPr lang="es-MX" dirty="0" err="1">
                <a:solidFill>
                  <a:srgbClr val="FFFFFF"/>
                </a:solidFill>
              </a:rPr>
              <a:t>dataset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12CFA-E938-8558-9B9E-F37C37B52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142018" cy="929296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Alumno: Fernando Bañares</a:t>
            </a:r>
            <a:endParaRPr lang="es-CL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8F702-F676-F3CD-31DF-36655311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MX" b="1" i="0" dirty="0">
                <a:solidFill>
                  <a:srgbClr val="374151"/>
                </a:solidFill>
                <a:effectLst/>
                <a:latin typeface="Söhne"/>
              </a:rPr>
              <a:t>"Exploración de Datos de Compras en Estambul"</a:t>
            </a:r>
            <a:endParaRPr lang="es-MX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D2370-1E5F-E959-95F4-2142B29F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MX" b="1" i="0" dirty="0">
                <a:solidFill>
                  <a:srgbClr val="374151"/>
                </a:solidFill>
                <a:effectLst/>
                <a:latin typeface="Söhne"/>
              </a:rPr>
              <a:t>Nuestro </a:t>
            </a:r>
            <a:r>
              <a:rPr lang="es-MX" b="1" i="0" dirty="0" err="1">
                <a:solidFill>
                  <a:srgbClr val="374151"/>
                </a:solidFill>
                <a:effectLst/>
                <a:latin typeface="Söhne"/>
              </a:rPr>
              <a:t>dataset</a:t>
            </a:r>
            <a:r>
              <a:rPr lang="es-MX" b="1" i="0" dirty="0">
                <a:solidFill>
                  <a:srgbClr val="374151"/>
                </a:solidFill>
                <a:effectLst/>
                <a:latin typeface="Söhne"/>
              </a:rPr>
              <a:t> contiene la siguiente información</a:t>
            </a:r>
            <a:endParaRPr lang="es-MX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Datos de compras en 10 centros comerciales de Estambul entre 2021 y 2023.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Información detallada sobre facturación, clientes, productos y más.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¡Descubre tendencias y patrones de compras en Estambul!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9055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80890-126D-AE84-7DC0-F04AACEB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374151"/>
                </a:solidFill>
                <a:effectLst/>
                <a:latin typeface="Söhne"/>
              </a:rPr>
              <a:t>Detalles del Conjunto de Datos</a:t>
            </a:r>
            <a:br>
              <a:rPr lang="es-MX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78A0D-979B-054E-4CB9-40B327833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invoice_no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: Número de factura.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customer_id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: Número de cliente.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gender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: Género del cliente.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age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: Edad del cliente.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category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: Categoría del producto.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quantity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: Cantidad de productos por transacción.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price: Precio unitario en liras turcas (TL).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payment_method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: Método de pago (efectivo, tarjeta de crédito o débito).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invoice_date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: Fecha de la factura.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 err="1">
                <a:solidFill>
                  <a:srgbClr val="374151"/>
                </a:solidFill>
                <a:effectLst/>
                <a:latin typeface="Söhne"/>
              </a:rPr>
              <a:t>shopping_mall</a:t>
            </a: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: Nombre del centro comercial.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78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A4684-68E9-ADB8-D769-F7B8A73B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Según metodología SMART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80CD03-EE99-66FA-8C9F-1CA53B1D9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s-MX" b="1" i="0" dirty="0">
                <a:solidFill>
                  <a:srgbClr val="374151"/>
                </a:solidFill>
                <a:effectLst/>
                <a:latin typeface="Söhne"/>
              </a:rPr>
              <a:t>1. Retención de Clientes</a:t>
            </a:r>
            <a:endParaRPr lang="es-MX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Aumentar retención de clientes en centros comerciales de Estambul.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Estrategias de marketing personalizadas por edad y género.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Medido por un aumento del 10% en tasa de clientes recurrentes en 6 meses.</a:t>
            </a:r>
          </a:p>
          <a:p>
            <a:pPr algn="l"/>
            <a:r>
              <a:rPr lang="es-MX" b="1" i="0" dirty="0">
                <a:solidFill>
                  <a:srgbClr val="374151"/>
                </a:solidFill>
                <a:effectLst/>
                <a:latin typeface="Söhne"/>
              </a:rPr>
              <a:t>2. Optimización de Inventario</a:t>
            </a:r>
            <a:endParaRPr lang="es-MX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Desarrollar modelo de predicción de demanda para gestión de inventario.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Reducir stock excedente en tiendas en un 15% en 4 meses.</a:t>
            </a:r>
          </a:p>
          <a:p>
            <a:pPr algn="l"/>
            <a:r>
              <a:rPr lang="es-MX" b="1" i="0" dirty="0">
                <a:solidFill>
                  <a:srgbClr val="374151"/>
                </a:solidFill>
                <a:effectLst/>
                <a:latin typeface="Söhne"/>
              </a:rPr>
              <a:t>3. Rentabilidad de Categorías</a:t>
            </a:r>
            <a:endParaRPr lang="es-MX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Identificar categorías de bajo rendimiento.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Proponer estrategias de precios para aumentar ingresos en un 5% en 3 meses.</a:t>
            </a:r>
          </a:p>
          <a:p>
            <a:pPr algn="l"/>
            <a:r>
              <a:rPr lang="es-MX" b="1" i="0" dirty="0">
                <a:solidFill>
                  <a:srgbClr val="374151"/>
                </a:solidFill>
                <a:effectLst/>
                <a:latin typeface="Söhne"/>
              </a:rPr>
              <a:t>4. Eficiencia en Pago</a:t>
            </a:r>
            <a:endParaRPr lang="es-MX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Analizar patrones de métodos de pago.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Reducir tiempo de espera en transacciones en un 20% en 2 meses.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686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D3588-B5E5-3BAE-6FBC-3349EDFC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374151"/>
                </a:solidFill>
                <a:effectLst/>
                <a:latin typeface="Söhne"/>
              </a:rPr>
              <a:t>Hipótesis de Trabajo:</a:t>
            </a:r>
            <a:br>
              <a:rPr lang="es-MX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578B3-E2E0-2E24-30FE-643A0072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MX" b="0" i="0" dirty="0">
                <a:solidFill>
                  <a:srgbClr val="374151"/>
                </a:solidFill>
                <a:effectLst/>
                <a:latin typeface="Söhne"/>
              </a:rPr>
              <a:t>"Si implementamos estrategias de marketing personalizadas basadas en edad y género (Objetivo 1), entonces aumentaremos la retención de clientes en los centros comerciales de Estambul en un 10% en un plazo de 6 meses. Esto se logrará al identificar patrones de compra en diferentes grupos demográficos y adaptar las estrategias de retención para satisfacer sus necesidades específicas, mejorando así la experiencia del cliente y fomentando la lealtad a la marca."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49490191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8E5"/>
      </a:lt2>
      <a:accent1>
        <a:srgbClr val="E72989"/>
      </a:accent1>
      <a:accent2>
        <a:srgbClr val="D51728"/>
      </a:accent2>
      <a:accent3>
        <a:srgbClr val="E76729"/>
      </a:accent3>
      <a:accent4>
        <a:srgbClr val="CC9E16"/>
      </a:accent4>
      <a:accent5>
        <a:srgbClr val="96AD1F"/>
      </a:accent5>
      <a:accent6>
        <a:srgbClr val="59B914"/>
      </a:accent6>
      <a:hlink>
        <a:srgbClr val="309261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8074</TotalTime>
  <Words>356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Söhne</vt:lpstr>
      <vt:lpstr>VeniceBeachVTI</vt:lpstr>
      <vt:lpstr>Customer Shopping dataset</vt:lpstr>
      <vt:lpstr>"Exploración de Datos de Compras en Estambul"</vt:lpstr>
      <vt:lpstr>Detalles del Conjunto de Datos </vt:lpstr>
      <vt:lpstr>Objetivos Según metodología SMART</vt:lpstr>
      <vt:lpstr>Hipótesis de Trabajo: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Shopping dataset</dc:title>
  <dc:creator>Fernando Bañares | U.Mayor</dc:creator>
  <cp:lastModifiedBy>Fernando Bañares | U.Mayor</cp:lastModifiedBy>
  <cp:revision>2</cp:revision>
  <dcterms:created xsi:type="dcterms:W3CDTF">2023-10-06T02:34:25Z</dcterms:created>
  <dcterms:modified xsi:type="dcterms:W3CDTF">2023-10-11T17:09:05Z</dcterms:modified>
</cp:coreProperties>
</file>