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0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7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3783-536F-41F6-890E-2FDB7EEB7A4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3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MUSIC APP DOCUMENTATION</a:t>
            </a:r>
            <a:endParaRPr lang="en-US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681135" y="1278294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1-PURPOSE OF THE DOCUMENT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81135" y="1978083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2-APP WORKFLOW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681135" y="337029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4-INTERNAL ARCHITECTURE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81135" y="415990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5-ANATOMY </a:t>
            </a:r>
            <a:r>
              <a:rPr lang="fr-FR" dirty="0" smtClean="0"/>
              <a:t>OF EACH SCENE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81135" y="494951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6-CLASS </a:t>
            </a:r>
            <a:r>
              <a:rPr lang="fr-FR" dirty="0" smtClean="0"/>
              <a:t>REFERENCE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71804" y="2719100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3-FOLDERS </a:t>
            </a:r>
            <a:r>
              <a:rPr lang="fr-FR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267" y="4664910"/>
            <a:ext cx="888891" cy="1576072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63" y="5209386"/>
            <a:ext cx="726952" cy="128908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16" y="1781623"/>
            <a:ext cx="2769619" cy="499386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ANATOMY OF EACH SCENE(3)</a:t>
            </a:r>
            <a:endParaRPr lang="en-US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GameScene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GameScene.gd</a:t>
            </a:r>
            <a:endParaRPr lang="en-US" dirty="0"/>
          </a:p>
        </p:txBody>
      </p:sp>
      <p:cxnSp>
        <p:nvCxnSpPr>
          <p:cNvPr id="7" name="Connecteur droit avec flèche 6"/>
          <p:cNvCxnSpPr>
            <a:endCxn id="8" idx="3"/>
          </p:cNvCxnSpPr>
          <p:nvPr/>
        </p:nvCxnSpPr>
        <p:spPr>
          <a:xfrm flipH="1">
            <a:off x="2603859" y="2233609"/>
            <a:ext cx="2345754" cy="10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4807" y="1834101"/>
            <a:ext cx="2529052" cy="81925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72158" y="4143567"/>
            <a:ext cx="2690554" cy="191154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of the </a:t>
            </a:r>
            <a:r>
              <a:rPr lang="en-US" dirty="0" smtClean="0"/>
              <a:t>Sheet. </a:t>
            </a:r>
            <a:r>
              <a:rPr lang="en-US" dirty="0"/>
              <a:t>it's an independent scene with its own behavior</a:t>
            </a:r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6690732" y="3836020"/>
            <a:ext cx="2481426" cy="126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20" idx="3"/>
          </p:cNvCxnSpPr>
          <p:nvPr/>
        </p:nvCxnSpPr>
        <p:spPr>
          <a:xfrm flipH="1">
            <a:off x="2502171" y="2378881"/>
            <a:ext cx="2335384" cy="121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6961" y="3199503"/>
            <a:ext cx="2375210" cy="7926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72158" y="737503"/>
            <a:ext cx="2690554" cy="95180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down, call  </a:t>
            </a:r>
            <a:r>
              <a:rPr lang="fr-FR" sz="1400" dirty="0" smtClean="0"/>
              <a:t>_</a:t>
            </a:r>
            <a:r>
              <a:rPr lang="fr-FR" sz="1400" dirty="0" err="1" smtClean="0"/>
              <a:t>on_btnRemove_button_down</a:t>
            </a:r>
            <a:r>
              <a:rPr lang="fr-FR" sz="1400" dirty="0" smtClean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err="1"/>
              <a:t>play</a:t>
            </a:r>
            <a:r>
              <a:rPr lang="fr-FR" sz="1400" dirty="0"/>
              <a:t> </a:t>
            </a:r>
            <a:r>
              <a:rPr lang="fr-FR" sz="1400" dirty="0" err="1"/>
              <a:t>scale</a:t>
            </a:r>
            <a:r>
              <a:rPr lang="fr-FR" sz="1400" dirty="0"/>
              <a:t> animation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958361" y="1213405"/>
            <a:ext cx="2213797" cy="988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6961" y="4734582"/>
            <a:ext cx="2690554" cy="191154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piano view. </a:t>
            </a:r>
            <a:r>
              <a:rPr lang="en-US" dirty="0"/>
              <a:t>this view is an independent scene with its own behaviors</a:t>
            </a:r>
          </a:p>
        </p:txBody>
      </p:sp>
      <p:cxnSp>
        <p:nvCxnSpPr>
          <p:cNvPr id="27" name="Connecteur droit avec flèche 26"/>
          <p:cNvCxnSpPr>
            <a:endCxn id="26" idx="3"/>
          </p:cNvCxnSpPr>
          <p:nvPr/>
        </p:nvCxnSpPr>
        <p:spPr>
          <a:xfrm flipH="1">
            <a:off x="2817515" y="5452946"/>
            <a:ext cx="1683552" cy="237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172158" y="1799280"/>
            <a:ext cx="2690554" cy="95180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</a:t>
            </a:r>
            <a:r>
              <a:rPr lang="fr-FR" sz="1400" dirty="0" err="1"/>
              <a:t>released</a:t>
            </a:r>
            <a:r>
              <a:rPr lang="fr-FR" sz="1400" dirty="0"/>
              <a:t>, call _</a:t>
            </a:r>
            <a:r>
              <a:rPr lang="fr-FR" sz="1400" dirty="0" err="1"/>
              <a:t>on_btnConfig_pressed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to go to </a:t>
            </a:r>
            <a:r>
              <a:rPr lang="fr-FR" sz="1400" dirty="0" smtClean="0"/>
              <a:t>config </a:t>
            </a:r>
            <a:r>
              <a:rPr lang="fr-FR" sz="1400" dirty="0" err="1" smtClean="0"/>
              <a:t>scene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33" name="Connecteur droit avec flèche 32"/>
          <p:cNvCxnSpPr>
            <a:endCxn id="31" idx="1"/>
          </p:cNvCxnSpPr>
          <p:nvPr/>
        </p:nvCxnSpPr>
        <p:spPr>
          <a:xfrm flipV="1">
            <a:off x="6979521" y="2275182"/>
            <a:ext cx="2192637" cy="30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29" y="1781622"/>
            <a:ext cx="2821613" cy="50035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ANATOMY OF EACH SCENE(4)</a:t>
            </a:r>
            <a:endParaRPr lang="en-US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PianoView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632856" y="1374967"/>
            <a:ext cx="84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PianoPlay.gd and it is used in the game scene</a:t>
            </a:r>
            <a:endParaRPr lang="en-US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2486722" y="5491939"/>
            <a:ext cx="2085278" cy="128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40890" y="1884556"/>
            <a:ext cx="2690554" cy="29412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, call _</a:t>
            </a:r>
            <a:r>
              <a:rPr lang="fr-FR" dirty="0" err="1"/>
              <a:t>pressed</a:t>
            </a:r>
            <a:r>
              <a:rPr lang="fr-FR" dirty="0"/>
              <a:t>()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scale</a:t>
            </a:r>
            <a:r>
              <a:rPr lang="fr-FR" dirty="0" smtClean="0"/>
              <a:t> back to the normal,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7098948" y="3355180"/>
            <a:ext cx="2041942" cy="2136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1512" y="4170783"/>
            <a:ext cx="2375210" cy="23743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smtClean="0"/>
              <a:t>Key </a:t>
            </a:r>
            <a:r>
              <a:rPr lang="fr-FR" sz="1400" dirty="0"/>
              <a:t>down, call  _</a:t>
            </a:r>
            <a:r>
              <a:rPr lang="fr-FR" sz="1400" dirty="0" err="1"/>
              <a:t>button_down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smtClean="0"/>
              <a:t>:</a:t>
            </a:r>
          </a:p>
          <a:p>
            <a:pPr algn="ctr"/>
            <a:r>
              <a:rPr lang="fr-FR" sz="1400" dirty="0"/>
              <a:t>-</a:t>
            </a:r>
            <a:r>
              <a:rPr lang="fr-FR" sz="1400" dirty="0" err="1" smtClean="0"/>
              <a:t>play</a:t>
            </a:r>
            <a:r>
              <a:rPr lang="fr-FR" sz="1400" dirty="0" smtClean="0"/>
              <a:t> </a:t>
            </a:r>
            <a:r>
              <a:rPr lang="fr-FR" sz="1400" dirty="0" err="1"/>
              <a:t>scale</a:t>
            </a:r>
            <a:r>
              <a:rPr lang="fr-FR" sz="1400" dirty="0"/>
              <a:t> </a:t>
            </a:r>
            <a:r>
              <a:rPr lang="fr-FR" sz="1400" dirty="0" smtClean="0"/>
              <a:t>animation</a:t>
            </a:r>
          </a:p>
          <a:p>
            <a:pPr marL="285750" indent="-285750" algn="ctr">
              <a:buFontTx/>
              <a:buChar char="-"/>
            </a:pPr>
            <a:r>
              <a:rPr lang="fr-FR" sz="1400" dirty="0" smtClean="0"/>
              <a:t>Play the </a:t>
            </a:r>
            <a:r>
              <a:rPr lang="fr-FR" sz="1400" dirty="0" err="1" smtClean="0"/>
              <a:t>sound</a:t>
            </a:r>
            <a:r>
              <a:rPr lang="fr-FR" sz="1400" dirty="0" smtClean="0"/>
              <a:t> </a:t>
            </a:r>
            <a:r>
              <a:rPr lang="fr-FR" sz="1400" dirty="0" err="1" smtClean="0"/>
              <a:t>according</a:t>
            </a:r>
            <a:r>
              <a:rPr lang="fr-FR" sz="1400" dirty="0" smtClean="0"/>
              <a:t> to the key </a:t>
            </a:r>
            <a:r>
              <a:rPr lang="fr-FR" sz="1400" dirty="0" err="1" smtClean="0"/>
              <a:t>pressed</a:t>
            </a:r>
            <a:endParaRPr lang="fr-FR" sz="1400" dirty="0" smtClean="0"/>
          </a:p>
          <a:p>
            <a:pPr marL="285750" indent="-285750" algn="ctr">
              <a:buFontTx/>
              <a:buChar char="-"/>
            </a:pPr>
            <a:r>
              <a:rPr lang="fr-FR" sz="1400" dirty="0" smtClean="0"/>
              <a:t>Emit and </a:t>
            </a:r>
            <a:r>
              <a:rPr lang="fr-FR" sz="1400" dirty="0" err="1" smtClean="0"/>
              <a:t>on_pianokey_pressed</a:t>
            </a:r>
            <a:r>
              <a:rPr lang="fr-FR" sz="1400" dirty="0" smtClean="0"/>
              <a:t> </a:t>
            </a:r>
            <a:r>
              <a:rPr lang="fr-FR" sz="1400" dirty="0" err="1" smtClean="0"/>
              <a:t>event</a:t>
            </a:r>
            <a:r>
              <a:rPr lang="fr-FR" sz="1400" dirty="0" smtClean="0"/>
              <a:t>(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event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use to </a:t>
            </a:r>
            <a:r>
              <a:rPr lang="fr-FR" sz="1400" dirty="0" err="1" smtClean="0"/>
              <a:t>evaluate</a:t>
            </a:r>
            <a:r>
              <a:rPr lang="fr-FR" sz="1400" dirty="0" smtClean="0"/>
              <a:t> the </a:t>
            </a:r>
            <a:r>
              <a:rPr lang="fr-FR" sz="1400" dirty="0" err="1" smtClean="0"/>
              <a:t>result</a:t>
            </a:r>
            <a:r>
              <a:rPr lang="fr-FR" sz="1400" dirty="0" smtClean="0"/>
              <a:t> </a:t>
            </a:r>
            <a:r>
              <a:rPr lang="fr-FR" sz="1400" dirty="0" err="1" smtClean="0"/>
              <a:t>after</a:t>
            </a:r>
            <a:r>
              <a:rPr lang="fr-FR" sz="1400" dirty="0" smtClean="0"/>
              <a:t>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42596" y="2599528"/>
            <a:ext cx="36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Each piano key is handle by the script </a:t>
            </a:r>
          </a:p>
          <a:p>
            <a:pPr algn="ctr"/>
            <a:r>
              <a:rPr lang="fr-FR" dirty="0" smtClean="0"/>
              <a:t>Pianokey.gd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49" y="1859703"/>
            <a:ext cx="2762250" cy="490537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ANATOMY OF EACH SCENE(5)</a:t>
            </a:r>
            <a:endParaRPr lang="en-US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SheetView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632856" y="1374967"/>
            <a:ext cx="84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SheetView.gd and it is used in the game scene</a:t>
            </a:r>
            <a:endParaRPr lang="en-US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2486723" y="3943350"/>
            <a:ext cx="2716308" cy="15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4124129"/>
            <a:ext cx="2375210" cy="23547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- </a:t>
            </a:r>
            <a:r>
              <a:rPr lang="fr-FR" sz="1400" dirty="0" err="1" smtClean="0"/>
              <a:t>Each</a:t>
            </a:r>
            <a:r>
              <a:rPr lang="fr-FR" sz="1400" dirty="0" smtClean="0"/>
              <a:t> line </a:t>
            </a:r>
            <a:r>
              <a:rPr lang="fr-FR" sz="1400" dirty="0" err="1" smtClean="0"/>
              <a:t>represents</a:t>
            </a:r>
            <a:r>
              <a:rPr lang="fr-FR" sz="1400" dirty="0" smtClean="0"/>
              <a:t> the </a:t>
            </a:r>
            <a:r>
              <a:rPr lang="fr-FR" sz="1400" dirty="0" err="1" smtClean="0"/>
              <a:t>postion</a:t>
            </a:r>
            <a:r>
              <a:rPr lang="fr-FR" sz="1400" dirty="0" smtClean="0"/>
              <a:t> of a note in the staff and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handled</a:t>
            </a:r>
            <a:r>
              <a:rPr lang="fr-FR" sz="1400" dirty="0" smtClean="0"/>
              <a:t> by the script Path2D.gd.</a:t>
            </a:r>
          </a:p>
          <a:p>
            <a:pPr algn="ctr"/>
            <a:r>
              <a:rPr lang="fr-FR" sz="1400" dirty="0" smtClean="0"/>
              <a:t>- Note are </a:t>
            </a:r>
            <a:r>
              <a:rPr lang="fr-FR" sz="1400" dirty="0" err="1" smtClean="0"/>
              <a:t>instantiated</a:t>
            </a:r>
            <a:r>
              <a:rPr lang="fr-FR" sz="1400" dirty="0" smtClean="0"/>
              <a:t> on the right and move to the </a:t>
            </a:r>
            <a:r>
              <a:rPr lang="fr-FR" sz="1400" dirty="0" err="1" smtClean="0"/>
              <a:t>left</a:t>
            </a:r>
            <a:r>
              <a:rPr lang="fr-FR" sz="1400" dirty="0" smtClean="0"/>
              <a:t> on the </a:t>
            </a:r>
            <a:r>
              <a:rPr lang="fr-FR" sz="1400" dirty="0" err="1" smtClean="0"/>
              <a:t>corresponding</a:t>
            </a:r>
            <a:r>
              <a:rPr lang="fr-FR" sz="1400" dirty="0" smtClean="0"/>
              <a:t> line.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19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CLASS REFERENCE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30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PURPOSE OF THE DOCUMENT</a:t>
            </a:r>
            <a:endParaRPr lang="en-US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681135" y="1278294"/>
            <a:ext cx="1049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purpose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documet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present</a:t>
            </a:r>
            <a:r>
              <a:rPr lang="fr-FR" dirty="0" smtClean="0"/>
              <a:t> the </a:t>
            </a:r>
            <a:r>
              <a:rPr lang="fr-FR" dirty="0" err="1" smtClean="0"/>
              <a:t>internal</a:t>
            </a:r>
            <a:r>
              <a:rPr lang="fr-FR" dirty="0" smtClean="0"/>
              <a:t> architecture of the </a:t>
            </a:r>
            <a:r>
              <a:rPr lang="fr-FR" dirty="0" err="1" smtClean="0"/>
              <a:t>applicatiion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understanded</a:t>
            </a:r>
            <a:r>
              <a:rPr lang="fr-FR" dirty="0" smtClean="0"/>
              <a:t> and </a:t>
            </a:r>
            <a:r>
              <a:rPr lang="fr-FR" dirty="0" err="1" smtClean="0"/>
              <a:t>modified</a:t>
            </a:r>
            <a:r>
              <a:rPr lang="fr-FR" dirty="0" smtClean="0"/>
              <a:t> by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difficulty</a:t>
            </a:r>
            <a:r>
              <a:rPr lang="fr-FR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APP WORKFLOW</a:t>
            </a:r>
            <a:endParaRPr lang="en-US" sz="3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778898" y="2177170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 SCENE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8172808" y="4160267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CONFIG SCENE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142592" y="530157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SCENE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8" y="1879053"/>
            <a:ext cx="1482643" cy="1482643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364355" y="3361696"/>
            <a:ext cx="1800808" cy="361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en-US" dirty="0"/>
          </a:p>
        </p:txBody>
      </p:sp>
      <p:sp>
        <p:nvSpPr>
          <p:cNvPr id="13" name="Flèche droite 12"/>
          <p:cNvSpPr/>
          <p:nvPr/>
        </p:nvSpPr>
        <p:spPr>
          <a:xfrm>
            <a:off x="2005122" y="2487757"/>
            <a:ext cx="1773776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</a:t>
            </a:r>
            <a:r>
              <a:rPr lang="fr-FR" sz="1200" dirty="0" err="1" smtClean="0"/>
              <a:t>launch</a:t>
            </a:r>
            <a:r>
              <a:rPr lang="fr-FR" sz="1200" dirty="0" smtClean="0"/>
              <a:t> the </a:t>
            </a:r>
            <a:r>
              <a:rPr lang="fr-FR" sz="1200" dirty="0" err="1" smtClean="0"/>
              <a:t>app</a:t>
            </a:r>
            <a:endParaRPr lang="en-US" sz="1200" dirty="0"/>
          </a:p>
        </p:txBody>
      </p:sp>
      <p:sp>
        <p:nvSpPr>
          <p:cNvPr id="14" name="Ellipse 13"/>
          <p:cNvSpPr/>
          <p:nvPr/>
        </p:nvSpPr>
        <p:spPr>
          <a:xfrm>
            <a:off x="4231433" y="5589039"/>
            <a:ext cx="863082" cy="8677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Exit App</a:t>
            </a:r>
            <a:endParaRPr lang="en-US" dirty="0"/>
          </a:p>
        </p:txBody>
      </p:sp>
      <p:sp>
        <p:nvSpPr>
          <p:cNvPr id="15" name="Flèche droite 14"/>
          <p:cNvSpPr/>
          <p:nvPr/>
        </p:nvSpPr>
        <p:spPr>
          <a:xfrm rot="19833167">
            <a:off x="5275487" y="1377725"/>
            <a:ext cx="3025622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</a:t>
            </a:r>
            <a:r>
              <a:rPr lang="fr-FR" sz="1200" dirty="0" err="1" smtClean="0"/>
              <a:t>game</a:t>
            </a:r>
            <a:r>
              <a:rPr lang="fr-FR" sz="1200" dirty="0" smtClean="0"/>
              <a:t>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16" name="Flèche droite 15"/>
          <p:cNvSpPr/>
          <p:nvPr/>
        </p:nvSpPr>
        <p:spPr>
          <a:xfrm rot="5400000">
            <a:off x="3395884" y="4206555"/>
            <a:ext cx="2513041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17" name="Flèche droite 16"/>
          <p:cNvSpPr/>
          <p:nvPr/>
        </p:nvSpPr>
        <p:spPr>
          <a:xfrm rot="2103306">
            <a:off x="5136230" y="3872036"/>
            <a:ext cx="3312945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config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2" name="Flèche droite 21"/>
          <p:cNvSpPr/>
          <p:nvPr/>
        </p:nvSpPr>
        <p:spPr>
          <a:xfrm rot="5400000">
            <a:off x="8163227" y="2690444"/>
            <a:ext cx="2687718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config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3" name="Flèche droite 22"/>
          <p:cNvSpPr/>
          <p:nvPr/>
        </p:nvSpPr>
        <p:spPr>
          <a:xfrm rot="16200000" flipV="1">
            <a:off x="7302869" y="2633371"/>
            <a:ext cx="2685532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7" name="Flèche droite 26"/>
          <p:cNvSpPr/>
          <p:nvPr/>
        </p:nvSpPr>
        <p:spPr>
          <a:xfrm rot="12924386" flipV="1">
            <a:off x="5315739" y="3441894"/>
            <a:ext cx="3109015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</a:t>
            </a:r>
            <a:r>
              <a:rPr lang="fr-FR" sz="1200" dirty="0" smtClean="0"/>
              <a:t>on back/native </a:t>
            </a:r>
            <a:r>
              <a:rPr lang="fr-FR" sz="1200" dirty="0"/>
              <a:t>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8" name="Flèche droite 27"/>
          <p:cNvSpPr/>
          <p:nvPr/>
        </p:nvSpPr>
        <p:spPr>
          <a:xfrm rot="9299127" flipV="1">
            <a:off x="5512984" y="1850268"/>
            <a:ext cx="2806734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21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FOLDERS STRUCTURE(1)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75859" y="767530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APKs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122708" y="761252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AUDIOS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909519" y="761252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SCENES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408509" y="755061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SPRITES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59014" y="755062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SCRIPTS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0944813" y="724100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FONTS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05735" y="1347916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MUSIC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040014" y="1325493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HUDS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254758" y="1889734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MAINS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254757" y="2450955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OBJECTS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254758" y="1325493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HUDS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040014" y="1863127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PIANO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043123" y="2450954"/>
            <a:ext cx="150845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SCENEMANAGER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84366" y="1325492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CONFIGS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84365" y="1849075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GAMEPLAY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84364" y="2450954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MAINMENU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95320" y="726376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THEME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7242" y="3088429"/>
            <a:ext cx="11765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APK: </a:t>
            </a:r>
            <a:r>
              <a:rPr lang="en-US" dirty="0"/>
              <a:t>this folder will contain the different </a:t>
            </a:r>
            <a:r>
              <a:rPr lang="en-US" dirty="0" err="1"/>
              <a:t>apk</a:t>
            </a:r>
            <a:r>
              <a:rPr lang="en-US" dirty="0"/>
              <a:t>/</a:t>
            </a:r>
            <a:r>
              <a:rPr lang="en-US" dirty="0" err="1"/>
              <a:t>aab</a:t>
            </a:r>
            <a:r>
              <a:rPr lang="en-US" dirty="0"/>
              <a:t> builds of the </a:t>
            </a:r>
            <a:r>
              <a:rPr lang="en-US" dirty="0" smtClean="0"/>
              <a:t>app.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AUDIOS: </a:t>
            </a:r>
            <a:r>
              <a:rPr lang="en-US" dirty="0"/>
              <a:t>this folder contains the different sounds of the application (music, </a:t>
            </a:r>
            <a:r>
              <a:rPr lang="en-US" dirty="0" err="1"/>
              <a:t>bgm</a:t>
            </a:r>
            <a:r>
              <a:rPr lang="en-US" dirty="0"/>
              <a:t>, </a:t>
            </a:r>
            <a:r>
              <a:rPr lang="en-US" dirty="0" err="1"/>
              <a:t>sfx</a:t>
            </a:r>
            <a:r>
              <a:rPr lang="en-US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MUSIC: music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BGM: BGM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SFX: </a:t>
            </a:r>
            <a:r>
              <a:rPr lang="fr-FR" dirty="0" err="1" smtClean="0"/>
              <a:t>sfx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piano key </a:t>
            </a:r>
            <a:r>
              <a:rPr lang="fr-FR" dirty="0" err="1" smtClean="0"/>
              <a:t>sounds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SCENES: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scenes of the </a:t>
            </a:r>
            <a:r>
              <a:rPr lang="en-US" dirty="0" smtClean="0"/>
              <a:t>app (scenes of screens, scenes as prefab).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HUDS: all </a:t>
            </a:r>
            <a:r>
              <a:rPr lang="fr-FR" dirty="0" err="1" smtClean="0"/>
              <a:t>hud</a:t>
            </a:r>
            <a:r>
              <a:rPr lang="fr-FR" dirty="0"/>
              <a:t> </a:t>
            </a:r>
            <a:r>
              <a:rPr lang="fr-FR" dirty="0" err="1" smtClean="0"/>
              <a:t>prefabs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MAINS: </a:t>
            </a:r>
            <a:r>
              <a:rPr lang="en-US" dirty="0"/>
              <a:t>all the main scenes of the app are </a:t>
            </a:r>
            <a:r>
              <a:rPr lang="en-US" dirty="0" smtClean="0"/>
              <a:t>here(</a:t>
            </a:r>
            <a:r>
              <a:rPr lang="en-US" dirty="0" err="1" smtClean="0"/>
              <a:t>mainmenu</a:t>
            </a:r>
            <a:r>
              <a:rPr lang="en-US" dirty="0" smtClean="0"/>
              <a:t> scene, </a:t>
            </a:r>
            <a:r>
              <a:rPr lang="en-US" dirty="0" err="1" smtClean="0"/>
              <a:t>config</a:t>
            </a:r>
            <a:r>
              <a:rPr lang="en-US" dirty="0" smtClean="0"/>
              <a:t> scene, game scene, loading scene …).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OBJECTS: all </a:t>
            </a:r>
            <a:r>
              <a:rPr lang="fr-FR" dirty="0" err="1" smtClean="0"/>
              <a:t>prefab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405734" y="1890006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BGM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419724" y="2450953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SFX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59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FOLDERS STRUCTURE(2)</a:t>
            </a:r>
            <a:endParaRPr lang="en-US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7242" y="1091678"/>
            <a:ext cx="11579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SCRIPTS: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scripts of the application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HUDS: </a:t>
            </a:r>
            <a:r>
              <a:rPr lang="en-US" dirty="0"/>
              <a:t>all </a:t>
            </a:r>
            <a:r>
              <a:rPr lang="en-US" dirty="0" err="1"/>
              <a:t>huds</a:t>
            </a:r>
            <a:r>
              <a:rPr lang="en-US" dirty="0"/>
              <a:t>/</a:t>
            </a:r>
            <a:r>
              <a:rPr lang="en-US" dirty="0" err="1"/>
              <a:t>ui</a:t>
            </a:r>
            <a:r>
              <a:rPr lang="en-US" dirty="0"/>
              <a:t> scripts are in this </a:t>
            </a:r>
            <a:r>
              <a:rPr lang="en-US" dirty="0" smtClean="0"/>
              <a:t>folder.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PIANO: </a:t>
            </a:r>
            <a:r>
              <a:rPr lang="en-US" dirty="0"/>
              <a:t>all the scripts concerning the piano's </a:t>
            </a:r>
            <a:r>
              <a:rPr lang="en-US" dirty="0" err="1"/>
              <a:t>behaviour</a:t>
            </a:r>
            <a:r>
              <a:rPr lang="en-US" dirty="0"/>
              <a:t> are in this </a:t>
            </a:r>
            <a:r>
              <a:rPr lang="en-US" dirty="0" smtClean="0"/>
              <a:t>folder.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SCENEMANAGER: </a:t>
            </a:r>
            <a:r>
              <a:rPr lang="en-US" dirty="0" smtClean="0"/>
              <a:t>all scripts for handle each main scene of the app is in this folder.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SPRITES: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images of the </a:t>
            </a:r>
            <a:r>
              <a:rPr lang="en-US" dirty="0" smtClean="0"/>
              <a:t>application.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CONFIG: config </a:t>
            </a:r>
            <a:r>
              <a:rPr lang="fr-FR" dirty="0" err="1" smtClean="0"/>
              <a:t>scene</a:t>
            </a:r>
            <a:r>
              <a:rPr lang="fr-FR" dirty="0" smtClean="0"/>
              <a:t> images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GAMEPLAY: </a:t>
            </a:r>
            <a:r>
              <a:rPr lang="fr-FR" dirty="0" err="1" smtClean="0"/>
              <a:t>gameplay</a:t>
            </a:r>
            <a:r>
              <a:rPr lang="fr-FR" dirty="0" smtClean="0"/>
              <a:t>(</a:t>
            </a:r>
            <a:r>
              <a:rPr lang="fr-FR" dirty="0" err="1" smtClean="0"/>
              <a:t>where</a:t>
            </a:r>
            <a:r>
              <a:rPr lang="fr-FR" dirty="0" smtClean="0"/>
              <a:t> are </a:t>
            </a:r>
            <a:r>
              <a:rPr lang="fr-FR" dirty="0" err="1" smtClean="0"/>
              <a:t>played</a:t>
            </a:r>
            <a:r>
              <a:rPr lang="fr-FR" dirty="0" smtClean="0"/>
              <a:t>) </a:t>
            </a:r>
            <a:r>
              <a:rPr lang="fr-FR" dirty="0" err="1"/>
              <a:t>scene</a:t>
            </a:r>
            <a:r>
              <a:rPr lang="fr-FR" dirty="0"/>
              <a:t> images are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MAINMENU: </a:t>
            </a:r>
            <a:r>
              <a:rPr lang="fr-FR" dirty="0" err="1" smtClean="0"/>
              <a:t>mainmenu</a:t>
            </a:r>
            <a:r>
              <a:rPr lang="fr-FR" dirty="0" smtClean="0"/>
              <a:t> </a:t>
            </a:r>
            <a:r>
              <a:rPr lang="fr-FR" dirty="0" err="1"/>
              <a:t>scene</a:t>
            </a:r>
            <a:r>
              <a:rPr lang="fr-FR" dirty="0"/>
              <a:t> images are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 smtClean="0"/>
              <a:t>folder</a:t>
            </a:r>
            <a:r>
              <a:rPr lang="fr-FR" dirty="0"/>
              <a:t>.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THEMES: </a:t>
            </a:r>
            <a:r>
              <a:rPr lang="en-US" dirty="0"/>
              <a:t>this folder contains all </a:t>
            </a:r>
            <a:r>
              <a:rPr lang="en-US" dirty="0" err="1" smtClean="0"/>
              <a:t>ui</a:t>
            </a:r>
            <a:r>
              <a:rPr lang="en-US" dirty="0" smtClean="0"/>
              <a:t> theme of the app.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FONTS:this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all </a:t>
            </a:r>
            <a:r>
              <a:rPr lang="fr-FR" dirty="0" err="1" smtClean="0"/>
              <a:t>text</a:t>
            </a:r>
            <a:r>
              <a:rPr lang="fr-FR" dirty="0" smtClean="0"/>
              <a:t> fonts of the </a:t>
            </a:r>
            <a:r>
              <a:rPr lang="fr-FR" dirty="0" err="1" smtClean="0"/>
              <a:t>app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7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INTERNAL </a:t>
            </a:r>
            <a:r>
              <a:rPr lang="fr-FR" sz="3200" dirty="0" smtClean="0"/>
              <a:t>ARCHITECTURE(1)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71801" y="791574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MainMenu</a:t>
            </a:r>
            <a:r>
              <a:rPr lang="fr-FR" sz="1400" dirty="0" smtClean="0"/>
              <a:t>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116424" y="791573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Config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887614" y="791573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Game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228678" y="1773341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Staff_note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150283" y="1775000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SheetView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150283" y="825691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PianoView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910940" y="1742186"/>
            <a:ext cx="11383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PopupLeave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57200" y="2414319"/>
            <a:ext cx="11579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MainMenu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: </a:t>
            </a:r>
            <a:r>
              <a:rPr lang="en-US" dirty="0"/>
              <a:t>this scene is the front door of the application. it contains buttons that lead to other scenes (</a:t>
            </a:r>
            <a:r>
              <a:rPr lang="en-US" dirty="0" err="1"/>
              <a:t>config</a:t>
            </a:r>
            <a:r>
              <a:rPr lang="en-US" dirty="0"/>
              <a:t>, game). it is located in the main scenes folder.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Config </a:t>
            </a:r>
            <a:r>
              <a:rPr lang="fr-FR" dirty="0" err="1" smtClean="0"/>
              <a:t>Scene</a:t>
            </a:r>
            <a:r>
              <a:rPr lang="fr-FR" dirty="0" smtClean="0"/>
              <a:t>: </a:t>
            </a:r>
            <a:r>
              <a:rPr lang="en-US" dirty="0"/>
              <a:t>this scene contains all the configuration of the application (tempo, background, ...). it is accessible from the </a:t>
            </a:r>
            <a:r>
              <a:rPr lang="en-US" dirty="0" err="1"/>
              <a:t>mainmenu</a:t>
            </a:r>
            <a:r>
              <a:rPr lang="en-US" dirty="0"/>
              <a:t> scene and from the game </a:t>
            </a:r>
            <a:r>
              <a:rPr lang="en-US" dirty="0" smtClean="0"/>
              <a:t>scene, </a:t>
            </a:r>
            <a:r>
              <a:rPr lang="en-US" dirty="0"/>
              <a:t>it is located in the main scenes folder</a:t>
            </a:r>
            <a:r>
              <a:rPr lang="en-US" dirty="0" smtClean="0"/>
              <a:t>.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Game </a:t>
            </a:r>
            <a:r>
              <a:rPr lang="fr-FR" dirty="0" err="1" smtClean="0"/>
              <a:t>Scene</a:t>
            </a:r>
            <a:r>
              <a:rPr lang="fr-FR" dirty="0" smtClean="0"/>
              <a:t>: </a:t>
            </a:r>
            <a:r>
              <a:rPr lang="en-US" dirty="0"/>
              <a:t>this scene is the most important one in the app. this is where the gameplay is played. it contains the piano view and the </a:t>
            </a:r>
            <a:r>
              <a:rPr lang="en-US" dirty="0" smtClean="0"/>
              <a:t>sheet view.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PopupLeave</a:t>
            </a:r>
            <a:r>
              <a:rPr lang="fr-FR" dirty="0" smtClean="0"/>
              <a:t>:</a:t>
            </a:r>
            <a:r>
              <a:rPr lang="en-US" dirty="0"/>
              <a:t>it is </a:t>
            </a:r>
            <a:r>
              <a:rPr lang="en-US" dirty="0" smtClean="0"/>
              <a:t>a scene(but used as prefab) </a:t>
            </a:r>
            <a:r>
              <a:rPr lang="en-US" dirty="0"/>
              <a:t>that is called in the game scene to ask the user to confirm if he wants to leave the game scene or not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PianoView</a:t>
            </a:r>
            <a:r>
              <a:rPr lang="fr-FR" dirty="0" smtClean="0"/>
              <a:t>: </a:t>
            </a:r>
            <a:r>
              <a:rPr lang="en-US" dirty="0"/>
              <a:t>it is a </a:t>
            </a:r>
            <a:r>
              <a:rPr lang="en-US" dirty="0" smtClean="0"/>
              <a:t>scene(but used as prefab) </a:t>
            </a:r>
            <a:r>
              <a:rPr lang="en-US" dirty="0"/>
              <a:t>that contains the view of the piano with all </a:t>
            </a:r>
            <a:r>
              <a:rPr lang="en-US" dirty="0" smtClean="0"/>
              <a:t>keys. </a:t>
            </a:r>
            <a:r>
              <a:rPr lang="en-US" dirty="0"/>
              <a:t>it is called in the </a:t>
            </a:r>
            <a:r>
              <a:rPr lang="en-US" dirty="0" smtClean="0"/>
              <a:t>game </a:t>
            </a:r>
            <a:r>
              <a:rPr lang="en-US" dirty="0"/>
              <a:t>scene.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SheetView</a:t>
            </a:r>
            <a:r>
              <a:rPr lang="fr-FR" dirty="0" smtClean="0"/>
              <a:t>: </a:t>
            </a:r>
            <a:r>
              <a:rPr lang="en-US" dirty="0"/>
              <a:t>this is the </a:t>
            </a:r>
            <a:r>
              <a:rPr lang="en-US" dirty="0" smtClean="0"/>
              <a:t>scene(but used as prefab) </a:t>
            </a:r>
            <a:r>
              <a:rPr lang="en-US" dirty="0"/>
              <a:t>that contains the </a:t>
            </a:r>
            <a:r>
              <a:rPr lang="en-US" dirty="0" smtClean="0"/>
              <a:t>sheet </a:t>
            </a:r>
            <a:r>
              <a:rPr lang="en-US" dirty="0"/>
              <a:t>and is called in the game </a:t>
            </a:r>
            <a:r>
              <a:rPr lang="en-US" dirty="0" smtClean="0"/>
              <a:t>scene.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Staff_note</a:t>
            </a:r>
            <a:r>
              <a:rPr lang="fr-FR" dirty="0" smtClean="0"/>
              <a:t>: </a:t>
            </a:r>
            <a:r>
              <a:rPr lang="en-US" dirty="0"/>
              <a:t>it is the </a:t>
            </a:r>
            <a:r>
              <a:rPr lang="en-US" dirty="0" smtClean="0"/>
              <a:t>scene(but used as prefab) </a:t>
            </a:r>
            <a:r>
              <a:rPr lang="en-US" dirty="0"/>
              <a:t>that contains the musical note that appears in the music sheet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5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INTERNAL </a:t>
            </a:r>
            <a:r>
              <a:rPr lang="fr-FR" sz="3200" dirty="0" smtClean="0"/>
              <a:t>ARCHITECTURE(2)</a:t>
            </a:r>
            <a:endParaRPr lang="en-US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42596" y="828114"/>
            <a:ext cx="11579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Main </a:t>
            </a:r>
            <a:r>
              <a:rPr lang="fr-FR" dirty="0" err="1" smtClean="0"/>
              <a:t>Scene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Config </a:t>
            </a:r>
            <a:r>
              <a:rPr lang="fr-FR" dirty="0" err="1" smtClean="0"/>
              <a:t>Scene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Game </a:t>
            </a:r>
            <a:r>
              <a:rPr lang="fr-FR" dirty="0" err="1" smtClean="0"/>
              <a:t>Scene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PopupLeave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PianoView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SheetView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 smtClean="0"/>
              <a:t>Staff_note</a:t>
            </a:r>
            <a:r>
              <a:rPr lang="fr-FR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6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ANATOMY OF EACH SCENE(1)</a:t>
            </a:r>
            <a:endParaRPr lang="en-US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52" y="1934352"/>
            <a:ext cx="2647950" cy="47434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MainMenu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MainMenu.gd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640563" y="3965510"/>
            <a:ext cx="2556588" cy="34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0039" y="2853400"/>
            <a:ext cx="2529052" cy="13046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down, call </a:t>
            </a:r>
            <a:r>
              <a:rPr lang="fr-FR" dirty="0"/>
              <a:t>_</a:t>
            </a:r>
            <a:r>
              <a:rPr lang="fr-FR" dirty="0" err="1" smtClean="0"/>
              <a:t>on_btnGame_button_down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0890" y="5084956"/>
            <a:ext cx="2690554" cy="15928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/>
              <a:t>config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on_btnConfig_pressed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config </a:t>
            </a:r>
            <a:r>
              <a:rPr lang="fr-FR" dirty="0" err="1" smtClean="0"/>
              <a:t>scene</a:t>
            </a:r>
            <a:endParaRPr lang="en-US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6668429" y="5347863"/>
            <a:ext cx="2472461" cy="533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486722" y="4306077"/>
            <a:ext cx="2710430" cy="1185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5145397"/>
            <a:ext cx="2375210" cy="13334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on_btnGame_pressed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0890" y="3232957"/>
            <a:ext cx="2690554" cy="15928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/>
              <a:t> down</a:t>
            </a:r>
            <a:r>
              <a:rPr lang="fr-FR" dirty="0" smtClean="0"/>
              <a:t>, call  </a:t>
            </a:r>
            <a:r>
              <a:rPr lang="fr-FR" dirty="0"/>
              <a:t>_</a:t>
            </a:r>
            <a:r>
              <a:rPr lang="fr-FR" dirty="0" err="1"/>
              <a:t>on_btnConfig_button_down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functioin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668429" y="4029380"/>
            <a:ext cx="2472461" cy="927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34" y="1888879"/>
            <a:ext cx="2501419" cy="443800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ANATOMY OF EACH SCENE(2)</a:t>
            </a:r>
            <a:endParaRPr lang="en-US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Config </a:t>
            </a:r>
            <a:r>
              <a:rPr lang="fr-FR" dirty="0" err="1" smtClean="0"/>
              <a:t>scene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ConfigMenu.gd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640563" y="3965511"/>
            <a:ext cx="2249923" cy="18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0039" y="2853400"/>
            <a:ext cx="2529052" cy="13046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down, </a:t>
            </a:r>
            <a:r>
              <a:rPr lang="fr-FR" dirty="0"/>
              <a:t>call _</a:t>
            </a:r>
            <a:r>
              <a:rPr lang="fr-FR" dirty="0" err="1"/>
              <a:t>on_btnBack_button_down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0890" y="5265410"/>
            <a:ext cx="2690554" cy="141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When</a:t>
            </a:r>
            <a:r>
              <a:rPr lang="fr-FR" sz="1400" dirty="0" smtClean="0"/>
              <a:t>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</a:t>
            </a:r>
            <a:r>
              <a:rPr lang="fr-FR" sz="1400" dirty="0"/>
              <a:t>config </a:t>
            </a:r>
            <a:r>
              <a:rPr lang="fr-FR" sz="1400" dirty="0" err="1" smtClean="0"/>
              <a:t>released</a:t>
            </a:r>
            <a:r>
              <a:rPr lang="fr-FR" sz="1400" dirty="0" smtClean="0"/>
              <a:t>, </a:t>
            </a:r>
            <a:r>
              <a:rPr lang="fr-FR" sz="1400" dirty="0"/>
              <a:t>call _</a:t>
            </a:r>
            <a:r>
              <a:rPr lang="fr-FR" sz="1400" dirty="0" err="1"/>
              <a:t>on_btnRemove_pressed</a:t>
            </a:r>
            <a:r>
              <a:rPr lang="fr-FR" sz="1400" dirty="0"/>
              <a:t>()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and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:</a:t>
            </a:r>
          </a:p>
          <a:p>
            <a:pPr marL="285750" indent="-285750" algn="ctr">
              <a:buFontTx/>
              <a:buChar char="-"/>
            </a:pPr>
            <a:r>
              <a:rPr lang="fr-FR" sz="1400" dirty="0" err="1" smtClean="0"/>
              <a:t>Scale</a:t>
            </a:r>
            <a:r>
              <a:rPr lang="fr-FR" sz="1400" dirty="0" smtClean="0"/>
              <a:t> the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back to normal</a:t>
            </a:r>
          </a:p>
          <a:p>
            <a:pPr marL="285750" indent="-285750" algn="ctr">
              <a:buFontTx/>
              <a:buChar char="-"/>
            </a:pPr>
            <a:r>
              <a:rPr lang="fr-FR" sz="1400" dirty="0" err="1" smtClean="0"/>
              <a:t>Decrease</a:t>
            </a:r>
            <a:r>
              <a:rPr lang="fr-FR" sz="1400" dirty="0" smtClean="0"/>
              <a:t> the value of tempo</a:t>
            </a:r>
            <a:endParaRPr lang="en-US" sz="1400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5709424" y="3965511"/>
            <a:ext cx="3431466" cy="2006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86722" y="5491939"/>
            <a:ext cx="2386361" cy="38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4728117"/>
            <a:ext cx="2375210" cy="17507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or main menu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en-US" dirty="0"/>
              <a:t>depending on the previous scene.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0890" y="93808"/>
            <a:ext cx="2690554" cy="15928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/>
              <a:t> down</a:t>
            </a:r>
            <a:r>
              <a:rPr lang="fr-FR" dirty="0" smtClean="0"/>
              <a:t>, </a:t>
            </a:r>
            <a:r>
              <a:rPr lang="fr-FR" dirty="0"/>
              <a:t>call  _</a:t>
            </a:r>
            <a:r>
              <a:rPr lang="fr-FR" dirty="0" err="1"/>
              <a:t>on_btnAdd_button_down</a:t>
            </a:r>
            <a:r>
              <a:rPr lang="fr-FR" dirty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functioin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411951" y="890231"/>
            <a:ext cx="2728939" cy="2873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0890" y="1858574"/>
            <a:ext cx="2690554" cy="15928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config </a:t>
            </a:r>
            <a:r>
              <a:rPr lang="fr-FR" sz="1400" dirty="0" err="1"/>
              <a:t>released</a:t>
            </a:r>
            <a:r>
              <a:rPr lang="fr-FR" sz="1400" dirty="0"/>
              <a:t>, call _</a:t>
            </a:r>
            <a:r>
              <a:rPr lang="fr-FR" sz="1400" dirty="0" err="1"/>
              <a:t>on_btnConfig_pressed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smtClean="0"/>
              <a:t>and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:</a:t>
            </a:r>
          </a:p>
          <a:p>
            <a:pPr marL="285750" indent="-285750" algn="ctr">
              <a:buFontTx/>
              <a:buChar char="-"/>
            </a:pPr>
            <a:r>
              <a:rPr lang="fr-FR" sz="1400" dirty="0" err="1" smtClean="0"/>
              <a:t>Scale</a:t>
            </a:r>
            <a:r>
              <a:rPr lang="fr-FR" sz="1400" dirty="0" smtClean="0"/>
              <a:t> the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back to normal</a:t>
            </a:r>
          </a:p>
          <a:p>
            <a:pPr marL="285750" indent="-285750" algn="ctr">
              <a:buFontTx/>
              <a:buChar char="-"/>
            </a:pPr>
            <a:r>
              <a:rPr lang="fr-FR" sz="1400" dirty="0" smtClean="0"/>
              <a:t>- </a:t>
            </a:r>
            <a:r>
              <a:rPr lang="fr-FR" sz="1400" dirty="0" err="1" smtClean="0"/>
              <a:t>increase</a:t>
            </a:r>
            <a:r>
              <a:rPr lang="fr-FR" sz="1400" dirty="0" smtClean="0"/>
              <a:t> the value of tempo</a:t>
            </a:r>
            <a:endParaRPr lang="en-US" sz="1400" dirty="0"/>
          </a:p>
        </p:txBody>
      </p:sp>
      <p:cxnSp>
        <p:nvCxnSpPr>
          <p:cNvPr id="24" name="Connecteur droit avec flèche 23"/>
          <p:cNvCxnSpPr>
            <a:endCxn id="21" idx="1"/>
          </p:cNvCxnSpPr>
          <p:nvPr/>
        </p:nvCxnSpPr>
        <p:spPr>
          <a:xfrm flipV="1">
            <a:off x="6411951" y="2654997"/>
            <a:ext cx="2728939" cy="121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0890" y="3684928"/>
            <a:ext cx="2690554" cy="141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down, call  _</a:t>
            </a:r>
            <a:r>
              <a:rPr lang="fr-FR" sz="1400" dirty="0" err="1"/>
              <a:t>on_btnRemove_button_down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err="1"/>
              <a:t>play</a:t>
            </a:r>
            <a:r>
              <a:rPr lang="fr-FR" sz="1400" dirty="0"/>
              <a:t> </a:t>
            </a:r>
            <a:r>
              <a:rPr lang="fr-FR" sz="1400" dirty="0" err="1"/>
              <a:t>scale</a:t>
            </a:r>
            <a:r>
              <a:rPr lang="fr-FR" sz="1400" dirty="0"/>
              <a:t> animation</a:t>
            </a:r>
            <a:endParaRPr lang="en-US" sz="1400" dirty="0"/>
          </a:p>
        </p:txBody>
      </p:sp>
      <p:cxnSp>
        <p:nvCxnSpPr>
          <p:cNvPr id="29" name="Connecteur droit avec flèche 28"/>
          <p:cNvCxnSpPr>
            <a:endCxn id="28" idx="1"/>
          </p:cNvCxnSpPr>
          <p:nvPr/>
        </p:nvCxnSpPr>
        <p:spPr>
          <a:xfrm>
            <a:off x="5782273" y="3916014"/>
            <a:ext cx="3358617" cy="475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1047</Words>
  <Application>Microsoft Office PowerPoint</Application>
  <PresentationFormat>Grand écran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</dc:creator>
  <cp:lastModifiedBy>PRO</cp:lastModifiedBy>
  <cp:revision>237</cp:revision>
  <dcterms:created xsi:type="dcterms:W3CDTF">2022-03-05T11:35:12Z</dcterms:created>
  <dcterms:modified xsi:type="dcterms:W3CDTF">2022-03-05T23:33:12Z</dcterms:modified>
</cp:coreProperties>
</file>