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49E9-1BFB-4413-8F83-E11B41CB8A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3752-7F2B-434D-BBC5-8511F738E5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8356-08B1-410A-A0EB-F3C20E83CFC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3DEE-8C02-4F4A-8221-5C9F67BE7188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900-E3B9-4127-899A-51B5E37EC06C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A77A-BDA2-464C-B7A0-6D9984B5461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E16C-5100-4DD7-9A60-B9A8482C11B0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93A7-91C1-4951-A81F-D9977365727B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DCF-3F98-43F6-A63B-4E2455208FBE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6195-2FEC-492F-BD26-940E0BAA20E6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E94-55DA-4311-BE72-9157DF300560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4060-C6D9-4ADF-85E0-F37E59FFD338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3F85-0CC4-46FA-91FF-AB15F6CAFCC4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B3CF-DB56-42D4-8122-99387B15DDBA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MUSIC APP DOCUMENTATION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681135" y="1278294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1-PURPOSE OF THE DOCUMENT(page2)</a:t>
            </a:r>
            <a:endParaRPr lang="en-US" b="1" dirty="0"/>
          </a:p>
        </p:txBody>
      </p:sp>
      <p:sp>
        <p:nvSpPr>
          <p:cNvPr id="6" name="ZoneTexte 5">
            <a:hlinkClick r:id="rId3" action="ppaction://hlinksldjump"/>
          </p:cNvPr>
          <p:cNvSpPr txBox="1"/>
          <p:nvPr/>
        </p:nvSpPr>
        <p:spPr>
          <a:xfrm>
            <a:off x="681135" y="1978083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2-APP WORKFLOW(page3)</a:t>
            </a:r>
            <a:endParaRPr lang="en-US" b="1" dirty="0"/>
          </a:p>
        </p:txBody>
      </p:sp>
      <p:sp>
        <p:nvSpPr>
          <p:cNvPr id="7" name="ZoneTexte 6">
            <a:hlinkClick r:id="rId4" action="ppaction://hlinksldjump"/>
          </p:cNvPr>
          <p:cNvSpPr txBox="1"/>
          <p:nvPr/>
        </p:nvSpPr>
        <p:spPr>
          <a:xfrm>
            <a:off x="681135" y="337029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4-INTERNAL ARCHITECTURE(page6)</a:t>
            </a:r>
            <a:endParaRPr lang="en-US" b="1" dirty="0"/>
          </a:p>
        </p:txBody>
      </p:sp>
      <p:sp>
        <p:nvSpPr>
          <p:cNvPr id="9" name="ZoneTexte 8">
            <a:hlinkClick r:id="rId5" action="ppaction://hlinksldjump"/>
          </p:cNvPr>
          <p:cNvSpPr txBox="1"/>
          <p:nvPr/>
        </p:nvSpPr>
        <p:spPr>
          <a:xfrm>
            <a:off x="681135" y="415990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5-ANATOMY OF EACH SCENE(page8)</a:t>
            </a:r>
            <a:endParaRPr lang="en-US" b="1" dirty="0"/>
          </a:p>
        </p:txBody>
      </p:sp>
      <p:sp>
        <p:nvSpPr>
          <p:cNvPr id="10" name="ZoneTexte 9">
            <a:hlinkClick r:id="rId6" action="ppaction://hlinksldjump"/>
          </p:cNvPr>
          <p:cNvSpPr txBox="1"/>
          <p:nvPr/>
        </p:nvSpPr>
        <p:spPr>
          <a:xfrm>
            <a:off x="681135" y="494951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6-CLASS REFERENCE(page13)</a:t>
            </a:r>
            <a:endParaRPr lang="en-US" b="1" dirty="0"/>
          </a:p>
        </p:txBody>
      </p:sp>
      <p:sp>
        <p:nvSpPr>
          <p:cNvPr id="11" name="ZoneTexte 10">
            <a:hlinkClick r:id="rId7" action="ppaction://hlinksldjump"/>
          </p:cNvPr>
          <p:cNvSpPr txBox="1"/>
          <p:nvPr/>
        </p:nvSpPr>
        <p:spPr>
          <a:xfrm>
            <a:off x="671804" y="2719100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3-FOLDERS STRUCTURE(page4)</a:t>
            </a:r>
            <a:endParaRPr lang="en-US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92" y="1647626"/>
            <a:ext cx="6907426" cy="38854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67" y="4664910"/>
            <a:ext cx="888891" cy="157607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63" y="5209386"/>
            <a:ext cx="726952" cy="128908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16" y="1781623"/>
            <a:ext cx="2769619" cy="49938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SCENE(3)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GameScene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GameScene.gd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>
            <a:endCxn id="8" idx="3"/>
          </p:cNvCxnSpPr>
          <p:nvPr/>
        </p:nvCxnSpPr>
        <p:spPr>
          <a:xfrm flipH="1">
            <a:off x="2603859" y="2233609"/>
            <a:ext cx="2345754" cy="10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807" y="1834101"/>
            <a:ext cx="2529052" cy="819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72158" y="4143567"/>
            <a:ext cx="2690554" cy="19115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of the </a:t>
            </a:r>
            <a:r>
              <a:rPr lang="en-US" dirty="0" smtClean="0"/>
              <a:t>Sheet. </a:t>
            </a:r>
            <a:r>
              <a:rPr lang="en-US" dirty="0"/>
              <a:t>it's an independent scene with its own behavior</a:t>
            </a:r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90732" y="3836020"/>
            <a:ext cx="2481426" cy="126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20" idx="3"/>
          </p:cNvCxnSpPr>
          <p:nvPr/>
        </p:nvCxnSpPr>
        <p:spPr>
          <a:xfrm flipH="1">
            <a:off x="2502171" y="2378881"/>
            <a:ext cx="2335384" cy="121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6961" y="3199503"/>
            <a:ext cx="2375210" cy="7926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72158" y="737503"/>
            <a:ext cx="2690554" cy="951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</a:t>
            </a:r>
            <a:r>
              <a:rPr lang="fr-FR" sz="1400" dirty="0" smtClean="0"/>
              <a:t>_</a:t>
            </a:r>
            <a:r>
              <a:rPr lang="fr-FR" sz="1400" dirty="0" err="1" smtClean="0"/>
              <a:t>on_btnRemove_button_down</a:t>
            </a:r>
            <a:r>
              <a:rPr lang="fr-FR" sz="1400" dirty="0" smtClean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958361" y="1213405"/>
            <a:ext cx="2213797" cy="988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961" y="4734582"/>
            <a:ext cx="2690554" cy="19115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piano view. </a:t>
            </a:r>
            <a:r>
              <a:rPr lang="en-US" dirty="0"/>
              <a:t>this view is an independent scene with its own behaviors</a:t>
            </a:r>
          </a:p>
        </p:txBody>
      </p:sp>
      <p:cxnSp>
        <p:nvCxnSpPr>
          <p:cNvPr id="27" name="Connecteur droit avec flèche 26"/>
          <p:cNvCxnSpPr>
            <a:endCxn id="26" idx="3"/>
          </p:cNvCxnSpPr>
          <p:nvPr/>
        </p:nvCxnSpPr>
        <p:spPr>
          <a:xfrm flipH="1">
            <a:off x="2817515" y="5452946"/>
            <a:ext cx="1683552" cy="237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72158" y="1799280"/>
            <a:ext cx="2690554" cy="951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to go to </a:t>
            </a:r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3" name="Connecteur droit avec flèche 32"/>
          <p:cNvCxnSpPr>
            <a:endCxn id="31" idx="1"/>
          </p:cNvCxnSpPr>
          <p:nvPr/>
        </p:nvCxnSpPr>
        <p:spPr>
          <a:xfrm flipV="1">
            <a:off x="6979521" y="2275182"/>
            <a:ext cx="2192637" cy="30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46849" y="4664910"/>
            <a:ext cx="3601616" cy="139020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46849" y="2746841"/>
            <a:ext cx="3601616" cy="145596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29" y="1781622"/>
            <a:ext cx="2821613" cy="50035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SCENE(4)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PianoView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PianoPlay.gd</a:t>
            </a:r>
            <a:r>
              <a:rPr lang="en-US" dirty="0" smtClean="0"/>
              <a:t>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085278" cy="12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40890" y="1884556"/>
            <a:ext cx="2690554" cy="294124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, call _</a:t>
            </a:r>
            <a:r>
              <a:rPr lang="fr-FR" dirty="0" err="1"/>
              <a:t>pressed</a:t>
            </a:r>
            <a:r>
              <a:rPr lang="fr-FR" dirty="0"/>
              <a:t>()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scale</a:t>
            </a:r>
            <a:r>
              <a:rPr lang="fr-FR" dirty="0" smtClean="0"/>
              <a:t> back to the normal,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7098948" y="3355180"/>
            <a:ext cx="2041942" cy="2136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512" y="4170783"/>
            <a:ext cx="2375210" cy="237435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smtClean="0"/>
              <a:t>Key </a:t>
            </a:r>
            <a:r>
              <a:rPr lang="fr-FR" sz="1400" dirty="0"/>
              <a:t>down, call  _</a:t>
            </a:r>
            <a:r>
              <a:rPr lang="fr-FR" sz="1400" dirty="0" err="1"/>
              <a:t>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smtClean="0"/>
              <a:t>:</a:t>
            </a:r>
          </a:p>
          <a:p>
            <a:r>
              <a:rPr lang="fr-FR" sz="1400" dirty="0"/>
              <a:t>-</a:t>
            </a:r>
            <a:r>
              <a:rPr lang="fr-FR" sz="1400" dirty="0" err="1" smtClean="0"/>
              <a:t>play</a:t>
            </a:r>
            <a:r>
              <a:rPr lang="fr-FR" sz="1400" dirty="0" smtClean="0"/>
              <a:t>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smtClean="0"/>
              <a:t>animation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Play the </a:t>
            </a:r>
            <a:r>
              <a:rPr lang="fr-FR" sz="1400" dirty="0" err="1" smtClean="0"/>
              <a:t>sound</a:t>
            </a:r>
            <a:r>
              <a:rPr lang="fr-FR" sz="1400" dirty="0" smtClean="0"/>
              <a:t>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key </a:t>
            </a:r>
            <a:r>
              <a:rPr lang="fr-FR" sz="1400" dirty="0" err="1" smtClean="0"/>
              <a:t>pressed</a:t>
            </a:r>
            <a:endParaRPr lang="fr-F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Emit an </a:t>
            </a:r>
            <a:r>
              <a:rPr lang="fr-FR" sz="1400" dirty="0" err="1" smtClean="0"/>
              <a:t>on_pianokey_pressed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(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use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result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42596" y="2599528"/>
            <a:ext cx="36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Each piano key is handle by the script </a:t>
            </a:r>
          </a:p>
          <a:p>
            <a:pPr algn="ctr"/>
            <a:r>
              <a:rPr lang="fr-FR" dirty="0" smtClean="0">
                <a:solidFill>
                  <a:srgbClr val="7030A0"/>
                </a:solidFill>
              </a:rPr>
              <a:t>Pianokey.gd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9" y="1859703"/>
            <a:ext cx="2762250" cy="490537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SCENE(5)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SheetView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SheetView.gd</a:t>
            </a:r>
            <a:r>
              <a:rPr lang="en-US" dirty="0" smtClean="0"/>
              <a:t>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486723" y="3943350"/>
            <a:ext cx="2716308" cy="15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124129"/>
            <a:ext cx="2375210" cy="23547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Each</a:t>
            </a:r>
            <a:r>
              <a:rPr lang="fr-FR" sz="1400" dirty="0" smtClean="0"/>
              <a:t> line </a:t>
            </a:r>
            <a:r>
              <a:rPr lang="fr-FR" sz="1400" dirty="0" err="1" smtClean="0"/>
              <a:t>represents</a:t>
            </a:r>
            <a:r>
              <a:rPr lang="fr-FR" sz="1400" dirty="0" smtClean="0"/>
              <a:t> the </a:t>
            </a:r>
            <a:r>
              <a:rPr lang="fr-FR" sz="1400" dirty="0" err="1" smtClean="0"/>
              <a:t>postion</a:t>
            </a:r>
            <a:r>
              <a:rPr lang="fr-FR" sz="1400" dirty="0" smtClean="0"/>
              <a:t> of a note in the staff and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handled</a:t>
            </a:r>
            <a:r>
              <a:rPr lang="fr-FR" sz="1400" dirty="0" smtClean="0"/>
              <a:t> by the script </a:t>
            </a:r>
            <a:r>
              <a:rPr lang="fr-FR" sz="1400" dirty="0"/>
              <a:t>StaffNoteLine.gd</a:t>
            </a:r>
            <a:r>
              <a:rPr lang="fr-F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Note are </a:t>
            </a:r>
            <a:r>
              <a:rPr lang="fr-FR" sz="1400" dirty="0" err="1" smtClean="0"/>
              <a:t>instantiated</a:t>
            </a:r>
            <a:r>
              <a:rPr lang="fr-FR" sz="1400" dirty="0" smtClean="0"/>
              <a:t> on the right and move to the </a:t>
            </a:r>
            <a:r>
              <a:rPr lang="fr-FR" sz="1400" dirty="0" err="1" smtClean="0"/>
              <a:t>left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corresponding</a:t>
            </a:r>
            <a:r>
              <a:rPr lang="fr-FR" sz="1400" dirty="0" smtClean="0"/>
              <a:t> line.</a:t>
            </a:r>
            <a:endParaRPr lang="en-US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225" y="1859703"/>
            <a:ext cx="2231244" cy="31938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63952" y="5603742"/>
            <a:ext cx="384487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staff note scene(used as prefab) to instantiate in the </a:t>
            </a:r>
            <a:r>
              <a:rPr lang="en-US" dirty="0" err="1" smtClean="0"/>
              <a:t>sheetview</a:t>
            </a:r>
            <a:r>
              <a:rPr lang="en-US" dirty="0" smtClean="0"/>
              <a:t>. After instantiation, the staff note move from right to </a:t>
            </a:r>
            <a:r>
              <a:rPr lang="en-US" dirty="0" err="1" smtClean="0"/>
              <a:t>letf</a:t>
            </a:r>
            <a:r>
              <a:rPr lang="en-US" dirty="0" smtClean="0"/>
              <a:t>,.</a:t>
            </a:r>
            <a:endParaRPr lang="en-US" dirty="0"/>
          </a:p>
        </p:txBody>
      </p:sp>
      <p:cxnSp>
        <p:nvCxnSpPr>
          <p:cNvPr id="10" name="Connecteur droit avec flèche 9"/>
          <p:cNvCxnSpPr>
            <a:stCxn id="9" idx="0"/>
            <a:endCxn id="2" idx="2"/>
          </p:cNvCxnSpPr>
          <p:nvPr/>
        </p:nvCxnSpPr>
        <p:spPr>
          <a:xfrm flipV="1">
            <a:off x="10086391" y="5053591"/>
            <a:ext cx="213456" cy="550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" idx="1"/>
          </p:cNvCxnSpPr>
          <p:nvPr/>
        </p:nvCxnSpPr>
        <p:spPr>
          <a:xfrm flipH="1">
            <a:off x="7014117" y="3456647"/>
            <a:ext cx="2170108" cy="290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21194306">
            <a:off x="7442215" y="3267470"/>
            <a:ext cx="172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Instantiate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CLASS REFERENCE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32856" y="703163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references are in a Zip file on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ClassReference.Zip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13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22513" y="2093424"/>
            <a:ext cx="845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b="1" dirty="0" err="1" smtClean="0">
                <a:solidFill>
                  <a:srgbClr val="00B050"/>
                </a:solidFill>
              </a:rPr>
              <a:t>Download</a:t>
            </a:r>
            <a:r>
              <a:rPr lang="fr-FR" b="1" dirty="0" smtClean="0">
                <a:solidFill>
                  <a:srgbClr val="00B050"/>
                </a:solidFill>
              </a:rPr>
              <a:t> the zip.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b="1" dirty="0" err="1" smtClean="0">
                <a:solidFill>
                  <a:srgbClr val="00B050"/>
                </a:solidFill>
              </a:rPr>
              <a:t>Unzip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it</a:t>
            </a:r>
            <a:r>
              <a:rPr lang="fr-FR" b="1" dirty="0" smtClean="0">
                <a:solidFill>
                  <a:srgbClr val="00B05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Open </a:t>
            </a:r>
            <a:r>
              <a:rPr lang="fr-FR" b="1" dirty="0" err="1" smtClean="0">
                <a:solidFill>
                  <a:srgbClr val="00B050"/>
                </a:solidFill>
              </a:rPr>
              <a:t>each</a:t>
            </a:r>
            <a:r>
              <a:rPr lang="fr-FR" b="1" dirty="0" smtClean="0">
                <a:solidFill>
                  <a:srgbClr val="00B050"/>
                </a:solidFill>
              </a:rPr>
              <a:t> file in </a:t>
            </a:r>
            <a:r>
              <a:rPr lang="fr-FR" b="1" dirty="0" err="1" smtClean="0">
                <a:solidFill>
                  <a:srgbClr val="00B050"/>
                </a:solidFill>
              </a:rPr>
              <a:t>your</a:t>
            </a:r>
            <a:r>
              <a:rPr lang="fr-FR" b="1" dirty="0" smtClean="0">
                <a:solidFill>
                  <a:srgbClr val="00B050"/>
                </a:solidFill>
              </a:rPr>
              <a:t> browser to </a:t>
            </a:r>
            <a:r>
              <a:rPr lang="fr-FR" b="1" dirty="0" err="1" smtClean="0">
                <a:solidFill>
                  <a:srgbClr val="00B050"/>
                </a:solidFill>
              </a:rPr>
              <a:t>view</a:t>
            </a:r>
            <a:r>
              <a:rPr lang="fr-FR" b="1" dirty="0" smtClean="0">
                <a:solidFill>
                  <a:srgbClr val="00B050"/>
                </a:solidFill>
              </a:rPr>
              <a:t> the content.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PURPOSE OF THE DOCUMENT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9984" y="2404567"/>
            <a:ext cx="104969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The </a:t>
            </a:r>
            <a:r>
              <a:rPr lang="fr-FR" sz="4000" b="1" dirty="0" err="1" smtClean="0"/>
              <a:t>purpose</a:t>
            </a:r>
            <a:r>
              <a:rPr lang="fr-FR" sz="4000" b="1" dirty="0" smtClean="0"/>
              <a:t> of </a:t>
            </a:r>
            <a:r>
              <a:rPr lang="fr-FR" sz="4000" b="1" dirty="0" err="1" smtClean="0"/>
              <a:t>this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documet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is</a:t>
            </a:r>
            <a:r>
              <a:rPr lang="fr-FR" sz="4000" b="1" dirty="0" smtClean="0"/>
              <a:t> to </a:t>
            </a:r>
            <a:r>
              <a:rPr lang="fr-FR" sz="4000" b="1" dirty="0" err="1" smtClean="0"/>
              <a:t>present</a:t>
            </a:r>
            <a:r>
              <a:rPr lang="fr-FR" sz="4000" b="1" dirty="0" smtClean="0"/>
              <a:t> the </a:t>
            </a:r>
            <a:r>
              <a:rPr lang="fr-FR" sz="4000" b="1" dirty="0" err="1" smtClean="0"/>
              <a:t>internal</a:t>
            </a:r>
            <a:r>
              <a:rPr lang="fr-FR" sz="4000" b="1" dirty="0" smtClean="0"/>
              <a:t> architecture of the </a:t>
            </a:r>
            <a:r>
              <a:rPr lang="fr-FR" sz="4000" b="1" dirty="0" err="1" smtClean="0"/>
              <a:t>applicatiion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that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can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be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understanded</a:t>
            </a:r>
            <a:r>
              <a:rPr lang="fr-FR" sz="4000" b="1" dirty="0" smtClean="0"/>
              <a:t> and </a:t>
            </a:r>
            <a:r>
              <a:rPr lang="fr-FR" sz="4000" b="1" dirty="0" err="1" smtClean="0"/>
              <a:t>modified</a:t>
            </a:r>
            <a:r>
              <a:rPr lang="fr-FR" sz="4000" b="1" dirty="0" smtClean="0"/>
              <a:t> by </a:t>
            </a:r>
            <a:r>
              <a:rPr lang="fr-FR" sz="4000" b="1" dirty="0" err="1" smtClean="0"/>
              <a:t>another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developer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without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much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difficulty</a:t>
            </a:r>
            <a:r>
              <a:rPr lang="fr-FR" sz="4000" b="1" dirty="0"/>
              <a:t>.</a:t>
            </a:r>
            <a:endParaRPr lang="en-US" sz="4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APP WORKFLOW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78898" y="2177170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 SCENE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172808" y="416026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 SCENE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142592" y="53015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SCENE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8" y="1879053"/>
            <a:ext cx="1482643" cy="1482643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364355" y="3361696"/>
            <a:ext cx="1800808" cy="361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en-US" dirty="0"/>
          </a:p>
        </p:txBody>
      </p:sp>
      <p:sp>
        <p:nvSpPr>
          <p:cNvPr id="13" name="Flèche droite 12"/>
          <p:cNvSpPr/>
          <p:nvPr/>
        </p:nvSpPr>
        <p:spPr>
          <a:xfrm>
            <a:off x="2005122" y="2487757"/>
            <a:ext cx="1773776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</a:t>
            </a:r>
            <a:r>
              <a:rPr lang="fr-FR" sz="1200" dirty="0" err="1" smtClean="0"/>
              <a:t>launch</a:t>
            </a:r>
            <a:r>
              <a:rPr lang="fr-FR" sz="1200" dirty="0" smtClean="0"/>
              <a:t> the </a:t>
            </a:r>
            <a:r>
              <a:rPr lang="fr-FR" sz="1200" dirty="0" err="1" smtClean="0"/>
              <a:t>app</a:t>
            </a:r>
            <a:endParaRPr lang="en-US" sz="1200" dirty="0"/>
          </a:p>
        </p:txBody>
      </p:sp>
      <p:sp>
        <p:nvSpPr>
          <p:cNvPr id="14" name="Ellipse 13"/>
          <p:cNvSpPr/>
          <p:nvPr/>
        </p:nvSpPr>
        <p:spPr>
          <a:xfrm>
            <a:off x="4231433" y="5589039"/>
            <a:ext cx="863082" cy="8677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Exit App</a:t>
            </a:r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 rot="19833167">
            <a:off x="5275487" y="1377725"/>
            <a:ext cx="302562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</a:t>
            </a:r>
            <a:r>
              <a:rPr lang="fr-FR" sz="1200" dirty="0" err="1" smtClean="0"/>
              <a:t>game</a:t>
            </a:r>
            <a:r>
              <a:rPr lang="fr-FR" sz="1200" dirty="0" smtClean="0"/>
              <a:t>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6" name="Flèche droite 15"/>
          <p:cNvSpPr/>
          <p:nvPr/>
        </p:nvSpPr>
        <p:spPr>
          <a:xfrm rot="5400000">
            <a:off x="3395884" y="4206555"/>
            <a:ext cx="2513041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7" name="Flèche droite 16"/>
          <p:cNvSpPr/>
          <p:nvPr/>
        </p:nvSpPr>
        <p:spPr>
          <a:xfrm rot="2103306">
            <a:off x="5136230" y="3872036"/>
            <a:ext cx="331294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8163227" y="2690444"/>
            <a:ext cx="2687718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3" name="Flèche droite 22"/>
          <p:cNvSpPr/>
          <p:nvPr/>
        </p:nvSpPr>
        <p:spPr>
          <a:xfrm rot="16200000" flipV="1">
            <a:off x="7302869" y="2633371"/>
            <a:ext cx="268553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7" name="Flèche droite 26"/>
          <p:cNvSpPr/>
          <p:nvPr/>
        </p:nvSpPr>
        <p:spPr>
          <a:xfrm rot="12924386" flipV="1">
            <a:off x="5315739" y="3441894"/>
            <a:ext cx="310901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</a:t>
            </a:r>
            <a:r>
              <a:rPr lang="fr-FR" sz="1200" dirty="0" smtClean="0"/>
              <a:t>on back/native </a:t>
            </a:r>
            <a:r>
              <a:rPr lang="fr-FR" sz="1200" dirty="0"/>
              <a:t>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8" name="Flèche droite 27"/>
          <p:cNvSpPr/>
          <p:nvPr/>
        </p:nvSpPr>
        <p:spPr>
          <a:xfrm rot="9299127" flipV="1">
            <a:off x="5512984" y="1850268"/>
            <a:ext cx="2806734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FOLDERS STRUCTURE(1)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59" y="767530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APKs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122708" y="76125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AUDIOS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909519" y="76125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08509" y="755061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SPRITES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59014" y="75506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SCRIPTS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0944813" y="724100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FONTS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05735" y="134791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MUSIC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040014" y="132549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254758" y="1889734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254757" y="2450955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OBJECTS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54758" y="132549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040014" y="1863127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PIANO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043123" y="2450954"/>
            <a:ext cx="1508451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SCENEMANAGER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84366" y="1325492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4365" y="1849075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GAMEPLAY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84364" y="2450954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MAINMENU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95320" y="726376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THEME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7242" y="3088429"/>
            <a:ext cx="117659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APK:</a:t>
            </a:r>
            <a:r>
              <a:rPr lang="fr-FR" dirty="0" smtClean="0"/>
              <a:t> </a:t>
            </a:r>
            <a:r>
              <a:rPr lang="en-US" dirty="0"/>
              <a:t>this folder will contain the different </a:t>
            </a:r>
            <a:r>
              <a:rPr lang="en-US" dirty="0" err="1"/>
              <a:t>apk</a:t>
            </a:r>
            <a:r>
              <a:rPr lang="en-US" dirty="0"/>
              <a:t>/</a:t>
            </a:r>
            <a:r>
              <a:rPr lang="en-US" dirty="0" err="1"/>
              <a:t>aab</a:t>
            </a:r>
            <a:r>
              <a:rPr lang="en-US" dirty="0"/>
              <a:t> builds of the </a:t>
            </a:r>
            <a:r>
              <a:rPr lang="en-US" dirty="0" smtClean="0"/>
              <a:t>app.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AUDIOS:</a:t>
            </a:r>
            <a:r>
              <a:rPr lang="fr-FR" dirty="0" smtClean="0"/>
              <a:t> </a:t>
            </a:r>
            <a:r>
              <a:rPr lang="en-US" dirty="0"/>
              <a:t>this folder contains the different sounds of the application (music, </a:t>
            </a:r>
            <a:r>
              <a:rPr lang="en-US" dirty="0" err="1"/>
              <a:t>bgm</a:t>
            </a:r>
            <a:r>
              <a:rPr lang="en-US" dirty="0"/>
              <a:t>, </a:t>
            </a:r>
            <a:r>
              <a:rPr lang="en-US" dirty="0" err="1"/>
              <a:t>sfx</a:t>
            </a:r>
            <a:r>
              <a:rPr lang="en-US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MUSIC:</a:t>
            </a:r>
            <a:r>
              <a:rPr lang="fr-FR" dirty="0" smtClean="0"/>
              <a:t> music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BGM:</a:t>
            </a:r>
            <a:r>
              <a:rPr lang="fr-FR" dirty="0" smtClean="0"/>
              <a:t> BGM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SFX:</a:t>
            </a:r>
            <a:r>
              <a:rPr lang="fr-FR" dirty="0" smtClean="0"/>
              <a:t> </a:t>
            </a:r>
            <a:r>
              <a:rPr lang="fr-FR" dirty="0" err="1" smtClean="0"/>
              <a:t>sfx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piano key </a:t>
            </a:r>
            <a:r>
              <a:rPr lang="fr-FR" dirty="0" err="1" smtClean="0"/>
              <a:t>sounds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SCENES:</a:t>
            </a:r>
            <a:r>
              <a:rPr lang="fr-FR" dirty="0" smtClean="0"/>
              <a:t>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scenes of the </a:t>
            </a:r>
            <a:r>
              <a:rPr lang="en-US" dirty="0" smtClean="0"/>
              <a:t>app (scenes of screens, scenes as prefab).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HUDS:</a:t>
            </a:r>
            <a:r>
              <a:rPr lang="fr-FR" dirty="0" smtClean="0"/>
              <a:t> all </a:t>
            </a:r>
            <a:r>
              <a:rPr lang="fr-FR" dirty="0" err="1" smtClean="0"/>
              <a:t>hud</a:t>
            </a:r>
            <a:r>
              <a:rPr lang="fr-FR" dirty="0"/>
              <a:t> </a:t>
            </a:r>
            <a:r>
              <a:rPr lang="fr-FR" dirty="0" err="1" smtClean="0"/>
              <a:t>prefabs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MAINS:</a:t>
            </a:r>
            <a:r>
              <a:rPr lang="fr-FR" dirty="0" smtClean="0"/>
              <a:t> </a:t>
            </a:r>
            <a:r>
              <a:rPr lang="en-US" dirty="0"/>
              <a:t>all the main scenes of the app are </a:t>
            </a:r>
            <a:r>
              <a:rPr lang="en-US" dirty="0" smtClean="0"/>
              <a:t>here(</a:t>
            </a:r>
            <a:r>
              <a:rPr lang="en-US" dirty="0" err="1" smtClean="0"/>
              <a:t>mainmenu</a:t>
            </a:r>
            <a:r>
              <a:rPr lang="en-US" dirty="0" smtClean="0"/>
              <a:t> scene, </a:t>
            </a:r>
            <a:r>
              <a:rPr lang="en-US" dirty="0" err="1" smtClean="0"/>
              <a:t>config</a:t>
            </a:r>
            <a:r>
              <a:rPr lang="en-US" dirty="0" smtClean="0"/>
              <a:t> scene, game scene, loading scene …).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OBJECTS:</a:t>
            </a:r>
            <a:r>
              <a:rPr lang="fr-FR" dirty="0" smtClean="0"/>
              <a:t> all </a:t>
            </a:r>
            <a:r>
              <a:rPr lang="fr-FR" dirty="0" err="1" smtClean="0"/>
              <a:t>prefab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405734" y="189000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BGM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419724" y="245095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SFX</a:t>
            </a:r>
            <a:endParaRPr lang="en-US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FOLDERS STRUCTURE(2)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7242" y="1091678"/>
            <a:ext cx="11579289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SCRIPTS: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scripts of the application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HUDS: </a:t>
            </a:r>
            <a:r>
              <a:rPr lang="en-US" dirty="0"/>
              <a:t>all </a:t>
            </a:r>
            <a:r>
              <a:rPr lang="en-US" dirty="0" err="1"/>
              <a:t>huds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scripts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PIANO: </a:t>
            </a:r>
            <a:r>
              <a:rPr lang="en-US" dirty="0"/>
              <a:t>all the scripts concerning the piano's </a:t>
            </a:r>
            <a:r>
              <a:rPr lang="en-US" dirty="0" err="1"/>
              <a:t>behaviour</a:t>
            </a:r>
            <a:r>
              <a:rPr lang="en-US" dirty="0"/>
              <a:t>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SCENEMANAGER: </a:t>
            </a:r>
            <a:r>
              <a:rPr lang="en-US" dirty="0" smtClean="0"/>
              <a:t>all scripts for handle each main scene of the app is in this folder.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SPRITES: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images of the </a:t>
            </a:r>
            <a:r>
              <a:rPr lang="en-US" dirty="0" smtClean="0"/>
              <a:t>application.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CONFIG: </a:t>
            </a:r>
            <a:r>
              <a:rPr lang="fr-FR" dirty="0" smtClean="0"/>
              <a:t>config </a:t>
            </a:r>
            <a:r>
              <a:rPr lang="fr-FR" dirty="0" err="1" smtClean="0"/>
              <a:t>scene</a:t>
            </a:r>
            <a:r>
              <a:rPr lang="fr-FR" dirty="0" smtClean="0"/>
              <a:t> images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GAMEPLAY: </a:t>
            </a:r>
            <a:r>
              <a:rPr lang="fr-FR" dirty="0" err="1" smtClean="0"/>
              <a:t>gameplay</a:t>
            </a:r>
            <a:r>
              <a:rPr lang="fr-FR" dirty="0" smtClean="0"/>
              <a:t>(</a:t>
            </a:r>
            <a:r>
              <a:rPr lang="fr-FR" dirty="0" err="1" smtClean="0"/>
              <a:t>where</a:t>
            </a:r>
            <a:r>
              <a:rPr lang="fr-FR" dirty="0" smtClean="0"/>
              <a:t> are </a:t>
            </a:r>
            <a:r>
              <a:rPr lang="fr-FR" dirty="0" err="1" smtClean="0"/>
              <a:t>played</a:t>
            </a:r>
            <a:r>
              <a:rPr lang="fr-FR" dirty="0" smtClean="0"/>
              <a:t>)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MAINMENU: </a:t>
            </a:r>
            <a:r>
              <a:rPr lang="fr-FR" dirty="0" err="1" smtClean="0"/>
              <a:t>mainmenu</a:t>
            </a:r>
            <a:r>
              <a:rPr lang="fr-FR" dirty="0" smtClean="0"/>
              <a:t>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/>
              <a:t>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THEMES: </a:t>
            </a:r>
            <a:r>
              <a:rPr lang="en-US" dirty="0"/>
              <a:t>this folder contains all </a:t>
            </a:r>
            <a:r>
              <a:rPr lang="en-US" dirty="0" err="1" smtClean="0"/>
              <a:t>ui</a:t>
            </a:r>
            <a:r>
              <a:rPr lang="en-US" dirty="0" smtClean="0"/>
              <a:t> theme of the app.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FONTS: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all </a:t>
            </a:r>
            <a:r>
              <a:rPr lang="fr-FR" dirty="0" err="1" smtClean="0"/>
              <a:t>text</a:t>
            </a:r>
            <a:r>
              <a:rPr lang="fr-FR" dirty="0" smtClean="0"/>
              <a:t> fonts of the </a:t>
            </a:r>
            <a:r>
              <a:rPr lang="fr-FR" dirty="0" err="1" smtClean="0"/>
              <a:t>app</a:t>
            </a:r>
            <a:r>
              <a:rPr lang="fr-FR" dirty="0" smtClean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INTERNAL ARCHITECTURE(1)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01" y="791574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MainMenu</a:t>
            </a:r>
            <a:r>
              <a:rPr lang="fr-FR" sz="1400" dirty="0" smtClean="0"/>
              <a:t>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116424" y="791573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887614" y="791573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228678" y="1773341"/>
            <a:ext cx="1138335" cy="391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Staff_note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150283" y="1775000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SheetView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150283" y="825691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PianoView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10940" y="174218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PopupLeave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57200" y="2414319"/>
            <a:ext cx="1157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MainMenu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scene is the front door of the application. it contains buttons that lead to other scenes (</a:t>
            </a:r>
            <a:r>
              <a:rPr lang="en-US" dirty="0" err="1"/>
              <a:t>config</a:t>
            </a:r>
            <a:r>
              <a:rPr lang="en-US" dirty="0"/>
              <a:t>, game). it is located in the main scenes folder.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Config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 smtClean="0"/>
              <a:t> </a:t>
            </a:r>
            <a:r>
              <a:rPr lang="en-US" dirty="0"/>
              <a:t>this scene contains all the configuration of the application (tempo, background, ...). it is accessible from the </a:t>
            </a:r>
            <a:r>
              <a:rPr lang="en-US" dirty="0" err="1"/>
              <a:t>mainmenu</a:t>
            </a:r>
            <a:r>
              <a:rPr lang="en-US" dirty="0"/>
              <a:t> scene and from the game </a:t>
            </a:r>
            <a:r>
              <a:rPr lang="en-US" dirty="0" smtClean="0"/>
              <a:t>scene, </a:t>
            </a:r>
            <a:r>
              <a:rPr lang="en-US" dirty="0"/>
              <a:t>it is located in the main scenes folder</a:t>
            </a:r>
            <a:r>
              <a:rPr lang="en-US" dirty="0" smtClean="0"/>
              <a:t>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Game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scene is the most important one in the app. this is where the gameplay is played. it contains the piano view and the </a:t>
            </a:r>
            <a:r>
              <a:rPr lang="en-US" dirty="0" smtClean="0"/>
              <a:t>sheet view.</a:t>
            </a:r>
            <a:endParaRPr lang="fr-FR" dirty="0" smtClean="0"/>
          </a:p>
        </p:txBody>
      </p:sp>
      <p:cxnSp>
        <p:nvCxnSpPr>
          <p:cNvPr id="5" name="Connecteur droit avec flèche 4"/>
          <p:cNvCxnSpPr>
            <a:stCxn id="19" idx="2"/>
            <a:endCxn id="9" idx="0"/>
          </p:cNvCxnSpPr>
          <p:nvPr/>
        </p:nvCxnSpPr>
        <p:spPr>
          <a:xfrm>
            <a:off x="6456782" y="1183458"/>
            <a:ext cx="23326" cy="5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2"/>
            <a:endCxn id="21" idx="1"/>
          </p:cNvCxnSpPr>
          <p:nvPr/>
        </p:nvCxnSpPr>
        <p:spPr>
          <a:xfrm>
            <a:off x="6456782" y="1183458"/>
            <a:ext cx="1693501" cy="78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9" idx="3"/>
            <a:endCxn id="24" idx="1"/>
          </p:cNvCxnSpPr>
          <p:nvPr/>
        </p:nvCxnSpPr>
        <p:spPr>
          <a:xfrm>
            <a:off x="7025949" y="987516"/>
            <a:ext cx="1124334" cy="3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21" idx="3"/>
            <a:endCxn id="20" idx="1"/>
          </p:cNvCxnSpPr>
          <p:nvPr/>
        </p:nvCxnSpPr>
        <p:spPr>
          <a:xfrm flipV="1">
            <a:off x="9288618" y="1969284"/>
            <a:ext cx="940060" cy="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0228678" y="584775"/>
            <a:ext cx="122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247336" y="323165"/>
            <a:ext cx="120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Mean</a:t>
            </a:r>
            <a:r>
              <a:rPr lang="fr-FR" sz="1100" dirty="0" smtClean="0"/>
              <a:t> </a:t>
            </a:r>
            <a:r>
              <a:rPr lang="fr-FR" sz="1100" dirty="0" err="1" smtClean="0"/>
              <a:t>Contain</a:t>
            </a:r>
            <a:endParaRPr lang="en-US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INTERNAL ARCHITECTURE(2)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2596" y="828114"/>
            <a:ext cx="1157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PopupLeave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/>
              <a:t>it </a:t>
            </a:r>
            <a:r>
              <a:rPr lang="en-US" dirty="0"/>
              <a:t>is a scene(but used as prefab) that is called in the game scene to ask the user to confirm if he wants to leave the game scene or </a:t>
            </a:r>
            <a:r>
              <a:rPr lang="en-US" dirty="0" smtClean="0"/>
              <a:t>not.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PianoView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/>
              <a:t> </a:t>
            </a:r>
            <a:r>
              <a:rPr lang="en-US" dirty="0"/>
              <a:t>it is a scene(but used as prefab) that contains the view of the piano with all keys. it is called in the game scene.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SheetView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is the scene(but used as prefab) that contains the sheet and is called in the game scene.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Staff_note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/>
              <a:t> </a:t>
            </a:r>
            <a:r>
              <a:rPr lang="en-US" dirty="0"/>
              <a:t>it is the scene(but used as prefab) that contains the musical note that appears in the music </a:t>
            </a:r>
            <a:r>
              <a:rPr lang="en-US" dirty="0" smtClean="0"/>
              <a:t>sheet.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52" y="1934352"/>
            <a:ext cx="2647950" cy="4743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MainMenu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MainMenu.gd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0"/>
            <a:ext cx="2556588" cy="34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call </a:t>
            </a:r>
            <a:r>
              <a:rPr lang="fr-FR" dirty="0"/>
              <a:t>_</a:t>
            </a:r>
            <a:r>
              <a:rPr lang="fr-FR" dirty="0" err="1" smtClean="0"/>
              <a:t>on_btnGame_button_down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084956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/>
              <a:t>config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on_btnConfig_pressed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config </a:t>
            </a:r>
            <a:r>
              <a:rPr lang="fr-FR" dirty="0" err="1" smtClean="0"/>
              <a:t>scene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68429" y="5347863"/>
            <a:ext cx="2472461" cy="53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486722" y="4306077"/>
            <a:ext cx="2710430" cy="118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5145397"/>
            <a:ext cx="2375210" cy="133346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on_btnGame_pressed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0890" y="3232957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call  </a:t>
            </a:r>
            <a:r>
              <a:rPr lang="fr-FR" dirty="0"/>
              <a:t>_</a:t>
            </a:r>
            <a:r>
              <a:rPr lang="fr-FR" dirty="0" err="1"/>
              <a:t>on_btnConfig_button_down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668429" y="4029380"/>
            <a:ext cx="2472461" cy="927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34" y="1888879"/>
            <a:ext cx="2501419" cy="4438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Config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ConfigMenu.gd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1"/>
            <a:ext cx="2249923" cy="18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</a:t>
            </a:r>
            <a:r>
              <a:rPr lang="fr-FR" dirty="0"/>
              <a:t>call _</a:t>
            </a:r>
            <a:r>
              <a:rPr lang="fr-FR" dirty="0" err="1"/>
              <a:t>on_btnBack_button_down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265410"/>
            <a:ext cx="2690554" cy="141239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/>
              <a:t>When</a:t>
            </a:r>
            <a:r>
              <a:rPr lang="fr-FR" sz="1400" dirty="0" smtClean="0"/>
              <a:t>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</a:t>
            </a:r>
            <a:r>
              <a:rPr lang="fr-FR" sz="1400" dirty="0"/>
              <a:t>config </a:t>
            </a:r>
            <a:r>
              <a:rPr lang="fr-FR" sz="1400" dirty="0" err="1" smtClean="0"/>
              <a:t>released</a:t>
            </a:r>
            <a:r>
              <a:rPr lang="fr-FR" sz="1400" dirty="0" smtClean="0"/>
              <a:t>, </a:t>
            </a:r>
            <a:r>
              <a:rPr lang="fr-FR" sz="1400" dirty="0"/>
              <a:t>call _</a:t>
            </a:r>
            <a:r>
              <a:rPr lang="fr-FR" sz="1400" dirty="0" err="1"/>
              <a:t>on_btnRemove_pressed</a:t>
            </a:r>
            <a:r>
              <a:rPr lang="fr-FR" sz="1400" dirty="0"/>
              <a:t>()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Decrease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5709424" y="3965511"/>
            <a:ext cx="3431466" cy="2006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386361" cy="38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728117"/>
            <a:ext cx="2375210" cy="17507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or main menu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en-US" dirty="0"/>
              <a:t>depending on the previous scene.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0890" y="93808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</a:t>
            </a:r>
            <a:r>
              <a:rPr lang="fr-FR" dirty="0"/>
              <a:t>call  _</a:t>
            </a:r>
            <a:r>
              <a:rPr lang="fr-FR" dirty="0" err="1"/>
              <a:t>on_btnAdd_button_down</a:t>
            </a:r>
            <a:r>
              <a:rPr lang="fr-FR" dirty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411951" y="890231"/>
            <a:ext cx="2728939" cy="2873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0890" y="1858574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config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smtClean="0"/>
              <a:t>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- </a:t>
            </a:r>
            <a:r>
              <a:rPr lang="fr-FR" sz="1400" dirty="0" err="1" smtClean="0"/>
              <a:t>increase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24" name="Connecteur droit avec flèche 23"/>
          <p:cNvCxnSpPr>
            <a:endCxn id="21" idx="1"/>
          </p:cNvCxnSpPr>
          <p:nvPr/>
        </p:nvCxnSpPr>
        <p:spPr>
          <a:xfrm flipV="1">
            <a:off x="6411951" y="2654997"/>
            <a:ext cx="2728939" cy="121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0890" y="3684928"/>
            <a:ext cx="2690554" cy="141239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_</a:t>
            </a:r>
            <a:r>
              <a:rPr lang="fr-FR" sz="1400" dirty="0" err="1"/>
              <a:t>on_btnRemove_button_down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</p:txBody>
      </p:sp>
      <p:cxnSp>
        <p:nvCxnSpPr>
          <p:cNvPr id="29" name="Connecteur droit avec flèche 28"/>
          <p:cNvCxnSpPr>
            <a:endCxn id="28" idx="1"/>
          </p:cNvCxnSpPr>
          <p:nvPr/>
        </p:nvCxnSpPr>
        <p:spPr>
          <a:xfrm>
            <a:off x="5782273" y="3916014"/>
            <a:ext cx="3358617" cy="47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1110</Words>
  <Application>Microsoft Office PowerPoint</Application>
  <PresentationFormat>Grand écran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</dc:creator>
  <cp:lastModifiedBy>PRO</cp:lastModifiedBy>
  <cp:revision>307</cp:revision>
  <dcterms:created xsi:type="dcterms:W3CDTF">2022-03-05T11:35:12Z</dcterms:created>
  <dcterms:modified xsi:type="dcterms:W3CDTF">2022-03-06T19:11:59Z</dcterms:modified>
</cp:coreProperties>
</file>