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Barbalho" userId="4ee191bcf7480867" providerId="LiveId" clId="{E48A3578-DCC8-4180-B6B0-4A585F0B8F22}"/>
    <pc:docChg chg="modSld">
      <pc:chgData name="Fernando Barbalho" userId="4ee191bcf7480867" providerId="LiveId" clId="{E48A3578-DCC8-4180-B6B0-4A585F0B8F22}" dt="2025-01-09T20:26:27.059" v="1" actId="14100"/>
      <pc:docMkLst>
        <pc:docMk/>
      </pc:docMkLst>
      <pc:sldChg chg="modSp mod">
        <pc:chgData name="Fernando Barbalho" userId="4ee191bcf7480867" providerId="LiveId" clId="{E48A3578-DCC8-4180-B6B0-4A585F0B8F22}" dt="2025-01-09T20:26:09.800" v="0" actId="14100"/>
        <pc:sldMkLst>
          <pc:docMk/>
          <pc:sldMk cId="0" sldId="257"/>
        </pc:sldMkLst>
        <pc:picChg chg="mod">
          <ac:chgData name="Fernando Barbalho" userId="4ee191bcf7480867" providerId="LiveId" clId="{E48A3578-DCC8-4180-B6B0-4A585F0B8F22}" dt="2025-01-09T20:26:09.800" v="0" actId="14100"/>
          <ac:picMkLst>
            <pc:docMk/>
            <pc:sldMk cId="0" sldId="257"/>
            <ac:picMk id="2" creationId="{00000000-0000-0000-0000-000000000000}"/>
          </ac:picMkLst>
        </pc:picChg>
      </pc:sldChg>
      <pc:sldChg chg="modSp mod">
        <pc:chgData name="Fernando Barbalho" userId="4ee191bcf7480867" providerId="LiveId" clId="{E48A3578-DCC8-4180-B6B0-4A585F0B8F22}" dt="2025-01-09T20:26:27.059" v="1" actId="14100"/>
        <pc:sldMkLst>
          <pc:docMk/>
          <pc:sldMk cId="0" sldId="259"/>
        </pc:sldMkLst>
        <pc:picChg chg="mod">
          <ac:chgData name="Fernando Barbalho" userId="4ee191bcf7480867" providerId="LiveId" clId="{E48A3578-DCC8-4180-B6B0-4A585F0B8F22}" dt="2025-01-09T20:26:27.059" v="1" actId="14100"/>
          <ac:picMkLst>
            <pc:docMk/>
            <pc:sldMk cId="0" sldId="259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storytelling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Fernando Almeida Barbalho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2025-01-09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resentação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199" y="499936"/>
            <a:ext cx="6532563" cy="40847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resentação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resentação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531205"/>
            <a:ext cx="6482556" cy="40534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resentação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Apresentação na tela (16:9)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storytelling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</dc:title>
  <dc:creator>Fernando Almeida Barbalho</dc:creator>
  <cp:keywords/>
  <cp:lastModifiedBy>Fernando Barbalho</cp:lastModifiedBy>
  <cp:revision>1</cp:revision>
  <dcterms:created xsi:type="dcterms:W3CDTF">2025-01-09T20:25:56Z</dcterms:created>
  <dcterms:modified xsi:type="dcterms:W3CDTF">2025-01-09T20:26:36Z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2025-01-09</vt:lpwstr>
  </property>
  <property fmtid="{D5CDD505-2E9C-101B-9397-08002B2CF9AE}" pid="3" name="output">
    <vt:lpwstr>powerpoint_presentation</vt:lpwstr>
  </property>
</Properties>
</file>