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storytelling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Fernando Almeida Barbalho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2025-01-09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cao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193800"/>
            <a:ext cx="5422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cao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193800"/>
            <a:ext cx="5422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cao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193800"/>
            <a:ext cx="5422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cao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193800"/>
            <a:ext cx="5422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cao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193800"/>
            <a:ext cx="5422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storytelling</dc:title>
  <dc:creator>Fernando Almeida Barbalho</dc:creator>
  <cp:keywords/>
  <dcterms:created xsi:type="dcterms:W3CDTF">2025-01-10T21:50:26Z</dcterms:created>
  <dcterms:modified xsi:type="dcterms:W3CDTF">2025-01-10T21:50:26Z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2025-01-09</vt:lpwstr>
  </property>
  <property fmtid="{D5CDD505-2E9C-101B-9397-08002B2CF9AE}" pid="3" name="output">
    <vt:lpwstr>powerpoint_presentation</vt:lpwstr>
  </property>
</Properties>
</file>