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3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5242-062F-419D-AEEA-5CD204887D1B}" type="datetimeFigureOut">
              <a:rPr lang="es-ES" smtClean="0"/>
              <a:t>10/12/2011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9FD1-92EE-4A18-A506-E30DD943593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5242-062F-419D-AEEA-5CD204887D1B}" type="datetimeFigureOut">
              <a:rPr lang="es-ES" smtClean="0"/>
              <a:t>10/12/2011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9FD1-92EE-4A18-A506-E30DD943593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5242-062F-419D-AEEA-5CD204887D1B}" type="datetimeFigureOut">
              <a:rPr lang="es-ES" smtClean="0"/>
              <a:t>10/12/2011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9FD1-92EE-4A18-A506-E30DD943593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5242-062F-419D-AEEA-5CD204887D1B}" type="datetimeFigureOut">
              <a:rPr lang="es-ES" smtClean="0"/>
              <a:t>10/12/2011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9FD1-92EE-4A18-A506-E30DD943593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5242-062F-419D-AEEA-5CD204887D1B}" type="datetimeFigureOut">
              <a:rPr lang="es-ES" smtClean="0"/>
              <a:t>10/12/2011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9FD1-92EE-4A18-A506-E30DD943593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5242-062F-419D-AEEA-5CD204887D1B}" type="datetimeFigureOut">
              <a:rPr lang="es-ES" smtClean="0"/>
              <a:t>10/12/2011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9FD1-92EE-4A18-A506-E30DD943593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5242-062F-419D-AEEA-5CD204887D1B}" type="datetimeFigureOut">
              <a:rPr lang="es-ES" smtClean="0"/>
              <a:t>10/12/2011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9FD1-92EE-4A18-A506-E30DD943593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5242-062F-419D-AEEA-5CD204887D1B}" type="datetimeFigureOut">
              <a:rPr lang="es-ES" smtClean="0"/>
              <a:t>10/12/2011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9FD1-92EE-4A18-A506-E30DD943593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5242-062F-419D-AEEA-5CD204887D1B}" type="datetimeFigureOut">
              <a:rPr lang="es-ES" smtClean="0"/>
              <a:t>10/12/2011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9FD1-92EE-4A18-A506-E30DD943593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5242-062F-419D-AEEA-5CD204887D1B}" type="datetimeFigureOut">
              <a:rPr lang="es-ES" smtClean="0"/>
              <a:t>10/12/2011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9FD1-92EE-4A18-A506-E30DD943593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5242-062F-419D-AEEA-5CD204887D1B}" type="datetimeFigureOut">
              <a:rPr lang="es-ES" smtClean="0"/>
              <a:t>10/12/2011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9FD1-92EE-4A18-A506-E30DD943593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05242-062F-419D-AEEA-5CD204887D1B}" type="datetimeFigureOut">
              <a:rPr lang="es-ES" smtClean="0"/>
              <a:t>10/12/2011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69FD1-92EE-4A18-A506-E30DD9435938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¿Qué es CSS?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Cascading</a:t>
            </a:r>
            <a:r>
              <a:rPr lang="es-ES" dirty="0" smtClean="0"/>
              <a:t> </a:t>
            </a:r>
            <a:r>
              <a:rPr lang="es-ES" dirty="0" err="1" smtClean="0"/>
              <a:t>Styling</a:t>
            </a:r>
            <a:r>
              <a:rPr lang="es-ES" dirty="0" smtClean="0"/>
              <a:t> </a:t>
            </a:r>
            <a:r>
              <a:rPr lang="es-ES" dirty="0" err="1" smtClean="0"/>
              <a:t>Sheets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Text</a:t>
            </a:r>
            <a:endParaRPr lang="es-E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90662" y="2196306"/>
            <a:ext cx="6162675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Font</a:t>
            </a:r>
            <a:endParaRPr lang="es-E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19237" y="2910681"/>
            <a:ext cx="61055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Link	</a:t>
            </a:r>
            <a:endParaRPr lang="es-E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52712" y="3520281"/>
            <a:ext cx="38385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List</a:t>
            </a:r>
            <a:endParaRPr lang="es-E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3987" y="3096419"/>
            <a:ext cx="629602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Como importar estilos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 &lt;link </a:t>
            </a:r>
            <a:r>
              <a:rPr lang="en-US" dirty="0" err="1" smtClean="0"/>
              <a:t>rel</a:t>
            </a:r>
            <a:r>
              <a:rPr lang="en-US" dirty="0" smtClean="0"/>
              <a:t>="</a:t>
            </a:r>
            <a:r>
              <a:rPr lang="en-US" dirty="0" err="1" smtClean="0"/>
              <a:t>stylesheet</a:t>
            </a:r>
            <a:r>
              <a:rPr lang="en-US" dirty="0" smtClean="0"/>
              <a:t>" type="text/</a:t>
            </a:r>
            <a:r>
              <a:rPr lang="en-US" dirty="0" err="1" smtClean="0"/>
              <a:t>css</a:t>
            </a:r>
            <a:r>
              <a:rPr lang="en-US" dirty="0" smtClean="0"/>
              <a:t>" </a:t>
            </a:r>
            <a:r>
              <a:rPr lang="en-US" dirty="0" err="1" smtClean="0"/>
              <a:t>href</a:t>
            </a:r>
            <a:r>
              <a:rPr lang="en-US" dirty="0" smtClean="0"/>
              <a:t>=“fuente.css" /&gt;</a:t>
            </a:r>
          </a:p>
          <a:p>
            <a:r>
              <a:rPr lang="en-US" dirty="0" smtClean="0"/>
              <a:t> &lt;/head&gt;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¿A que se pueden aplicar estilos?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Etiquetas HTML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Definicion</a:t>
            </a:r>
            <a:r>
              <a:rPr lang="es-ES" dirty="0" smtClean="0"/>
              <a:t> y sintaxis</a:t>
            </a:r>
            <a:endParaRPr lang="es-E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14512" y="2939256"/>
            <a:ext cx="551497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Como aplicarlo	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Importandolo</a:t>
            </a:r>
            <a:r>
              <a:rPr lang="es-ES" dirty="0" smtClean="0"/>
              <a:t> solamente</a:t>
            </a:r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ID</a:t>
            </a:r>
          </a:p>
          <a:p>
            <a:endParaRPr lang="es-ES" dirty="0"/>
          </a:p>
          <a:p>
            <a:endParaRPr lang="es-ES" dirty="0" smtClean="0"/>
          </a:p>
          <a:p>
            <a:r>
              <a:rPr lang="es-ES" dirty="0" err="1" smtClean="0"/>
              <a:t>Class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Aplica un estilo especifico a un elemento.</a:t>
            </a:r>
          </a:p>
          <a:p>
            <a:endParaRPr lang="es-ES" dirty="0"/>
          </a:p>
          <a:p>
            <a:r>
              <a:rPr lang="es-ES" dirty="0" smtClean="0"/>
              <a:t>En la definición del estilo, creamos un identificador al que le anteponemos #.</a:t>
            </a:r>
          </a:p>
          <a:p>
            <a:endParaRPr lang="es-ES" dirty="0"/>
          </a:p>
          <a:p>
            <a:r>
              <a:rPr lang="es-ES" dirty="0" smtClean="0"/>
              <a:t>Para aplicarlo a una etiqueta , en su propiedad id debemos poner que es igual al identificador</a:t>
            </a:r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Class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Aplica para un grupo de elementos.</a:t>
            </a:r>
          </a:p>
          <a:p>
            <a:endParaRPr lang="es-ES" dirty="0"/>
          </a:p>
          <a:p>
            <a:r>
              <a:rPr lang="es-ES" dirty="0" smtClean="0"/>
              <a:t>En la </a:t>
            </a:r>
            <a:r>
              <a:rPr lang="es-ES" dirty="0" err="1" smtClean="0"/>
              <a:t>definicion</a:t>
            </a:r>
            <a:r>
              <a:rPr lang="es-ES" dirty="0" smtClean="0"/>
              <a:t> del estilo, creamos un identificador y le anteponemos un “.”.</a:t>
            </a:r>
          </a:p>
          <a:p>
            <a:endParaRPr lang="es-ES" dirty="0"/>
          </a:p>
          <a:p>
            <a:r>
              <a:rPr lang="es-ES" dirty="0" smtClean="0"/>
              <a:t> Para aplicarlo a etiquetas debemos poner que la propiedad </a:t>
            </a:r>
            <a:r>
              <a:rPr lang="es-ES" dirty="0" err="1" smtClean="0"/>
              <a:t>class</a:t>
            </a:r>
            <a:r>
              <a:rPr lang="es-ES" dirty="0" smtClean="0"/>
              <a:t> es igual al identificador.</a:t>
            </a:r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Especificacion</a:t>
            </a:r>
            <a:r>
              <a:rPr lang="es-ES" dirty="0" smtClean="0"/>
              <a:t> de </a:t>
            </a:r>
            <a:r>
              <a:rPr lang="es-ES" dirty="0" err="1" smtClean="0"/>
              <a:t>Class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Podemos especificar que las </a:t>
            </a:r>
            <a:r>
              <a:rPr lang="es-ES" dirty="0" err="1" smtClean="0"/>
              <a:t>class</a:t>
            </a:r>
            <a:r>
              <a:rPr lang="es-ES" dirty="0" smtClean="0"/>
              <a:t> solo sean aplicables a una etiqueta , para hacerlo debemos escribir el nombre de la etiqueta , seguido por “.” y a </a:t>
            </a:r>
            <a:r>
              <a:rPr lang="es-ES" dirty="0" err="1" smtClean="0"/>
              <a:t>continuacion</a:t>
            </a:r>
            <a:r>
              <a:rPr lang="es-ES" dirty="0" smtClean="0"/>
              <a:t> el identificador.</a:t>
            </a:r>
          </a:p>
          <a:p>
            <a:r>
              <a:rPr lang="es-ES" dirty="0" smtClean="0"/>
              <a:t>Para importarlo, solo en la etiqueta definida </a:t>
            </a:r>
            <a:r>
              <a:rPr lang="es-ES" dirty="0" err="1" smtClean="0"/>
              <a:t>tendra</a:t>
            </a:r>
            <a:r>
              <a:rPr lang="es-ES" dirty="0" smtClean="0"/>
              <a:t> un efecto y basta con poner el identificador.</a:t>
            </a:r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Background</a:t>
            </a:r>
            <a:r>
              <a:rPr lang="es-ES" dirty="0" smtClean="0"/>
              <a:t>	</a:t>
            </a:r>
            <a:endParaRPr lang="es-E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04950" y="2901156"/>
            <a:ext cx="61341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188</Words>
  <Application>Microsoft Office PowerPoint</Application>
  <PresentationFormat>Presentación en pantalla (4:3)</PresentationFormat>
  <Paragraphs>37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¿Qué es CSS?</vt:lpstr>
      <vt:lpstr>Como importar estilos</vt:lpstr>
      <vt:lpstr>¿A que se pueden aplicar estilos?</vt:lpstr>
      <vt:lpstr>Definicion y sintaxis</vt:lpstr>
      <vt:lpstr>Como aplicarlo </vt:lpstr>
      <vt:lpstr>ID</vt:lpstr>
      <vt:lpstr>Class</vt:lpstr>
      <vt:lpstr>Especificacion de Class</vt:lpstr>
      <vt:lpstr>Background </vt:lpstr>
      <vt:lpstr>Text</vt:lpstr>
      <vt:lpstr>Font</vt:lpstr>
      <vt:lpstr>Link </vt:lpstr>
      <vt:lpstr>List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Ronnie Raymond</dc:creator>
  <cp:lastModifiedBy>Ronnie Raymond</cp:lastModifiedBy>
  <cp:revision>11</cp:revision>
  <dcterms:created xsi:type="dcterms:W3CDTF">2011-12-10T07:22:56Z</dcterms:created>
  <dcterms:modified xsi:type="dcterms:W3CDTF">2011-12-10T14:15:13Z</dcterms:modified>
</cp:coreProperties>
</file>