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31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6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5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1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4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1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6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3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2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BBB6-4AE7-4310-AC17-8CC81BEC4280}" type="datetimeFigureOut">
              <a:rPr lang="es-MX" smtClean="0"/>
              <a:t>03/12/2011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ED03-A7C9-469A-A107-D3580A60E5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Javascript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Expresiones regulares</a:t>
            </a:r>
          </a:p>
        </p:txBody>
      </p:sp>
    </p:spTree>
    <p:extLst>
      <p:ext uri="{BB962C8B-B14F-4D97-AF65-F5344CB8AC3E}">
        <p14:creationId xmlns:p14="http://schemas.microsoft.com/office/powerpoint/2010/main" val="8355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Brackets</a:t>
            </a:r>
          </a:p>
        </p:txBody>
      </p:sp>
      <p:pic>
        <p:nvPicPr>
          <p:cNvPr id="30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763" y="2420938"/>
            <a:ext cx="8634412" cy="2887662"/>
          </a:xfrm>
          <a:noFill/>
        </p:spPr>
      </p:pic>
    </p:spTree>
    <p:extLst>
      <p:ext uri="{BB962C8B-B14F-4D97-AF65-F5344CB8AC3E}">
        <p14:creationId xmlns:p14="http://schemas.microsoft.com/office/powerpoint/2010/main" val="42635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Cuantificadores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05013"/>
            <a:ext cx="782002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Realizar la expresión regular que valide una direccion de correo electronico</a:t>
            </a:r>
          </a:p>
        </p:txBody>
      </p:sp>
    </p:spTree>
    <p:extLst>
      <p:ext uri="{BB962C8B-B14F-4D97-AF65-F5344CB8AC3E}">
        <p14:creationId xmlns:p14="http://schemas.microsoft.com/office/powerpoint/2010/main" val="4387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Presentación en pantalla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Javascript</vt:lpstr>
      <vt:lpstr>Brackets</vt:lpstr>
      <vt:lpstr>Cuantificadores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Proulex</dc:creator>
  <cp:lastModifiedBy>Proulex</cp:lastModifiedBy>
  <cp:revision>1</cp:revision>
  <dcterms:created xsi:type="dcterms:W3CDTF">2011-12-03T16:01:54Z</dcterms:created>
  <dcterms:modified xsi:type="dcterms:W3CDTF">2011-12-03T16:02:42Z</dcterms:modified>
</cp:coreProperties>
</file>