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952" y="-5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p:oleObj spid="_x0000_s1031" r:id="rId5" imgW="0" imgH="0" progId="Word.Document.12">
              <p:embed/>
            </p:oleObj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lvalue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A371-D364-4943-99A4-6F6EF55B9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6460</Words>
  <Application>Microsoft Office PowerPoint</Application>
  <PresentationFormat>Custom</PresentationFormat>
  <Paragraphs>1342</Paragraphs>
  <Slides>94</Slides>
  <Notes>94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6" baseType="lpstr">
      <vt:lpstr>Office Theme</vt:lpstr>
      <vt:lpstr>Microsoft Office Word Document</vt:lpstr>
      <vt:lpstr>Slide 1</vt:lpstr>
      <vt:lpstr>Slide 2</vt:lpstr>
      <vt:lpstr>C++: Array-uri de obiecte</vt:lpstr>
      <vt:lpstr>Slide 4</vt:lpstr>
      <vt:lpstr>Slide 5</vt:lpstr>
      <vt:lpstr>Slide 6</vt:lpstr>
      <vt:lpstr>pointeri către obiecte</vt:lpstr>
      <vt:lpstr>Slide 8</vt:lpstr>
      <vt:lpstr>pointerul this</vt:lpstr>
      <vt:lpstr>Slide 10</vt:lpstr>
      <vt:lpstr>pointeri către clase derivate</vt:lpstr>
      <vt:lpstr>Slide 12</vt:lpstr>
      <vt:lpstr>pointeri către clase derivate</vt:lpstr>
      <vt:lpstr>Slide 14</vt:lpstr>
      <vt:lpstr>pointeri către membri în clase</vt:lpstr>
      <vt:lpstr>Slide 16</vt:lpstr>
      <vt:lpstr>Slide 17</vt:lpstr>
      <vt:lpstr>parametri referință</vt:lpstr>
      <vt:lpstr>Slide 19</vt:lpstr>
      <vt:lpstr> </vt:lpstr>
      <vt:lpstr>referințe către obiecte</vt:lpstr>
      <vt:lpstr>Slide 22</vt:lpstr>
      <vt:lpstr>referințe către clase derivate</vt:lpstr>
      <vt:lpstr>alocare de obiecte</vt:lpstr>
      <vt:lpstr>obiecte create dinamic cu constructori parametrizaţi</vt:lpstr>
      <vt:lpstr>Slide 26</vt:lpstr>
      <vt:lpstr>Slide 27</vt:lpstr>
      <vt:lpstr>const şi volatile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diferenţe cu C</vt:lpstr>
      <vt:lpstr>Slide 37</vt:lpstr>
      <vt:lpstr>Slide 38</vt:lpstr>
      <vt:lpstr>pointeri const</vt:lpstr>
      <vt:lpstr>pointeri constanţi</vt:lpstr>
      <vt:lpstr>const pointer catre const element</vt:lpstr>
      <vt:lpstr>Slide 42</vt:lpstr>
      <vt:lpstr>Slide 43</vt:lpstr>
      <vt:lpstr>Slide 44</vt:lpstr>
      <vt:lpstr>constante caractere</vt:lpstr>
      <vt:lpstr>argumente de funcții, param de întoarcere</vt:lpstr>
      <vt:lpstr>Slide 47</vt:lpstr>
      <vt:lpstr>Slide 48</vt:lpstr>
      <vt:lpstr>Slide 49</vt:lpstr>
      <vt:lpstr>Slide 50</vt:lpstr>
      <vt:lpstr>Slide 51</vt:lpstr>
      <vt:lpstr>parametrii de intrare şi iesire: adrese</vt:lpstr>
      <vt:lpstr>Slide 53</vt:lpstr>
      <vt:lpstr>comparații cu C</vt:lpstr>
      <vt:lpstr>Ob. temporare sunt const</vt:lpstr>
      <vt:lpstr>Slide 56</vt:lpstr>
      <vt:lpstr>Const în clase</vt:lpstr>
      <vt:lpstr>Slide 58</vt:lpstr>
      <vt:lpstr>Slide 59</vt:lpstr>
      <vt:lpstr>rezolvarea problemei inițiale</vt:lpstr>
      <vt:lpstr>Slide 61</vt:lpstr>
      <vt:lpstr>enum hack</vt:lpstr>
      <vt:lpstr>obiecte const şi funcții membru const</vt:lpstr>
      <vt:lpstr>functii membru const</vt:lpstr>
      <vt:lpstr>Slide 65</vt:lpstr>
      <vt:lpstr>Slide 66</vt:lpstr>
      <vt:lpstr>Slide 67</vt:lpstr>
      <vt:lpstr>schimbări în obiect din funcții const</vt:lpstr>
      <vt:lpstr>Slide 69</vt:lpstr>
      <vt:lpstr>Slide 70</vt:lpstr>
      <vt:lpstr>Slide 71</vt:lpstr>
      <vt:lpstr>volatile</vt:lpstr>
      <vt:lpstr>static</vt:lpstr>
      <vt:lpstr>Slide 74</vt:lpstr>
      <vt:lpstr>Slide 75</vt:lpstr>
      <vt:lpstr>obiecte statice</vt:lpstr>
      <vt:lpstr>Slide 77</vt:lpstr>
      <vt:lpstr>destructori statici</vt:lpstr>
      <vt:lpstr>Slide 79</vt:lpstr>
      <vt:lpstr>Slide 80</vt:lpstr>
      <vt:lpstr>static pentru nume (la linkare)</vt:lpstr>
      <vt:lpstr>Slide 82</vt:lpstr>
      <vt:lpstr>Slide 83</vt:lpstr>
      <vt:lpstr>funcții extern şi static</vt:lpstr>
      <vt:lpstr>Slide 85</vt:lpstr>
      <vt:lpstr>variabile de instanță statice</vt:lpstr>
      <vt:lpstr>Slide 87</vt:lpstr>
      <vt:lpstr>Slide 88</vt:lpstr>
      <vt:lpstr>funcții membru statice</vt:lpstr>
      <vt:lpstr>Despre examen</vt:lpstr>
      <vt:lpstr>Slide 91</vt:lpstr>
      <vt:lpstr>Slide 92</vt:lpstr>
      <vt:lpstr>Slide 93</vt:lpstr>
      <vt:lpstr>Slide 94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23</cp:revision>
  <dcterms:modified xsi:type="dcterms:W3CDTF">2025-05-06T11:05:08Z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