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comments/comment1.xml" ContentType="application/vnd.openxmlformats-officedocument.presentationml.comments+xml"/>
  <Override PartName="/ppt/commentAuthors.xml" ContentType="application/vnd.openxmlformats-officedocument.presentationml.commentAuthors+xml"/>
  <Override PartName="/ppt/metadata" ContentType="application/binary"/>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embedTrueTypeFonts="1" strictFirstAndLastChars="0" autoCompressPictures="0" saveSubsetFonts="1">
  <p:sldMasterIdLst>
    <p:sldMasterId r:id="rId4" id="2147483648"/>
  </p:sldMasterIdLst>
  <p:notesMasterIdLst>
    <p:notesMasterId r:id="rId5"/>
  </p:notesMasterIdLst>
  <p:sldIdLst>
    <p:sldId r:id="rId6" id="256"/>
    <p:sldId r:id="rId7" id="257"/>
    <p:sldId r:id="rId8" id="258"/>
    <p:sldId r:id="rId9" id="259"/>
    <p:sldId r:id="rId10" id="260"/>
    <p:sldId r:id="rId11" id="261"/>
    <p:sldId r:id="rId12" id="262"/>
    <p:sldId r:id="rId13" id="263"/>
    <p:sldId r:id="rId14" id="264"/>
    <p:sldId r:id="rId15" id="265"/>
    <p:sldId r:id="rId16" id="266"/>
    <p:sldId r:id="rId17" id="267"/>
    <p:sldId r:id="rId18" id="268"/>
    <p:sldId r:id="rId19" id="269"/>
    <p:sldId r:id="rId20" id="270"/>
    <p:sldId r:id="rId21" id="271"/>
    <p:sldId r:id="rId22" id="272"/>
    <p:sldId r:id="rId23" id="273"/>
    <p:sldId r:id="rId24" id="274"/>
    <p:sldId r:id="rId25" id="275"/>
    <p:sldId r:id="rId26" id="276"/>
    <p:sldId r:id="rId27" id="277"/>
    <p:sldId r:id="rId28" id="278"/>
    <p:sldId r:id="rId29" id="279"/>
    <p:sldId r:id="rId30" id="280"/>
    <p:sldId r:id="rId31" id="281"/>
    <p:sldId r:id="rId32" id="282"/>
    <p:sldId r:id="rId33" id="283"/>
    <p:sldId r:id="rId34" id="284"/>
    <p:sldId r:id="rId35" id="285"/>
    <p:sldId r:id="rId36" id="286"/>
    <p:sldId r:id="rId37" id="287"/>
    <p:sldId r:id="rId38" id="288"/>
    <p:sldId r:id="rId39" id="289"/>
  </p:sldIdLst>
  <p:sldSz cx="9144000" cy="5143500"/>
  <p:notesSz cx="6858000" cy="9144000"/>
  <p:embeddedFontLst>
    <p:embeddedFont>
      <p:font typeface="Anaheim"/>
      <p:regular r:id="rId40"/>
      <p:bold r:id="rId41"/>
    </p:embeddedFont>
    <p:embeddedFont>
      <p:font typeface="Barlow Condensed ExtraBold"/>
      <p:bold r:id="rId42"/>
      <p:boldItalic r:id="rId43"/>
    </p:embeddedFont>
    <p:embeddedFont>
      <p:font typeface="Overpass Mono"/>
      <p:regular r:id="rId44"/>
      <p:bold r:id="rId45"/>
    </p:embeddedFont>
    <p:embeddedFont>
      <p:font typeface="Barlow"/>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40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40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40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40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40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40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40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40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400" strike="noStrike" i="0">
        <a:solidFill>
          <a:srgbClr val="000000"/>
        </a:solidFill>
        <a:latin typeface="Arial"/>
        <a:ea typeface="Arial"/>
        <a:cs typeface="Arial"/>
        <a:sym typeface="Arial"/>
      </a:defRPr>
    </a:lvl9pPr>
  </p:defaultTextStyle>
  <p:extLst>
    <p:ext uri="GoogleSlidesCustomDataVersion2">
      <go:slidesCustomData xmlns:go="http://customooxmlschemas.google.com/" roundtripDataSignature="AMtx7mgSiSwA1GgaaR4evh2ZHdwFBcHUHA==" r:id="rId50"/>
    </p:ext>
    <p:ext uri="GoogleSlidesCustomDataVersion2">
      <go:slidesCustomData xmlns:go="http://customooxmlschemas.google.com/" roundtripDataSignature="AMtx7mhfj8OF6ze7BL0xsSFiV4+xxdI+9A==" r:id="rId50"/>
    </p:ext>
  </p:extLst>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42" Type="http://schemas.openxmlformats.org/officeDocument/2006/relationships/font" Target="fonts/BarlowCondensedExtraBold-bold.fntdata"/><Relationship Id="rId47" Type="http://schemas.openxmlformats.org/officeDocument/2006/relationships/font" Target="fonts/Barlow-bold.fntdata"/><Relationship Id="rId34" Type="http://schemas.openxmlformats.org/officeDocument/2006/relationships/slide" Target="slides/slide29.xml"/><Relationship Id="rId21" Type="http://schemas.openxmlformats.org/officeDocument/2006/relationships/slide" Target="slides/slide16.xml"/><Relationship Id="rId50" Type="http://customschemas.google.com/relationships/presentationmetadata" Target="metadata"/><Relationship Id="rId7" Type="http://schemas.openxmlformats.org/officeDocument/2006/relationships/slide" Target="slides/slide2.xml"/><Relationship Id="rId2" Type="http://schemas.openxmlformats.org/officeDocument/2006/relationships/presProps" Target="pres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font" Target="fonts/Anaheim-regular.fntdata"/><Relationship Id="rId45" Type="http://schemas.openxmlformats.org/officeDocument/2006/relationships/font" Target="fonts/OverpassMono-bold.fntdata"/><Relationship Id="rId32" Type="http://schemas.openxmlformats.org/officeDocument/2006/relationships/slide" Target="slides/slide27.xml"/><Relationship Id="rId37" Type="http://schemas.openxmlformats.org/officeDocument/2006/relationships/slide" Target="slides/slide32.xml"/><Relationship Id="rId24" Type="http://schemas.openxmlformats.org/officeDocument/2006/relationships/slide" Target="slides/slide19.xml"/><Relationship Id="rId11" Type="http://schemas.openxmlformats.org/officeDocument/2006/relationships/slide" Target="slides/slide6.xml"/><Relationship Id="rId53" Type="http://schemas.openxmlformats.org/officeDocument/2006/relationships/customXml" Target="../customXml/item3.xml"/><Relationship Id="rId5" Type="http://schemas.openxmlformats.org/officeDocument/2006/relationships/notesMaster" Target="notesMasters/notesMaster1.xml"/><Relationship Id="rId44" Type="http://schemas.openxmlformats.org/officeDocument/2006/relationships/font" Target="fonts/OverpassMono-regular.fntdata"/><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52" Type="http://schemas.openxmlformats.org/officeDocument/2006/relationships/customXml" Target="../customXml/item2.xml"/><Relationship Id="rId43" Type="http://schemas.openxmlformats.org/officeDocument/2006/relationships/font" Target="fonts/BarlowCondensedExtraBold-boldItalic.fntdata"/><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arlow-italic.fntdata"/><Relationship Id="rId30" Type="http://schemas.openxmlformats.org/officeDocument/2006/relationships/slide" Target="slides/slide25.xml"/><Relationship Id="rId35" Type="http://schemas.openxmlformats.org/officeDocument/2006/relationships/slide" Target="slides/slide30.xml"/><Relationship Id="rId22" Type="http://schemas.openxmlformats.org/officeDocument/2006/relationships/slide" Target="slides/slide17.xml"/><Relationship Id="rId27" Type="http://schemas.openxmlformats.org/officeDocument/2006/relationships/slide" Target="slides/slide22.xml"/><Relationship Id="rId14" Type="http://schemas.openxmlformats.org/officeDocument/2006/relationships/slide" Target="slides/slide9.xml"/><Relationship Id="rId8" Type="http://schemas.openxmlformats.org/officeDocument/2006/relationships/slide" Target="slides/slide3.xml"/><Relationship Id="rId51" Type="http://schemas.openxmlformats.org/officeDocument/2006/relationships/customXml" Target="../customXml/item1.xml"/><Relationship Id="rId3" Type="http://schemas.openxmlformats.org/officeDocument/2006/relationships/commentAuthors" Target="commentAuthors.xml"/><Relationship Id="rId46" Type="http://schemas.openxmlformats.org/officeDocument/2006/relationships/font" Target="fonts/Barlow-regular.fntdata"/><Relationship Id="rId33" Type="http://schemas.openxmlformats.org/officeDocument/2006/relationships/slide" Target="slides/slide28.xml"/><Relationship Id="rId38" Type="http://schemas.openxmlformats.org/officeDocument/2006/relationships/slide" Target="slides/slide33.xml"/><Relationship Id="rId25" Type="http://schemas.openxmlformats.org/officeDocument/2006/relationships/slide" Target="slides/slide20.xml"/><Relationship Id="rId12" Type="http://schemas.openxmlformats.org/officeDocument/2006/relationships/slide" Target="slides/slide7.xml"/><Relationship Id="rId17" Type="http://schemas.openxmlformats.org/officeDocument/2006/relationships/slide" Target="slides/slide12.xml"/><Relationship Id="rId41" Type="http://schemas.openxmlformats.org/officeDocument/2006/relationships/font" Target="fonts/Anaheim-bold.fntdata"/><Relationship Id="rId20" Type="http://schemas.openxmlformats.org/officeDocument/2006/relationships/slide" Target="slides/slide15.xml"/><Relationship Id="rId1" Type="http://schemas.openxmlformats.org/officeDocument/2006/relationships/theme" Target="theme/theme1.xml"/><Relationship Id="rId6" Type="http://schemas.openxmlformats.org/officeDocument/2006/relationships/slide" Target="slides/slide1.xml"/><Relationship Id="rId49" Type="http://schemas.openxmlformats.org/officeDocument/2006/relationships/font" Target="fonts/Barlow-boldItalic.fntdata"/><Relationship Id="rId36" Type="http://schemas.openxmlformats.org/officeDocument/2006/relationships/slide" Target="slides/slide31.xml"/><Relationship Id="rId23" Type="http://schemas.openxmlformats.org/officeDocument/2006/relationships/slide" Target="slides/slide18.xml"/><Relationship Id="rId28" Type="http://schemas.openxmlformats.org/officeDocument/2006/relationships/slide" Target="slides/slide23.xml"/><Relationship Id="rId15"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p="http://schemas.openxmlformats.org/presentationml/2006/main" xmlns:p15="http://schemas.microsoft.com/office/powerpoint/2012/main"/>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102a2ff7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3102a2ff79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1119ed437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1119ed437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102a2ff79c_0_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3102a2ff79c_0_9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102a2ff79c_0_1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3102a2ff79c_0_13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102a2ff79c_0_1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102a2ff79c_0_1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102a2ff79c_0_1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102a2ff79c_0_1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102a2ff79c_0_1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102a2ff79c_0_1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3102a2ff79c_0_19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102a2ff79c_0_19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3102a2ff79c_0_2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3102a2ff79c_0_2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31134ad868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g31134ad868c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102a2ff79c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3102a2ff79c_0_3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1119ed437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g31119ed437a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31119ed437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g31119ed437a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31119ed437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31119ed437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31134ad868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4" name="Google Shape;514;g31134ad868c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31134ad868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31134ad868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31134ad868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g31134ad868c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3102a2ff79c_0_2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2" name="Google Shape;542;g3102a2ff79c_0_20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3102a2ff79c_0_2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8" name="Google Shape;548;g3102a2ff79c_0_20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3102a2ff79c_0_2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3102a2ff79c_0_2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102a2ff79c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3102a2ff79c_0_6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31146844b2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31146844b2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31146844b2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31146844b2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31134ad868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31134ad868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311623af0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5" name="Google Shape;585;g311623af08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d52c42ad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1" name="Google Shape;591;g2d52c42ad3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1119ed43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31119ed437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1119ed437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31119ed437a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1119ed437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31119ed437a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1119ed437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31119ed437a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1119ed437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1119ed437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1119ed437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1119ed437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47"/>
          <p:cNvGrpSpPr/>
          <p:nvPr/>
        </p:nvGrpSpPr>
        <p:grpSpPr>
          <a:xfrm>
            <a:off x="7362284" y="1723643"/>
            <a:ext cx="1781706" cy="3419867"/>
            <a:chOff x="7397009" y="1731193"/>
            <a:chExt cx="1781706" cy="3419867"/>
          </a:xfrm>
        </p:grpSpPr>
        <p:sp>
          <p:nvSpPr>
            <p:cNvPr id="10" name="Google Shape;10;p47"/>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47"/>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7"/>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7"/>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7"/>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7"/>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7"/>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7"/>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7"/>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7"/>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7"/>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7"/>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7"/>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7"/>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7"/>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7"/>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7"/>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7"/>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7"/>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7"/>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7"/>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7"/>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7"/>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7"/>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7"/>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7"/>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7"/>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 name="Google Shape;37;p47"/>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7"/>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7"/>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7"/>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7"/>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7"/>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7"/>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7"/>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7"/>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7"/>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7"/>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7"/>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7"/>
          <p:cNvSpPr txBox="1"/>
          <p:nvPr>
            <p:ph type="ctrTitle"/>
          </p:nvPr>
        </p:nvSpPr>
        <p:spPr>
          <a:xfrm>
            <a:off x="718575" y="1369045"/>
            <a:ext cx="8520600" cy="1910400"/>
          </a:xfrm>
          <a:prstGeom prst="rect">
            <a:avLst/>
          </a:prstGeom>
          <a:noFill/>
          <a:ln>
            <a:noFill/>
          </a:ln>
        </p:spPr>
        <p:txBody>
          <a:bodyPr anchorCtr="0" anchor="b" bIns="0" lIns="91425" spcFirstLastPara="1" rIns="91425" wrap="square" tIns="91425">
            <a:noAutofit/>
          </a:bodyPr>
          <a:lstStyle>
            <a:lvl1pPr lvl="0" algn="l">
              <a:lnSpc>
                <a:spcPct val="80000"/>
              </a:lnSpc>
              <a:spcBef>
                <a:spcPts val="0"/>
              </a:spcBef>
              <a:spcAft>
                <a:spcPts val="0"/>
              </a:spcAft>
              <a:buSzPts val="7400"/>
              <a:buNone/>
              <a:defRPr sz="7400"/>
            </a:lvl1pPr>
            <a:lvl2pPr lvl="1" algn="ctr">
              <a:lnSpc>
                <a:spcPct val="100000"/>
              </a:lnSpc>
              <a:spcBef>
                <a:spcPts val="0"/>
              </a:spcBef>
              <a:spcAft>
                <a:spcPts val="0"/>
              </a:spcAft>
              <a:buSzPts val="6100"/>
              <a:buNone/>
              <a:defRPr sz="6100"/>
            </a:lvl2pPr>
            <a:lvl3pPr lvl="2" algn="ctr">
              <a:lnSpc>
                <a:spcPct val="100000"/>
              </a:lnSpc>
              <a:spcBef>
                <a:spcPts val="0"/>
              </a:spcBef>
              <a:spcAft>
                <a:spcPts val="0"/>
              </a:spcAft>
              <a:buSzPts val="6100"/>
              <a:buNone/>
              <a:defRPr sz="6100"/>
            </a:lvl3pPr>
            <a:lvl4pPr lvl="3" algn="ctr">
              <a:lnSpc>
                <a:spcPct val="100000"/>
              </a:lnSpc>
              <a:spcBef>
                <a:spcPts val="0"/>
              </a:spcBef>
              <a:spcAft>
                <a:spcPts val="0"/>
              </a:spcAft>
              <a:buSzPts val="6100"/>
              <a:buNone/>
              <a:defRPr sz="6100"/>
            </a:lvl4pPr>
            <a:lvl5pPr lvl="4" algn="ctr">
              <a:lnSpc>
                <a:spcPct val="100000"/>
              </a:lnSpc>
              <a:spcBef>
                <a:spcPts val="0"/>
              </a:spcBef>
              <a:spcAft>
                <a:spcPts val="0"/>
              </a:spcAft>
              <a:buSzPts val="6100"/>
              <a:buNone/>
              <a:defRPr sz="6100"/>
            </a:lvl5pPr>
            <a:lvl6pPr lvl="5" algn="ctr">
              <a:lnSpc>
                <a:spcPct val="100000"/>
              </a:lnSpc>
              <a:spcBef>
                <a:spcPts val="0"/>
              </a:spcBef>
              <a:spcAft>
                <a:spcPts val="0"/>
              </a:spcAft>
              <a:buSzPts val="6100"/>
              <a:buNone/>
              <a:defRPr sz="6100"/>
            </a:lvl6pPr>
            <a:lvl7pPr lvl="6" algn="ctr">
              <a:lnSpc>
                <a:spcPct val="100000"/>
              </a:lnSpc>
              <a:spcBef>
                <a:spcPts val="0"/>
              </a:spcBef>
              <a:spcAft>
                <a:spcPts val="0"/>
              </a:spcAft>
              <a:buSzPts val="6100"/>
              <a:buNone/>
              <a:defRPr sz="6100"/>
            </a:lvl7pPr>
            <a:lvl8pPr lvl="7" algn="ctr">
              <a:lnSpc>
                <a:spcPct val="100000"/>
              </a:lnSpc>
              <a:spcBef>
                <a:spcPts val="0"/>
              </a:spcBef>
              <a:spcAft>
                <a:spcPts val="0"/>
              </a:spcAft>
              <a:buSzPts val="6100"/>
              <a:buNone/>
              <a:defRPr sz="6100"/>
            </a:lvl8pPr>
            <a:lvl9pPr lvl="8" algn="ctr">
              <a:lnSpc>
                <a:spcPct val="100000"/>
              </a:lnSpc>
              <a:spcBef>
                <a:spcPts val="0"/>
              </a:spcBef>
              <a:spcAft>
                <a:spcPts val="0"/>
              </a:spcAft>
              <a:buSzPts val="6100"/>
              <a:buNone/>
              <a:defRPr sz="6100"/>
            </a:lvl9pPr>
          </a:lstStyle>
          <a:p/>
        </p:txBody>
      </p:sp>
      <p:sp>
        <p:nvSpPr>
          <p:cNvPr id="50" name="Google Shape;50;p47"/>
          <p:cNvSpPr txBox="1"/>
          <p:nvPr>
            <p:ph idx="1" type="subTitle"/>
          </p:nvPr>
        </p:nvSpPr>
        <p:spPr>
          <a:xfrm>
            <a:off x="769050" y="3396100"/>
            <a:ext cx="8520600" cy="7926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2100"/>
              <a:buNone/>
              <a:defRPr sz="2100"/>
            </a:lvl1pPr>
            <a:lvl2pPr lvl="1" algn="ctr">
              <a:lnSpc>
                <a:spcPct val="100000"/>
              </a:lnSpc>
              <a:spcBef>
                <a:spcPts val="0"/>
              </a:spcBef>
              <a:spcAft>
                <a:spcPts val="0"/>
              </a:spcAft>
              <a:buSzPts val="2900"/>
              <a:buNone/>
              <a:defRPr sz="2900"/>
            </a:lvl2pPr>
            <a:lvl3pPr lvl="2" algn="ctr">
              <a:lnSpc>
                <a:spcPct val="100000"/>
              </a:lnSpc>
              <a:spcBef>
                <a:spcPts val="0"/>
              </a:spcBef>
              <a:spcAft>
                <a:spcPts val="0"/>
              </a:spcAft>
              <a:buSzPts val="2900"/>
              <a:buNone/>
              <a:defRPr sz="2900"/>
            </a:lvl3pPr>
            <a:lvl4pPr lvl="3" algn="ctr">
              <a:lnSpc>
                <a:spcPct val="100000"/>
              </a:lnSpc>
              <a:spcBef>
                <a:spcPts val="0"/>
              </a:spcBef>
              <a:spcAft>
                <a:spcPts val="0"/>
              </a:spcAft>
              <a:buSzPts val="2900"/>
              <a:buNone/>
              <a:defRPr sz="2900"/>
            </a:lvl4pPr>
            <a:lvl5pPr lvl="4" algn="ctr">
              <a:lnSpc>
                <a:spcPct val="100000"/>
              </a:lnSpc>
              <a:spcBef>
                <a:spcPts val="0"/>
              </a:spcBef>
              <a:spcAft>
                <a:spcPts val="0"/>
              </a:spcAft>
              <a:buSzPts val="2900"/>
              <a:buNone/>
              <a:defRPr sz="2900"/>
            </a:lvl5pPr>
            <a:lvl6pPr lvl="5" algn="ctr">
              <a:lnSpc>
                <a:spcPct val="100000"/>
              </a:lnSpc>
              <a:spcBef>
                <a:spcPts val="0"/>
              </a:spcBef>
              <a:spcAft>
                <a:spcPts val="0"/>
              </a:spcAft>
              <a:buSzPts val="2900"/>
              <a:buNone/>
              <a:defRPr sz="2900"/>
            </a:lvl6pPr>
            <a:lvl7pPr lvl="6" algn="ctr">
              <a:lnSpc>
                <a:spcPct val="100000"/>
              </a:lnSpc>
              <a:spcBef>
                <a:spcPts val="0"/>
              </a:spcBef>
              <a:spcAft>
                <a:spcPts val="0"/>
              </a:spcAft>
              <a:buSzPts val="2900"/>
              <a:buNone/>
              <a:defRPr sz="2900"/>
            </a:lvl7pPr>
            <a:lvl8pPr lvl="7" algn="ctr">
              <a:lnSpc>
                <a:spcPct val="100000"/>
              </a:lnSpc>
              <a:spcBef>
                <a:spcPts val="0"/>
              </a:spcBef>
              <a:spcAft>
                <a:spcPts val="0"/>
              </a:spcAft>
              <a:buSzPts val="2900"/>
              <a:buNone/>
              <a:defRPr sz="2900"/>
            </a:lvl8pPr>
            <a:lvl9pPr lvl="8" algn="ctr">
              <a:lnSpc>
                <a:spcPct val="100000"/>
              </a:lnSpc>
              <a:spcBef>
                <a:spcPts val="0"/>
              </a:spcBef>
              <a:spcAft>
                <a:spcPts val="0"/>
              </a:spcAft>
              <a:buSzPts val="2900"/>
              <a:buNone/>
              <a:defRPr sz="29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171" name="Shape 171"/>
        <p:cNvGrpSpPr/>
        <p:nvPr/>
      </p:nvGrpSpPr>
      <p:grpSpPr>
        <a:xfrm>
          <a:off x="0" y="0"/>
          <a:ext cx="0" cy="0"/>
          <a:chOff x="0" y="0"/>
          <a:chExt cx="0" cy="0"/>
        </a:xfrm>
      </p:grpSpPr>
      <p:sp>
        <p:nvSpPr>
          <p:cNvPr id="172" name="Google Shape;172;p56"/>
          <p:cNvSpPr txBox="1"/>
          <p:nvPr>
            <p:ph idx="1" type="subTitle"/>
          </p:nvPr>
        </p:nvSpPr>
        <p:spPr>
          <a:xfrm>
            <a:off x="3423600" y="1473000"/>
            <a:ext cx="2296500" cy="4572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3" name="Google Shape;173;p56"/>
          <p:cNvSpPr txBox="1"/>
          <p:nvPr>
            <p:ph type="title"/>
          </p:nvPr>
        </p:nvSpPr>
        <p:spPr>
          <a:xfrm>
            <a:off x="3423750" y="934700"/>
            <a:ext cx="2296500" cy="4572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SzPts val="2500"/>
              <a:buFont typeface="Barlow"/>
              <a:buNone/>
              <a:defRPr b="1" sz="2500">
                <a:latin typeface="Barlow"/>
                <a:ea typeface="Barlow"/>
                <a:cs typeface="Barlow"/>
                <a:sym typeface="Barlow"/>
              </a:defRPr>
            </a:lvl2pPr>
            <a:lvl3pPr lvl="2" algn="ctr">
              <a:lnSpc>
                <a:spcPct val="100000"/>
              </a:lnSpc>
              <a:spcBef>
                <a:spcPts val="0"/>
              </a:spcBef>
              <a:spcAft>
                <a:spcPts val="0"/>
              </a:spcAft>
              <a:buSzPts val="2500"/>
              <a:buFont typeface="Barlow"/>
              <a:buNone/>
              <a:defRPr b="1" sz="2500">
                <a:latin typeface="Barlow"/>
                <a:ea typeface="Barlow"/>
                <a:cs typeface="Barlow"/>
                <a:sym typeface="Barlow"/>
              </a:defRPr>
            </a:lvl3pPr>
            <a:lvl4pPr lvl="3" algn="ctr">
              <a:lnSpc>
                <a:spcPct val="100000"/>
              </a:lnSpc>
              <a:spcBef>
                <a:spcPts val="0"/>
              </a:spcBef>
              <a:spcAft>
                <a:spcPts val="0"/>
              </a:spcAft>
              <a:buSzPts val="2500"/>
              <a:buFont typeface="Barlow"/>
              <a:buNone/>
              <a:defRPr b="1" sz="2500">
                <a:latin typeface="Barlow"/>
                <a:ea typeface="Barlow"/>
                <a:cs typeface="Barlow"/>
                <a:sym typeface="Barlow"/>
              </a:defRPr>
            </a:lvl4pPr>
            <a:lvl5pPr lvl="4" algn="ctr">
              <a:lnSpc>
                <a:spcPct val="100000"/>
              </a:lnSpc>
              <a:spcBef>
                <a:spcPts val="0"/>
              </a:spcBef>
              <a:spcAft>
                <a:spcPts val="0"/>
              </a:spcAft>
              <a:buSzPts val="2500"/>
              <a:buFont typeface="Barlow"/>
              <a:buNone/>
              <a:defRPr b="1" sz="2500">
                <a:latin typeface="Barlow"/>
                <a:ea typeface="Barlow"/>
                <a:cs typeface="Barlow"/>
                <a:sym typeface="Barlow"/>
              </a:defRPr>
            </a:lvl5pPr>
            <a:lvl6pPr lvl="5" algn="ctr">
              <a:lnSpc>
                <a:spcPct val="100000"/>
              </a:lnSpc>
              <a:spcBef>
                <a:spcPts val="0"/>
              </a:spcBef>
              <a:spcAft>
                <a:spcPts val="0"/>
              </a:spcAft>
              <a:buSzPts val="2500"/>
              <a:buFont typeface="Barlow"/>
              <a:buNone/>
              <a:defRPr b="1" sz="2500">
                <a:latin typeface="Barlow"/>
                <a:ea typeface="Barlow"/>
                <a:cs typeface="Barlow"/>
                <a:sym typeface="Barlow"/>
              </a:defRPr>
            </a:lvl6pPr>
            <a:lvl7pPr lvl="6" algn="ctr">
              <a:lnSpc>
                <a:spcPct val="100000"/>
              </a:lnSpc>
              <a:spcBef>
                <a:spcPts val="0"/>
              </a:spcBef>
              <a:spcAft>
                <a:spcPts val="0"/>
              </a:spcAft>
              <a:buSzPts val="2500"/>
              <a:buFont typeface="Barlow"/>
              <a:buNone/>
              <a:defRPr b="1" sz="2500">
                <a:latin typeface="Barlow"/>
                <a:ea typeface="Barlow"/>
                <a:cs typeface="Barlow"/>
                <a:sym typeface="Barlow"/>
              </a:defRPr>
            </a:lvl7pPr>
            <a:lvl8pPr lvl="7" algn="ctr">
              <a:lnSpc>
                <a:spcPct val="100000"/>
              </a:lnSpc>
              <a:spcBef>
                <a:spcPts val="0"/>
              </a:spcBef>
              <a:spcAft>
                <a:spcPts val="0"/>
              </a:spcAft>
              <a:buSzPts val="2500"/>
              <a:buFont typeface="Barlow"/>
              <a:buNone/>
              <a:defRPr b="1" sz="2500">
                <a:latin typeface="Barlow"/>
                <a:ea typeface="Barlow"/>
                <a:cs typeface="Barlow"/>
                <a:sym typeface="Barlow"/>
              </a:defRPr>
            </a:lvl8pPr>
            <a:lvl9pPr lvl="8" algn="ctr">
              <a:lnSpc>
                <a:spcPct val="100000"/>
              </a:lnSpc>
              <a:spcBef>
                <a:spcPts val="0"/>
              </a:spcBef>
              <a:spcAft>
                <a:spcPts val="0"/>
              </a:spcAft>
              <a:buSzPts val="2500"/>
              <a:buFont typeface="Barlow"/>
              <a:buNone/>
              <a:defRPr b="1" sz="2500">
                <a:latin typeface="Barlow"/>
                <a:ea typeface="Barlow"/>
                <a:cs typeface="Barlow"/>
                <a:sym typeface="Barlow"/>
              </a:defRPr>
            </a:lvl9pPr>
          </a:lstStyle>
          <a:p/>
        </p:txBody>
      </p:sp>
      <p:sp>
        <p:nvSpPr>
          <p:cNvPr id="174" name="Google Shape;174;p56"/>
          <p:cNvSpPr txBox="1"/>
          <p:nvPr>
            <p:ph idx="2" type="subTitle"/>
          </p:nvPr>
        </p:nvSpPr>
        <p:spPr>
          <a:xfrm>
            <a:off x="3423600" y="2688513"/>
            <a:ext cx="2296500" cy="4572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5" name="Google Shape;175;p56"/>
          <p:cNvSpPr txBox="1"/>
          <p:nvPr>
            <p:ph idx="3" type="title"/>
          </p:nvPr>
        </p:nvSpPr>
        <p:spPr>
          <a:xfrm>
            <a:off x="3423750" y="2150202"/>
            <a:ext cx="2296500" cy="457200"/>
          </a:xfrm>
          <a:prstGeom prst="rect">
            <a:avLst/>
          </a:prstGeom>
          <a:solidFill>
            <a:schemeClr val="l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SzPts val="2500"/>
              <a:buFont typeface="Barlow"/>
              <a:buNone/>
              <a:defRPr b="1" sz="2500">
                <a:latin typeface="Barlow"/>
                <a:ea typeface="Barlow"/>
                <a:cs typeface="Barlow"/>
                <a:sym typeface="Barlow"/>
              </a:defRPr>
            </a:lvl2pPr>
            <a:lvl3pPr lvl="2" algn="ctr">
              <a:lnSpc>
                <a:spcPct val="100000"/>
              </a:lnSpc>
              <a:spcBef>
                <a:spcPts val="0"/>
              </a:spcBef>
              <a:spcAft>
                <a:spcPts val="0"/>
              </a:spcAft>
              <a:buSzPts val="2500"/>
              <a:buFont typeface="Barlow"/>
              <a:buNone/>
              <a:defRPr b="1" sz="2500">
                <a:latin typeface="Barlow"/>
                <a:ea typeface="Barlow"/>
                <a:cs typeface="Barlow"/>
                <a:sym typeface="Barlow"/>
              </a:defRPr>
            </a:lvl3pPr>
            <a:lvl4pPr lvl="3" algn="ctr">
              <a:lnSpc>
                <a:spcPct val="100000"/>
              </a:lnSpc>
              <a:spcBef>
                <a:spcPts val="0"/>
              </a:spcBef>
              <a:spcAft>
                <a:spcPts val="0"/>
              </a:spcAft>
              <a:buSzPts val="2500"/>
              <a:buFont typeface="Barlow"/>
              <a:buNone/>
              <a:defRPr b="1" sz="2500">
                <a:latin typeface="Barlow"/>
                <a:ea typeface="Barlow"/>
                <a:cs typeface="Barlow"/>
                <a:sym typeface="Barlow"/>
              </a:defRPr>
            </a:lvl4pPr>
            <a:lvl5pPr lvl="4" algn="ctr">
              <a:lnSpc>
                <a:spcPct val="100000"/>
              </a:lnSpc>
              <a:spcBef>
                <a:spcPts val="0"/>
              </a:spcBef>
              <a:spcAft>
                <a:spcPts val="0"/>
              </a:spcAft>
              <a:buSzPts val="2500"/>
              <a:buFont typeface="Barlow"/>
              <a:buNone/>
              <a:defRPr b="1" sz="2500">
                <a:latin typeface="Barlow"/>
                <a:ea typeface="Barlow"/>
                <a:cs typeface="Barlow"/>
                <a:sym typeface="Barlow"/>
              </a:defRPr>
            </a:lvl5pPr>
            <a:lvl6pPr lvl="5" algn="ctr">
              <a:lnSpc>
                <a:spcPct val="100000"/>
              </a:lnSpc>
              <a:spcBef>
                <a:spcPts val="0"/>
              </a:spcBef>
              <a:spcAft>
                <a:spcPts val="0"/>
              </a:spcAft>
              <a:buSzPts val="2500"/>
              <a:buFont typeface="Barlow"/>
              <a:buNone/>
              <a:defRPr b="1" sz="2500">
                <a:latin typeface="Barlow"/>
                <a:ea typeface="Barlow"/>
                <a:cs typeface="Barlow"/>
                <a:sym typeface="Barlow"/>
              </a:defRPr>
            </a:lvl6pPr>
            <a:lvl7pPr lvl="6" algn="ctr">
              <a:lnSpc>
                <a:spcPct val="100000"/>
              </a:lnSpc>
              <a:spcBef>
                <a:spcPts val="0"/>
              </a:spcBef>
              <a:spcAft>
                <a:spcPts val="0"/>
              </a:spcAft>
              <a:buSzPts val="2500"/>
              <a:buFont typeface="Barlow"/>
              <a:buNone/>
              <a:defRPr b="1" sz="2500">
                <a:latin typeface="Barlow"/>
                <a:ea typeface="Barlow"/>
                <a:cs typeface="Barlow"/>
                <a:sym typeface="Barlow"/>
              </a:defRPr>
            </a:lvl7pPr>
            <a:lvl8pPr lvl="7" algn="ctr">
              <a:lnSpc>
                <a:spcPct val="100000"/>
              </a:lnSpc>
              <a:spcBef>
                <a:spcPts val="0"/>
              </a:spcBef>
              <a:spcAft>
                <a:spcPts val="0"/>
              </a:spcAft>
              <a:buSzPts val="2500"/>
              <a:buFont typeface="Barlow"/>
              <a:buNone/>
              <a:defRPr b="1" sz="2500">
                <a:latin typeface="Barlow"/>
                <a:ea typeface="Barlow"/>
                <a:cs typeface="Barlow"/>
                <a:sym typeface="Barlow"/>
              </a:defRPr>
            </a:lvl8pPr>
            <a:lvl9pPr lvl="8" algn="ctr">
              <a:lnSpc>
                <a:spcPct val="100000"/>
              </a:lnSpc>
              <a:spcBef>
                <a:spcPts val="0"/>
              </a:spcBef>
              <a:spcAft>
                <a:spcPts val="0"/>
              </a:spcAft>
              <a:buSzPts val="2500"/>
              <a:buFont typeface="Barlow"/>
              <a:buNone/>
              <a:defRPr b="1" sz="2500">
                <a:latin typeface="Barlow"/>
                <a:ea typeface="Barlow"/>
                <a:cs typeface="Barlow"/>
                <a:sym typeface="Barlow"/>
              </a:defRPr>
            </a:lvl9pPr>
          </a:lstStyle>
          <a:p/>
        </p:txBody>
      </p:sp>
      <p:sp>
        <p:nvSpPr>
          <p:cNvPr id="176" name="Google Shape;176;p56"/>
          <p:cNvSpPr txBox="1"/>
          <p:nvPr>
            <p:ph idx="4" type="subTitle"/>
          </p:nvPr>
        </p:nvSpPr>
        <p:spPr>
          <a:xfrm>
            <a:off x="3423750" y="3904025"/>
            <a:ext cx="2296500" cy="4572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7" name="Google Shape;177;p56"/>
          <p:cNvSpPr txBox="1"/>
          <p:nvPr>
            <p:ph idx="5" type="title"/>
          </p:nvPr>
        </p:nvSpPr>
        <p:spPr>
          <a:xfrm>
            <a:off x="3423750" y="3365703"/>
            <a:ext cx="2296500" cy="4572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SzPts val="2500"/>
              <a:buFont typeface="Barlow"/>
              <a:buNone/>
              <a:defRPr b="1" sz="2500">
                <a:latin typeface="Barlow"/>
                <a:ea typeface="Barlow"/>
                <a:cs typeface="Barlow"/>
                <a:sym typeface="Barlow"/>
              </a:defRPr>
            </a:lvl2pPr>
            <a:lvl3pPr lvl="2" algn="ctr">
              <a:lnSpc>
                <a:spcPct val="100000"/>
              </a:lnSpc>
              <a:spcBef>
                <a:spcPts val="0"/>
              </a:spcBef>
              <a:spcAft>
                <a:spcPts val="0"/>
              </a:spcAft>
              <a:buSzPts val="2500"/>
              <a:buFont typeface="Barlow"/>
              <a:buNone/>
              <a:defRPr b="1" sz="2500">
                <a:latin typeface="Barlow"/>
                <a:ea typeface="Barlow"/>
                <a:cs typeface="Barlow"/>
                <a:sym typeface="Barlow"/>
              </a:defRPr>
            </a:lvl3pPr>
            <a:lvl4pPr lvl="3" algn="ctr">
              <a:lnSpc>
                <a:spcPct val="100000"/>
              </a:lnSpc>
              <a:spcBef>
                <a:spcPts val="0"/>
              </a:spcBef>
              <a:spcAft>
                <a:spcPts val="0"/>
              </a:spcAft>
              <a:buSzPts val="2500"/>
              <a:buFont typeface="Barlow"/>
              <a:buNone/>
              <a:defRPr b="1" sz="2500">
                <a:latin typeface="Barlow"/>
                <a:ea typeface="Barlow"/>
                <a:cs typeface="Barlow"/>
                <a:sym typeface="Barlow"/>
              </a:defRPr>
            </a:lvl4pPr>
            <a:lvl5pPr lvl="4" algn="ctr">
              <a:lnSpc>
                <a:spcPct val="100000"/>
              </a:lnSpc>
              <a:spcBef>
                <a:spcPts val="0"/>
              </a:spcBef>
              <a:spcAft>
                <a:spcPts val="0"/>
              </a:spcAft>
              <a:buSzPts val="2500"/>
              <a:buFont typeface="Barlow"/>
              <a:buNone/>
              <a:defRPr b="1" sz="2500">
                <a:latin typeface="Barlow"/>
                <a:ea typeface="Barlow"/>
                <a:cs typeface="Barlow"/>
                <a:sym typeface="Barlow"/>
              </a:defRPr>
            </a:lvl5pPr>
            <a:lvl6pPr lvl="5" algn="ctr">
              <a:lnSpc>
                <a:spcPct val="100000"/>
              </a:lnSpc>
              <a:spcBef>
                <a:spcPts val="0"/>
              </a:spcBef>
              <a:spcAft>
                <a:spcPts val="0"/>
              </a:spcAft>
              <a:buSzPts val="2500"/>
              <a:buFont typeface="Barlow"/>
              <a:buNone/>
              <a:defRPr b="1" sz="2500">
                <a:latin typeface="Barlow"/>
                <a:ea typeface="Barlow"/>
                <a:cs typeface="Barlow"/>
                <a:sym typeface="Barlow"/>
              </a:defRPr>
            </a:lvl6pPr>
            <a:lvl7pPr lvl="6" algn="ctr">
              <a:lnSpc>
                <a:spcPct val="100000"/>
              </a:lnSpc>
              <a:spcBef>
                <a:spcPts val="0"/>
              </a:spcBef>
              <a:spcAft>
                <a:spcPts val="0"/>
              </a:spcAft>
              <a:buSzPts val="2500"/>
              <a:buFont typeface="Barlow"/>
              <a:buNone/>
              <a:defRPr b="1" sz="2500">
                <a:latin typeface="Barlow"/>
                <a:ea typeface="Barlow"/>
                <a:cs typeface="Barlow"/>
                <a:sym typeface="Barlow"/>
              </a:defRPr>
            </a:lvl7pPr>
            <a:lvl8pPr lvl="7" algn="ctr">
              <a:lnSpc>
                <a:spcPct val="100000"/>
              </a:lnSpc>
              <a:spcBef>
                <a:spcPts val="0"/>
              </a:spcBef>
              <a:spcAft>
                <a:spcPts val="0"/>
              </a:spcAft>
              <a:buSzPts val="2500"/>
              <a:buFont typeface="Barlow"/>
              <a:buNone/>
              <a:defRPr b="1" sz="2500">
                <a:latin typeface="Barlow"/>
                <a:ea typeface="Barlow"/>
                <a:cs typeface="Barlow"/>
                <a:sym typeface="Barlow"/>
              </a:defRPr>
            </a:lvl8pPr>
            <a:lvl9pPr lvl="8" algn="ctr">
              <a:lnSpc>
                <a:spcPct val="100000"/>
              </a:lnSpc>
              <a:spcBef>
                <a:spcPts val="0"/>
              </a:spcBef>
              <a:spcAft>
                <a:spcPts val="0"/>
              </a:spcAft>
              <a:buSzPts val="2500"/>
              <a:buFont typeface="Barlow"/>
              <a:buNone/>
              <a:defRPr b="1" sz="2500">
                <a:latin typeface="Barlow"/>
                <a:ea typeface="Barlow"/>
                <a:cs typeface="Barlow"/>
                <a:sym typeface="Barlow"/>
              </a:defRPr>
            </a:lvl9pPr>
          </a:lstStyle>
          <a:p/>
        </p:txBody>
      </p:sp>
      <p:sp>
        <p:nvSpPr>
          <p:cNvPr id="178" name="Google Shape;178;p56"/>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6"/>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6"/>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6"/>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6"/>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6"/>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6"/>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6"/>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6"/>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87" name="Shape 187"/>
        <p:cNvGrpSpPr/>
        <p:nvPr/>
      </p:nvGrpSpPr>
      <p:grpSpPr>
        <a:xfrm>
          <a:off x="0" y="0"/>
          <a:ext cx="0" cy="0"/>
          <a:chOff x="0" y="0"/>
          <a:chExt cx="0" cy="0"/>
        </a:xfrm>
      </p:grpSpPr>
      <p:grpSp>
        <p:nvGrpSpPr>
          <p:cNvPr id="188" name="Google Shape;188;p57"/>
          <p:cNvGrpSpPr/>
          <p:nvPr/>
        </p:nvGrpSpPr>
        <p:grpSpPr>
          <a:xfrm>
            <a:off x="-25" y="2816286"/>
            <a:ext cx="9144046" cy="948350"/>
            <a:chOff x="-25" y="2816286"/>
            <a:chExt cx="9144046" cy="948350"/>
          </a:xfrm>
        </p:grpSpPr>
        <p:sp>
          <p:nvSpPr>
            <p:cNvPr id="189" name="Google Shape;189;p57"/>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7"/>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7"/>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7"/>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7"/>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7"/>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7"/>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7"/>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7"/>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57"/>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7"/>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7"/>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57"/>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57"/>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57"/>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57"/>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57"/>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57"/>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7" name="Google Shape;207;p57"/>
          <p:cNvSpPr txBox="1"/>
          <p:nvPr>
            <p:ph type="ctrTitle"/>
          </p:nvPr>
        </p:nvSpPr>
        <p:spPr>
          <a:xfrm flipH="1">
            <a:off x="6355375" y="-142871"/>
            <a:ext cx="1435800" cy="4305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Clr>
                <a:schemeClr val="lt1"/>
              </a:buClr>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08" name="Google Shape;208;p57"/>
          <p:cNvSpPr txBox="1"/>
          <p:nvPr>
            <p:ph idx="1" type="subTitle"/>
          </p:nvPr>
        </p:nvSpPr>
        <p:spPr>
          <a:xfrm flipH="1">
            <a:off x="6040625" y="1928650"/>
            <a:ext cx="2066400" cy="430500"/>
          </a:xfrm>
          <a:prstGeom prst="rect">
            <a:avLst/>
          </a:prstGeom>
          <a:noFill/>
          <a:ln>
            <a:noFill/>
          </a:ln>
        </p:spPr>
        <p:txBody>
          <a:bodyPr anchorCtr="0" anchor="t" bIns="91425" lIns="91425" spcFirstLastPara="1" rIns="91425" wrap="square" tIns="0">
            <a:noAutofit/>
          </a:bodyPr>
          <a:lstStyle>
            <a:lvl1pPr lv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algn="ctr">
              <a:lnSpc>
                <a:spcPct val="115000"/>
              </a:lnSpc>
              <a:spcBef>
                <a:spcPts val="0"/>
              </a:spcBef>
              <a:spcAft>
                <a:spcPts val="0"/>
              </a:spcAft>
              <a:buSzPts val="1400"/>
              <a:buFont typeface="Anaheim"/>
              <a:buNone/>
              <a:defRPr>
                <a:latin typeface="Anaheim"/>
                <a:ea typeface="Anaheim"/>
                <a:cs typeface="Anaheim"/>
                <a:sym typeface="Anaheim"/>
              </a:defRPr>
            </a:lvl2pPr>
            <a:lvl3pPr lvl="2" algn="ctr">
              <a:lnSpc>
                <a:spcPct val="115000"/>
              </a:lnSpc>
              <a:spcBef>
                <a:spcPts val="0"/>
              </a:spcBef>
              <a:spcAft>
                <a:spcPts val="0"/>
              </a:spcAft>
              <a:buSzPts val="1400"/>
              <a:buFont typeface="Anaheim"/>
              <a:buNone/>
              <a:defRPr sz="1400">
                <a:latin typeface="Anaheim"/>
                <a:ea typeface="Anaheim"/>
                <a:cs typeface="Anaheim"/>
                <a:sym typeface="Anaheim"/>
              </a:defRPr>
            </a:lvl3pPr>
            <a:lvl4pPr lvl="3" algn="ctr">
              <a:lnSpc>
                <a:spcPct val="115000"/>
              </a:lnSpc>
              <a:spcBef>
                <a:spcPts val="0"/>
              </a:spcBef>
              <a:spcAft>
                <a:spcPts val="0"/>
              </a:spcAft>
              <a:buSzPts val="1400"/>
              <a:buFont typeface="Anaheim"/>
              <a:buNone/>
              <a:defRPr sz="1400">
                <a:latin typeface="Anaheim"/>
                <a:ea typeface="Anaheim"/>
                <a:cs typeface="Anaheim"/>
                <a:sym typeface="Anaheim"/>
              </a:defRPr>
            </a:lvl4pPr>
            <a:lvl5pPr lvl="4" algn="ctr">
              <a:lnSpc>
                <a:spcPct val="115000"/>
              </a:lnSpc>
              <a:spcBef>
                <a:spcPts val="0"/>
              </a:spcBef>
              <a:spcAft>
                <a:spcPts val="0"/>
              </a:spcAft>
              <a:buSzPts val="1400"/>
              <a:buFont typeface="Anaheim"/>
              <a:buNone/>
              <a:defRPr sz="1400">
                <a:latin typeface="Anaheim"/>
                <a:ea typeface="Anaheim"/>
                <a:cs typeface="Anaheim"/>
                <a:sym typeface="Anaheim"/>
              </a:defRPr>
            </a:lvl5pPr>
            <a:lvl6pPr lvl="5" algn="ctr">
              <a:lnSpc>
                <a:spcPct val="115000"/>
              </a:lnSpc>
              <a:spcBef>
                <a:spcPts val="0"/>
              </a:spcBef>
              <a:spcAft>
                <a:spcPts val="0"/>
              </a:spcAft>
              <a:buSzPts val="1400"/>
              <a:buFont typeface="Anaheim"/>
              <a:buNone/>
              <a:defRPr sz="1400">
                <a:latin typeface="Anaheim"/>
                <a:ea typeface="Anaheim"/>
                <a:cs typeface="Anaheim"/>
                <a:sym typeface="Anaheim"/>
              </a:defRPr>
            </a:lvl6pPr>
            <a:lvl7pPr lvl="6" algn="ctr">
              <a:lnSpc>
                <a:spcPct val="115000"/>
              </a:lnSpc>
              <a:spcBef>
                <a:spcPts val="0"/>
              </a:spcBef>
              <a:spcAft>
                <a:spcPts val="0"/>
              </a:spcAft>
              <a:buSzPts val="1400"/>
              <a:buFont typeface="Anaheim"/>
              <a:buNone/>
              <a:defRPr sz="1400">
                <a:latin typeface="Anaheim"/>
                <a:ea typeface="Anaheim"/>
                <a:cs typeface="Anaheim"/>
                <a:sym typeface="Anaheim"/>
              </a:defRPr>
            </a:lvl7pPr>
            <a:lvl8pPr lvl="7" algn="ctr">
              <a:lnSpc>
                <a:spcPct val="115000"/>
              </a:lnSpc>
              <a:spcBef>
                <a:spcPts val="0"/>
              </a:spcBef>
              <a:spcAft>
                <a:spcPts val="0"/>
              </a:spcAft>
              <a:buSzPts val="1400"/>
              <a:buFont typeface="Anaheim"/>
              <a:buNone/>
              <a:defRPr sz="1400">
                <a:latin typeface="Anaheim"/>
                <a:ea typeface="Anaheim"/>
                <a:cs typeface="Anaheim"/>
                <a:sym typeface="Anaheim"/>
              </a:defRPr>
            </a:lvl8pPr>
            <a:lvl9pPr lvl="8"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09" name="Google Shape;209;p57"/>
          <p:cNvSpPr txBox="1"/>
          <p:nvPr>
            <p:ph idx="2" type="ctrTitle"/>
          </p:nvPr>
        </p:nvSpPr>
        <p:spPr>
          <a:xfrm flipH="1">
            <a:off x="1037600" y="1428754"/>
            <a:ext cx="2066400" cy="4305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Clr>
                <a:schemeClr val="lt1"/>
              </a:buClr>
              <a:buSzPts val="2400"/>
              <a:buNone/>
              <a:defRPr sz="2200"/>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p:txBody>
      </p:sp>
      <p:sp>
        <p:nvSpPr>
          <p:cNvPr id="210" name="Google Shape;210;p57"/>
          <p:cNvSpPr txBox="1"/>
          <p:nvPr>
            <p:ph idx="3" type="subTitle"/>
          </p:nvPr>
        </p:nvSpPr>
        <p:spPr>
          <a:xfrm flipH="1">
            <a:off x="1037000" y="1928650"/>
            <a:ext cx="2067000" cy="430500"/>
          </a:xfrm>
          <a:prstGeom prst="rect">
            <a:avLst/>
          </a:prstGeom>
          <a:noFill/>
          <a:ln>
            <a:noFill/>
          </a:ln>
        </p:spPr>
        <p:txBody>
          <a:bodyPr anchorCtr="0" anchor="t" bIns="91425" lIns="91425" spcFirstLastPara="1" rIns="91425" wrap="square" tIns="0">
            <a:noAutofit/>
          </a:bodyPr>
          <a:lstStyle>
            <a:lvl1pPr lv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algn="ctr">
              <a:lnSpc>
                <a:spcPct val="115000"/>
              </a:lnSpc>
              <a:spcBef>
                <a:spcPts val="0"/>
              </a:spcBef>
              <a:spcAft>
                <a:spcPts val="0"/>
              </a:spcAft>
              <a:buSzPts val="1400"/>
              <a:buFont typeface="Anaheim"/>
              <a:buNone/>
              <a:defRPr>
                <a:latin typeface="Anaheim"/>
                <a:ea typeface="Anaheim"/>
                <a:cs typeface="Anaheim"/>
                <a:sym typeface="Anaheim"/>
              </a:defRPr>
            </a:lvl2pPr>
            <a:lvl3pPr lvl="2" algn="ctr">
              <a:lnSpc>
                <a:spcPct val="115000"/>
              </a:lnSpc>
              <a:spcBef>
                <a:spcPts val="0"/>
              </a:spcBef>
              <a:spcAft>
                <a:spcPts val="0"/>
              </a:spcAft>
              <a:buSzPts val="1400"/>
              <a:buFont typeface="Anaheim"/>
              <a:buNone/>
              <a:defRPr sz="1400">
                <a:latin typeface="Anaheim"/>
                <a:ea typeface="Anaheim"/>
                <a:cs typeface="Anaheim"/>
                <a:sym typeface="Anaheim"/>
              </a:defRPr>
            </a:lvl3pPr>
            <a:lvl4pPr lvl="3" algn="ctr">
              <a:lnSpc>
                <a:spcPct val="115000"/>
              </a:lnSpc>
              <a:spcBef>
                <a:spcPts val="0"/>
              </a:spcBef>
              <a:spcAft>
                <a:spcPts val="0"/>
              </a:spcAft>
              <a:buSzPts val="1400"/>
              <a:buFont typeface="Anaheim"/>
              <a:buNone/>
              <a:defRPr sz="1400">
                <a:latin typeface="Anaheim"/>
                <a:ea typeface="Anaheim"/>
                <a:cs typeface="Anaheim"/>
                <a:sym typeface="Anaheim"/>
              </a:defRPr>
            </a:lvl4pPr>
            <a:lvl5pPr lvl="4" algn="ctr">
              <a:lnSpc>
                <a:spcPct val="115000"/>
              </a:lnSpc>
              <a:spcBef>
                <a:spcPts val="0"/>
              </a:spcBef>
              <a:spcAft>
                <a:spcPts val="0"/>
              </a:spcAft>
              <a:buSzPts val="1400"/>
              <a:buFont typeface="Anaheim"/>
              <a:buNone/>
              <a:defRPr sz="1400">
                <a:latin typeface="Anaheim"/>
                <a:ea typeface="Anaheim"/>
                <a:cs typeface="Anaheim"/>
                <a:sym typeface="Anaheim"/>
              </a:defRPr>
            </a:lvl5pPr>
            <a:lvl6pPr lvl="5" algn="ctr">
              <a:lnSpc>
                <a:spcPct val="115000"/>
              </a:lnSpc>
              <a:spcBef>
                <a:spcPts val="0"/>
              </a:spcBef>
              <a:spcAft>
                <a:spcPts val="0"/>
              </a:spcAft>
              <a:buSzPts val="1400"/>
              <a:buFont typeface="Anaheim"/>
              <a:buNone/>
              <a:defRPr sz="1400">
                <a:latin typeface="Anaheim"/>
                <a:ea typeface="Anaheim"/>
                <a:cs typeface="Anaheim"/>
                <a:sym typeface="Anaheim"/>
              </a:defRPr>
            </a:lvl6pPr>
            <a:lvl7pPr lvl="6" algn="ctr">
              <a:lnSpc>
                <a:spcPct val="115000"/>
              </a:lnSpc>
              <a:spcBef>
                <a:spcPts val="0"/>
              </a:spcBef>
              <a:spcAft>
                <a:spcPts val="0"/>
              </a:spcAft>
              <a:buSzPts val="1400"/>
              <a:buFont typeface="Anaheim"/>
              <a:buNone/>
              <a:defRPr sz="1400">
                <a:latin typeface="Anaheim"/>
                <a:ea typeface="Anaheim"/>
                <a:cs typeface="Anaheim"/>
                <a:sym typeface="Anaheim"/>
              </a:defRPr>
            </a:lvl7pPr>
            <a:lvl8pPr lvl="7" algn="ctr">
              <a:lnSpc>
                <a:spcPct val="115000"/>
              </a:lnSpc>
              <a:spcBef>
                <a:spcPts val="0"/>
              </a:spcBef>
              <a:spcAft>
                <a:spcPts val="0"/>
              </a:spcAft>
              <a:buSzPts val="1400"/>
              <a:buFont typeface="Anaheim"/>
              <a:buNone/>
              <a:defRPr sz="1400">
                <a:latin typeface="Anaheim"/>
                <a:ea typeface="Anaheim"/>
                <a:cs typeface="Anaheim"/>
                <a:sym typeface="Anaheim"/>
              </a:defRPr>
            </a:lvl8pPr>
            <a:lvl9pPr lvl="8"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11" name="Google Shape;211;p57"/>
          <p:cNvSpPr txBox="1"/>
          <p:nvPr>
            <p:ph idx="4" type="ctrTitle"/>
          </p:nvPr>
        </p:nvSpPr>
        <p:spPr>
          <a:xfrm flipH="1">
            <a:off x="3829056" y="-219071"/>
            <a:ext cx="1466400" cy="4305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Clr>
                <a:schemeClr val="lt1"/>
              </a:buClr>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212" name="Google Shape;212;p57"/>
          <p:cNvSpPr txBox="1"/>
          <p:nvPr>
            <p:ph idx="5" type="subTitle"/>
          </p:nvPr>
        </p:nvSpPr>
        <p:spPr>
          <a:xfrm flipH="1">
            <a:off x="3539465" y="1928650"/>
            <a:ext cx="2067000" cy="430500"/>
          </a:xfrm>
          <a:prstGeom prst="rect">
            <a:avLst/>
          </a:prstGeom>
          <a:noFill/>
          <a:ln>
            <a:noFill/>
          </a:ln>
        </p:spPr>
        <p:txBody>
          <a:bodyPr anchorCtr="0" anchor="t" bIns="91425" lIns="91425" spcFirstLastPara="1" rIns="91425" wrap="square" tIns="0">
            <a:noAutofit/>
          </a:bodyPr>
          <a:lstStyle>
            <a:lvl1pPr lv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algn="ctr">
              <a:lnSpc>
                <a:spcPct val="115000"/>
              </a:lnSpc>
              <a:spcBef>
                <a:spcPts val="0"/>
              </a:spcBef>
              <a:spcAft>
                <a:spcPts val="0"/>
              </a:spcAft>
              <a:buSzPts val="1400"/>
              <a:buFont typeface="Anaheim"/>
              <a:buNone/>
              <a:defRPr>
                <a:latin typeface="Anaheim"/>
                <a:ea typeface="Anaheim"/>
                <a:cs typeface="Anaheim"/>
                <a:sym typeface="Anaheim"/>
              </a:defRPr>
            </a:lvl2pPr>
            <a:lvl3pPr lvl="2" algn="ctr">
              <a:lnSpc>
                <a:spcPct val="115000"/>
              </a:lnSpc>
              <a:spcBef>
                <a:spcPts val="0"/>
              </a:spcBef>
              <a:spcAft>
                <a:spcPts val="0"/>
              </a:spcAft>
              <a:buSzPts val="1400"/>
              <a:buFont typeface="Anaheim"/>
              <a:buNone/>
              <a:defRPr sz="1400">
                <a:latin typeface="Anaheim"/>
                <a:ea typeface="Anaheim"/>
                <a:cs typeface="Anaheim"/>
                <a:sym typeface="Anaheim"/>
              </a:defRPr>
            </a:lvl3pPr>
            <a:lvl4pPr lvl="3" algn="ctr">
              <a:lnSpc>
                <a:spcPct val="115000"/>
              </a:lnSpc>
              <a:spcBef>
                <a:spcPts val="0"/>
              </a:spcBef>
              <a:spcAft>
                <a:spcPts val="0"/>
              </a:spcAft>
              <a:buSzPts val="1400"/>
              <a:buFont typeface="Anaheim"/>
              <a:buNone/>
              <a:defRPr sz="1400">
                <a:latin typeface="Anaheim"/>
                <a:ea typeface="Anaheim"/>
                <a:cs typeface="Anaheim"/>
                <a:sym typeface="Anaheim"/>
              </a:defRPr>
            </a:lvl4pPr>
            <a:lvl5pPr lvl="4" algn="ctr">
              <a:lnSpc>
                <a:spcPct val="115000"/>
              </a:lnSpc>
              <a:spcBef>
                <a:spcPts val="0"/>
              </a:spcBef>
              <a:spcAft>
                <a:spcPts val="0"/>
              </a:spcAft>
              <a:buSzPts val="1400"/>
              <a:buFont typeface="Anaheim"/>
              <a:buNone/>
              <a:defRPr sz="1400">
                <a:latin typeface="Anaheim"/>
                <a:ea typeface="Anaheim"/>
                <a:cs typeface="Anaheim"/>
                <a:sym typeface="Anaheim"/>
              </a:defRPr>
            </a:lvl5pPr>
            <a:lvl6pPr lvl="5" algn="ctr">
              <a:lnSpc>
                <a:spcPct val="115000"/>
              </a:lnSpc>
              <a:spcBef>
                <a:spcPts val="0"/>
              </a:spcBef>
              <a:spcAft>
                <a:spcPts val="0"/>
              </a:spcAft>
              <a:buSzPts val="1400"/>
              <a:buFont typeface="Anaheim"/>
              <a:buNone/>
              <a:defRPr sz="1400">
                <a:latin typeface="Anaheim"/>
                <a:ea typeface="Anaheim"/>
                <a:cs typeface="Anaheim"/>
                <a:sym typeface="Anaheim"/>
              </a:defRPr>
            </a:lvl6pPr>
            <a:lvl7pPr lvl="6" algn="ctr">
              <a:lnSpc>
                <a:spcPct val="115000"/>
              </a:lnSpc>
              <a:spcBef>
                <a:spcPts val="0"/>
              </a:spcBef>
              <a:spcAft>
                <a:spcPts val="0"/>
              </a:spcAft>
              <a:buSzPts val="1400"/>
              <a:buFont typeface="Anaheim"/>
              <a:buNone/>
              <a:defRPr sz="1400">
                <a:latin typeface="Anaheim"/>
                <a:ea typeface="Anaheim"/>
                <a:cs typeface="Anaheim"/>
                <a:sym typeface="Anaheim"/>
              </a:defRPr>
            </a:lvl7pPr>
            <a:lvl8pPr lvl="7" algn="ctr">
              <a:lnSpc>
                <a:spcPct val="115000"/>
              </a:lnSpc>
              <a:spcBef>
                <a:spcPts val="0"/>
              </a:spcBef>
              <a:spcAft>
                <a:spcPts val="0"/>
              </a:spcAft>
              <a:buSzPts val="1400"/>
              <a:buFont typeface="Anaheim"/>
              <a:buNone/>
              <a:defRPr sz="1400">
                <a:latin typeface="Anaheim"/>
                <a:ea typeface="Anaheim"/>
                <a:cs typeface="Anaheim"/>
                <a:sym typeface="Anaheim"/>
              </a:defRPr>
            </a:lvl8pPr>
            <a:lvl9pPr lvl="8"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13" name="Google Shape;213;p57"/>
          <p:cNvSpPr txBox="1"/>
          <p:nvPr>
            <p:ph idx="6" type="title"/>
          </p:nvPr>
        </p:nvSpPr>
        <p:spPr>
          <a:xfrm>
            <a:off x="1278000" y="3420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214" name="Google Shape;214;p57"/>
          <p:cNvSpPr txBox="1"/>
          <p:nvPr>
            <p:ph idx="7" type="ctrTitle"/>
          </p:nvPr>
        </p:nvSpPr>
        <p:spPr>
          <a:xfrm flipH="1">
            <a:off x="3539112" y="1428754"/>
            <a:ext cx="2066400" cy="4305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Clr>
                <a:schemeClr val="lt1"/>
              </a:buClr>
              <a:buSzPts val="2400"/>
              <a:buNone/>
              <a:defRPr sz="2200"/>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p:txBody>
      </p:sp>
      <p:sp>
        <p:nvSpPr>
          <p:cNvPr id="215" name="Google Shape;215;p57"/>
          <p:cNvSpPr txBox="1"/>
          <p:nvPr>
            <p:ph idx="8" type="ctrTitle"/>
          </p:nvPr>
        </p:nvSpPr>
        <p:spPr>
          <a:xfrm flipH="1">
            <a:off x="6041962" y="1428754"/>
            <a:ext cx="2066400" cy="430500"/>
          </a:xfrm>
          <a:prstGeom prst="rect">
            <a:avLst/>
          </a:prstGeom>
          <a:noFill/>
          <a:ln>
            <a:noFill/>
          </a:ln>
        </p:spPr>
        <p:txBody>
          <a:bodyPr anchorCtr="0" anchor="b" bIns="0" lIns="91425" spcFirstLastPara="1" rIns="91425" wrap="square" tIns="91425">
            <a:noAutofit/>
          </a:bodyPr>
          <a:lstStyle>
            <a:lvl1pPr lvl="0" algn="ctr">
              <a:lnSpc>
                <a:spcPct val="100000"/>
              </a:lnSpc>
              <a:spcBef>
                <a:spcPts val="0"/>
              </a:spcBef>
              <a:spcAft>
                <a:spcPts val="0"/>
              </a:spcAft>
              <a:buClr>
                <a:schemeClr val="lt1"/>
              </a:buClr>
              <a:buSzPts val="2400"/>
              <a:buNone/>
              <a:defRPr sz="2200"/>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6" name="Shape 216"/>
        <p:cNvGrpSpPr/>
        <p:nvPr/>
      </p:nvGrpSpPr>
      <p:grpSpPr>
        <a:xfrm>
          <a:off x="0" y="0"/>
          <a:ext cx="0" cy="0"/>
          <a:chOff x="0" y="0"/>
          <a:chExt cx="0" cy="0"/>
        </a:xfrm>
      </p:grpSpPr>
      <p:sp>
        <p:nvSpPr>
          <p:cNvPr id="217" name="Google Shape;217;p58"/>
          <p:cNvSpPr txBox="1"/>
          <p:nvPr>
            <p:ph idx="1" type="body"/>
          </p:nvPr>
        </p:nvSpPr>
        <p:spPr>
          <a:xfrm>
            <a:off x="311700" y="3306869"/>
            <a:ext cx="8520600" cy="651000"/>
          </a:xfrm>
          <a:prstGeom prst="rect">
            <a:avLst/>
          </a:prstGeom>
          <a:noFill/>
          <a:ln>
            <a:noFill/>
          </a:ln>
        </p:spPr>
        <p:txBody>
          <a:bodyPr anchorCtr="0" anchor="t" bIns="91425" lIns="91425" spcFirstLastPara="1" rIns="91425" wrap="square" tIns="91425">
            <a:noAutofit/>
          </a:bodyPr>
          <a:lstStyle>
            <a:lvl1pPr indent="-330200" lvl="0" marL="457200" algn="ctr">
              <a:lnSpc>
                <a:spcPct val="115000"/>
              </a:lnSpc>
              <a:spcBef>
                <a:spcPts val="0"/>
              </a:spcBef>
              <a:spcAft>
                <a:spcPts val="0"/>
              </a:spcAft>
              <a:buSzPts val="1600"/>
              <a:buChar char="●"/>
              <a:defRPr sz="1600"/>
            </a:lvl1pPr>
            <a:lvl2pPr indent="-330200" lvl="1" marL="914400" algn="ctr">
              <a:lnSpc>
                <a:spcPct val="115000"/>
              </a:lnSpc>
              <a:spcBef>
                <a:spcPts val="1600"/>
              </a:spcBef>
              <a:spcAft>
                <a:spcPts val="0"/>
              </a:spcAft>
              <a:buSzPts val="1600"/>
              <a:buChar char="○"/>
              <a:defRPr sz="1600"/>
            </a:lvl2pPr>
            <a:lvl3pPr indent="-330200" lvl="2" marL="1371600" algn="ctr">
              <a:lnSpc>
                <a:spcPct val="115000"/>
              </a:lnSpc>
              <a:spcBef>
                <a:spcPts val="1600"/>
              </a:spcBef>
              <a:spcAft>
                <a:spcPts val="0"/>
              </a:spcAft>
              <a:buSzPts val="1600"/>
              <a:buChar char="■"/>
              <a:defRPr sz="1600"/>
            </a:lvl3pPr>
            <a:lvl4pPr indent="-330200" lvl="3" marL="1828800" algn="ctr">
              <a:lnSpc>
                <a:spcPct val="115000"/>
              </a:lnSpc>
              <a:spcBef>
                <a:spcPts val="1600"/>
              </a:spcBef>
              <a:spcAft>
                <a:spcPts val="0"/>
              </a:spcAft>
              <a:buSzPts val="1600"/>
              <a:buChar char="●"/>
              <a:defRPr sz="1600"/>
            </a:lvl4pPr>
            <a:lvl5pPr indent="-330200" lvl="4" marL="2286000" algn="ctr">
              <a:lnSpc>
                <a:spcPct val="115000"/>
              </a:lnSpc>
              <a:spcBef>
                <a:spcPts val="1600"/>
              </a:spcBef>
              <a:spcAft>
                <a:spcPts val="0"/>
              </a:spcAft>
              <a:buSzPts val="1600"/>
              <a:buChar char="○"/>
              <a:defRPr sz="1600"/>
            </a:lvl5pPr>
            <a:lvl6pPr indent="-330200" lvl="5" marL="2743200" algn="ctr">
              <a:lnSpc>
                <a:spcPct val="115000"/>
              </a:lnSpc>
              <a:spcBef>
                <a:spcPts val="1600"/>
              </a:spcBef>
              <a:spcAft>
                <a:spcPts val="0"/>
              </a:spcAft>
              <a:buSzPts val="1600"/>
              <a:buChar char="■"/>
              <a:defRPr sz="1600"/>
            </a:lvl6pPr>
            <a:lvl7pPr indent="-330200" lvl="6" marL="3200400" algn="ctr">
              <a:lnSpc>
                <a:spcPct val="115000"/>
              </a:lnSpc>
              <a:spcBef>
                <a:spcPts val="1600"/>
              </a:spcBef>
              <a:spcAft>
                <a:spcPts val="0"/>
              </a:spcAft>
              <a:buSzPts val="1600"/>
              <a:buChar char="●"/>
              <a:defRPr sz="1600"/>
            </a:lvl7pPr>
            <a:lvl8pPr indent="-330200" lvl="7" marL="3657600" algn="ctr">
              <a:lnSpc>
                <a:spcPct val="115000"/>
              </a:lnSpc>
              <a:spcBef>
                <a:spcPts val="1600"/>
              </a:spcBef>
              <a:spcAft>
                <a:spcPts val="0"/>
              </a:spcAft>
              <a:buSzPts val="1600"/>
              <a:buChar char="○"/>
              <a:defRPr sz="1600"/>
            </a:lvl8pPr>
            <a:lvl9pPr indent="-330200" lvl="8" marL="4114800" algn="ctr">
              <a:lnSpc>
                <a:spcPct val="115000"/>
              </a:lnSpc>
              <a:spcBef>
                <a:spcPts val="1600"/>
              </a:spcBef>
              <a:spcAft>
                <a:spcPts val="1600"/>
              </a:spcAft>
              <a:buSzPts val="1600"/>
              <a:buChar char="■"/>
              <a:defRPr sz="1600"/>
            </a:lvl9pPr>
          </a:lstStyle>
          <a:p/>
        </p:txBody>
      </p:sp>
      <p:sp>
        <p:nvSpPr>
          <p:cNvPr id="218" name="Google Shape;218;p58"/>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58"/>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58"/>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8"/>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58"/>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58"/>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58"/>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8"/>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58"/>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58"/>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58"/>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8"/>
          <p:cNvSpPr txBox="1"/>
          <p:nvPr>
            <p:ph hasCustomPrompt="1" type="title"/>
          </p:nvPr>
        </p:nvSpPr>
        <p:spPr>
          <a:xfrm>
            <a:off x="311700" y="1847850"/>
            <a:ext cx="8520600" cy="1382700"/>
          </a:xfrm>
          <a:prstGeom prst="rect">
            <a:avLst/>
          </a:prstGeom>
          <a:noFill/>
          <a:ln>
            <a:noFill/>
          </a:ln>
        </p:spPr>
        <p:txBody>
          <a:bodyPr anchorCtr="0" anchor="b" bIns="0" lIns="91425" spcFirstLastPara="1" rIns="91425" wrap="square" tIns="0">
            <a:noAutofit/>
          </a:bodyPr>
          <a:lstStyle>
            <a:lvl1pPr lvl="0" algn="ctr">
              <a:lnSpc>
                <a:spcPct val="100000"/>
              </a:lnSpc>
              <a:spcBef>
                <a:spcPts val="0"/>
              </a:spcBef>
              <a:spcAft>
                <a:spcPts val="0"/>
              </a:spcAft>
              <a:buSzPts val="12500"/>
              <a:buNone/>
              <a:defRPr sz="12500"/>
            </a:lvl1pPr>
            <a:lvl2pPr lvl="1"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230" name="Shape 230"/>
        <p:cNvGrpSpPr/>
        <p:nvPr/>
      </p:nvGrpSpPr>
      <p:grpSpPr>
        <a:xfrm>
          <a:off x="0" y="0"/>
          <a:ext cx="0" cy="0"/>
          <a:chOff x="0" y="0"/>
          <a:chExt cx="0" cy="0"/>
        </a:xfrm>
      </p:grpSpPr>
      <p:sp>
        <p:nvSpPr>
          <p:cNvPr id="231" name="Google Shape;231;p59"/>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232" name="Google Shape;232;p59"/>
          <p:cNvSpPr txBox="1"/>
          <p:nvPr>
            <p:ph idx="2" type="title"/>
          </p:nvPr>
        </p:nvSpPr>
        <p:spPr>
          <a:xfrm>
            <a:off x="2201811" y="2233575"/>
            <a:ext cx="1609800" cy="58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9pPr>
          </a:lstStyle>
          <a:p/>
        </p:txBody>
      </p:sp>
      <p:sp>
        <p:nvSpPr>
          <p:cNvPr id="233" name="Google Shape;233;p59"/>
          <p:cNvSpPr txBox="1"/>
          <p:nvPr>
            <p:ph idx="3" type="title"/>
          </p:nvPr>
        </p:nvSpPr>
        <p:spPr>
          <a:xfrm>
            <a:off x="5332488" y="2233575"/>
            <a:ext cx="1609800" cy="58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9pPr>
          </a:lstStyle>
          <a:p/>
        </p:txBody>
      </p:sp>
      <p:sp>
        <p:nvSpPr>
          <p:cNvPr id="234" name="Google Shape;234;p59"/>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59"/>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59"/>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7" name="Shape 237"/>
        <p:cNvGrpSpPr/>
        <p:nvPr/>
      </p:nvGrpSpPr>
      <p:grpSpPr>
        <a:xfrm>
          <a:off x="0" y="0"/>
          <a:ext cx="0" cy="0"/>
          <a:chOff x="0" y="0"/>
          <a:chExt cx="0" cy="0"/>
        </a:xfrm>
      </p:grpSpPr>
      <p:sp>
        <p:nvSpPr>
          <p:cNvPr id="238" name="Google Shape;238;p60"/>
          <p:cNvSpPr txBox="1"/>
          <p:nvPr>
            <p:ph idx="1" type="subTitle"/>
          </p:nvPr>
        </p:nvSpPr>
        <p:spPr>
          <a:xfrm flipH="1">
            <a:off x="5247750" y="2169550"/>
            <a:ext cx="2467500" cy="145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239" name="Google Shape;239;p60"/>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240" name="Google Shape;240;p60"/>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60"/>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242" name="Shape 242"/>
        <p:cNvGrpSpPr/>
        <p:nvPr/>
      </p:nvGrpSpPr>
      <p:grpSpPr>
        <a:xfrm>
          <a:off x="0" y="0"/>
          <a:ext cx="0" cy="0"/>
          <a:chOff x="0" y="0"/>
          <a:chExt cx="0" cy="0"/>
        </a:xfrm>
      </p:grpSpPr>
      <p:sp>
        <p:nvSpPr>
          <p:cNvPr id="243" name="Google Shape;243;p61"/>
          <p:cNvSpPr txBox="1"/>
          <p:nvPr>
            <p:ph idx="1" type="subTitle"/>
          </p:nvPr>
        </p:nvSpPr>
        <p:spPr>
          <a:xfrm>
            <a:off x="6416724" y="22831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4" name="Google Shape;244;p61"/>
          <p:cNvSpPr txBox="1"/>
          <p:nvPr>
            <p:ph type="title"/>
          </p:nvPr>
        </p:nvSpPr>
        <p:spPr>
          <a:xfrm>
            <a:off x="6385849" y="1753325"/>
            <a:ext cx="1957500" cy="5298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45" name="Google Shape;245;p61"/>
          <p:cNvSpPr txBox="1"/>
          <p:nvPr>
            <p:ph idx="2" type="subTitle"/>
          </p:nvPr>
        </p:nvSpPr>
        <p:spPr>
          <a:xfrm>
            <a:off x="835225" y="22831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6" name="Google Shape;246;p61"/>
          <p:cNvSpPr txBox="1"/>
          <p:nvPr>
            <p:ph idx="3" type="title"/>
          </p:nvPr>
        </p:nvSpPr>
        <p:spPr>
          <a:xfrm>
            <a:off x="804350" y="1753325"/>
            <a:ext cx="1957500" cy="5298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47" name="Google Shape;247;p61"/>
          <p:cNvSpPr txBox="1"/>
          <p:nvPr>
            <p:ph idx="4" type="subTitle"/>
          </p:nvPr>
        </p:nvSpPr>
        <p:spPr>
          <a:xfrm>
            <a:off x="3624150" y="22831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8" name="Google Shape;248;p61"/>
          <p:cNvSpPr txBox="1"/>
          <p:nvPr>
            <p:ph idx="5" type="title"/>
          </p:nvPr>
        </p:nvSpPr>
        <p:spPr>
          <a:xfrm>
            <a:off x="3593246" y="1753325"/>
            <a:ext cx="1957500" cy="529800"/>
          </a:xfrm>
          <a:prstGeom prst="rect">
            <a:avLst/>
          </a:prstGeom>
          <a:solidFill>
            <a:schemeClr val="lt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49" name="Google Shape;249;p61"/>
          <p:cNvSpPr txBox="1"/>
          <p:nvPr>
            <p:ph idx="6" type="subTitle"/>
          </p:nvPr>
        </p:nvSpPr>
        <p:spPr>
          <a:xfrm>
            <a:off x="6416724" y="38264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0" name="Google Shape;250;p61"/>
          <p:cNvSpPr txBox="1"/>
          <p:nvPr>
            <p:ph idx="7" type="title"/>
          </p:nvPr>
        </p:nvSpPr>
        <p:spPr>
          <a:xfrm>
            <a:off x="6385824" y="3296625"/>
            <a:ext cx="1957500" cy="529800"/>
          </a:xfrm>
          <a:prstGeom prst="rect">
            <a:avLst/>
          </a:prstGeom>
          <a:solidFill>
            <a:schemeClr val="lt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None/>
              <a:defRPr sz="2200"/>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51" name="Google Shape;251;p61"/>
          <p:cNvSpPr txBox="1"/>
          <p:nvPr>
            <p:ph idx="8" type="subTitle"/>
          </p:nvPr>
        </p:nvSpPr>
        <p:spPr>
          <a:xfrm>
            <a:off x="835225" y="38264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2" name="Google Shape;252;p61"/>
          <p:cNvSpPr txBox="1"/>
          <p:nvPr>
            <p:ph idx="9" type="title"/>
          </p:nvPr>
        </p:nvSpPr>
        <p:spPr>
          <a:xfrm>
            <a:off x="804325" y="3296625"/>
            <a:ext cx="1957500" cy="529800"/>
          </a:xfrm>
          <a:prstGeom prst="rect">
            <a:avLst/>
          </a:prstGeom>
          <a:solidFill>
            <a:schemeClr val="lt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53" name="Google Shape;253;p61"/>
          <p:cNvSpPr txBox="1"/>
          <p:nvPr>
            <p:ph idx="13" type="subTitle"/>
          </p:nvPr>
        </p:nvSpPr>
        <p:spPr>
          <a:xfrm>
            <a:off x="3624150" y="3826425"/>
            <a:ext cx="1895700" cy="66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4" name="Google Shape;254;p61"/>
          <p:cNvSpPr txBox="1"/>
          <p:nvPr>
            <p:ph idx="14" type="title"/>
          </p:nvPr>
        </p:nvSpPr>
        <p:spPr>
          <a:xfrm>
            <a:off x="3593246" y="3296625"/>
            <a:ext cx="1957500" cy="5298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a:lnSpc>
                <a:spcPct val="100000"/>
              </a:lnSpc>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55" name="Google Shape;255;p61"/>
          <p:cNvSpPr txBox="1"/>
          <p:nvPr>
            <p:ph idx="15" type="title"/>
          </p:nvPr>
        </p:nvSpPr>
        <p:spPr>
          <a:xfrm>
            <a:off x="1278000" y="3420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256" name="Google Shape;256;p61"/>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61"/>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258" name="Shape 258"/>
        <p:cNvGrpSpPr/>
        <p:nvPr/>
      </p:nvGrpSpPr>
      <p:grpSpPr>
        <a:xfrm>
          <a:off x="0" y="0"/>
          <a:ext cx="0" cy="0"/>
          <a:chOff x="0" y="0"/>
          <a:chExt cx="0" cy="0"/>
        </a:xfrm>
      </p:grpSpPr>
      <p:sp>
        <p:nvSpPr>
          <p:cNvPr id="259" name="Google Shape;259;p62"/>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62"/>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62"/>
          <p:cNvSpPr txBox="1"/>
          <p:nvPr>
            <p:ph type="title"/>
          </p:nvPr>
        </p:nvSpPr>
        <p:spPr>
          <a:xfrm>
            <a:off x="3762375" y="1012300"/>
            <a:ext cx="4915200" cy="1940100"/>
          </a:xfrm>
          <a:prstGeom prst="rect">
            <a:avLst/>
          </a:prstGeom>
          <a:noFill/>
          <a:ln>
            <a:noFill/>
          </a:ln>
        </p:spPr>
        <p:txBody>
          <a:bodyPr anchorCtr="0" anchor="ctr" bIns="0" lIns="91425" spcFirstLastPara="1" rIns="91425" wrap="square" tIns="0">
            <a:noAutofit/>
          </a:bodyPr>
          <a:lstStyle>
            <a:lvl1pPr lvl="0" algn="r">
              <a:lnSpc>
                <a:spcPct val="100000"/>
              </a:lnSpc>
              <a:spcBef>
                <a:spcPts val="0"/>
              </a:spcBef>
              <a:spcAft>
                <a:spcPts val="0"/>
              </a:spcAft>
              <a:buClr>
                <a:schemeClr val="dk1"/>
              </a:buClr>
              <a:buSzPts val="3500"/>
              <a:buNone/>
              <a:defRPr sz="3500">
                <a:solidFill>
                  <a:schemeClr val="dk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62" name="Google Shape;262;p62"/>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62"/>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62"/>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62"/>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266" name="Shape 266"/>
        <p:cNvGrpSpPr/>
        <p:nvPr/>
      </p:nvGrpSpPr>
      <p:grpSpPr>
        <a:xfrm>
          <a:off x="0" y="0"/>
          <a:ext cx="0" cy="0"/>
          <a:chOff x="0" y="0"/>
          <a:chExt cx="0" cy="0"/>
        </a:xfrm>
      </p:grpSpPr>
      <p:sp>
        <p:nvSpPr>
          <p:cNvPr id="267" name="Google Shape;267;p63"/>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63"/>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63"/>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63"/>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63"/>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63"/>
          <p:cNvSpPr txBox="1"/>
          <p:nvPr>
            <p:ph idx="1" type="subTitle"/>
          </p:nvPr>
        </p:nvSpPr>
        <p:spPr>
          <a:xfrm>
            <a:off x="5626675" y="1941426"/>
            <a:ext cx="2391600" cy="4662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Clr>
                <a:schemeClr val="dk1"/>
              </a:buClr>
              <a:buSzPts val="1400"/>
              <a:buNone/>
              <a:defRPr sz="1400">
                <a:solidFill>
                  <a:schemeClr val="dk1"/>
                </a:solidFill>
              </a:defRPr>
            </a:lvl1pPr>
            <a:lvl2pPr lvl="1" algn="l">
              <a:lnSpc>
                <a:spcPct val="100000"/>
              </a:lnSpc>
              <a:spcBef>
                <a:spcPts val="0"/>
              </a:spcBef>
              <a:spcAft>
                <a:spcPts val="0"/>
              </a:spcAft>
              <a:buClr>
                <a:schemeClr val="dk1"/>
              </a:buClr>
              <a:buSzPts val="1500"/>
              <a:buNone/>
              <a:defRPr sz="1500">
                <a:solidFill>
                  <a:schemeClr val="dk1"/>
                </a:solidFill>
              </a:defRPr>
            </a:lvl2pPr>
            <a:lvl3pPr lvl="2" algn="l">
              <a:lnSpc>
                <a:spcPct val="100000"/>
              </a:lnSpc>
              <a:spcBef>
                <a:spcPts val="0"/>
              </a:spcBef>
              <a:spcAft>
                <a:spcPts val="0"/>
              </a:spcAft>
              <a:buClr>
                <a:schemeClr val="dk1"/>
              </a:buClr>
              <a:buSzPts val="1500"/>
              <a:buNone/>
              <a:defRPr sz="1500">
                <a:solidFill>
                  <a:schemeClr val="dk1"/>
                </a:solidFill>
              </a:defRPr>
            </a:lvl3pPr>
            <a:lvl4pPr lvl="3" algn="l">
              <a:lnSpc>
                <a:spcPct val="100000"/>
              </a:lnSpc>
              <a:spcBef>
                <a:spcPts val="0"/>
              </a:spcBef>
              <a:spcAft>
                <a:spcPts val="0"/>
              </a:spcAft>
              <a:buClr>
                <a:schemeClr val="dk1"/>
              </a:buClr>
              <a:buSzPts val="1500"/>
              <a:buNone/>
              <a:defRPr sz="1500">
                <a:solidFill>
                  <a:schemeClr val="dk1"/>
                </a:solidFill>
              </a:defRPr>
            </a:lvl4pPr>
            <a:lvl5pPr lvl="4" algn="l">
              <a:lnSpc>
                <a:spcPct val="100000"/>
              </a:lnSpc>
              <a:spcBef>
                <a:spcPts val="0"/>
              </a:spcBef>
              <a:spcAft>
                <a:spcPts val="0"/>
              </a:spcAft>
              <a:buClr>
                <a:schemeClr val="dk1"/>
              </a:buClr>
              <a:buSzPts val="1500"/>
              <a:buNone/>
              <a:defRPr sz="1500">
                <a:solidFill>
                  <a:schemeClr val="dk1"/>
                </a:solidFill>
              </a:defRPr>
            </a:lvl5pPr>
            <a:lvl6pPr lvl="5" algn="l">
              <a:lnSpc>
                <a:spcPct val="100000"/>
              </a:lnSpc>
              <a:spcBef>
                <a:spcPts val="0"/>
              </a:spcBef>
              <a:spcAft>
                <a:spcPts val="0"/>
              </a:spcAft>
              <a:buClr>
                <a:schemeClr val="dk1"/>
              </a:buClr>
              <a:buSzPts val="1500"/>
              <a:buNone/>
              <a:defRPr sz="1500">
                <a:solidFill>
                  <a:schemeClr val="dk1"/>
                </a:solidFill>
              </a:defRPr>
            </a:lvl6pPr>
            <a:lvl7pPr lvl="6" algn="l">
              <a:lnSpc>
                <a:spcPct val="100000"/>
              </a:lnSpc>
              <a:spcBef>
                <a:spcPts val="0"/>
              </a:spcBef>
              <a:spcAft>
                <a:spcPts val="0"/>
              </a:spcAft>
              <a:buClr>
                <a:schemeClr val="dk1"/>
              </a:buClr>
              <a:buSzPts val="1500"/>
              <a:buNone/>
              <a:defRPr sz="1500">
                <a:solidFill>
                  <a:schemeClr val="dk1"/>
                </a:solidFill>
              </a:defRPr>
            </a:lvl7pPr>
            <a:lvl8pPr lvl="7" algn="l">
              <a:lnSpc>
                <a:spcPct val="100000"/>
              </a:lnSpc>
              <a:spcBef>
                <a:spcPts val="0"/>
              </a:spcBef>
              <a:spcAft>
                <a:spcPts val="0"/>
              </a:spcAft>
              <a:buClr>
                <a:schemeClr val="dk1"/>
              </a:buClr>
              <a:buSzPts val="1500"/>
              <a:buNone/>
              <a:defRPr sz="1500">
                <a:solidFill>
                  <a:schemeClr val="dk1"/>
                </a:solidFill>
              </a:defRPr>
            </a:lvl8pPr>
            <a:lvl9pPr lvl="8" algn="l">
              <a:lnSpc>
                <a:spcPct val="100000"/>
              </a:lnSpc>
              <a:spcBef>
                <a:spcPts val="0"/>
              </a:spcBef>
              <a:spcAft>
                <a:spcPts val="0"/>
              </a:spcAft>
              <a:buClr>
                <a:schemeClr val="dk1"/>
              </a:buClr>
              <a:buSzPts val="1500"/>
              <a:buNone/>
              <a:defRPr sz="1500">
                <a:solidFill>
                  <a:schemeClr val="dk1"/>
                </a:solidFill>
              </a:defRPr>
            </a:lvl9pPr>
          </a:lstStyle>
          <a:p/>
        </p:txBody>
      </p:sp>
      <p:sp>
        <p:nvSpPr>
          <p:cNvPr id="273" name="Google Shape;273;p63"/>
          <p:cNvSpPr txBox="1"/>
          <p:nvPr>
            <p:ph idx="2" type="subTitle"/>
          </p:nvPr>
        </p:nvSpPr>
        <p:spPr>
          <a:xfrm>
            <a:off x="1129300" y="3151101"/>
            <a:ext cx="2391600" cy="468300"/>
          </a:xfrm>
          <a:prstGeom prst="rect">
            <a:avLst/>
          </a:prstGeom>
          <a:noFill/>
          <a:ln>
            <a:noFill/>
          </a:ln>
        </p:spPr>
        <p:txBody>
          <a:bodyPr anchorCtr="0" anchor="t" bIns="91425" lIns="91425" spcFirstLastPara="1" rIns="91425" wrap="square" tIns="0">
            <a:noAutofit/>
          </a:bodyPr>
          <a:lstStyle>
            <a:lvl1pPr lvl="0" algn="r">
              <a:lnSpc>
                <a:spcPct val="100000"/>
              </a:lnSpc>
              <a:spcBef>
                <a:spcPts val="0"/>
              </a:spcBef>
              <a:spcAft>
                <a:spcPts val="0"/>
              </a:spcAft>
              <a:buSzPts val="1500"/>
              <a:buNone/>
              <a:defRPr sz="1400"/>
            </a:lvl1pPr>
            <a:lvl2pPr lvl="1" algn="r">
              <a:lnSpc>
                <a:spcPct val="100000"/>
              </a:lnSpc>
              <a:spcBef>
                <a:spcPts val="0"/>
              </a:spcBef>
              <a:spcAft>
                <a:spcPts val="0"/>
              </a:spcAft>
              <a:buSzPts val="1500"/>
              <a:buNone/>
              <a:defRPr sz="1500"/>
            </a:lvl2pPr>
            <a:lvl3pPr lvl="2" algn="r">
              <a:lnSpc>
                <a:spcPct val="100000"/>
              </a:lnSpc>
              <a:spcBef>
                <a:spcPts val="0"/>
              </a:spcBef>
              <a:spcAft>
                <a:spcPts val="0"/>
              </a:spcAft>
              <a:buSzPts val="1500"/>
              <a:buNone/>
              <a:defRPr sz="1500"/>
            </a:lvl3pPr>
            <a:lvl4pPr lvl="3" algn="r">
              <a:lnSpc>
                <a:spcPct val="100000"/>
              </a:lnSpc>
              <a:spcBef>
                <a:spcPts val="0"/>
              </a:spcBef>
              <a:spcAft>
                <a:spcPts val="0"/>
              </a:spcAft>
              <a:buSzPts val="1500"/>
              <a:buNone/>
              <a:defRPr sz="1500"/>
            </a:lvl4pPr>
            <a:lvl5pPr lvl="4" algn="r">
              <a:lnSpc>
                <a:spcPct val="100000"/>
              </a:lnSpc>
              <a:spcBef>
                <a:spcPts val="0"/>
              </a:spcBef>
              <a:spcAft>
                <a:spcPts val="0"/>
              </a:spcAft>
              <a:buSzPts val="1500"/>
              <a:buNone/>
              <a:defRPr sz="1500"/>
            </a:lvl5pPr>
            <a:lvl6pPr lvl="5" algn="r">
              <a:lnSpc>
                <a:spcPct val="100000"/>
              </a:lnSpc>
              <a:spcBef>
                <a:spcPts val="0"/>
              </a:spcBef>
              <a:spcAft>
                <a:spcPts val="0"/>
              </a:spcAft>
              <a:buSzPts val="1500"/>
              <a:buNone/>
              <a:defRPr sz="1500"/>
            </a:lvl6pPr>
            <a:lvl7pPr lvl="6" algn="r">
              <a:lnSpc>
                <a:spcPct val="100000"/>
              </a:lnSpc>
              <a:spcBef>
                <a:spcPts val="0"/>
              </a:spcBef>
              <a:spcAft>
                <a:spcPts val="0"/>
              </a:spcAft>
              <a:buSzPts val="1500"/>
              <a:buNone/>
              <a:defRPr sz="1500"/>
            </a:lvl7pPr>
            <a:lvl8pPr lvl="7" algn="r">
              <a:lnSpc>
                <a:spcPct val="100000"/>
              </a:lnSpc>
              <a:spcBef>
                <a:spcPts val="0"/>
              </a:spcBef>
              <a:spcAft>
                <a:spcPts val="0"/>
              </a:spcAft>
              <a:buSzPts val="1500"/>
              <a:buNone/>
              <a:defRPr sz="1500"/>
            </a:lvl8pPr>
            <a:lvl9pPr lvl="8" algn="r">
              <a:lnSpc>
                <a:spcPct val="100000"/>
              </a:lnSpc>
              <a:spcBef>
                <a:spcPts val="0"/>
              </a:spcBef>
              <a:spcAft>
                <a:spcPts val="0"/>
              </a:spcAft>
              <a:buSzPts val="1500"/>
              <a:buNone/>
              <a:defRPr sz="1500"/>
            </a:lvl9pPr>
          </a:lstStyle>
          <a:p/>
        </p:txBody>
      </p:sp>
      <p:sp>
        <p:nvSpPr>
          <p:cNvPr id="274" name="Google Shape;274;p63"/>
          <p:cNvSpPr txBox="1"/>
          <p:nvPr>
            <p:ph type="title"/>
          </p:nvPr>
        </p:nvSpPr>
        <p:spPr>
          <a:xfrm>
            <a:off x="1125100" y="2794025"/>
            <a:ext cx="2395800" cy="263400"/>
          </a:xfrm>
          <a:prstGeom prst="rect">
            <a:avLst/>
          </a:prstGeom>
          <a:noFill/>
          <a:ln>
            <a:noFill/>
          </a:ln>
        </p:spPr>
        <p:txBody>
          <a:bodyPr anchorCtr="0" anchor="ctr" bIns="0" lIns="91425" spcFirstLastPara="1" rIns="91425" wrap="square" tIns="0">
            <a:noAutofit/>
          </a:bodyPr>
          <a:lstStyle>
            <a:lvl1pPr lvl="0" algn="r">
              <a:lnSpc>
                <a:spcPct val="100000"/>
              </a:lnSpc>
              <a:spcBef>
                <a:spcPts val="0"/>
              </a:spcBef>
              <a:spcAft>
                <a:spcPts val="0"/>
              </a:spcAft>
              <a:buSzPts val="2200"/>
              <a:buNone/>
              <a:defRPr sz="2200"/>
            </a:lvl1pPr>
            <a:lvl2pPr lvl="1" algn="r">
              <a:lnSpc>
                <a:spcPct val="100000"/>
              </a:lnSpc>
              <a:spcBef>
                <a:spcPts val="0"/>
              </a:spcBef>
              <a:spcAft>
                <a:spcPts val="0"/>
              </a:spcAft>
              <a:buSzPts val="4800"/>
              <a:buNone/>
              <a:defRPr sz="4800"/>
            </a:lvl2pPr>
            <a:lvl3pPr lvl="2" algn="r">
              <a:lnSpc>
                <a:spcPct val="100000"/>
              </a:lnSpc>
              <a:spcBef>
                <a:spcPts val="0"/>
              </a:spcBef>
              <a:spcAft>
                <a:spcPts val="0"/>
              </a:spcAft>
              <a:buSzPts val="4800"/>
              <a:buNone/>
              <a:defRPr sz="4800"/>
            </a:lvl3pPr>
            <a:lvl4pPr lvl="3" algn="r">
              <a:lnSpc>
                <a:spcPct val="100000"/>
              </a:lnSpc>
              <a:spcBef>
                <a:spcPts val="0"/>
              </a:spcBef>
              <a:spcAft>
                <a:spcPts val="0"/>
              </a:spcAft>
              <a:buSzPts val="4800"/>
              <a:buNone/>
              <a:defRPr sz="4800"/>
            </a:lvl4pPr>
            <a:lvl5pPr lvl="4" algn="r">
              <a:lnSpc>
                <a:spcPct val="100000"/>
              </a:lnSpc>
              <a:spcBef>
                <a:spcPts val="0"/>
              </a:spcBef>
              <a:spcAft>
                <a:spcPts val="0"/>
              </a:spcAft>
              <a:buSzPts val="4800"/>
              <a:buNone/>
              <a:defRPr sz="4800"/>
            </a:lvl5pPr>
            <a:lvl6pPr lvl="5" algn="r">
              <a:lnSpc>
                <a:spcPct val="100000"/>
              </a:lnSpc>
              <a:spcBef>
                <a:spcPts val="0"/>
              </a:spcBef>
              <a:spcAft>
                <a:spcPts val="0"/>
              </a:spcAft>
              <a:buSzPts val="4800"/>
              <a:buNone/>
              <a:defRPr sz="4800"/>
            </a:lvl6pPr>
            <a:lvl7pPr lvl="6" algn="r">
              <a:lnSpc>
                <a:spcPct val="100000"/>
              </a:lnSpc>
              <a:spcBef>
                <a:spcPts val="0"/>
              </a:spcBef>
              <a:spcAft>
                <a:spcPts val="0"/>
              </a:spcAft>
              <a:buSzPts val="4800"/>
              <a:buNone/>
              <a:defRPr sz="4800"/>
            </a:lvl7pPr>
            <a:lvl8pPr lvl="7" algn="r">
              <a:lnSpc>
                <a:spcPct val="100000"/>
              </a:lnSpc>
              <a:spcBef>
                <a:spcPts val="0"/>
              </a:spcBef>
              <a:spcAft>
                <a:spcPts val="0"/>
              </a:spcAft>
              <a:buSzPts val="4800"/>
              <a:buNone/>
              <a:defRPr sz="4800"/>
            </a:lvl8pPr>
            <a:lvl9pPr lvl="8" algn="r">
              <a:lnSpc>
                <a:spcPct val="100000"/>
              </a:lnSpc>
              <a:spcBef>
                <a:spcPts val="0"/>
              </a:spcBef>
              <a:spcAft>
                <a:spcPts val="0"/>
              </a:spcAft>
              <a:buSzPts val="4800"/>
              <a:buNone/>
              <a:defRPr sz="4800"/>
            </a:lvl9pPr>
          </a:lstStyle>
          <a:p/>
        </p:txBody>
      </p:sp>
      <p:sp>
        <p:nvSpPr>
          <p:cNvPr id="275" name="Google Shape;275;p63"/>
          <p:cNvSpPr txBox="1"/>
          <p:nvPr>
            <p:ph idx="3" type="title"/>
          </p:nvPr>
        </p:nvSpPr>
        <p:spPr>
          <a:xfrm>
            <a:off x="5626675" y="1582550"/>
            <a:ext cx="2395800" cy="265200"/>
          </a:xfrm>
          <a:prstGeom prst="rect">
            <a:avLst/>
          </a:prstGeom>
          <a:noFill/>
          <a:ln>
            <a:noFill/>
          </a:ln>
        </p:spPr>
        <p:txBody>
          <a:bodyPr anchorCtr="0" anchor="ctr" bIns="0" lIns="91425" spcFirstLastPara="1" rIns="91425" wrap="square" tIns="0">
            <a:noAutofit/>
          </a:bodyPr>
          <a:lstStyle>
            <a:lvl1pPr lvl="0" algn="l">
              <a:lnSpc>
                <a:spcPct val="100000"/>
              </a:lnSpc>
              <a:spcBef>
                <a:spcPts val="0"/>
              </a:spcBef>
              <a:spcAft>
                <a:spcPts val="0"/>
              </a:spcAft>
              <a:buClr>
                <a:schemeClr val="dk1"/>
              </a:buClr>
              <a:buSzPts val="2200"/>
              <a:buNone/>
              <a:defRPr sz="2200">
                <a:solidFill>
                  <a:schemeClr val="dk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6" name="Shape 276"/>
        <p:cNvGrpSpPr/>
        <p:nvPr/>
      </p:nvGrpSpPr>
      <p:grpSpPr>
        <a:xfrm>
          <a:off x="0" y="0"/>
          <a:ext cx="0" cy="0"/>
          <a:chOff x="0" y="0"/>
          <a:chExt cx="0" cy="0"/>
        </a:xfrm>
      </p:grpSpPr>
      <p:sp>
        <p:nvSpPr>
          <p:cNvPr id="277" name="Google Shape;277;p64"/>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278" name="Google Shape;278;p64"/>
          <p:cNvSpPr txBox="1"/>
          <p:nvPr>
            <p:ph idx="1" type="subTitle"/>
          </p:nvPr>
        </p:nvSpPr>
        <p:spPr>
          <a:xfrm>
            <a:off x="2773575" y="3109000"/>
            <a:ext cx="2226600" cy="84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sp>
        <p:nvSpPr>
          <p:cNvPr id="279" name="Google Shape;279;p64"/>
          <p:cNvSpPr txBox="1"/>
          <p:nvPr>
            <p:ph idx="2" type="title"/>
          </p:nvPr>
        </p:nvSpPr>
        <p:spPr>
          <a:xfrm>
            <a:off x="2646050" y="2523698"/>
            <a:ext cx="2481300" cy="5244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200"/>
              <a:buNone/>
              <a:defRPr sz="2200">
                <a:solidFill>
                  <a:schemeClr val="dk1"/>
                </a:solidFill>
              </a:defRPr>
            </a:lvl1pPr>
            <a:lvl2pPr lvl="1"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280" name="Google Shape;280;p64"/>
          <p:cNvSpPr txBox="1"/>
          <p:nvPr>
            <p:ph idx="3" type="subTitle"/>
          </p:nvPr>
        </p:nvSpPr>
        <p:spPr>
          <a:xfrm>
            <a:off x="6070225" y="3109000"/>
            <a:ext cx="2226600" cy="84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sp>
        <p:nvSpPr>
          <p:cNvPr id="281" name="Google Shape;281;p64"/>
          <p:cNvSpPr txBox="1"/>
          <p:nvPr>
            <p:ph idx="4" type="title"/>
          </p:nvPr>
        </p:nvSpPr>
        <p:spPr>
          <a:xfrm>
            <a:off x="5942650" y="2523676"/>
            <a:ext cx="2481300" cy="524400"/>
          </a:xfrm>
          <a:prstGeom prst="rect">
            <a:avLst/>
          </a:prstGeom>
          <a:solidFill>
            <a:schemeClr val="lt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2200"/>
              <a:buNone/>
              <a:defRPr sz="2200">
                <a:solidFill>
                  <a:schemeClr val="lt1"/>
                </a:solidFill>
              </a:defRPr>
            </a:lvl1pPr>
            <a:lvl2pPr lvl="1"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algn="l">
              <a:lnSpc>
                <a:spcPct val="100000"/>
              </a:lnSpc>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282" name="Google Shape;282;p64"/>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83" name="Shape 283"/>
        <p:cNvGrpSpPr/>
        <p:nvPr/>
      </p:nvGrpSpPr>
      <p:grpSpPr>
        <a:xfrm>
          <a:off x="0" y="0"/>
          <a:ext cx="0" cy="0"/>
          <a:chOff x="0" y="0"/>
          <a:chExt cx="0" cy="0"/>
        </a:xfrm>
      </p:grpSpPr>
      <p:sp>
        <p:nvSpPr>
          <p:cNvPr id="284" name="Google Shape;284;p65"/>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43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65"/>
          <p:cNvSpPr txBox="1"/>
          <p:nvPr>
            <p:ph idx="1" type="body"/>
          </p:nvPr>
        </p:nvSpPr>
        <p:spPr>
          <a:xfrm>
            <a:off x="5438700" y="1973025"/>
            <a:ext cx="3124200" cy="2130900"/>
          </a:xfrm>
          <a:prstGeom prst="rect">
            <a:avLst/>
          </a:prstGeom>
          <a:noFill/>
          <a:ln>
            <a:noFill/>
          </a:ln>
        </p:spPr>
        <p:txBody>
          <a:bodyPr anchorCtr="0" anchor="t" bIns="91425" lIns="91425" spcFirstLastPara="1" rIns="91425" wrap="square" tIns="91425">
            <a:noAutofit/>
          </a:bodyPr>
          <a:lstStyle>
            <a:lvl1pPr indent="-330200" lvl="0" marL="457200" algn="r">
              <a:lnSpc>
                <a:spcPct val="100000"/>
              </a:lnSpc>
              <a:spcBef>
                <a:spcPts val="0"/>
              </a:spcBef>
              <a:spcAft>
                <a:spcPts val="0"/>
              </a:spcAft>
              <a:buSzPts val="1600"/>
              <a:buFont typeface="Raleway SemiBold"/>
              <a:buChar char="●"/>
              <a:defRPr sz="1600"/>
            </a:lvl1pPr>
            <a:lvl2pPr indent="-330200" lvl="1" marL="914400" algn="r">
              <a:lnSpc>
                <a:spcPct val="115000"/>
              </a:lnSpc>
              <a:spcBef>
                <a:spcPts val="0"/>
              </a:spcBef>
              <a:spcAft>
                <a:spcPts val="0"/>
              </a:spcAft>
              <a:buSzPts val="1600"/>
              <a:buFont typeface="Nunito Light"/>
              <a:buChar char="○"/>
              <a:defRPr sz="1600"/>
            </a:lvl2pPr>
            <a:lvl3pPr indent="-330200" lvl="2" marL="1371600" algn="r">
              <a:lnSpc>
                <a:spcPct val="115000"/>
              </a:lnSpc>
              <a:spcBef>
                <a:spcPts val="1600"/>
              </a:spcBef>
              <a:spcAft>
                <a:spcPts val="0"/>
              </a:spcAft>
              <a:buSzPts val="1600"/>
              <a:buFont typeface="Nunito Light"/>
              <a:buChar char="■"/>
              <a:defRPr sz="1600"/>
            </a:lvl3pPr>
            <a:lvl4pPr indent="-330200" lvl="3" marL="1828800" algn="r">
              <a:lnSpc>
                <a:spcPct val="115000"/>
              </a:lnSpc>
              <a:spcBef>
                <a:spcPts val="1600"/>
              </a:spcBef>
              <a:spcAft>
                <a:spcPts val="0"/>
              </a:spcAft>
              <a:buSzPts val="1600"/>
              <a:buFont typeface="Nunito Light"/>
              <a:buChar char="●"/>
              <a:defRPr sz="1600"/>
            </a:lvl4pPr>
            <a:lvl5pPr indent="-330200" lvl="4" marL="2286000" algn="r">
              <a:lnSpc>
                <a:spcPct val="115000"/>
              </a:lnSpc>
              <a:spcBef>
                <a:spcPts val="1600"/>
              </a:spcBef>
              <a:spcAft>
                <a:spcPts val="0"/>
              </a:spcAft>
              <a:buSzPts val="1600"/>
              <a:buFont typeface="Nunito Light"/>
              <a:buChar char="○"/>
              <a:defRPr sz="1600"/>
            </a:lvl5pPr>
            <a:lvl6pPr indent="-330200" lvl="5" marL="2743200" algn="r">
              <a:lnSpc>
                <a:spcPct val="115000"/>
              </a:lnSpc>
              <a:spcBef>
                <a:spcPts val="1600"/>
              </a:spcBef>
              <a:spcAft>
                <a:spcPts val="0"/>
              </a:spcAft>
              <a:buSzPts val="1600"/>
              <a:buFont typeface="Nunito Light"/>
              <a:buChar char="■"/>
              <a:defRPr sz="1600"/>
            </a:lvl6pPr>
            <a:lvl7pPr indent="-330200" lvl="6" marL="3200400" algn="r">
              <a:lnSpc>
                <a:spcPct val="115000"/>
              </a:lnSpc>
              <a:spcBef>
                <a:spcPts val="1600"/>
              </a:spcBef>
              <a:spcAft>
                <a:spcPts val="0"/>
              </a:spcAft>
              <a:buSzPts val="1600"/>
              <a:buFont typeface="Nunito Light"/>
              <a:buChar char="●"/>
              <a:defRPr sz="1600"/>
            </a:lvl7pPr>
            <a:lvl8pPr indent="-330200" lvl="7" marL="3657600" algn="r">
              <a:lnSpc>
                <a:spcPct val="115000"/>
              </a:lnSpc>
              <a:spcBef>
                <a:spcPts val="1600"/>
              </a:spcBef>
              <a:spcAft>
                <a:spcPts val="0"/>
              </a:spcAft>
              <a:buSzPts val="1600"/>
              <a:buFont typeface="Nunito Light"/>
              <a:buChar char="○"/>
              <a:defRPr sz="1600"/>
            </a:lvl8pPr>
            <a:lvl9pPr indent="-330200" lvl="8" marL="4114800" algn="r">
              <a:lnSpc>
                <a:spcPct val="115000"/>
              </a:lnSpc>
              <a:spcBef>
                <a:spcPts val="1600"/>
              </a:spcBef>
              <a:spcAft>
                <a:spcPts val="1600"/>
              </a:spcAft>
              <a:buSzPts val="1600"/>
              <a:buFont typeface="Nunito Light"/>
              <a:buChar char="■"/>
              <a:defRPr sz="1600"/>
            </a:lvl9pPr>
          </a:lstStyle>
          <a:p/>
        </p:txBody>
      </p:sp>
      <p:sp>
        <p:nvSpPr>
          <p:cNvPr id="286" name="Google Shape;286;p65"/>
          <p:cNvSpPr txBox="1"/>
          <p:nvPr>
            <p:ph type="title"/>
          </p:nvPr>
        </p:nvSpPr>
        <p:spPr>
          <a:xfrm>
            <a:off x="5438775" y="1168325"/>
            <a:ext cx="3124200" cy="669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3000">
                <a:solidFill>
                  <a:schemeClr val="dk2"/>
                </a:solidFill>
              </a:defRPr>
            </a:lvl1pPr>
            <a:lvl2pPr lvl="1" algn="l">
              <a:lnSpc>
                <a:spcPct val="100000"/>
              </a:lnSpc>
              <a:spcBef>
                <a:spcPts val="0"/>
              </a:spcBef>
              <a:spcAft>
                <a:spcPts val="0"/>
              </a:spcAft>
              <a:buSzPts val="2800"/>
              <a:buNone/>
              <a:defRPr sz="3000"/>
            </a:lvl2pPr>
            <a:lvl3pPr lvl="2" algn="l">
              <a:lnSpc>
                <a:spcPct val="100000"/>
              </a:lnSpc>
              <a:spcBef>
                <a:spcPts val="0"/>
              </a:spcBef>
              <a:spcAft>
                <a:spcPts val="0"/>
              </a:spcAft>
              <a:buSzPts val="2800"/>
              <a:buNone/>
              <a:defRPr sz="3000"/>
            </a:lvl3pPr>
            <a:lvl4pPr lvl="3" algn="l">
              <a:lnSpc>
                <a:spcPct val="100000"/>
              </a:lnSpc>
              <a:spcBef>
                <a:spcPts val="0"/>
              </a:spcBef>
              <a:spcAft>
                <a:spcPts val="0"/>
              </a:spcAft>
              <a:buSzPts val="2800"/>
              <a:buNone/>
              <a:defRPr sz="3000"/>
            </a:lvl4pPr>
            <a:lvl5pPr lvl="4" algn="l">
              <a:lnSpc>
                <a:spcPct val="100000"/>
              </a:lnSpc>
              <a:spcBef>
                <a:spcPts val="0"/>
              </a:spcBef>
              <a:spcAft>
                <a:spcPts val="0"/>
              </a:spcAft>
              <a:buSzPts val="2800"/>
              <a:buNone/>
              <a:defRPr sz="3000"/>
            </a:lvl5pPr>
            <a:lvl6pPr lvl="5" algn="l">
              <a:lnSpc>
                <a:spcPct val="100000"/>
              </a:lnSpc>
              <a:spcBef>
                <a:spcPts val="0"/>
              </a:spcBef>
              <a:spcAft>
                <a:spcPts val="0"/>
              </a:spcAft>
              <a:buSzPts val="2800"/>
              <a:buNone/>
              <a:defRPr sz="3000"/>
            </a:lvl6pPr>
            <a:lvl7pPr lvl="6" algn="l">
              <a:lnSpc>
                <a:spcPct val="100000"/>
              </a:lnSpc>
              <a:spcBef>
                <a:spcPts val="0"/>
              </a:spcBef>
              <a:spcAft>
                <a:spcPts val="0"/>
              </a:spcAft>
              <a:buSzPts val="2800"/>
              <a:buNone/>
              <a:defRPr sz="3000"/>
            </a:lvl7pPr>
            <a:lvl8pPr lvl="7" algn="l">
              <a:lnSpc>
                <a:spcPct val="100000"/>
              </a:lnSpc>
              <a:spcBef>
                <a:spcPts val="0"/>
              </a:spcBef>
              <a:spcAft>
                <a:spcPts val="0"/>
              </a:spcAft>
              <a:buSzPts val="2800"/>
              <a:buNone/>
              <a:defRPr sz="3000"/>
            </a:lvl8pPr>
            <a:lvl9pPr lvl="8" algn="l">
              <a:lnSpc>
                <a:spcPct val="100000"/>
              </a:lnSpc>
              <a:spcBef>
                <a:spcPts val="0"/>
              </a:spcBef>
              <a:spcAft>
                <a:spcPts val="0"/>
              </a:spcAft>
              <a:buSzPts val="2800"/>
              <a:buNone/>
              <a:defRPr sz="3000"/>
            </a:lvl9pPr>
          </a:lstStyle>
          <a:p/>
        </p:txBody>
      </p:sp>
      <p:sp>
        <p:nvSpPr>
          <p:cNvPr id="287" name="Google Shape;287;p65"/>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65"/>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65"/>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65"/>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51" name="Shape 51"/>
        <p:cNvGrpSpPr/>
        <p:nvPr/>
      </p:nvGrpSpPr>
      <p:grpSpPr>
        <a:xfrm>
          <a:off x="0" y="0"/>
          <a:ext cx="0" cy="0"/>
          <a:chOff x="0" y="0"/>
          <a:chExt cx="0" cy="0"/>
        </a:xfrm>
      </p:grpSpPr>
      <p:sp>
        <p:nvSpPr>
          <p:cNvPr id="52" name="Google Shape;52;p48"/>
          <p:cNvSpPr txBox="1"/>
          <p:nvPr>
            <p:ph idx="1" type="subTitle"/>
          </p:nvPr>
        </p:nvSpPr>
        <p:spPr>
          <a:xfrm flipH="1">
            <a:off x="720000" y="1132375"/>
            <a:ext cx="7704000" cy="329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Font typeface="Roboto"/>
              <a:buAutoNum type="arabicPeriod"/>
              <a:defRPr sz="1200"/>
            </a:lvl1pPr>
            <a:lvl2pPr lvl="1" algn="ctr">
              <a:lnSpc>
                <a:spcPct val="100000"/>
              </a:lnSpc>
              <a:spcBef>
                <a:spcPts val="0"/>
              </a:spcBef>
              <a:spcAft>
                <a:spcPts val="0"/>
              </a:spcAft>
              <a:buSzPts val="1200"/>
              <a:buFont typeface="Roboto Condensed Light"/>
              <a:buAutoNum type="alphaLcPeriod"/>
              <a:defRPr sz="1200"/>
            </a:lvl2pPr>
            <a:lvl3pPr lvl="2" algn="ctr">
              <a:lnSpc>
                <a:spcPct val="100000"/>
              </a:lnSpc>
              <a:spcBef>
                <a:spcPts val="0"/>
              </a:spcBef>
              <a:spcAft>
                <a:spcPts val="0"/>
              </a:spcAft>
              <a:buSzPts val="1200"/>
              <a:buFont typeface="Roboto Condensed Light"/>
              <a:buAutoNum type="romanLcPeriod"/>
              <a:defRPr sz="1200"/>
            </a:lvl3pPr>
            <a:lvl4pPr lvl="3" algn="ctr">
              <a:lnSpc>
                <a:spcPct val="100000"/>
              </a:lnSpc>
              <a:spcBef>
                <a:spcPts val="0"/>
              </a:spcBef>
              <a:spcAft>
                <a:spcPts val="0"/>
              </a:spcAft>
              <a:buSzPts val="1200"/>
              <a:buFont typeface="Roboto Condensed Light"/>
              <a:buAutoNum type="arabicPeriod"/>
              <a:defRPr sz="1200"/>
            </a:lvl4pPr>
            <a:lvl5pPr lvl="4" algn="ctr">
              <a:lnSpc>
                <a:spcPct val="100000"/>
              </a:lnSpc>
              <a:spcBef>
                <a:spcPts val="0"/>
              </a:spcBef>
              <a:spcAft>
                <a:spcPts val="0"/>
              </a:spcAft>
              <a:buSzPts val="1200"/>
              <a:buFont typeface="Roboto Condensed Light"/>
              <a:buAutoNum type="alphaLcPeriod"/>
              <a:defRPr sz="1200"/>
            </a:lvl5pPr>
            <a:lvl6pPr lvl="5" algn="ctr">
              <a:lnSpc>
                <a:spcPct val="100000"/>
              </a:lnSpc>
              <a:spcBef>
                <a:spcPts val="0"/>
              </a:spcBef>
              <a:spcAft>
                <a:spcPts val="0"/>
              </a:spcAft>
              <a:buSzPts val="1200"/>
              <a:buFont typeface="Roboto Condensed Light"/>
              <a:buAutoNum type="romanLcPeriod"/>
              <a:defRPr sz="1200"/>
            </a:lvl6pPr>
            <a:lvl7pPr lvl="6" algn="ctr">
              <a:lnSpc>
                <a:spcPct val="100000"/>
              </a:lnSpc>
              <a:spcBef>
                <a:spcPts val="0"/>
              </a:spcBef>
              <a:spcAft>
                <a:spcPts val="0"/>
              </a:spcAft>
              <a:buSzPts val="1200"/>
              <a:buFont typeface="Roboto Condensed Light"/>
              <a:buAutoNum type="arabicPeriod"/>
              <a:defRPr sz="1200"/>
            </a:lvl7pPr>
            <a:lvl8pPr lvl="7" algn="ctr">
              <a:lnSpc>
                <a:spcPct val="100000"/>
              </a:lnSpc>
              <a:spcBef>
                <a:spcPts val="0"/>
              </a:spcBef>
              <a:spcAft>
                <a:spcPts val="0"/>
              </a:spcAft>
              <a:buSzPts val="1200"/>
              <a:buFont typeface="Roboto Condensed Light"/>
              <a:buAutoNum type="alphaLcPeriod"/>
              <a:defRPr sz="1200"/>
            </a:lvl8pPr>
            <a:lvl9pPr lvl="8" algn="ctr">
              <a:lnSpc>
                <a:spcPct val="100000"/>
              </a:lnSpc>
              <a:spcBef>
                <a:spcPts val="0"/>
              </a:spcBef>
              <a:spcAft>
                <a:spcPts val="0"/>
              </a:spcAft>
              <a:buSzPts val="1200"/>
              <a:buFont typeface="Roboto Condensed Light"/>
              <a:buAutoNum type="romanLcPeriod"/>
              <a:defRPr sz="1200"/>
            </a:lvl9pPr>
          </a:lstStyle>
          <a:p/>
        </p:txBody>
      </p:sp>
      <p:sp>
        <p:nvSpPr>
          <p:cNvPr id="53" name="Google Shape;53;p48"/>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91" name="Shape 291"/>
        <p:cNvGrpSpPr/>
        <p:nvPr/>
      </p:nvGrpSpPr>
      <p:grpSpPr>
        <a:xfrm>
          <a:off x="0" y="0"/>
          <a:ext cx="0" cy="0"/>
          <a:chOff x="0" y="0"/>
          <a:chExt cx="0" cy="0"/>
        </a:xfrm>
      </p:grpSpPr>
      <p:sp>
        <p:nvSpPr>
          <p:cNvPr id="292" name="Google Shape;292;p66"/>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66"/>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66"/>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66"/>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66"/>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66"/>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66"/>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66"/>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66"/>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66"/>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66"/>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66"/>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4" name="Shape 304"/>
        <p:cNvGrpSpPr/>
        <p:nvPr/>
      </p:nvGrpSpPr>
      <p:grpSpPr>
        <a:xfrm>
          <a:off x="0" y="0"/>
          <a:ext cx="0" cy="0"/>
          <a:chOff x="0" y="0"/>
          <a:chExt cx="0" cy="0"/>
        </a:xfrm>
      </p:grpSpPr>
      <p:sp>
        <p:nvSpPr>
          <p:cNvPr id="305" name="Google Shape;305;p67"/>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
        <p:nvSpPr>
          <p:cNvPr id="306" name="Google Shape;306;p67"/>
          <p:cNvSpPr txBox="1"/>
          <p:nvPr>
            <p:ph idx="1" type="subTitle"/>
          </p:nvPr>
        </p:nvSpPr>
        <p:spPr>
          <a:xfrm flipH="1">
            <a:off x="1456725" y="1617100"/>
            <a:ext cx="1960800" cy="103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307" name="Google Shape;307;p67"/>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67"/>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309" name="Shape 309"/>
        <p:cNvGrpSpPr/>
        <p:nvPr/>
      </p:nvGrpSpPr>
      <p:grpSpPr>
        <a:xfrm>
          <a:off x="0" y="0"/>
          <a:ext cx="0" cy="0"/>
          <a:chOff x="0" y="0"/>
          <a:chExt cx="0" cy="0"/>
        </a:xfrm>
      </p:grpSpPr>
      <p:sp>
        <p:nvSpPr>
          <p:cNvPr id="310" name="Google Shape;310;p68"/>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68"/>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68"/>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68"/>
          <p:cNvSpPr txBox="1"/>
          <p:nvPr>
            <p:ph type="title"/>
          </p:nvPr>
        </p:nvSpPr>
        <p:spPr>
          <a:xfrm>
            <a:off x="2951850" y="700250"/>
            <a:ext cx="32403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4300">
                <a:solidFill>
                  <a:schemeClr val="dk1"/>
                </a:solidFill>
              </a:defRPr>
            </a:lvl1pPr>
            <a:lvl2pPr lvl="1" algn="ctr">
              <a:lnSpc>
                <a:spcPct val="100000"/>
              </a:lnSpc>
              <a:spcBef>
                <a:spcPts val="0"/>
              </a:spcBef>
              <a:spcAft>
                <a:spcPts val="0"/>
              </a:spcAft>
              <a:buSzPts val="2800"/>
              <a:buNone/>
              <a:defRPr sz="3000">
                <a:solidFill>
                  <a:schemeClr val="dk1"/>
                </a:solidFill>
              </a:defRPr>
            </a:lvl2pPr>
            <a:lvl3pPr lvl="2" algn="ctr">
              <a:lnSpc>
                <a:spcPct val="100000"/>
              </a:lnSpc>
              <a:spcBef>
                <a:spcPts val="0"/>
              </a:spcBef>
              <a:spcAft>
                <a:spcPts val="0"/>
              </a:spcAft>
              <a:buSzPts val="2800"/>
              <a:buNone/>
              <a:defRPr sz="3000">
                <a:solidFill>
                  <a:schemeClr val="dk1"/>
                </a:solidFill>
              </a:defRPr>
            </a:lvl3pPr>
            <a:lvl4pPr lvl="3" algn="ctr">
              <a:lnSpc>
                <a:spcPct val="100000"/>
              </a:lnSpc>
              <a:spcBef>
                <a:spcPts val="0"/>
              </a:spcBef>
              <a:spcAft>
                <a:spcPts val="0"/>
              </a:spcAft>
              <a:buSzPts val="2800"/>
              <a:buNone/>
              <a:defRPr sz="3000">
                <a:solidFill>
                  <a:schemeClr val="dk1"/>
                </a:solidFill>
              </a:defRPr>
            </a:lvl4pPr>
            <a:lvl5pPr lvl="4" algn="ctr">
              <a:lnSpc>
                <a:spcPct val="100000"/>
              </a:lnSpc>
              <a:spcBef>
                <a:spcPts val="0"/>
              </a:spcBef>
              <a:spcAft>
                <a:spcPts val="0"/>
              </a:spcAft>
              <a:buSzPts val="2800"/>
              <a:buNone/>
              <a:defRPr sz="3000">
                <a:solidFill>
                  <a:schemeClr val="dk1"/>
                </a:solidFill>
              </a:defRPr>
            </a:lvl5pPr>
            <a:lvl6pPr lvl="5" algn="ctr">
              <a:lnSpc>
                <a:spcPct val="100000"/>
              </a:lnSpc>
              <a:spcBef>
                <a:spcPts val="0"/>
              </a:spcBef>
              <a:spcAft>
                <a:spcPts val="0"/>
              </a:spcAft>
              <a:buSzPts val="2800"/>
              <a:buNone/>
              <a:defRPr sz="3000">
                <a:solidFill>
                  <a:schemeClr val="dk1"/>
                </a:solidFill>
              </a:defRPr>
            </a:lvl6pPr>
            <a:lvl7pPr lvl="6" algn="ctr">
              <a:lnSpc>
                <a:spcPct val="100000"/>
              </a:lnSpc>
              <a:spcBef>
                <a:spcPts val="0"/>
              </a:spcBef>
              <a:spcAft>
                <a:spcPts val="0"/>
              </a:spcAft>
              <a:buSzPts val="2800"/>
              <a:buNone/>
              <a:defRPr sz="3000">
                <a:solidFill>
                  <a:schemeClr val="dk1"/>
                </a:solidFill>
              </a:defRPr>
            </a:lvl7pPr>
            <a:lvl8pPr lvl="7" algn="ctr">
              <a:lnSpc>
                <a:spcPct val="100000"/>
              </a:lnSpc>
              <a:spcBef>
                <a:spcPts val="0"/>
              </a:spcBef>
              <a:spcAft>
                <a:spcPts val="0"/>
              </a:spcAft>
              <a:buSzPts val="2800"/>
              <a:buNone/>
              <a:defRPr sz="3000">
                <a:solidFill>
                  <a:schemeClr val="dk1"/>
                </a:solidFill>
              </a:defRPr>
            </a:lvl8pPr>
            <a:lvl9pPr lvl="8" algn="ctr">
              <a:lnSpc>
                <a:spcPct val="100000"/>
              </a:lnSpc>
              <a:spcBef>
                <a:spcPts val="0"/>
              </a:spcBef>
              <a:spcAft>
                <a:spcPts val="0"/>
              </a:spcAft>
              <a:buSzPts val="2800"/>
              <a:buNone/>
              <a:defRPr sz="3000">
                <a:solidFill>
                  <a:schemeClr val="dk1"/>
                </a:solidFill>
              </a:defRPr>
            </a:lvl9pPr>
          </a:lstStyle>
          <a:p/>
        </p:txBody>
      </p:sp>
      <p:sp>
        <p:nvSpPr>
          <p:cNvPr id="314" name="Google Shape;314;p68"/>
          <p:cNvSpPr txBox="1"/>
          <p:nvPr>
            <p:ph idx="1" type="subTitle"/>
          </p:nvPr>
        </p:nvSpPr>
        <p:spPr>
          <a:xfrm>
            <a:off x="2951850" y="1515875"/>
            <a:ext cx="3240300" cy="12084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Clr>
                <a:schemeClr val="dk1"/>
              </a:buClr>
              <a:buSzPts val="3000"/>
              <a:buNone/>
              <a:defRPr sz="16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315" name="Google Shape;315;p68"/>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Anaheim"/>
                <a:ea typeface="Anaheim"/>
                <a:cs typeface="Anaheim"/>
                <a:sym typeface="Anaheim"/>
              </a:rPr>
              <a:t>CREDITS: This presentation template was created by Slidesgo, incluiding icons by Flaticon, and infographics &amp; images by Freepik.</a:t>
            </a:r>
            <a:endParaRPr b="0" i="0" sz="1400" u="none" cap="none" strike="noStrike">
              <a:solidFill>
                <a:schemeClr val="lt1"/>
              </a:solidFill>
              <a:latin typeface="Anaheim"/>
              <a:ea typeface="Anaheim"/>
              <a:cs typeface="Anaheim"/>
              <a:sym typeface="Anaheim"/>
            </a:endParaRPr>
          </a:p>
        </p:txBody>
      </p:sp>
      <p:sp>
        <p:nvSpPr>
          <p:cNvPr id="316" name="Google Shape;316;p68"/>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68"/>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68"/>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68"/>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68"/>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68"/>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68"/>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68"/>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68"/>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5" name="Shape 3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4" name="Shape 54"/>
        <p:cNvGrpSpPr/>
        <p:nvPr/>
      </p:nvGrpSpPr>
      <p:grpSpPr>
        <a:xfrm>
          <a:off x="0" y="0"/>
          <a:ext cx="0" cy="0"/>
          <a:chOff x="0" y="0"/>
          <a:chExt cx="0" cy="0"/>
        </a:xfrm>
      </p:grpSpPr>
      <p:sp>
        <p:nvSpPr>
          <p:cNvPr id="55" name="Google Shape;55;p49"/>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9"/>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9"/>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9"/>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9"/>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9"/>
          <p:cNvSpPr txBox="1"/>
          <p:nvPr>
            <p:ph type="ctrTitle"/>
          </p:nvPr>
        </p:nvSpPr>
        <p:spPr>
          <a:xfrm flipH="1">
            <a:off x="2189800" y="1848349"/>
            <a:ext cx="2163900" cy="2409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3500"/>
              <a:buNone/>
              <a:defRPr sz="3500"/>
            </a:lvl1pPr>
            <a:lvl2pPr lvl="1" algn="ctr">
              <a:lnSpc>
                <a:spcPct val="100000"/>
              </a:lnSpc>
              <a:spcBef>
                <a:spcPts val="0"/>
              </a:spcBef>
              <a:spcAft>
                <a:spcPts val="0"/>
              </a:spcAft>
              <a:buClr>
                <a:srgbClr val="434343"/>
              </a:buClr>
              <a:buSzPts val="3500"/>
              <a:buNone/>
              <a:defRPr b="1" sz="3500">
                <a:solidFill>
                  <a:srgbClr val="434343"/>
                </a:solidFill>
              </a:defRPr>
            </a:lvl2pPr>
            <a:lvl3pPr lvl="2" algn="ctr">
              <a:lnSpc>
                <a:spcPct val="100000"/>
              </a:lnSpc>
              <a:spcBef>
                <a:spcPts val="0"/>
              </a:spcBef>
              <a:spcAft>
                <a:spcPts val="0"/>
              </a:spcAft>
              <a:buClr>
                <a:srgbClr val="434343"/>
              </a:buClr>
              <a:buSzPts val="3500"/>
              <a:buNone/>
              <a:defRPr b="1" sz="3500">
                <a:solidFill>
                  <a:srgbClr val="434343"/>
                </a:solidFill>
              </a:defRPr>
            </a:lvl3pPr>
            <a:lvl4pPr lvl="3" algn="ctr">
              <a:lnSpc>
                <a:spcPct val="100000"/>
              </a:lnSpc>
              <a:spcBef>
                <a:spcPts val="0"/>
              </a:spcBef>
              <a:spcAft>
                <a:spcPts val="0"/>
              </a:spcAft>
              <a:buClr>
                <a:srgbClr val="434343"/>
              </a:buClr>
              <a:buSzPts val="3500"/>
              <a:buNone/>
              <a:defRPr b="1" sz="3500">
                <a:solidFill>
                  <a:srgbClr val="434343"/>
                </a:solidFill>
              </a:defRPr>
            </a:lvl4pPr>
            <a:lvl5pPr lvl="4" algn="ctr">
              <a:lnSpc>
                <a:spcPct val="100000"/>
              </a:lnSpc>
              <a:spcBef>
                <a:spcPts val="0"/>
              </a:spcBef>
              <a:spcAft>
                <a:spcPts val="0"/>
              </a:spcAft>
              <a:buClr>
                <a:srgbClr val="434343"/>
              </a:buClr>
              <a:buSzPts val="3500"/>
              <a:buNone/>
              <a:defRPr b="1" sz="3500">
                <a:solidFill>
                  <a:srgbClr val="434343"/>
                </a:solidFill>
              </a:defRPr>
            </a:lvl5pPr>
            <a:lvl6pPr lvl="5" algn="ctr">
              <a:lnSpc>
                <a:spcPct val="100000"/>
              </a:lnSpc>
              <a:spcBef>
                <a:spcPts val="0"/>
              </a:spcBef>
              <a:spcAft>
                <a:spcPts val="0"/>
              </a:spcAft>
              <a:buClr>
                <a:srgbClr val="434343"/>
              </a:buClr>
              <a:buSzPts val="3500"/>
              <a:buNone/>
              <a:defRPr b="1" sz="3500">
                <a:solidFill>
                  <a:srgbClr val="434343"/>
                </a:solidFill>
              </a:defRPr>
            </a:lvl6pPr>
            <a:lvl7pPr lvl="6" algn="ctr">
              <a:lnSpc>
                <a:spcPct val="100000"/>
              </a:lnSpc>
              <a:spcBef>
                <a:spcPts val="0"/>
              </a:spcBef>
              <a:spcAft>
                <a:spcPts val="0"/>
              </a:spcAft>
              <a:buClr>
                <a:srgbClr val="434343"/>
              </a:buClr>
              <a:buSzPts val="3500"/>
              <a:buNone/>
              <a:defRPr b="1" sz="3500">
                <a:solidFill>
                  <a:srgbClr val="434343"/>
                </a:solidFill>
              </a:defRPr>
            </a:lvl7pPr>
            <a:lvl8pPr lvl="7" algn="ctr">
              <a:lnSpc>
                <a:spcPct val="100000"/>
              </a:lnSpc>
              <a:spcBef>
                <a:spcPts val="0"/>
              </a:spcBef>
              <a:spcAft>
                <a:spcPts val="0"/>
              </a:spcAft>
              <a:buClr>
                <a:srgbClr val="434343"/>
              </a:buClr>
              <a:buSzPts val="3500"/>
              <a:buNone/>
              <a:defRPr b="1" sz="3500">
                <a:solidFill>
                  <a:srgbClr val="434343"/>
                </a:solidFill>
              </a:defRPr>
            </a:lvl8pPr>
            <a:lvl9pPr lvl="8" algn="ctr">
              <a:lnSpc>
                <a:spcPct val="100000"/>
              </a:lnSpc>
              <a:spcBef>
                <a:spcPts val="0"/>
              </a:spcBef>
              <a:spcAft>
                <a:spcPts val="0"/>
              </a:spcAft>
              <a:buClr>
                <a:srgbClr val="434343"/>
              </a:buClr>
              <a:buSzPts val="3500"/>
              <a:buNone/>
              <a:defRPr b="1" sz="3500">
                <a:solidFill>
                  <a:srgbClr val="434343"/>
                </a:solidFill>
              </a:defRPr>
            </a:lvl9pPr>
          </a:lstStyle>
          <a:p/>
        </p:txBody>
      </p:sp>
      <p:sp>
        <p:nvSpPr>
          <p:cNvPr id="61" name="Google Shape;61;p49"/>
          <p:cNvSpPr txBox="1"/>
          <p:nvPr>
            <p:ph idx="1" type="subTitle"/>
          </p:nvPr>
        </p:nvSpPr>
        <p:spPr>
          <a:xfrm flipH="1">
            <a:off x="2189801" y="2162325"/>
            <a:ext cx="2163900" cy="4266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62" name="Google Shape;62;p49"/>
          <p:cNvSpPr txBox="1"/>
          <p:nvPr>
            <p:ph idx="2" type="ctrTitle"/>
          </p:nvPr>
        </p:nvSpPr>
        <p:spPr>
          <a:xfrm flipH="1">
            <a:off x="4811675" y="1848401"/>
            <a:ext cx="2163900" cy="2409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3500"/>
              <a:buNone/>
              <a:defRPr sz="3500"/>
            </a:lvl1pPr>
            <a:lvl2pPr lvl="1" algn="r">
              <a:lnSpc>
                <a:spcPct val="100000"/>
              </a:lnSpc>
              <a:spcBef>
                <a:spcPts val="0"/>
              </a:spcBef>
              <a:spcAft>
                <a:spcPts val="0"/>
              </a:spcAft>
              <a:buClr>
                <a:srgbClr val="434343"/>
              </a:buClr>
              <a:buSzPts val="3500"/>
              <a:buNone/>
              <a:defRPr b="1" sz="3500">
                <a:solidFill>
                  <a:srgbClr val="434343"/>
                </a:solidFill>
              </a:defRPr>
            </a:lvl2pPr>
            <a:lvl3pPr lvl="2" algn="r">
              <a:lnSpc>
                <a:spcPct val="100000"/>
              </a:lnSpc>
              <a:spcBef>
                <a:spcPts val="0"/>
              </a:spcBef>
              <a:spcAft>
                <a:spcPts val="0"/>
              </a:spcAft>
              <a:buClr>
                <a:srgbClr val="434343"/>
              </a:buClr>
              <a:buSzPts val="3500"/>
              <a:buNone/>
              <a:defRPr b="1" sz="3500">
                <a:solidFill>
                  <a:srgbClr val="434343"/>
                </a:solidFill>
              </a:defRPr>
            </a:lvl3pPr>
            <a:lvl4pPr lvl="3" algn="r">
              <a:lnSpc>
                <a:spcPct val="100000"/>
              </a:lnSpc>
              <a:spcBef>
                <a:spcPts val="0"/>
              </a:spcBef>
              <a:spcAft>
                <a:spcPts val="0"/>
              </a:spcAft>
              <a:buClr>
                <a:srgbClr val="434343"/>
              </a:buClr>
              <a:buSzPts val="3500"/>
              <a:buNone/>
              <a:defRPr b="1" sz="3500">
                <a:solidFill>
                  <a:srgbClr val="434343"/>
                </a:solidFill>
              </a:defRPr>
            </a:lvl4pPr>
            <a:lvl5pPr lvl="4" algn="r">
              <a:lnSpc>
                <a:spcPct val="100000"/>
              </a:lnSpc>
              <a:spcBef>
                <a:spcPts val="0"/>
              </a:spcBef>
              <a:spcAft>
                <a:spcPts val="0"/>
              </a:spcAft>
              <a:buClr>
                <a:srgbClr val="434343"/>
              </a:buClr>
              <a:buSzPts val="3500"/>
              <a:buNone/>
              <a:defRPr b="1" sz="3500">
                <a:solidFill>
                  <a:srgbClr val="434343"/>
                </a:solidFill>
              </a:defRPr>
            </a:lvl5pPr>
            <a:lvl6pPr lvl="5" algn="r">
              <a:lnSpc>
                <a:spcPct val="100000"/>
              </a:lnSpc>
              <a:spcBef>
                <a:spcPts val="0"/>
              </a:spcBef>
              <a:spcAft>
                <a:spcPts val="0"/>
              </a:spcAft>
              <a:buClr>
                <a:srgbClr val="434343"/>
              </a:buClr>
              <a:buSzPts val="3500"/>
              <a:buNone/>
              <a:defRPr b="1" sz="3500">
                <a:solidFill>
                  <a:srgbClr val="434343"/>
                </a:solidFill>
              </a:defRPr>
            </a:lvl6pPr>
            <a:lvl7pPr lvl="6" algn="r">
              <a:lnSpc>
                <a:spcPct val="100000"/>
              </a:lnSpc>
              <a:spcBef>
                <a:spcPts val="0"/>
              </a:spcBef>
              <a:spcAft>
                <a:spcPts val="0"/>
              </a:spcAft>
              <a:buClr>
                <a:srgbClr val="434343"/>
              </a:buClr>
              <a:buSzPts val="3500"/>
              <a:buNone/>
              <a:defRPr b="1" sz="3500">
                <a:solidFill>
                  <a:srgbClr val="434343"/>
                </a:solidFill>
              </a:defRPr>
            </a:lvl7pPr>
            <a:lvl8pPr lvl="7" algn="r">
              <a:lnSpc>
                <a:spcPct val="100000"/>
              </a:lnSpc>
              <a:spcBef>
                <a:spcPts val="0"/>
              </a:spcBef>
              <a:spcAft>
                <a:spcPts val="0"/>
              </a:spcAft>
              <a:buClr>
                <a:srgbClr val="434343"/>
              </a:buClr>
              <a:buSzPts val="3500"/>
              <a:buNone/>
              <a:defRPr b="1" sz="3500">
                <a:solidFill>
                  <a:srgbClr val="434343"/>
                </a:solidFill>
              </a:defRPr>
            </a:lvl8pPr>
            <a:lvl9pPr lvl="8" algn="r">
              <a:lnSpc>
                <a:spcPct val="100000"/>
              </a:lnSpc>
              <a:spcBef>
                <a:spcPts val="0"/>
              </a:spcBef>
              <a:spcAft>
                <a:spcPts val="0"/>
              </a:spcAft>
              <a:buClr>
                <a:srgbClr val="434343"/>
              </a:buClr>
              <a:buSzPts val="3500"/>
              <a:buNone/>
              <a:defRPr b="1" sz="3500">
                <a:solidFill>
                  <a:srgbClr val="434343"/>
                </a:solidFill>
              </a:defRPr>
            </a:lvl9pPr>
          </a:lstStyle>
          <a:p/>
        </p:txBody>
      </p:sp>
      <p:sp>
        <p:nvSpPr>
          <p:cNvPr id="63" name="Google Shape;63;p49"/>
          <p:cNvSpPr txBox="1"/>
          <p:nvPr>
            <p:ph idx="3" type="subTitle"/>
          </p:nvPr>
        </p:nvSpPr>
        <p:spPr>
          <a:xfrm flipH="1">
            <a:off x="4811675" y="2163531"/>
            <a:ext cx="2163900" cy="426600"/>
          </a:xfrm>
          <a:prstGeom prst="rect">
            <a:avLst/>
          </a:prstGeom>
          <a:noFill/>
          <a:ln>
            <a:noFill/>
          </a:ln>
        </p:spPr>
        <p:txBody>
          <a:bodyPr anchorCtr="0" anchor="t" bIns="0" lIns="91425" spcFirstLastPara="1" rIns="91425" wrap="square" tIns="0">
            <a:noAutofit/>
          </a:bodyPr>
          <a:lstStyle>
            <a:lvl1pPr lv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64" name="Google Shape;64;p49"/>
          <p:cNvSpPr txBox="1"/>
          <p:nvPr>
            <p:ph idx="4" type="ctrTitle"/>
          </p:nvPr>
        </p:nvSpPr>
        <p:spPr>
          <a:xfrm flipH="1">
            <a:off x="2189796" y="3103412"/>
            <a:ext cx="21639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p:txBody>
      </p:sp>
      <p:sp>
        <p:nvSpPr>
          <p:cNvPr id="65" name="Google Shape;65;p49"/>
          <p:cNvSpPr txBox="1"/>
          <p:nvPr>
            <p:ph idx="5" type="title"/>
          </p:nvPr>
        </p:nvSpPr>
        <p:spPr>
          <a:xfrm>
            <a:off x="1278000" y="3420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p:txBody>
      </p:sp>
      <p:sp>
        <p:nvSpPr>
          <p:cNvPr id="66" name="Google Shape;66;p49"/>
          <p:cNvSpPr txBox="1"/>
          <p:nvPr>
            <p:ph idx="6" type="ctrTitle"/>
          </p:nvPr>
        </p:nvSpPr>
        <p:spPr>
          <a:xfrm flipH="1">
            <a:off x="2189800" y="3258286"/>
            <a:ext cx="2163900" cy="2409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3500"/>
              <a:buNone/>
              <a:defRPr sz="3500"/>
            </a:lvl1pPr>
            <a:lvl2pPr lvl="1" algn="ctr">
              <a:lnSpc>
                <a:spcPct val="100000"/>
              </a:lnSpc>
              <a:spcBef>
                <a:spcPts val="0"/>
              </a:spcBef>
              <a:spcAft>
                <a:spcPts val="0"/>
              </a:spcAft>
              <a:buClr>
                <a:srgbClr val="434343"/>
              </a:buClr>
              <a:buSzPts val="3500"/>
              <a:buNone/>
              <a:defRPr b="1" sz="3500">
                <a:solidFill>
                  <a:srgbClr val="434343"/>
                </a:solidFill>
              </a:defRPr>
            </a:lvl2pPr>
            <a:lvl3pPr lvl="2" algn="ctr">
              <a:lnSpc>
                <a:spcPct val="100000"/>
              </a:lnSpc>
              <a:spcBef>
                <a:spcPts val="0"/>
              </a:spcBef>
              <a:spcAft>
                <a:spcPts val="0"/>
              </a:spcAft>
              <a:buClr>
                <a:srgbClr val="434343"/>
              </a:buClr>
              <a:buSzPts val="3500"/>
              <a:buNone/>
              <a:defRPr b="1" sz="3500">
                <a:solidFill>
                  <a:srgbClr val="434343"/>
                </a:solidFill>
              </a:defRPr>
            </a:lvl3pPr>
            <a:lvl4pPr lvl="3" algn="ctr">
              <a:lnSpc>
                <a:spcPct val="100000"/>
              </a:lnSpc>
              <a:spcBef>
                <a:spcPts val="0"/>
              </a:spcBef>
              <a:spcAft>
                <a:spcPts val="0"/>
              </a:spcAft>
              <a:buClr>
                <a:srgbClr val="434343"/>
              </a:buClr>
              <a:buSzPts val="3500"/>
              <a:buNone/>
              <a:defRPr b="1" sz="3500">
                <a:solidFill>
                  <a:srgbClr val="434343"/>
                </a:solidFill>
              </a:defRPr>
            </a:lvl4pPr>
            <a:lvl5pPr lvl="4" algn="ctr">
              <a:lnSpc>
                <a:spcPct val="100000"/>
              </a:lnSpc>
              <a:spcBef>
                <a:spcPts val="0"/>
              </a:spcBef>
              <a:spcAft>
                <a:spcPts val="0"/>
              </a:spcAft>
              <a:buClr>
                <a:srgbClr val="434343"/>
              </a:buClr>
              <a:buSzPts val="3500"/>
              <a:buNone/>
              <a:defRPr b="1" sz="3500">
                <a:solidFill>
                  <a:srgbClr val="434343"/>
                </a:solidFill>
              </a:defRPr>
            </a:lvl5pPr>
            <a:lvl6pPr lvl="5" algn="ctr">
              <a:lnSpc>
                <a:spcPct val="100000"/>
              </a:lnSpc>
              <a:spcBef>
                <a:spcPts val="0"/>
              </a:spcBef>
              <a:spcAft>
                <a:spcPts val="0"/>
              </a:spcAft>
              <a:buClr>
                <a:srgbClr val="434343"/>
              </a:buClr>
              <a:buSzPts val="3500"/>
              <a:buNone/>
              <a:defRPr b="1" sz="3500">
                <a:solidFill>
                  <a:srgbClr val="434343"/>
                </a:solidFill>
              </a:defRPr>
            </a:lvl6pPr>
            <a:lvl7pPr lvl="6" algn="ctr">
              <a:lnSpc>
                <a:spcPct val="100000"/>
              </a:lnSpc>
              <a:spcBef>
                <a:spcPts val="0"/>
              </a:spcBef>
              <a:spcAft>
                <a:spcPts val="0"/>
              </a:spcAft>
              <a:buClr>
                <a:srgbClr val="434343"/>
              </a:buClr>
              <a:buSzPts val="3500"/>
              <a:buNone/>
              <a:defRPr b="1" sz="3500">
                <a:solidFill>
                  <a:srgbClr val="434343"/>
                </a:solidFill>
              </a:defRPr>
            </a:lvl7pPr>
            <a:lvl8pPr lvl="7" algn="ctr">
              <a:lnSpc>
                <a:spcPct val="100000"/>
              </a:lnSpc>
              <a:spcBef>
                <a:spcPts val="0"/>
              </a:spcBef>
              <a:spcAft>
                <a:spcPts val="0"/>
              </a:spcAft>
              <a:buClr>
                <a:srgbClr val="434343"/>
              </a:buClr>
              <a:buSzPts val="3500"/>
              <a:buNone/>
              <a:defRPr b="1" sz="3500">
                <a:solidFill>
                  <a:srgbClr val="434343"/>
                </a:solidFill>
              </a:defRPr>
            </a:lvl8pPr>
            <a:lvl9pPr lvl="8" algn="ctr">
              <a:lnSpc>
                <a:spcPct val="100000"/>
              </a:lnSpc>
              <a:spcBef>
                <a:spcPts val="0"/>
              </a:spcBef>
              <a:spcAft>
                <a:spcPts val="0"/>
              </a:spcAft>
              <a:buClr>
                <a:srgbClr val="434343"/>
              </a:buClr>
              <a:buSzPts val="3500"/>
              <a:buNone/>
              <a:defRPr b="1" sz="3500">
                <a:solidFill>
                  <a:srgbClr val="434343"/>
                </a:solidFill>
              </a:defRPr>
            </a:lvl9pPr>
          </a:lstStyle>
          <a:p/>
        </p:txBody>
      </p:sp>
      <p:sp>
        <p:nvSpPr>
          <p:cNvPr id="67" name="Google Shape;67;p49"/>
          <p:cNvSpPr txBox="1"/>
          <p:nvPr>
            <p:ph idx="7" type="subTitle"/>
          </p:nvPr>
        </p:nvSpPr>
        <p:spPr>
          <a:xfrm flipH="1">
            <a:off x="2189801" y="3572262"/>
            <a:ext cx="2163900" cy="426600"/>
          </a:xfrm>
          <a:prstGeom prst="rect">
            <a:avLst/>
          </a:prstGeom>
          <a:noFill/>
          <a:ln>
            <a:noFill/>
          </a:ln>
        </p:spPr>
        <p:txBody>
          <a:bodyPr anchorCtr="0" anchor="t" bIns="0" lIns="91425" spcFirstLastPara="1" rIns="91425" wrap="square" tIns="0">
            <a:noAutofit/>
          </a:bodyPr>
          <a:lstStyle>
            <a:lvl1pPr lvl="0" algn="l">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68" name="Google Shape;68;p49"/>
          <p:cNvSpPr txBox="1"/>
          <p:nvPr>
            <p:ph idx="8" type="ctrTitle"/>
          </p:nvPr>
        </p:nvSpPr>
        <p:spPr>
          <a:xfrm flipH="1">
            <a:off x="4811675" y="3258338"/>
            <a:ext cx="2163900" cy="2409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3500"/>
              <a:buNone/>
              <a:defRPr sz="3500"/>
            </a:lvl1pPr>
            <a:lvl2pPr lvl="1" algn="r">
              <a:lnSpc>
                <a:spcPct val="100000"/>
              </a:lnSpc>
              <a:spcBef>
                <a:spcPts val="0"/>
              </a:spcBef>
              <a:spcAft>
                <a:spcPts val="0"/>
              </a:spcAft>
              <a:buClr>
                <a:srgbClr val="434343"/>
              </a:buClr>
              <a:buSzPts val="3500"/>
              <a:buNone/>
              <a:defRPr b="1" sz="3500">
                <a:solidFill>
                  <a:srgbClr val="434343"/>
                </a:solidFill>
              </a:defRPr>
            </a:lvl2pPr>
            <a:lvl3pPr lvl="2" algn="r">
              <a:lnSpc>
                <a:spcPct val="100000"/>
              </a:lnSpc>
              <a:spcBef>
                <a:spcPts val="0"/>
              </a:spcBef>
              <a:spcAft>
                <a:spcPts val="0"/>
              </a:spcAft>
              <a:buClr>
                <a:srgbClr val="434343"/>
              </a:buClr>
              <a:buSzPts val="3500"/>
              <a:buNone/>
              <a:defRPr b="1" sz="3500">
                <a:solidFill>
                  <a:srgbClr val="434343"/>
                </a:solidFill>
              </a:defRPr>
            </a:lvl3pPr>
            <a:lvl4pPr lvl="3" algn="r">
              <a:lnSpc>
                <a:spcPct val="100000"/>
              </a:lnSpc>
              <a:spcBef>
                <a:spcPts val="0"/>
              </a:spcBef>
              <a:spcAft>
                <a:spcPts val="0"/>
              </a:spcAft>
              <a:buClr>
                <a:srgbClr val="434343"/>
              </a:buClr>
              <a:buSzPts val="3500"/>
              <a:buNone/>
              <a:defRPr b="1" sz="3500">
                <a:solidFill>
                  <a:srgbClr val="434343"/>
                </a:solidFill>
              </a:defRPr>
            </a:lvl4pPr>
            <a:lvl5pPr lvl="4" algn="r">
              <a:lnSpc>
                <a:spcPct val="100000"/>
              </a:lnSpc>
              <a:spcBef>
                <a:spcPts val="0"/>
              </a:spcBef>
              <a:spcAft>
                <a:spcPts val="0"/>
              </a:spcAft>
              <a:buClr>
                <a:srgbClr val="434343"/>
              </a:buClr>
              <a:buSzPts val="3500"/>
              <a:buNone/>
              <a:defRPr b="1" sz="3500">
                <a:solidFill>
                  <a:srgbClr val="434343"/>
                </a:solidFill>
              </a:defRPr>
            </a:lvl5pPr>
            <a:lvl6pPr lvl="5" algn="r">
              <a:lnSpc>
                <a:spcPct val="100000"/>
              </a:lnSpc>
              <a:spcBef>
                <a:spcPts val="0"/>
              </a:spcBef>
              <a:spcAft>
                <a:spcPts val="0"/>
              </a:spcAft>
              <a:buClr>
                <a:srgbClr val="434343"/>
              </a:buClr>
              <a:buSzPts val="3500"/>
              <a:buNone/>
              <a:defRPr b="1" sz="3500">
                <a:solidFill>
                  <a:srgbClr val="434343"/>
                </a:solidFill>
              </a:defRPr>
            </a:lvl6pPr>
            <a:lvl7pPr lvl="6" algn="r">
              <a:lnSpc>
                <a:spcPct val="100000"/>
              </a:lnSpc>
              <a:spcBef>
                <a:spcPts val="0"/>
              </a:spcBef>
              <a:spcAft>
                <a:spcPts val="0"/>
              </a:spcAft>
              <a:buClr>
                <a:srgbClr val="434343"/>
              </a:buClr>
              <a:buSzPts val="3500"/>
              <a:buNone/>
              <a:defRPr b="1" sz="3500">
                <a:solidFill>
                  <a:srgbClr val="434343"/>
                </a:solidFill>
              </a:defRPr>
            </a:lvl7pPr>
            <a:lvl8pPr lvl="7" algn="r">
              <a:lnSpc>
                <a:spcPct val="100000"/>
              </a:lnSpc>
              <a:spcBef>
                <a:spcPts val="0"/>
              </a:spcBef>
              <a:spcAft>
                <a:spcPts val="0"/>
              </a:spcAft>
              <a:buClr>
                <a:srgbClr val="434343"/>
              </a:buClr>
              <a:buSzPts val="3500"/>
              <a:buNone/>
              <a:defRPr b="1" sz="3500">
                <a:solidFill>
                  <a:srgbClr val="434343"/>
                </a:solidFill>
              </a:defRPr>
            </a:lvl8pPr>
            <a:lvl9pPr lvl="8" algn="r">
              <a:lnSpc>
                <a:spcPct val="100000"/>
              </a:lnSpc>
              <a:spcBef>
                <a:spcPts val="0"/>
              </a:spcBef>
              <a:spcAft>
                <a:spcPts val="0"/>
              </a:spcAft>
              <a:buClr>
                <a:srgbClr val="434343"/>
              </a:buClr>
              <a:buSzPts val="3500"/>
              <a:buNone/>
              <a:defRPr b="1" sz="3500">
                <a:solidFill>
                  <a:srgbClr val="434343"/>
                </a:solidFill>
              </a:defRPr>
            </a:lvl9pPr>
          </a:lstStyle>
          <a:p/>
        </p:txBody>
      </p:sp>
      <p:sp>
        <p:nvSpPr>
          <p:cNvPr id="69" name="Google Shape;69;p49"/>
          <p:cNvSpPr txBox="1"/>
          <p:nvPr>
            <p:ph idx="9" type="subTitle"/>
          </p:nvPr>
        </p:nvSpPr>
        <p:spPr>
          <a:xfrm flipH="1">
            <a:off x="4811675" y="3573468"/>
            <a:ext cx="2163900" cy="426600"/>
          </a:xfrm>
          <a:prstGeom prst="rect">
            <a:avLst/>
          </a:prstGeom>
          <a:noFill/>
          <a:ln>
            <a:noFill/>
          </a:ln>
        </p:spPr>
        <p:txBody>
          <a:bodyPr anchorCtr="0" anchor="t" bIns="0" lIns="91425" spcFirstLastPara="1" rIns="91425" wrap="square" tIns="0">
            <a:noAutofit/>
          </a:bodyPr>
          <a:lstStyle>
            <a:lvl1pPr lv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50"/>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50"/>
          <p:cNvSpPr txBox="1"/>
          <p:nvPr>
            <p:ph idx="1" type="body"/>
          </p:nvPr>
        </p:nvSpPr>
        <p:spPr>
          <a:xfrm>
            <a:off x="609499" y="1973025"/>
            <a:ext cx="3512700" cy="21309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SzPts val="1600"/>
              <a:buFont typeface="Raleway SemiBold"/>
              <a:buChar char="●"/>
              <a:defRPr sz="1600"/>
            </a:lvl1pPr>
            <a:lvl2pPr indent="-330200" lvl="1" marL="914400" algn="l">
              <a:lnSpc>
                <a:spcPct val="115000"/>
              </a:lnSpc>
              <a:spcBef>
                <a:spcPts val="0"/>
              </a:spcBef>
              <a:spcAft>
                <a:spcPts val="0"/>
              </a:spcAft>
              <a:buSzPts val="1600"/>
              <a:buFont typeface="Nunito Light"/>
              <a:buChar char="○"/>
              <a:defRPr sz="1600"/>
            </a:lvl2pPr>
            <a:lvl3pPr indent="-330200" lvl="2" marL="1371600" algn="l">
              <a:lnSpc>
                <a:spcPct val="115000"/>
              </a:lnSpc>
              <a:spcBef>
                <a:spcPts val="1600"/>
              </a:spcBef>
              <a:spcAft>
                <a:spcPts val="0"/>
              </a:spcAft>
              <a:buSzPts val="1600"/>
              <a:buFont typeface="Nunito Light"/>
              <a:buChar char="■"/>
              <a:defRPr sz="1600"/>
            </a:lvl3pPr>
            <a:lvl4pPr indent="-330200" lvl="3" marL="1828800" algn="l">
              <a:lnSpc>
                <a:spcPct val="115000"/>
              </a:lnSpc>
              <a:spcBef>
                <a:spcPts val="1600"/>
              </a:spcBef>
              <a:spcAft>
                <a:spcPts val="0"/>
              </a:spcAft>
              <a:buSzPts val="1600"/>
              <a:buFont typeface="Nunito Light"/>
              <a:buChar char="●"/>
              <a:defRPr sz="1600"/>
            </a:lvl4pPr>
            <a:lvl5pPr indent="-330200" lvl="4" marL="2286000" algn="l">
              <a:lnSpc>
                <a:spcPct val="115000"/>
              </a:lnSpc>
              <a:spcBef>
                <a:spcPts val="1600"/>
              </a:spcBef>
              <a:spcAft>
                <a:spcPts val="0"/>
              </a:spcAft>
              <a:buSzPts val="1600"/>
              <a:buFont typeface="Nunito Light"/>
              <a:buChar char="○"/>
              <a:defRPr sz="1600"/>
            </a:lvl5pPr>
            <a:lvl6pPr indent="-330200" lvl="5" marL="2743200" algn="l">
              <a:lnSpc>
                <a:spcPct val="115000"/>
              </a:lnSpc>
              <a:spcBef>
                <a:spcPts val="1600"/>
              </a:spcBef>
              <a:spcAft>
                <a:spcPts val="0"/>
              </a:spcAft>
              <a:buSzPts val="1600"/>
              <a:buFont typeface="Nunito Light"/>
              <a:buChar char="■"/>
              <a:defRPr sz="1600"/>
            </a:lvl6pPr>
            <a:lvl7pPr indent="-330200" lvl="6" marL="3200400" algn="l">
              <a:lnSpc>
                <a:spcPct val="115000"/>
              </a:lnSpc>
              <a:spcBef>
                <a:spcPts val="1600"/>
              </a:spcBef>
              <a:spcAft>
                <a:spcPts val="0"/>
              </a:spcAft>
              <a:buSzPts val="1600"/>
              <a:buFont typeface="Nunito Light"/>
              <a:buChar char="●"/>
              <a:defRPr sz="1600"/>
            </a:lvl7pPr>
            <a:lvl8pPr indent="-330200" lvl="7" marL="3657600" algn="l">
              <a:lnSpc>
                <a:spcPct val="115000"/>
              </a:lnSpc>
              <a:spcBef>
                <a:spcPts val="1600"/>
              </a:spcBef>
              <a:spcAft>
                <a:spcPts val="0"/>
              </a:spcAft>
              <a:buSzPts val="1600"/>
              <a:buFont typeface="Nunito Light"/>
              <a:buChar char="○"/>
              <a:defRPr sz="1600"/>
            </a:lvl8pPr>
            <a:lvl9pPr indent="-330200" lvl="8" marL="4114800" algn="l">
              <a:lnSpc>
                <a:spcPct val="115000"/>
              </a:lnSpc>
              <a:spcBef>
                <a:spcPts val="1600"/>
              </a:spcBef>
              <a:spcAft>
                <a:spcPts val="1600"/>
              </a:spcAft>
              <a:buSzPts val="1600"/>
              <a:buFont typeface="Nunito Light"/>
              <a:buChar char="■"/>
              <a:defRPr sz="1600"/>
            </a:lvl9pPr>
          </a:lstStyle>
          <a:p/>
        </p:txBody>
      </p:sp>
      <p:sp>
        <p:nvSpPr>
          <p:cNvPr id="73" name="Google Shape;73;p50"/>
          <p:cNvSpPr txBox="1"/>
          <p:nvPr>
            <p:ph type="title"/>
          </p:nvPr>
        </p:nvSpPr>
        <p:spPr>
          <a:xfrm>
            <a:off x="560825" y="1168325"/>
            <a:ext cx="3561300" cy="66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3000">
                <a:solidFill>
                  <a:schemeClr val="dk2"/>
                </a:solidFill>
              </a:defRPr>
            </a:lvl1pPr>
            <a:lvl2pPr lvl="1" algn="l">
              <a:lnSpc>
                <a:spcPct val="100000"/>
              </a:lnSpc>
              <a:spcBef>
                <a:spcPts val="0"/>
              </a:spcBef>
              <a:spcAft>
                <a:spcPts val="0"/>
              </a:spcAft>
              <a:buSzPts val="2800"/>
              <a:buNone/>
              <a:defRPr sz="3000"/>
            </a:lvl2pPr>
            <a:lvl3pPr lvl="2" algn="l">
              <a:lnSpc>
                <a:spcPct val="100000"/>
              </a:lnSpc>
              <a:spcBef>
                <a:spcPts val="0"/>
              </a:spcBef>
              <a:spcAft>
                <a:spcPts val="0"/>
              </a:spcAft>
              <a:buSzPts val="2800"/>
              <a:buNone/>
              <a:defRPr sz="3000"/>
            </a:lvl3pPr>
            <a:lvl4pPr lvl="3" algn="l">
              <a:lnSpc>
                <a:spcPct val="100000"/>
              </a:lnSpc>
              <a:spcBef>
                <a:spcPts val="0"/>
              </a:spcBef>
              <a:spcAft>
                <a:spcPts val="0"/>
              </a:spcAft>
              <a:buSzPts val="2800"/>
              <a:buNone/>
              <a:defRPr sz="3000"/>
            </a:lvl4pPr>
            <a:lvl5pPr lvl="4" algn="l">
              <a:lnSpc>
                <a:spcPct val="100000"/>
              </a:lnSpc>
              <a:spcBef>
                <a:spcPts val="0"/>
              </a:spcBef>
              <a:spcAft>
                <a:spcPts val="0"/>
              </a:spcAft>
              <a:buSzPts val="2800"/>
              <a:buNone/>
              <a:defRPr sz="3000"/>
            </a:lvl5pPr>
            <a:lvl6pPr lvl="5" algn="l">
              <a:lnSpc>
                <a:spcPct val="100000"/>
              </a:lnSpc>
              <a:spcBef>
                <a:spcPts val="0"/>
              </a:spcBef>
              <a:spcAft>
                <a:spcPts val="0"/>
              </a:spcAft>
              <a:buSzPts val="2800"/>
              <a:buNone/>
              <a:defRPr sz="3000"/>
            </a:lvl6pPr>
            <a:lvl7pPr lvl="6" algn="l">
              <a:lnSpc>
                <a:spcPct val="100000"/>
              </a:lnSpc>
              <a:spcBef>
                <a:spcPts val="0"/>
              </a:spcBef>
              <a:spcAft>
                <a:spcPts val="0"/>
              </a:spcAft>
              <a:buSzPts val="2800"/>
              <a:buNone/>
              <a:defRPr sz="3000"/>
            </a:lvl7pPr>
            <a:lvl8pPr lvl="7" algn="l">
              <a:lnSpc>
                <a:spcPct val="100000"/>
              </a:lnSpc>
              <a:spcBef>
                <a:spcPts val="0"/>
              </a:spcBef>
              <a:spcAft>
                <a:spcPts val="0"/>
              </a:spcAft>
              <a:buSzPts val="2800"/>
              <a:buNone/>
              <a:defRPr sz="3000"/>
            </a:lvl8pPr>
            <a:lvl9pPr lvl="8" algn="l">
              <a:lnSpc>
                <a:spcPct val="100000"/>
              </a:lnSpc>
              <a:spcBef>
                <a:spcPts val="0"/>
              </a:spcBef>
              <a:spcAft>
                <a:spcPts val="0"/>
              </a:spcAft>
              <a:buSzPts val="2800"/>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74" name="Shape 74"/>
        <p:cNvGrpSpPr/>
        <p:nvPr/>
      </p:nvGrpSpPr>
      <p:grpSpPr>
        <a:xfrm>
          <a:off x="0" y="0"/>
          <a:ext cx="0" cy="0"/>
          <a:chOff x="0" y="0"/>
          <a:chExt cx="0" cy="0"/>
        </a:xfrm>
      </p:grpSpPr>
      <p:sp>
        <p:nvSpPr>
          <p:cNvPr id="75" name="Google Shape;75;p51"/>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51"/>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1"/>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1"/>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1"/>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51"/>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1"/>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1"/>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51"/>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1"/>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51"/>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1"/>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51"/>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51"/>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1"/>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51"/>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51"/>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51"/>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1"/>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1"/>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51"/>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51"/>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51"/>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51"/>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51"/>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1"/>
          <p:cNvSpPr txBox="1"/>
          <p:nvPr>
            <p:ph idx="1" type="subTitle"/>
          </p:nvPr>
        </p:nvSpPr>
        <p:spPr>
          <a:xfrm flipH="1">
            <a:off x="2521800" y="2340324"/>
            <a:ext cx="4100400" cy="808500"/>
          </a:xfrm>
          <a:prstGeom prst="rect">
            <a:avLst/>
          </a:prstGeom>
          <a:noFill/>
          <a:ln>
            <a:noFill/>
          </a:ln>
        </p:spPr>
        <p:txBody>
          <a:bodyPr anchorCtr="0" anchor="ctr" bIns="0" lIns="91425" spcFirstLastPara="1" rIns="91425" wrap="square" tIns="0">
            <a:noAutofit/>
          </a:bodyPr>
          <a:lstStyle>
            <a:lvl1pPr lv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p:txBody>
      </p:sp>
      <p:sp>
        <p:nvSpPr>
          <p:cNvPr id="101" name="Google Shape;101;p51"/>
          <p:cNvSpPr txBox="1"/>
          <p:nvPr>
            <p:ph type="title"/>
          </p:nvPr>
        </p:nvSpPr>
        <p:spPr>
          <a:xfrm>
            <a:off x="2521800" y="3221225"/>
            <a:ext cx="4100400" cy="402900"/>
          </a:xfrm>
          <a:prstGeom prst="rect">
            <a:avLst/>
          </a:prstGeom>
          <a:noFill/>
          <a:ln>
            <a:noFill/>
          </a:ln>
        </p:spPr>
        <p:txBody>
          <a:bodyPr anchorCtr="0" anchor="t" bIns="91425" lIns="91425" spcFirstLastPara="1" rIns="91425" wrap="square" tIns="0">
            <a:noAutofit/>
          </a:bodyPr>
          <a:lstStyle>
            <a:lvl1pPr lvl="0" algn="ctr">
              <a:lnSpc>
                <a:spcPct val="100000"/>
              </a:lnSpc>
              <a:spcBef>
                <a:spcPts val="0"/>
              </a:spcBef>
              <a:spcAft>
                <a:spcPts val="0"/>
              </a:spcAft>
              <a:buSzPts val="2800"/>
              <a:buNone/>
              <a:defRPr b="0" sz="2200">
                <a:solidFill>
                  <a:schemeClr val="dk1"/>
                </a:solidFill>
                <a:latin typeface="Anaheim"/>
                <a:ea typeface="Anaheim"/>
                <a:cs typeface="Anaheim"/>
                <a:sym typeface="Anaheim"/>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52"/>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2"/>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2"/>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2"/>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2"/>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56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2"/>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2"/>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2"/>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2"/>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2"/>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2"/>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2"/>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2"/>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2"/>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2"/>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2"/>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2"/>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2"/>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2"/>
          <p:cNvSpPr txBox="1"/>
          <p:nvPr>
            <p:ph type="title"/>
          </p:nvPr>
        </p:nvSpPr>
        <p:spPr>
          <a:xfrm>
            <a:off x="454800" y="2714625"/>
            <a:ext cx="8425200" cy="447900"/>
          </a:xfrm>
          <a:prstGeom prst="rect">
            <a:avLst/>
          </a:prstGeom>
          <a:noFill/>
          <a:ln>
            <a:noFill/>
          </a:ln>
        </p:spPr>
        <p:txBody>
          <a:bodyPr anchorCtr="0" anchor="ctr" bIns="0" lIns="91425" spcFirstLastPara="1" rIns="91425" wrap="square" tIns="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2" name="Google Shape;122;p52"/>
          <p:cNvSpPr txBox="1"/>
          <p:nvPr>
            <p:ph idx="2" type="title"/>
          </p:nvPr>
        </p:nvSpPr>
        <p:spPr>
          <a:xfrm>
            <a:off x="454800" y="2150850"/>
            <a:ext cx="8425200" cy="489600"/>
          </a:xfrm>
          <a:prstGeom prst="rect">
            <a:avLst/>
          </a:prstGeom>
          <a:noFill/>
          <a:ln>
            <a:noFill/>
          </a:ln>
        </p:spPr>
        <p:txBody>
          <a:bodyPr anchorCtr="0" anchor="b" bIns="0" lIns="91425" spcFirstLastPara="1" rIns="91425" wrap="square" tIns="0">
            <a:noAutofit/>
          </a:bodyPr>
          <a:lstStyle>
            <a:lvl1pPr lvl="0" algn="ctr">
              <a:lnSpc>
                <a:spcPct val="100000"/>
              </a:lnSpc>
              <a:spcBef>
                <a:spcPts val="0"/>
              </a:spcBef>
              <a:spcAft>
                <a:spcPts val="0"/>
              </a:spcAft>
              <a:buClr>
                <a:schemeClr val="dk2"/>
              </a:buClr>
              <a:buSzPts val="8000"/>
              <a:buNone/>
              <a:defRPr sz="8000">
                <a:solidFill>
                  <a:schemeClr val="dk2"/>
                </a:solidFill>
              </a:defRPr>
            </a:lvl1pPr>
            <a:lvl2pPr lvl="1"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2pPr>
            <a:lvl3pPr lvl="2"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3pPr>
            <a:lvl4pPr lvl="3"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4pPr>
            <a:lvl5pPr lvl="4"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5pPr>
            <a:lvl6pPr lvl="5"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6pPr>
            <a:lvl7pPr lvl="6"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7pPr>
            <a:lvl8pPr lvl="7"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8pPr>
            <a:lvl9pPr lvl="8" algn="ctr">
              <a:lnSpc>
                <a:spcPct val="100000"/>
              </a:lnSpc>
              <a:spcBef>
                <a:spcPts val="0"/>
              </a:spcBef>
              <a:spcAft>
                <a:spcPts val="0"/>
              </a:spcAft>
              <a:buSzPts val="12500"/>
              <a:buFont typeface="Overpass Mono"/>
              <a:buNone/>
              <a:defRPr b="1" sz="12500">
                <a:latin typeface="Overpass Mono"/>
                <a:ea typeface="Overpass Mono"/>
                <a:cs typeface="Overpass Mono"/>
                <a:sym typeface="Overpass Mono"/>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123" name="Shape 123"/>
        <p:cNvGrpSpPr/>
        <p:nvPr/>
      </p:nvGrpSpPr>
      <p:grpSpPr>
        <a:xfrm>
          <a:off x="0" y="0"/>
          <a:ext cx="0" cy="0"/>
          <a:chOff x="0" y="0"/>
          <a:chExt cx="0" cy="0"/>
        </a:xfrm>
      </p:grpSpPr>
      <p:sp>
        <p:nvSpPr>
          <p:cNvPr id="124" name="Google Shape;124;p53"/>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3"/>
          <p:cNvSpPr txBox="1"/>
          <p:nvPr>
            <p:ph idx="1" type="body"/>
          </p:nvPr>
        </p:nvSpPr>
        <p:spPr>
          <a:xfrm>
            <a:off x="4579525" y="2388200"/>
            <a:ext cx="3932700" cy="2130900"/>
          </a:xfrm>
          <a:prstGeom prst="rect">
            <a:avLst/>
          </a:prstGeom>
          <a:noFill/>
          <a:ln>
            <a:noFill/>
          </a:ln>
        </p:spPr>
        <p:txBody>
          <a:bodyPr anchorCtr="0" anchor="t" bIns="91425" lIns="91425" spcFirstLastPara="1" rIns="91425" wrap="square" tIns="91425">
            <a:noAutofit/>
          </a:bodyPr>
          <a:lstStyle>
            <a:lvl1pPr indent="-330200" lvl="0" marL="457200" algn="r">
              <a:lnSpc>
                <a:spcPct val="100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a:lvl2pPr>
            <a:lvl3pPr indent="-323850" lvl="2" marL="1371600" algn="l">
              <a:lnSpc>
                <a:spcPct val="115000"/>
              </a:lnSpc>
              <a:spcBef>
                <a:spcPts val="1600"/>
              </a:spcBef>
              <a:spcAft>
                <a:spcPts val="0"/>
              </a:spcAft>
              <a:buSzPts val="1500"/>
              <a:buChar char="■"/>
              <a:defRPr/>
            </a:lvl3pPr>
            <a:lvl4pPr indent="-323850" lvl="3" marL="1828800" algn="l">
              <a:lnSpc>
                <a:spcPct val="115000"/>
              </a:lnSpc>
              <a:spcBef>
                <a:spcPts val="1600"/>
              </a:spcBef>
              <a:spcAft>
                <a:spcPts val="0"/>
              </a:spcAft>
              <a:buSzPts val="15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1150" lvl="6" marL="3200400" algn="l">
              <a:lnSpc>
                <a:spcPct val="115000"/>
              </a:lnSpc>
              <a:spcBef>
                <a:spcPts val="1600"/>
              </a:spcBef>
              <a:spcAft>
                <a:spcPts val="0"/>
              </a:spcAft>
              <a:buSzPts val="1300"/>
              <a:buChar char="●"/>
              <a:defRPr/>
            </a:lvl7pPr>
            <a:lvl8pPr indent="-311150" lvl="7" marL="3657600" algn="l">
              <a:lnSpc>
                <a:spcPct val="115000"/>
              </a:lnSpc>
              <a:spcBef>
                <a:spcPts val="1600"/>
              </a:spcBef>
              <a:spcAft>
                <a:spcPts val="0"/>
              </a:spcAft>
              <a:buSzPts val="1300"/>
              <a:buChar char="○"/>
              <a:defRPr/>
            </a:lvl8pPr>
            <a:lvl9pPr indent="-317500" lvl="8" marL="4114800" algn="l">
              <a:lnSpc>
                <a:spcPct val="115000"/>
              </a:lnSpc>
              <a:spcBef>
                <a:spcPts val="1600"/>
              </a:spcBef>
              <a:spcAft>
                <a:spcPts val="1600"/>
              </a:spcAft>
              <a:buSzPts val="1400"/>
              <a:buChar char="■"/>
              <a:defRPr/>
            </a:lvl9pPr>
          </a:lstStyle>
          <a:p/>
        </p:txBody>
      </p:sp>
      <p:sp>
        <p:nvSpPr>
          <p:cNvPr id="126" name="Google Shape;126;p53"/>
          <p:cNvSpPr txBox="1"/>
          <p:nvPr>
            <p:ph type="title"/>
          </p:nvPr>
        </p:nvSpPr>
        <p:spPr>
          <a:xfrm>
            <a:off x="4579531" y="1714800"/>
            <a:ext cx="3963300" cy="669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3000">
                <a:solidFill>
                  <a:schemeClr val="dk2"/>
                </a:solidFill>
              </a:defRPr>
            </a:lvl1pPr>
            <a:lvl2pPr lvl="1" algn="r">
              <a:lnSpc>
                <a:spcPct val="100000"/>
              </a:lnSpc>
              <a:spcBef>
                <a:spcPts val="0"/>
              </a:spcBef>
              <a:spcAft>
                <a:spcPts val="0"/>
              </a:spcAft>
              <a:buSzPts val="2800"/>
              <a:buNone/>
              <a:defRPr sz="3000"/>
            </a:lvl2pPr>
            <a:lvl3pPr lvl="2" algn="r">
              <a:lnSpc>
                <a:spcPct val="100000"/>
              </a:lnSpc>
              <a:spcBef>
                <a:spcPts val="0"/>
              </a:spcBef>
              <a:spcAft>
                <a:spcPts val="0"/>
              </a:spcAft>
              <a:buSzPts val="2800"/>
              <a:buNone/>
              <a:defRPr sz="3000"/>
            </a:lvl3pPr>
            <a:lvl4pPr lvl="3" algn="r">
              <a:lnSpc>
                <a:spcPct val="100000"/>
              </a:lnSpc>
              <a:spcBef>
                <a:spcPts val="0"/>
              </a:spcBef>
              <a:spcAft>
                <a:spcPts val="0"/>
              </a:spcAft>
              <a:buSzPts val="2800"/>
              <a:buNone/>
              <a:defRPr sz="3000"/>
            </a:lvl4pPr>
            <a:lvl5pPr lvl="4" algn="r">
              <a:lnSpc>
                <a:spcPct val="100000"/>
              </a:lnSpc>
              <a:spcBef>
                <a:spcPts val="0"/>
              </a:spcBef>
              <a:spcAft>
                <a:spcPts val="0"/>
              </a:spcAft>
              <a:buSzPts val="2800"/>
              <a:buNone/>
              <a:defRPr sz="3000"/>
            </a:lvl5pPr>
            <a:lvl6pPr lvl="5" algn="r">
              <a:lnSpc>
                <a:spcPct val="100000"/>
              </a:lnSpc>
              <a:spcBef>
                <a:spcPts val="0"/>
              </a:spcBef>
              <a:spcAft>
                <a:spcPts val="0"/>
              </a:spcAft>
              <a:buSzPts val="2800"/>
              <a:buNone/>
              <a:defRPr sz="3000"/>
            </a:lvl6pPr>
            <a:lvl7pPr lvl="6" algn="r">
              <a:lnSpc>
                <a:spcPct val="100000"/>
              </a:lnSpc>
              <a:spcBef>
                <a:spcPts val="0"/>
              </a:spcBef>
              <a:spcAft>
                <a:spcPts val="0"/>
              </a:spcAft>
              <a:buSzPts val="2800"/>
              <a:buNone/>
              <a:defRPr sz="3000"/>
            </a:lvl7pPr>
            <a:lvl8pPr lvl="7" algn="r">
              <a:lnSpc>
                <a:spcPct val="100000"/>
              </a:lnSpc>
              <a:spcBef>
                <a:spcPts val="0"/>
              </a:spcBef>
              <a:spcAft>
                <a:spcPts val="0"/>
              </a:spcAft>
              <a:buSzPts val="2800"/>
              <a:buNone/>
              <a:defRPr sz="3000"/>
            </a:lvl8pPr>
            <a:lvl9pPr lvl="8" algn="r">
              <a:lnSpc>
                <a:spcPct val="100000"/>
              </a:lnSpc>
              <a:spcBef>
                <a:spcPts val="0"/>
              </a:spcBef>
              <a:spcAft>
                <a:spcPts val="0"/>
              </a:spcAft>
              <a:buSzPts val="2800"/>
              <a:buNone/>
              <a:defRPr sz="3000"/>
            </a:lvl9pPr>
          </a:lstStyle>
          <a:p/>
        </p:txBody>
      </p:sp>
      <p:sp>
        <p:nvSpPr>
          <p:cNvPr id="127" name="Google Shape;127;p53"/>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3"/>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3"/>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3"/>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3"/>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3"/>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3"/>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3"/>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53"/>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53"/>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3"/>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3"/>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3"/>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53"/>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53"/>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3"/>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3"/>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3"/>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3"/>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53"/>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3"/>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3"/>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53"/>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53"/>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3"/>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3"/>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53"/>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53"/>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3"/>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3"/>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53"/>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5882"/>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3"/>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159" name="Shape 159"/>
        <p:cNvGrpSpPr/>
        <p:nvPr/>
      </p:nvGrpSpPr>
      <p:grpSpPr>
        <a:xfrm>
          <a:off x="0" y="0"/>
          <a:ext cx="0" cy="0"/>
          <a:chOff x="0" y="0"/>
          <a:chExt cx="0" cy="0"/>
        </a:xfrm>
      </p:grpSpPr>
      <p:sp>
        <p:nvSpPr>
          <p:cNvPr id="160" name="Google Shape;160;p54"/>
          <p:cNvSpPr txBox="1"/>
          <p:nvPr>
            <p:ph type="ctrTitle"/>
          </p:nvPr>
        </p:nvSpPr>
        <p:spPr>
          <a:xfrm flipH="1">
            <a:off x="2266008" y="1775350"/>
            <a:ext cx="2163900" cy="3567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61" name="Google Shape;161;p54"/>
          <p:cNvSpPr txBox="1"/>
          <p:nvPr>
            <p:ph idx="2" type="ctrTitle"/>
          </p:nvPr>
        </p:nvSpPr>
        <p:spPr>
          <a:xfrm flipH="1">
            <a:off x="4714188" y="1775427"/>
            <a:ext cx="2163900" cy="3567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62" name="Google Shape;162;p54"/>
          <p:cNvSpPr txBox="1"/>
          <p:nvPr>
            <p:ph idx="1" type="subTitle"/>
          </p:nvPr>
        </p:nvSpPr>
        <p:spPr>
          <a:xfrm flipH="1">
            <a:off x="4714175" y="2208199"/>
            <a:ext cx="2163900" cy="413100"/>
          </a:xfrm>
          <a:prstGeom prst="rect">
            <a:avLst/>
          </a:prstGeom>
          <a:noFill/>
          <a:ln>
            <a:noFill/>
          </a:ln>
        </p:spPr>
        <p:txBody>
          <a:bodyPr anchorCtr="0" anchor="t" bIns="91425" lIns="91425" spcFirstLastPara="1" rIns="91425" wrap="square" tIns="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63" name="Google Shape;163;p54"/>
          <p:cNvSpPr txBox="1"/>
          <p:nvPr>
            <p:ph idx="3" type="ctrTitle"/>
          </p:nvPr>
        </p:nvSpPr>
        <p:spPr>
          <a:xfrm flipH="1">
            <a:off x="2266001" y="3155675"/>
            <a:ext cx="2163900" cy="3567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64" name="Google Shape;164;p54"/>
          <p:cNvSpPr txBox="1"/>
          <p:nvPr>
            <p:ph idx="4" type="subTitle"/>
          </p:nvPr>
        </p:nvSpPr>
        <p:spPr>
          <a:xfrm flipH="1">
            <a:off x="2266000" y="3585925"/>
            <a:ext cx="2163900" cy="4131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65" name="Google Shape;165;p54"/>
          <p:cNvSpPr txBox="1"/>
          <p:nvPr>
            <p:ph idx="5" type="ctrTitle"/>
          </p:nvPr>
        </p:nvSpPr>
        <p:spPr>
          <a:xfrm flipH="1">
            <a:off x="4714200" y="3155754"/>
            <a:ext cx="2163900" cy="356700"/>
          </a:xfrm>
          <a:prstGeom prst="rect">
            <a:avLst/>
          </a:prstGeom>
          <a:noFill/>
          <a:ln>
            <a:noFill/>
          </a:ln>
        </p:spPr>
        <p:txBody>
          <a:bodyPr anchorCtr="0" anchor="b" bIns="0" lIns="91425" spcFirstLastPara="1" rIns="91425" wrap="square" tIns="0">
            <a:noAutofit/>
          </a:bodyPr>
          <a:lstStyle>
            <a:lvl1pPr lvl="0" algn="r">
              <a:lnSpc>
                <a:spcPct val="100000"/>
              </a:lnSpc>
              <a:spcBef>
                <a:spcPts val="0"/>
              </a:spcBef>
              <a:spcAft>
                <a:spcPts val="0"/>
              </a:spcAft>
              <a:buSzPts val="2400"/>
              <a:buNone/>
              <a:defRPr sz="22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
        <p:nvSpPr>
          <p:cNvPr id="166" name="Google Shape;166;p54"/>
          <p:cNvSpPr txBox="1"/>
          <p:nvPr>
            <p:ph idx="6" type="subTitle"/>
          </p:nvPr>
        </p:nvSpPr>
        <p:spPr>
          <a:xfrm flipH="1">
            <a:off x="4714175" y="3585925"/>
            <a:ext cx="2163900" cy="413100"/>
          </a:xfrm>
          <a:prstGeom prst="rect">
            <a:avLst/>
          </a:prstGeom>
          <a:noFill/>
          <a:ln>
            <a:noFill/>
          </a:ln>
        </p:spPr>
        <p:txBody>
          <a:bodyPr anchorCtr="0" anchor="t" bIns="91425" lIns="91425" spcFirstLastPara="1" rIns="91425" wrap="square" tIns="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167" name="Google Shape;167;p54"/>
          <p:cNvSpPr txBox="1"/>
          <p:nvPr>
            <p:ph idx="7"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solidFill>
                  <a:schemeClr val="dk2"/>
                </a:solidFill>
              </a:defRPr>
            </a:lvl2pPr>
            <a:lvl3pPr lvl="2" algn="ctr">
              <a:lnSpc>
                <a:spcPct val="100000"/>
              </a:lnSpc>
              <a:spcBef>
                <a:spcPts val="0"/>
              </a:spcBef>
              <a:spcAft>
                <a:spcPts val="0"/>
              </a:spcAft>
              <a:buSzPts val="2800"/>
              <a:buNone/>
              <a:defRPr sz="3000">
                <a:solidFill>
                  <a:schemeClr val="dk2"/>
                </a:solidFill>
              </a:defRPr>
            </a:lvl3pPr>
            <a:lvl4pPr lvl="3" algn="ctr">
              <a:lnSpc>
                <a:spcPct val="100000"/>
              </a:lnSpc>
              <a:spcBef>
                <a:spcPts val="0"/>
              </a:spcBef>
              <a:spcAft>
                <a:spcPts val="0"/>
              </a:spcAft>
              <a:buSzPts val="2800"/>
              <a:buNone/>
              <a:defRPr sz="3000">
                <a:solidFill>
                  <a:schemeClr val="dk2"/>
                </a:solidFill>
              </a:defRPr>
            </a:lvl4pPr>
            <a:lvl5pPr lvl="4" algn="ctr">
              <a:lnSpc>
                <a:spcPct val="100000"/>
              </a:lnSpc>
              <a:spcBef>
                <a:spcPts val="0"/>
              </a:spcBef>
              <a:spcAft>
                <a:spcPts val="0"/>
              </a:spcAft>
              <a:buSzPts val="2800"/>
              <a:buNone/>
              <a:defRPr sz="3000">
                <a:solidFill>
                  <a:schemeClr val="dk2"/>
                </a:solidFill>
              </a:defRPr>
            </a:lvl5pPr>
            <a:lvl6pPr lvl="5" algn="ctr">
              <a:lnSpc>
                <a:spcPct val="100000"/>
              </a:lnSpc>
              <a:spcBef>
                <a:spcPts val="0"/>
              </a:spcBef>
              <a:spcAft>
                <a:spcPts val="0"/>
              </a:spcAft>
              <a:buSzPts val="2800"/>
              <a:buNone/>
              <a:defRPr sz="3000">
                <a:solidFill>
                  <a:schemeClr val="dk2"/>
                </a:solidFill>
              </a:defRPr>
            </a:lvl6pPr>
            <a:lvl7pPr lvl="6" algn="ctr">
              <a:lnSpc>
                <a:spcPct val="100000"/>
              </a:lnSpc>
              <a:spcBef>
                <a:spcPts val="0"/>
              </a:spcBef>
              <a:spcAft>
                <a:spcPts val="0"/>
              </a:spcAft>
              <a:buSzPts val="2800"/>
              <a:buNone/>
              <a:defRPr sz="3000">
                <a:solidFill>
                  <a:schemeClr val="dk2"/>
                </a:solidFill>
              </a:defRPr>
            </a:lvl7pPr>
            <a:lvl8pPr lvl="7" algn="ctr">
              <a:lnSpc>
                <a:spcPct val="100000"/>
              </a:lnSpc>
              <a:spcBef>
                <a:spcPts val="0"/>
              </a:spcBef>
              <a:spcAft>
                <a:spcPts val="0"/>
              </a:spcAft>
              <a:buSzPts val="2800"/>
              <a:buNone/>
              <a:defRPr sz="3000">
                <a:solidFill>
                  <a:schemeClr val="dk2"/>
                </a:solidFill>
              </a:defRPr>
            </a:lvl8pPr>
            <a:lvl9pPr lvl="8" algn="ctr">
              <a:lnSpc>
                <a:spcPct val="100000"/>
              </a:lnSpc>
              <a:spcBef>
                <a:spcPts val="0"/>
              </a:spcBef>
              <a:spcAft>
                <a:spcPts val="0"/>
              </a:spcAft>
              <a:buSzPts val="2800"/>
              <a:buNone/>
              <a:defRPr sz="3000">
                <a:solidFill>
                  <a:schemeClr val="dk2"/>
                </a:solidFill>
              </a:defRPr>
            </a:lvl9pPr>
          </a:lstStyle>
          <a:p/>
        </p:txBody>
      </p:sp>
      <p:sp>
        <p:nvSpPr>
          <p:cNvPr id="168" name="Google Shape;168;p54"/>
          <p:cNvSpPr txBox="1"/>
          <p:nvPr>
            <p:ph idx="8" type="subTitle"/>
          </p:nvPr>
        </p:nvSpPr>
        <p:spPr>
          <a:xfrm flipH="1">
            <a:off x="2266008" y="2208197"/>
            <a:ext cx="2163900" cy="413100"/>
          </a:xfrm>
          <a:prstGeom prst="rect">
            <a:avLst/>
          </a:prstGeom>
          <a:noFill/>
          <a:ln>
            <a:noFill/>
          </a:ln>
        </p:spPr>
        <p:txBody>
          <a:bodyPr anchorCtr="0" anchor="t" bIns="91425" lIns="91425" spcFirstLastPara="1" rIns="91425" wrap="square" tIns="0">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9" name="Shape 169"/>
        <p:cNvGrpSpPr/>
        <p:nvPr/>
      </p:nvGrpSpPr>
      <p:grpSpPr>
        <a:xfrm>
          <a:off x="0" y="0"/>
          <a:ext cx="0" cy="0"/>
          <a:chOff x="0" y="0"/>
          <a:chExt cx="0" cy="0"/>
        </a:xfrm>
      </p:grpSpPr>
      <p:sp>
        <p:nvSpPr>
          <p:cNvPr id="170" name="Google Shape;170;p55"/>
          <p:cNvSpPr txBox="1"/>
          <p:nvPr>
            <p:ph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3000">
                <a:solidFill>
                  <a:schemeClr val="dk2"/>
                </a:solidFill>
              </a:defRPr>
            </a:lvl1pPr>
            <a:lvl2pPr lvl="1" algn="ctr">
              <a:lnSpc>
                <a:spcPct val="100000"/>
              </a:lnSpc>
              <a:spcBef>
                <a:spcPts val="0"/>
              </a:spcBef>
              <a:spcAft>
                <a:spcPts val="0"/>
              </a:spcAft>
              <a:buSzPts val="2800"/>
              <a:buNone/>
              <a:defRPr sz="3000"/>
            </a:lvl2pPr>
            <a:lvl3pPr lvl="2" algn="ctr">
              <a:lnSpc>
                <a:spcPct val="100000"/>
              </a:lnSpc>
              <a:spcBef>
                <a:spcPts val="0"/>
              </a:spcBef>
              <a:spcAft>
                <a:spcPts val="0"/>
              </a:spcAft>
              <a:buSzPts val="2800"/>
              <a:buNone/>
              <a:defRPr sz="3000"/>
            </a:lvl3pPr>
            <a:lvl4pPr lvl="3" algn="ctr">
              <a:lnSpc>
                <a:spcPct val="100000"/>
              </a:lnSpc>
              <a:spcBef>
                <a:spcPts val="0"/>
              </a:spcBef>
              <a:spcAft>
                <a:spcPts val="0"/>
              </a:spcAft>
              <a:buSzPts val="2800"/>
              <a:buNone/>
              <a:defRPr sz="3000"/>
            </a:lvl4pPr>
            <a:lvl5pPr lvl="4" algn="ctr">
              <a:lnSpc>
                <a:spcPct val="100000"/>
              </a:lnSpc>
              <a:spcBef>
                <a:spcPts val="0"/>
              </a:spcBef>
              <a:spcAft>
                <a:spcPts val="0"/>
              </a:spcAft>
              <a:buSzPts val="2800"/>
              <a:buNone/>
              <a:defRPr sz="3000"/>
            </a:lvl5pPr>
            <a:lvl6pPr lvl="5" algn="ctr">
              <a:lnSpc>
                <a:spcPct val="100000"/>
              </a:lnSpc>
              <a:spcBef>
                <a:spcPts val="0"/>
              </a:spcBef>
              <a:spcAft>
                <a:spcPts val="0"/>
              </a:spcAft>
              <a:buSzPts val="2800"/>
              <a:buNone/>
              <a:defRPr sz="3000"/>
            </a:lvl6pPr>
            <a:lvl7pPr lvl="6" algn="ctr">
              <a:lnSpc>
                <a:spcPct val="100000"/>
              </a:lnSpc>
              <a:spcBef>
                <a:spcPts val="0"/>
              </a:spcBef>
              <a:spcAft>
                <a:spcPts val="0"/>
              </a:spcAft>
              <a:buSzPts val="2800"/>
              <a:buNone/>
              <a:defRPr sz="3000"/>
            </a:lvl7pPr>
            <a:lvl8pPr lvl="7" algn="ctr">
              <a:lnSpc>
                <a:spcPct val="100000"/>
              </a:lnSpc>
              <a:spcBef>
                <a:spcPts val="0"/>
              </a:spcBef>
              <a:spcAft>
                <a:spcPts val="0"/>
              </a:spcAft>
              <a:buSzPts val="2800"/>
              <a:buNone/>
              <a:defRPr sz="3000"/>
            </a:lvl8pPr>
            <a:lvl9pPr lvl="8" algn="ctr">
              <a:lnSpc>
                <a:spcPct val="100000"/>
              </a:lnSpc>
              <a:spcBef>
                <a:spcPts val="0"/>
              </a:spcBef>
              <a:spcAft>
                <a:spcPts val="0"/>
              </a:spcAft>
              <a:buSzPts val="28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Overpass Mono"/>
              <a:buNone/>
              <a:defRPr b="1" i="0" sz="2800" u="none" cap="none" strike="noStrike">
                <a:solidFill>
                  <a:schemeClr val="lt1"/>
                </a:solidFill>
                <a:latin typeface="Overpass Mono"/>
                <a:ea typeface="Overpass Mono"/>
                <a:cs typeface="Overpass Mono"/>
                <a:sym typeface="Overpass Mon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Anaheim"/>
              <a:buChar char="●"/>
              <a:defRPr b="0" i="0" sz="1800" u="none" cap="none" strike="noStrike">
                <a:solidFill>
                  <a:schemeClr val="lt1"/>
                </a:solidFill>
                <a:latin typeface="Anaheim"/>
                <a:ea typeface="Anaheim"/>
                <a:cs typeface="Anaheim"/>
                <a:sym typeface="Anaheim"/>
              </a:defRPr>
            </a:lvl1pPr>
            <a:lvl2pPr indent="-317500" lvl="1" marL="9144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2pPr>
            <a:lvl3pPr indent="-317500" lvl="2" marL="13716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3pPr>
            <a:lvl4pPr indent="-317500" lvl="3" marL="18288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4pPr>
            <a:lvl5pPr indent="-317500" lvl="4" marL="22860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5pPr>
            <a:lvl6pPr indent="-317500" lvl="5" marL="27432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6pPr>
            <a:lvl7pPr indent="-317500" lvl="6" marL="32004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7pPr>
            <a:lvl8pPr indent="-317500" lvl="7" marL="3657600" marR="0" rtl="0" algn="l">
              <a:lnSpc>
                <a:spcPct val="115000"/>
              </a:lnSpc>
              <a:spcBef>
                <a:spcPts val="1600"/>
              </a:spcBef>
              <a:spcAft>
                <a:spcPts val="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8pPr>
            <a:lvl9pPr indent="-317500" lvl="8" marL="4114800" marR="0" rtl="0" algn="l">
              <a:lnSpc>
                <a:spcPct val="115000"/>
              </a:lnSpc>
              <a:spcBef>
                <a:spcPts val="1600"/>
              </a:spcBef>
              <a:spcAft>
                <a:spcPts val="1600"/>
              </a:spcAft>
              <a:buClr>
                <a:schemeClr val="lt1"/>
              </a:buClr>
              <a:buSzPts val="1400"/>
              <a:buFont typeface="Anaheim"/>
              <a:buChar char="■"/>
              <a:defRPr b="0" i="0" sz="1400" u="none" cap="none" strike="noStrike">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comments" Target="../comments/commen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3102a2ff79c_0_0"/>
          <p:cNvSpPr txBox="1"/>
          <p:nvPr>
            <p:ph type="ctrTitle"/>
          </p:nvPr>
        </p:nvSpPr>
        <p:spPr>
          <a:xfrm>
            <a:off x="718575" y="1107175"/>
            <a:ext cx="8520600" cy="1887300"/>
          </a:xfrm>
          <a:prstGeom prst="rect">
            <a:avLst/>
          </a:prstGeom>
          <a:noFill/>
          <a:ln>
            <a:noFill/>
          </a:ln>
        </p:spPr>
        <p:txBody>
          <a:bodyPr anchorCtr="0" anchor="b" bIns="0" lIns="91425" spcFirstLastPara="1" rIns="91425" wrap="square" tIns="91425">
            <a:noAutofit/>
          </a:bodyPr>
          <a:lstStyle/>
          <a:p>
            <a:pPr indent="0" lvl="0" marL="0" rtl="0" algn="l">
              <a:lnSpc>
                <a:spcPct val="80000"/>
              </a:lnSpc>
              <a:spcBef>
                <a:spcPts val="0"/>
              </a:spcBef>
              <a:spcAft>
                <a:spcPts val="0"/>
              </a:spcAft>
              <a:buSzPts val="7400"/>
              <a:buNone/>
            </a:pPr>
            <a:r>
              <a:rPr lang="en"/>
              <a:t>Tutoriat 3</a:t>
            </a:r>
            <a:endParaRPr/>
          </a:p>
        </p:txBody>
      </p:sp>
      <p:sp>
        <p:nvSpPr>
          <p:cNvPr id="331" name="Google Shape;331;g3102a2ff79c_0_0"/>
          <p:cNvSpPr txBox="1"/>
          <p:nvPr>
            <p:ph idx="1" type="subTitle"/>
          </p:nvPr>
        </p:nvSpPr>
        <p:spPr>
          <a:xfrm>
            <a:off x="769050" y="3200350"/>
            <a:ext cx="8520600" cy="9885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2100"/>
              <a:buNone/>
            </a:pPr>
            <a:r>
              <a:rPr lang="en">
                <a:solidFill>
                  <a:schemeClr val="dk2"/>
                </a:solidFill>
              </a:rPr>
              <a:t>Ana-Maria Rusu &amp; Ionuț-Daniel Nedelcu </a:t>
            </a:r>
            <a:endParaRPr>
              <a:solidFill>
                <a:schemeClr val="dk2"/>
              </a:solidFill>
            </a:endParaRPr>
          </a:p>
          <a:p>
            <a:pPr indent="0" lvl="0" marL="0" rtl="0" algn="l">
              <a:lnSpc>
                <a:spcPct val="100000"/>
              </a:lnSpc>
              <a:spcBef>
                <a:spcPts val="0"/>
              </a:spcBef>
              <a:spcAft>
                <a:spcPts val="0"/>
              </a:spcAft>
              <a:buSzPts val="2100"/>
              <a:buNone/>
            </a:pPr>
            <a:r>
              <a:rPr lang="en">
                <a:solidFill>
                  <a:schemeClr val="dk2"/>
                </a:solidFill>
              </a:rPr>
              <a:t>Grupa 242</a:t>
            </a:r>
            <a:endParaRPr>
              <a:solidFill>
                <a:schemeClr val="dk2"/>
              </a:solidFill>
            </a:endParaRPr>
          </a:p>
          <a:p>
            <a:pPr indent="0" lvl="0" marL="0" rtl="0" algn="l">
              <a:lnSpc>
                <a:spcPct val="100000"/>
              </a:lnSpc>
              <a:spcBef>
                <a:spcPts val="0"/>
              </a:spcBef>
              <a:spcAft>
                <a:spcPts val="0"/>
              </a:spcAft>
              <a:buSzPts val="2100"/>
              <a:buNone/>
            </a:pPr>
            <a:r>
              <a:rPr lang="en">
                <a:solidFill>
                  <a:schemeClr val="dk2"/>
                </a:solidFill>
              </a:rPr>
              <a:t>Facultatea de Matematică și Informatică a Universității din București</a:t>
            </a:r>
            <a:endParaRPr>
              <a:solidFill>
                <a:schemeClr val="dk2"/>
              </a:solidFill>
            </a:endParaRPr>
          </a:p>
          <a:p>
            <a:pPr indent="0" lvl="0" marL="0" rtl="0" algn="l">
              <a:lnSpc>
                <a:spcPct val="115000"/>
              </a:lnSpc>
              <a:spcBef>
                <a:spcPts val="0"/>
              </a:spcBef>
              <a:spcAft>
                <a:spcPts val="0"/>
              </a:spcAft>
              <a:buNone/>
            </a:pPr>
            <a:r>
              <a:t/>
            </a:r>
            <a:endParaRPr b="1" sz="1100">
              <a:solidFill>
                <a:srgbClr val="000000"/>
              </a:solidFill>
              <a:latin typeface="Arial"/>
              <a:ea typeface="Arial"/>
              <a:cs typeface="Arial"/>
              <a:sym typeface="Arial"/>
            </a:endParaRPr>
          </a:p>
          <a:p>
            <a:pPr indent="0" lvl="0" marL="0" rtl="0" algn="l">
              <a:lnSpc>
                <a:spcPct val="100000"/>
              </a:lnSpc>
              <a:spcBef>
                <a:spcPts val="0"/>
              </a:spcBef>
              <a:spcAft>
                <a:spcPts val="0"/>
              </a:spcAft>
              <a:buSzPts val="2100"/>
              <a:buNone/>
            </a:pPr>
            <a:r>
              <a:t/>
            </a: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31119ed437a_0_41"/>
          <p:cNvSpPr txBox="1"/>
          <p:nvPr/>
        </p:nvSpPr>
        <p:spPr>
          <a:xfrm>
            <a:off x="289700" y="568200"/>
            <a:ext cx="8610600" cy="4007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FFFFFF"/>
                </a:solidFill>
                <a:latin typeface="Overpass Mono"/>
                <a:ea typeface="Overpass Mono"/>
                <a:cs typeface="Overpass Mono"/>
                <a:sym typeface="Overpass Mono"/>
              </a:rPr>
              <a:t> </a:t>
            </a:r>
            <a:endParaRPr b="1" sz="2800">
              <a:solidFill>
                <a:srgbClr val="FFFFFF"/>
              </a:solidFill>
              <a:latin typeface="Overpass Mono"/>
              <a:ea typeface="Overpass Mono"/>
              <a:cs typeface="Overpass Mono"/>
              <a:sym typeface="Overpass Mono"/>
            </a:endParaRPr>
          </a:p>
        </p:txBody>
      </p:sp>
      <p:sp>
        <p:nvSpPr>
          <p:cNvPr id="398" name="Google Shape;398;g31119ed437a_0_41"/>
          <p:cNvSpPr txBox="1"/>
          <p:nvPr>
            <p:ph type="title"/>
          </p:nvPr>
        </p:nvSpPr>
        <p:spPr>
          <a:xfrm>
            <a:off x="1278050" y="-378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Exemplu 3</a:t>
            </a:r>
            <a:endParaRPr/>
          </a:p>
        </p:txBody>
      </p:sp>
      <p:sp>
        <p:nvSpPr>
          <p:cNvPr id="399" name="Google Shape;399;g31119ed437a_0_41"/>
          <p:cNvSpPr txBox="1"/>
          <p:nvPr>
            <p:ph idx="1" type="subTitle"/>
          </p:nvPr>
        </p:nvSpPr>
        <p:spPr>
          <a:xfrm flipH="1">
            <a:off x="4932300" y="698650"/>
            <a:ext cx="3175800" cy="1771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int</a:t>
            </a:r>
            <a:r>
              <a:rPr lang="en" sz="1050">
                <a:solidFill>
                  <a:srgbClr val="CCCCCC"/>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main</a:t>
            </a:r>
            <a:r>
              <a:rPr lang="en"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C1</a:t>
            </a:r>
            <a:r>
              <a:rPr lang="en" sz="1050">
                <a:solidFill>
                  <a:srgbClr val="CCCCCC"/>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A</a:t>
            </a:r>
            <a:r>
              <a:rPr lang="en"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C2</a:t>
            </a:r>
            <a:r>
              <a:rPr lang="en" sz="1050">
                <a:solidFill>
                  <a:srgbClr val="CCCCCC"/>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B</a:t>
            </a:r>
            <a:r>
              <a:rPr lang="en"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B</a:t>
            </a:r>
            <a:r>
              <a:rPr lang="en" sz="1050">
                <a:solidFill>
                  <a:srgbClr val="CCCCCC"/>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set_x</a:t>
            </a:r>
            <a:r>
              <a:rPr lang="en" sz="1050">
                <a:solidFill>
                  <a:srgbClr val="CCCCCC"/>
                </a:solidFill>
                <a:latin typeface="Courier New"/>
                <a:ea typeface="Courier New"/>
                <a:cs typeface="Courier New"/>
                <a:sym typeface="Courier New"/>
              </a:rPr>
              <a:t>(</a:t>
            </a:r>
            <a:r>
              <a:rPr lang="en" sz="1050">
                <a:solidFill>
                  <a:srgbClr val="B5CEA8"/>
                </a:solidFill>
                <a:latin typeface="Courier New"/>
                <a:ea typeface="Courier New"/>
                <a:cs typeface="Courier New"/>
                <a:sym typeface="Courier New"/>
              </a:rPr>
              <a:t>10</a:t>
            </a:r>
            <a:r>
              <a:rPr lang="en" sz="1050">
                <a:solidFill>
                  <a:srgbClr val="CCCCCC"/>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A</a:t>
            </a:r>
            <a:r>
              <a:rPr lang="en"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cout</a:t>
            </a:r>
            <a:r>
              <a:rPr lang="en" sz="1050">
                <a:solidFill>
                  <a:srgbClr val="DCDCAA"/>
                </a:solidFill>
                <a:latin typeface="Courier New"/>
                <a:ea typeface="Courier New"/>
                <a:cs typeface="Courier New"/>
                <a:sym typeface="Courier New"/>
              </a:rPr>
              <a:t>&lt;&lt;</a:t>
            </a:r>
            <a:r>
              <a:rPr lang="en" sz="1050">
                <a:solidFill>
                  <a:srgbClr val="9CDCFE"/>
                </a:solidFill>
                <a:latin typeface="Courier New"/>
                <a:ea typeface="Courier New"/>
                <a:cs typeface="Courier New"/>
                <a:sym typeface="Courier New"/>
              </a:rPr>
              <a:t>B</a:t>
            </a:r>
            <a:r>
              <a:rPr lang="en" sz="1050">
                <a:solidFill>
                  <a:srgbClr val="CCCCCC"/>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get_x</a:t>
            </a:r>
            <a:r>
              <a:rPr lang="en" sz="1050">
                <a:solidFill>
                  <a:srgbClr val="CCCCCC"/>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A</a:t>
            </a:r>
            <a:r>
              <a:rPr lang="en"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a:solidFill>
                <a:srgbClr val="569CD6"/>
              </a:solidFill>
              <a:latin typeface="Courier New"/>
              <a:ea typeface="Courier New"/>
              <a:cs typeface="Courier New"/>
              <a:sym typeface="Courier New"/>
            </a:endParaRPr>
          </a:p>
        </p:txBody>
      </p:sp>
      <p:sp>
        <p:nvSpPr>
          <p:cNvPr id="400" name="Google Shape;400;g31119ed437a_0_41"/>
          <p:cNvSpPr txBox="1"/>
          <p:nvPr>
            <p:ph idx="1" type="subTitle"/>
          </p:nvPr>
        </p:nvSpPr>
        <p:spPr>
          <a:xfrm flipH="1">
            <a:off x="568600" y="649300"/>
            <a:ext cx="3991200" cy="3951300"/>
          </a:xfrm>
          <a:prstGeom prst="rect">
            <a:avLst/>
          </a:prstGeom>
          <a:no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#include</a:t>
            </a:r>
            <a:r>
              <a:rPr lang="en" sz="1050">
                <a:solidFill>
                  <a:srgbClr val="569CD6"/>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&lt;iostream&gt;</a:t>
            </a:r>
            <a:endParaRPr sz="105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using</a:t>
            </a:r>
            <a:r>
              <a:rPr lang="en" sz="1050">
                <a:solidFill>
                  <a:srgbClr val="CCCCCC"/>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namespace</a:t>
            </a:r>
            <a:r>
              <a:rPr lang="en" sz="1050">
                <a:solidFill>
                  <a:srgbClr val="CCCCCC"/>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std</a:t>
            </a:r>
            <a:r>
              <a:rPr lang="en"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CCCCCC"/>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C1</a:t>
            </a:r>
            <a:r>
              <a:rPr lang="en" sz="1050">
                <a:solidFill>
                  <a:srgbClr val="CCCCCC"/>
                </a:solidFill>
                <a:latin typeface="Courier New"/>
                <a:ea typeface="Courier New"/>
                <a:cs typeface="Courier New"/>
                <a:sym typeface="Courier New"/>
              </a:rPr>
              <a:t> {    </a:t>
            </a:r>
            <a:endParaRPr sz="10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int</a:t>
            </a:r>
            <a:r>
              <a:rPr lang="en" sz="1050">
                <a:solidFill>
                  <a:srgbClr val="CCCCCC"/>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x</a:t>
            </a:r>
            <a:r>
              <a:rPr lang="en"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public:</a:t>
            </a:r>
            <a:endParaRPr sz="1050">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friend</a:t>
            </a:r>
            <a:r>
              <a:rPr lang="en" sz="1050">
                <a:solidFill>
                  <a:srgbClr val="CCCCCC"/>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class</a:t>
            </a:r>
            <a:r>
              <a:rPr lang="en" sz="1050">
                <a:solidFill>
                  <a:srgbClr val="CCCCCC"/>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C2</a:t>
            </a:r>
            <a:r>
              <a:rPr lang="en"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class</a:t>
            </a:r>
            <a:r>
              <a:rPr lang="en" sz="1050">
                <a:solidFill>
                  <a:srgbClr val="CCCCCC"/>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C2</a:t>
            </a:r>
            <a:r>
              <a:rPr lang="en" sz="1050">
                <a:solidFill>
                  <a:srgbClr val="CCCCCC"/>
                </a:solidFill>
                <a:latin typeface="Courier New"/>
                <a:ea typeface="Courier New"/>
                <a:cs typeface="Courier New"/>
                <a:sym typeface="Courier New"/>
              </a:rPr>
              <a:t> {</a:t>
            </a:r>
            <a:endParaRPr sz="10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public:</a:t>
            </a:r>
            <a:endParaRPr sz="1050">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void</a:t>
            </a:r>
            <a:r>
              <a:rPr lang="en" sz="1050">
                <a:solidFill>
                  <a:srgbClr val="CCCCCC"/>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set_x</a:t>
            </a:r>
            <a:r>
              <a:rPr lang="en" sz="1050">
                <a:solidFill>
                  <a:srgbClr val="CCCCCC"/>
                </a:solidFill>
                <a:latin typeface="Courier New"/>
                <a:ea typeface="Courier New"/>
                <a:cs typeface="Courier New"/>
                <a:sym typeface="Courier New"/>
              </a:rPr>
              <a:t>(</a:t>
            </a:r>
            <a:r>
              <a:rPr lang="en" sz="1050">
                <a:solidFill>
                  <a:srgbClr val="569CD6"/>
                </a:solidFill>
                <a:latin typeface="Courier New"/>
                <a:ea typeface="Courier New"/>
                <a:cs typeface="Courier New"/>
                <a:sym typeface="Courier New"/>
              </a:rPr>
              <a:t>int</a:t>
            </a:r>
            <a:r>
              <a:rPr lang="en" sz="1050">
                <a:solidFill>
                  <a:srgbClr val="CCCCCC"/>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a</a:t>
            </a:r>
            <a:r>
              <a:rPr lang="en" sz="1050">
                <a:solidFill>
                  <a:srgbClr val="CCCCCC"/>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C1</a:t>
            </a:r>
            <a:r>
              <a:rPr lang="en" sz="1050">
                <a:solidFill>
                  <a:srgbClr val="569CD6"/>
                </a:solidFill>
                <a:latin typeface="Courier New"/>
                <a:ea typeface="Courier New"/>
                <a:cs typeface="Courier New"/>
                <a:sym typeface="Courier New"/>
              </a:rPr>
              <a:t>&amp;</a:t>
            </a:r>
            <a:r>
              <a:rPr lang="en" sz="1050">
                <a:solidFill>
                  <a:srgbClr val="CCCCCC"/>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ob</a:t>
            </a:r>
            <a:r>
              <a:rPr lang="en" sz="1050">
                <a:solidFill>
                  <a:srgbClr val="CCCCCC"/>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ob</a:t>
            </a:r>
            <a:r>
              <a:rPr lang="en" sz="1050">
                <a:solidFill>
                  <a:srgbClr val="CCCCCC"/>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x</a:t>
            </a:r>
            <a:r>
              <a:rPr lang="en" sz="1050">
                <a:solidFill>
                  <a:srgbClr val="CCCCCC"/>
                </a:solidFill>
                <a:latin typeface="Courier New"/>
                <a:ea typeface="Courier New"/>
                <a:cs typeface="Courier New"/>
                <a:sym typeface="Courier New"/>
              </a:rPr>
              <a:t> </a:t>
            </a:r>
            <a:r>
              <a:rPr lang="en" sz="1050">
                <a:solidFill>
                  <a:srgbClr val="D4D4D4"/>
                </a:solidFill>
                <a:latin typeface="Courier New"/>
                <a:ea typeface="Courier New"/>
                <a:cs typeface="Courier New"/>
                <a:sym typeface="Courier New"/>
              </a:rPr>
              <a:t>=</a:t>
            </a:r>
            <a:r>
              <a:rPr lang="en" sz="1050">
                <a:solidFill>
                  <a:srgbClr val="CCCCCC"/>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a</a:t>
            </a:r>
            <a:r>
              <a:rPr lang="en"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int</a:t>
            </a:r>
            <a:r>
              <a:rPr lang="en" sz="1050">
                <a:solidFill>
                  <a:srgbClr val="CCCCCC"/>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get_x</a:t>
            </a:r>
            <a:r>
              <a:rPr lang="en" sz="1050">
                <a:solidFill>
                  <a:srgbClr val="CCCCCC"/>
                </a:solidFill>
                <a:latin typeface="Courier New"/>
                <a:ea typeface="Courier New"/>
                <a:cs typeface="Courier New"/>
                <a:sym typeface="Courier New"/>
              </a:rPr>
              <a:t> (</a:t>
            </a:r>
            <a:r>
              <a:rPr lang="en" sz="1050">
                <a:solidFill>
                  <a:srgbClr val="4EC9B0"/>
                </a:solidFill>
                <a:latin typeface="Courier New"/>
                <a:ea typeface="Courier New"/>
                <a:cs typeface="Courier New"/>
                <a:sym typeface="Courier New"/>
              </a:rPr>
              <a:t>C1</a:t>
            </a:r>
            <a:r>
              <a:rPr lang="en" sz="1050">
                <a:solidFill>
                  <a:srgbClr val="CCCCCC"/>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ob</a:t>
            </a:r>
            <a:r>
              <a:rPr lang="en" sz="1050">
                <a:solidFill>
                  <a:srgbClr val="CCCCCC"/>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return</a:t>
            </a:r>
            <a:r>
              <a:rPr lang="en" sz="1050">
                <a:solidFill>
                  <a:srgbClr val="CCCCCC"/>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ob</a:t>
            </a:r>
            <a:r>
              <a:rPr lang="en" sz="1050">
                <a:solidFill>
                  <a:srgbClr val="CCCCCC"/>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x</a:t>
            </a:r>
            <a:r>
              <a:rPr lang="en"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CCCCC"/>
                </a:solidFill>
                <a:latin typeface="Courier New"/>
                <a:ea typeface="Courier New"/>
                <a:cs typeface="Courier New"/>
                <a:sym typeface="Courier New"/>
              </a:rPr>
              <a:t>};</a:t>
            </a:r>
            <a:endParaRPr sz="1050">
              <a:solidFill>
                <a:srgbClr val="CCCCCC"/>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C586C0"/>
              </a:solidFill>
              <a:latin typeface="Courier New"/>
              <a:ea typeface="Courier New"/>
              <a:cs typeface="Courier New"/>
              <a:sym typeface="Courier New"/>
            </a:endParaRPr>
          </a:p>
        </p:txBody>
      </p:sp>
      <p:cxnSp>
        <p:nvCxnSpPr>
          <p:cNvPr id="401" name="Google Shape;401;g31119ed437a_0_41"/>
          <p:cNvCxnSpPr/>
          <p:nvPr/>
        </p:nvCxnSpPr>
        <p:spPr>
          <a:xfrm>
            <a:off x="4572000" y="573150"/>
            <a:ext cx="0" cy="3997200"/>
          </a:xfrm>
          <a:prstGeom prst="straightConnector1">
            <a:avLst/>
          </a:prstGeom>
          <a:noFill/>
          <a:ln cap="flat" cmpd="sng" w="9525">
            <a:solidFill>
              <a:srgbClr val="00FFC5"/>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3102a2ff79c_0_985"/>
          <p:cNvSpPr txBox="1"/>
          <p:nvPr>
            <p:ph type="title"/>
          </p:nvPr>
        </p:nvSpPr>
        <p:spPr>
          <a:xfrm>
            <a:off x="454800" y="2714625"/>
            <a:ext cx="8425200" cy="4479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SzPts val="3600"/>
              <a:buNone/>
            </a:pPr>
            <a:r>
              <a:rPr lang="en"/>
              <a:t>Tipul Const</a:t>
            </a:r>
            <a:endParaRPr/>
          </a:p>
        </p:txBody>
      </p:sp>
      <p:sp>
        <p:nvSpPr>
          <p:cNvPr id="407" name="Google Shape;407;g3102a2ff79c_0_985"/>
          <p:cNvSpPr txBox="1"/>
          <p:nvPr>
            <p:ph idx="2" type="title"/>
          </p:nvPr>
        </p:nvSpPr>
        <p:spPr>
          <a:xfrm>
            <a:off x="454800" y="2150850"/>
            <a:ext cx="8425200" cy="489600"/>
          </a:xfrm>
          <a:prstGeom prst="rect">
            <a:avLst/>
          </a:prstGeom>
          <a:noFill/>
          <a:ln>
            <a:noFill/>
          </a:ln>
        </p:spPr>
        <p:txBody>
          <a:bodyPr anchorCtr="0" anchor="b" bIns="0" lIns="91425" spcFirstLastPara="1" rIns="91425" wrap="square" tIns="0">
            <a:noAutofit/>
          </a:bodyPr>
          <a:lstStyle/>
          <a:p>
            <a:pPr indent="0" lvl="0" marL="0" rtl="0" algn="ctr">
              <a:lnSpc>
                <a:spcPct val="100000"/>
              </a:lnSpc>
              <a:spcBef>
                <a:spcPts val="0"/>
              </a:spcBef>
              <a:spcAft>
                <a:spcPts val="0"/>
              </a:spcAft>
              <a:buSzPts val="8000"/>
              <a:buNone/>
            </a:pPr>
            <a:r>
              <a:rPr lang="en"/>
              <a:t>02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3102a2ff79c_0_1311"/>
          <p:cNvSpPr txBox="1"/>
          <p:nvPr>
            <p:ph idx="1" type="body"/>
          </p:nvPr>
        </p:nvSpPr>
        <p:spPr>
          <a:xfrm>
            <a:off x="459600" y="1908875"/>
            <a:ext cx="7065300" cy="290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b="1" lang="en"/>
              <a:t>→ Defintie:</a:t>
            </a:r>
            <a:r>
              <a:rPr lang="en"/>
              <a:t> Constantele sunt date care nu-și modifică valoarea în timpul execuției programului. </a:t>
            </a:r>
            <a:endParaRPr/>
          </a:p>
          <a:p>
            <a:pPr indent="0" lvl="0" marL="0" rtl="0" algn="l">
              <a:lnSpc>
                <a:spcPct val="100000"/>
              </a:lnSpc>
              <a:spcBef>
                <a:spcPts val="0"/>
              </a:spcBef>
              <a:spcAft>
                <a:spcPts val="0"/>
              </a:spcAft>
              <a:buSzPts val="1600"/>
              <a:buNone/>
            </a:pPr>
            <a:r>
              <a:t/>
            </a:r>
            <a:endParaRPr/>
          </a:p>
          <a:p>
            <a:pPr indent="0" lvl="0" marL="0" rtl="0" algn="l">
              <a:spcBef>
                <a:spcPts val="0"/>
              </a:spcBef>
              <a:spcAft>
                <a:spcPts val="0"/>
              </a:spcAft>
              <a:buNone/>
            </a:pPr>
            <a:r>
              <a:rPr b="1" lang="en"/>
              <a:t>→Sintaxa: </a:t>
            </a:r>
            <a:endParaRPr b="1"/>
          </a:p>
          <a:p>
            <a:pPr indent="0" lvl="0" marL="0" rtl="0" algn="l">
              <a:spcBef>
                <a:spcPts val="0"/>
              </a:spcBef>
              <a:spcAft>
                <a:spcPts val="0"/>
              </a:spcAft>
              <a:buNone/>
            </a:pPr>
            <a:r>
              <a:rPr lang="en"/>
              <a:t>Constantele pot fi declarate in doua moduri: </a:t>
            </a:r>
            <a:endParaRPr/>
          </a:p>
          <a:p>
            <a:pPr indent="-330200" lvl="0" marL="457200" rtl="0" algn="l">
              <a:spcBef>
                <a:spcPts val="0"/>
              </a:spcBef>
              <a:spcAft>
                <a:spcPts val="0"/>
              </a:spcAft>
              <a:buSzPts val="1600"/>
              <a:buAutoNum type="arabicParenR"/>
            </a:pPr>
            <a:r>
              <a:rPr lang="en"/>
              <a:t>#define nume_constanta </a:t>
            </a:r>
            <a:r>
              <a:rPr lang="en"/>
              <a:t>valoarea;</a:t>
            </a:r>
            <a:endParaRPr/>
          </a:p>
          <a:p>
            <a:pPr indent="-330200" lvl="0" marL="457200" rtl="0" algn="l">
              <a:spcBef>
                <a:spcPts val="0"/>
              </a:spcBef>
              <a:spcAft>
                <a:spcPts val="0"/>
              </a:spcAft>
              <a:buSzPts val="1600"/>
              <a:buAutoNum type="arabicParenR"/>
            </a:pPr>
            <a:r>
              <a:rPr lang="en"/>
              <a:t>const tip_data </a:t>
            </a:r>
            <a:r>
              <a:rPr lang="en"/>
              <a:t>nume_constanta </a:t>
            </a:r>
            <a:r>
              <a:rPr lang="en"/>
              <a:t>= </a:t>
            </a:r>
            <a:r>
              <a:rPr lang="en"/>
              <a:t>valoarea</a:t>
            </a:r>
            <a:r>
              <a:rPr lang="en"/>
              <a:t>;</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 Important: La fel ca referintele, variabilele constante trebuie initializate in moentul declararii (eroare : const variable "constanta" requires an initializer)</a:t>
            </a:r>
            <a:endParaRPr/>
          </a:p>
        </p:txBody>
      </p:sp>
      <p:sp>
        <p:nvSpPr>
          <p:cNvPr id="413" name="Google Shape;413;g3102a2ff79c_0_1311"/>
          <p:cNvSpPr txBox="1"/>
          <p:nvPr>
            <p:ph type="title"/>
          </p:nvPr>
        </p:nvSpPr>
        <p:spPr>
          <a:xfrm>
            <a:off x="459600" y="703150"/>
            <a:ext cx="54624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Tipul Const</a:t>
            </a:r>
            <a:endParaRPr sz="1300"/>
          </a:p>
        </p:txBody>
      </p:sp>
      <p:sp>
        <p:nvSpPr>
          <p:cNvPr id="414" name="Google Shape;414;g3102a2ff79c_0_1311"/>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3102a2ff79c_0_1640"/>
          <p:cNvSpPr txBox="1"/>
          <p:nvPr/>
        </p:nvSpPr>
        <p:spPr>
          <a:xfrm>
            <a:off x="289700" y="568200"/>
            <a:ext cx="8610600" cy="4007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FFFFFF"/>
                </a:solidFill>
                <a:latin typeface="Overpass Mono"/>
                <a:ea typeface="Overpass Mono"/>
                <a:cs typeface="Overpass Mono"/>
                <a:sym typeface="Overpass Mono"/>
              </a:rPr>
              <a:t> </a:t>
            </a:r>
            <a:endParaRPr b="1" sz="2800">
              <a:solidFill>
                <a:srgbClr val="FFFFFF"/>
              </a:solidFill>
              <a:latin typeface="Overpass Mono"/>
              <a:ea typeface="Overpass Mono"/>
              <a:cs typeface="Overpass Mono"/>
              <a:sym typeface="Overpass Mono"/>
            </a:endParaRPr>
          </a:p>
        </p:txBody>
      </p:sp>
      <p:sp>
        <p:nvSpPr>
          <p:cNvPr id="420" name="Google Shape;420;g3102a2ff79c_0_1640"/>
          <p:cNvSpPr txBox="1"/>
          <p:nvPr>
            <p:ph type="title"/>
          </p:nvPr>
        </p:nvSpPr>
        <p:spPr>
          <a:xfrm>
            <a:off x="1278050" y="-378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Exemplu</a:t>
            </a:r>
            <a:endParaRPr/>
          </a:p>
        </p:txBody>
      </p:sp>
      <p:sp>
        <p:nvSpPr>
          <p:cNvPr id="421" name="Google Shape;421;g3102a2ff79c_0_1640"/>
          <p:cNvSpPr txBox="1"/>
          <p:nvPr>
            <p:ph idx="1" type="subTitle"/>
          </p:nvPr>
        </p:nvSpPr>
        <p:spPr>
          <a:xfrm flipH="1">
            <a:off x="4932300" y="622450"/>
            <a:ext cx="3175800" cy="38427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rPr lang="en">
                <a:solidFill>
                  <a:srgbClr val="9B9B9B"/>
                </a:solidFill>
                <a:latin typeface="Courier New"/>
                <a:ea typeface="Courier New"/>
                <a:cs typeface="Courier New"/>
                <a:sym typeface="Courier New"/>
              </a:rPr>
              <a:t>#include</a:t>
            </a:r>
            <a:r>
              <a:rPr lang="en">
                <a:solidFill>
                  <a:srgbClr val="569CD6"/>
                </a:solidFill>
                <a:latin typeface="Courier New"/>
                <a:ea typeface="Courier New"/>
                <a:cs typeface="Courier New"/>
                <a:sym typeface="Courier New"/>
              </a:rPr>
              <a:t> </a:t>
            </a:r>
            <a:r>
              <a:rPr lang="en">
                <a:solidFill>
                  <a:srgbClr val="CE9178"/>
                </a:solidFill>
                <a:latin typeface="Courier New"/>
                <a:ea typeface="Courier New"/>
                <a:cs typeface="Courier New"/>
                <a:sym typeface="Courier New"/>
              </a:rPr>
              <a:t>&lt;iostream&gt;</a:t>
            </a:r>
            <a:endParaRPr>
              <a:solidFill>
                <a:srgbClr val="CE9178"/>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9B9B9B"/>
                </a:solidFill>
                <a:latin typeface="Courier New"/>
                <a:ea typeface="Courier New"/>
                <a:cs typeface="Courier New"/>
                <a:sym typeface="Courier New"/>
              </a:rPr>
              <a:t>#define</a:t>
            </a:r>
            <a:r>
              <a:rPr lang="en">
                <a:solidFill>
                  <a:srgbClr val="569CD6"/>
                </a:solidFill>
                <a:latin typeface="Courier New"/>
                <a:ea typeface="Courier New"/>
                <a:cs typeface="Courier New"/>
                <a:sym typeface="Courier New"/>
              </a:rPr>
              <a:t> </a:t>
            </a:r>
            <a:r>
              <a:rPr lang="en">
                <a:solidFill>
                  <a:srgbClr val="BD63C5"/>
                </a:solidFill>
                <a:latin typeface="Courier New"/>
                <a:ea typeface="Courier New"/>
                <a:cs typeface="Courier New"/>
                <a:sym typeface="Courier New"/>
              </a:rPr>
              <a:t>PI</a:t>
            </a:r>
            <a:r>
              <a:rPr lang="en">
                <a:solidFill>
                  <a:srgbClr val="569CD6"/>
                </a:solidFill>
                <a:latin typeface="Courier New"/>
                <a:ea typeface="Courier New"/>
                <a:cs typeface="Courier New"/>
                <a:sym typeface="Courier New"/>
              </a:rPr>
              <a:t> </a:t>
            </a:r>
            <a:r>
              <a:rPr lang="en">
                <a:solidFill>
                  <a:srgbClr val="B5CEA8"/>
                </a:solidFill>
                <a:latin typeface="Courier New"/>
                <a:ea typeface="Courier New"/>
                <a:cs typeface="Courier New"/>
                <a:sym typeface="Courier New"/>
              </a:rPr>
              <a:t>3.14</a:t>
            </a:r>
            <a:endParaRPr>
              <a:solidFill>
                <a:srgbClr val="B5CEA8"/>
              </a:solidFill>
              <a:latin typeface="Courier New"/>
              <a:ea typeface="Courier New"/>
              <a:cs typeface="Courier New"/>
              <a:sym typeface="Courier New"/>
            </a:endParaRPr>
          </a:p>
          <a:p>
            <a:pPr indent="0" lvl="0" marL="0" rtl="0" algn="l">
              <a:lnSpc>
                <a:spcPct val="135000"/>
              </a:lnSpc>
              <a:spcBef>
                <a:spcPts val="0"/>
              </a:spcBef>
              <a:spcAft>
                <a:spcPts val="0"/>
              </a:spcAft>
              <a:buNone/>
            </a:pPr>
            <a:r>
              <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569CD6"/>
                </a:solidFill>
                <a:latin typeface="Courier New"/>
                <a:ea typeface="Courier New"/>
                <a:cs typeface="Courier New"/>
                <a:sym typeface="Courier New"/>
              </a:rPr>
              <a:t>using</a:t>
            </a:r>
            <a:r>
              <a:rPr lang="en">
                <a:solidFill>
                  <a:srgbClr val="D4D4D4"/>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namespace</a:t>
            </a:r>
            <a:r>
              <a:rPr lang="en">
                <a:solidFill>
                  <a:srgbClr val="D4D4D4"/>
                </a:solidFill>
                <a:latin typeface="Courier New"/>
                <a:ea typeface="Courier New"/>
                <a:cs typeface="Courier New"/>
                <a:sym typeface="Courier New"/>
              </a:rPr>
              <a:t> </a:t>
            </a:r>
            <a:r>
              <a:rPr lang="en">
                <a:solidFill>
                  <a:srgbClr val="C8C8C8"/>
                </a:solidFill>
                <a:latin typeface="Courier New"/>
                <a:ea typeface="Courier New"/>
                <a:cs typeface="Courier New"/>
                <a:sym typeface="Courier New"/>
              </a:rPr>
              <a:t>std</a:t>
            </a: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569CD6"/>
                </a:solidFill>
                <a:latin typeface="Courier New"/>
                <a:ea typeface="Courier New"/>
                <a:cs typeface="Courier New"/>
                <a:sym typeface="Courier New"/>
              </a:rPr>
              <a:t>int</a:t>
            </a:r>
            <a:r>
              <a:rPr lang="en">
                <a:solidFill>
                  <a:srgbClr val="D4D4D4"/>
                </a:solidFill>
                <a:latin typeface="Courier New"/>
                <a:ea typeface="Courier New"/>
                <a:cs typeface="Courier New"/>
                <a:sym typeface="Courier New"/>
              </a:rPr>
              <a:t> </a:t>
            </a:r>
            <a:r>
              <a:rPr lang="en">
                <a:solidFill>
                  <a:srgbClr val="C8C8C8"/>
                </a:solidFill>
                <a:latin typeface="Courier New"/>
                <a:ea typeface="Courier New"/>
                <a:cs typeface="Courier New"/>
                <a:sym typeface="Courier New"/>
              </a:rPr>
              <a:t>main</a:t>
            </a: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double</a:t>
            </a:r>
            <a:r>
              <a:rPr lang="en">
                <a:solidFill>
                  <a:srgbClr val="D4D4D4"/>
                </a:solidFill>
                <a:latin typeface="Courier New"/>
                <a:ea typeface="Courier New"/>
                <a:cs typeface="Courier New"/>
                <a:sym typeface="Courier New"/>
              </a:rPr>
              <a:t> </a:t>
            </a:r>
            <a:r>
              <a:rPr lang="en">
                <a:solidFill>
                  <a:srgbClr val="C8C8C8"/>
                </a:solidFill>
                <a:latin typeface="Courier New"/>
                <a:ea typeface="Courier New"/>
                <a:cs typeface="Courier New"/>
                <a:sym typeface="Courier New"/>
              </a:rPr>
              <a:t>raza</a:t>
            </a:r>
            <a:r>
              <a:rPr lang="en">
                <a:solidFill>
                  <a:srgbClr val="D4D4D4"/>
                </a:solidFill>
                <a:latin typeface="Courier New"/>
                <a:ea typeface="Courier New"/>
                <a:cs typeface="Courier New"/>
                <a:sym typeface="Courier New"/>
              </a:rPr>
              <a:t>=</a:t>
            </a:r>
            <a:r>
              <a:rPr lang="en">
                <a:solidFill>
                  <a:srgbClr val="B5CEA8"/>
                </a:solidFill>
                <a:latin typeface="Courier New"/>
                <a:ea typeface="Courier New"/>
                <a:cs typeface="Courier New"/>
                <a:sym typeface="Courier New"/>
              </a:rPr>
              <a:t>5</a:t>
            </a: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    </a:t>
            </a:r>
            <a:r>
              <a:rPr lang="en">
                <a:solidFill>
                  <a:srgbClr val="C8C8C8"/>
                </a:solidFill>
                <a:latin typeface="Courier New"/>
                <a:ea typeface="Courier New"/>
                <a:cs typeface="Courier New"/>
                <a:sym typeface="Courier New"/>
              </a:rPr>
              <a:t>cout</a:t>
            </a:r>
            <a:r>
              <a:rPr lang="en">
                <a:solidFill>
                  <a:srgbClr val="B4B4B4"/>
                </a:solidFill>
                <a:latin typeface="Courier New"/>
                <a:ea typeface="Courier New"/>
                <a:cs typeface="Courier New"/>
                <a:sym typeface="Courier New"/>
              </a:rPr>
              <a:t>&lt;&lt;</a:t>
            </a:r>
            <a:r>
              <a:rPr lang="en">
                <a:solidFill>
                  <a:srgbClr val="CE9178"/>
                </a:solidFill>
                <a:latin typeface="Courier New"/>
                <a:ea typeface="Courier New"/>
                <a:cs typeface="Courier New"/>
                <a:sym typeface="Courier New"/>
              </a:rPr>
              <a:t>"aria cercului este : "</a:t>
            </a:r>
            <a:r>
              <a:rPr lang="en">
                <a:solidFill>
                  <a:srgbClr val="D4D4D4"/>
                </a:solidFill>
                <a:latin typeface="Courier New"/>
                <a:ea typeface="Courier New"/>
                <a:cs typeface="Courier New"/>
                <a:sym typeface="Courier New"/>
              </a:rPr>
              <a:t> </a:t>
            </a:r>
            <a:r>
              <a:rPr lang="en">
                <a:solidFill>
                  <a:srgbClr val="B4B4B4"/>
                </a:solidFill>
                <a:latin typeface="Courier New"/>
                <a:ea typeface="Courier New"/>
                <a:cs typeface="Courier New"/>
                <a:sym typeface="Courier New"/>
              </a:rPr>
              <a:t>&lt;&lt;</a:t>
            </a:r>
            <a:r>
              <a:rPr lang="en">
                <a:solidFill>
                  <a:srgbClr val="D4D4D4"/>
                </a:solidFill>
                <a:latin typeface="Courier New"/>
                <a:ea typeface="Courier New"/>
                <a:cs typeface="Courier New"/>
                <a:sym typeface="Courier New"/>
              </a:rPr>
              <a:t> (</a:t>
            </a:r>
            <a:r>
              <a:rPr lang="en">
                <a:solidFill>
                  <a:srgbClr val="BD63C5"/>
                </a:solidFill>
                <a:latin typeface="Courier New"/>
                <a:ea typeface="Courier New"/>
                <a:cs typeface="Courier New"/>
                <a:sym typeface="Courier New"/>
              </a:rPr>
              <a:t>PI</a:t>
            </a:r>
            <a:r>
              <a:rPr lang="en">
                <a:solidFill>
                  <a:srgbClr val="D4D4D4"/>
                </a:solidFill>
                <a:latin typeface="Courier New"/>
                <a:ea typeface="Courier New"/>
                <a:cs typeface="Courier New"/>
                <a:sym typeface="Courier New"/>
              </a:rPr>
              <a:t>*</a:t>
            </a:r>
            <a:r>
              <a:rPr lang="en">
                <a:solidFill>
                  <a:srgbClr val="C8C8C8"/>
                </a:solidFill>
                <a:latin typeface="Courier New"/>
                <a:ea typeface="Courier New"/>
                <a:cs typeface="Courier New"/>
                <a:sym typeface="Courier New"/>
              </a:rPr>
              <a:t>raza</a:t>
            </a:r>
            <a:r>
              <a:rPr lang="en">
                <a:solidFill>
                  <a:srgbClr val="D4D4D4"/>
                </a:solidFill>
                <a:latin typeface="Courier New"/>
                <a:ea typeface="Courier New"/>
                <a:cs typeface="Courier New"/>
                <a:sym typeface="Courier New"/>
              </a:rPr>
              <a:t>*</a:t>
            </a:r>
            <a:r>
              <a:rPr lang="en">
                <a:solidFill>
                  <a:srgbClr val="C8C8C8"/>
                </a:solidFill>
                <a:latin typeface="Courier New"/>
                <a:ea typeface="Courier New"/>
                <a:cs typeface="Courier New"/>
                <a:sym typeface="Courier New"/>
              </a:rPr>
              <a:t>raza</a:t>
            </a: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return</a:t>
            </a:r>
            <a:r>
              <a:rPr lang="en">
                <a:solidFill>
                  <a:srgbClr val="D4D4D4"/>
                </a:solidFill>
                <a:latin typeface="Courier New"/>
                <a:ea typeface="Courier New"/>
                <a:cs typeface="Courier New"/>
                <a:sym typeface="Courier New"/>
              </a:rPr>
              <a:t> </a:t>
            </a:r>
            <a:r>
              <a:rPr lang="en">
                <a:solidFill>
                  <a:srgbClr val="B5CEA8"/>
                </a:solidFill>
                <a:latin typeface="Courier New"/>
                <a:ea typeface="Courier New"/>
                <a:cs typeface="Courier New"/>
                <a:sym typeface="Courier New"/>
              </a:rPr>
              <a:t>0</a:t>
            </a: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a:t>
            </a:r>
            <a:endParaRPr/>
          </a:p>
        </p:txBody>
      </p:sp>
      <p:sp>
        <p:nvSpPr>
          <p:cNvPr id="422" name="Google Shape;422;g3102a2ff79c_0_1640"/>
          <p:cNvSpPr txBox="1"/>
          <p:nvPr>
            <p:ph idx="1" type="subTitle"/>
          </p:nvPr>
        </p:nvSpPr>
        <p:spPr>
          <a:xfrm flipH="1">
            <a:off x="872625" y="649300"/>
            <a:ext cx="3075600" cy="3312000"/>
          </a:xfrm>
          <a:prstGeom prst="rect">
            <a:avLst/>
          </a:prstGeom>
          <a:noFill/>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rPr lang="en">
                <a:solidFill>
                  <a:srgbClr val="9B9B9B"/>
                </a:solidFill>
                <a:latin typeface="Courier New"/>
                <a:ea typeface="Courier New"/>
                <a:cs typeface="Courier New"/>
                <a:sym typeface="Courier New"/>
              </a:rPr>
              <a:t>#include</a:t>
            </a:r>
            <a:r>
              <a:rPr lang="en">
                <a:solidFill>
                  <a:srgbClr val="569CD6"/>
                </a:solidFill>
                <a:latin typeface="Courier New"/>
                <a:ea typeface="Courier New"/>
                <a:cs typeface="Courier New"/>
                <a:sym typeface="Courier New"/>
              </a:rPr>
              <a:t> </a:t>
            </a:r>
            <a:r>
              <a:rPr lang="en">
                <a:solidFill>
                  <a:srgbClr val="CE9178"/>
                </a:solidFill>
                <a:latin typeface="Courier New"/>
                <a:ea typeface="Courier New"/>
                <a:cs typeface="Courier New"/>
                <a:sym typeface="Courier New"/>
              </a:rPr>
              <a:t>&lt;iostream&gt;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569CD6"/>
                </a:solidFill>
                <a:latin typeface="Courier New"/>
                <a:ea typeface="Courier New"/>
                <a:cs typeface="Courier New"/>
                <a:sym typeface="Courier New"/>
              </a:rPr>
              <a:t>using</a:t>
            </a:r>
            <a:r>
              <a:rPr lang="en">
                <a:solidFill>
                  <a:srgbClr val="D4D4D4"/>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namespace</a:t>
            </a:r>
            <a:r>
              <a:rPr lang="en">
                <a:solidFill>
                  <a:srgbClr val="D4D4D4"/>
                </a:solidFill>
                <a:latin typeface="Courier New"/>
                <a:ea typeface="Courier New"/>
                <a:cs typeface="Courier New"/>
                <a:sym typeface="Courier New"/>
              </a:rPr>
              <a:t> </a:t>
            </a:r>
            <a:r>
              <a:rPr lang="en">
                <a:solidFill>
                  <a:srgbClr val="C8C8C8"/>
                </a:solidFill>
                <a:latin typeface="Courier New"/>
                <a:ea typeface="Courier New"/>
                <a:cs typeface="Courier New"/>
                <a:sym typeface="Courier New"/>
              </a:rPr>
              <a:t>std</a:t>
            </a: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569CD6"/>
                </a:solidFill>
                <a:latin typeface="Courier New"/>
                <a:ea typeface="Courier New"/>
                <a:cs typeface="Courier New"/>
                <a:sym typeface="Courier New"/>
              </a:rPr>
              <a:t>int</a:t>
            </a:r>
            <a:r>
              <a:rPr lang="en">
                <a:solidFill>
                  <a:srgbClr val="D4D4D4"/>
                </a:solidFill>
                <a:latin typeface="Courier New"/>
                <a:ea typeface="Courier New"/>
                <a:cs typeface="Courier New"/>
                <a:sym typeface="Courier New"/>
              </a:rPr>
              <a:t> </a:t>
            </a:r>
            <a:r>
              <a:rPr lang="en">
                <a:solidFill>
                  <a:srgbClr val="C8C8C8"/>
                </a:solidFill>
                <a:latin typeface="Courier New"/>
                <a:ea typeface="Courier New"/>
                <a:cs typeface="Courier New"/>
                <a:sym typeface="Courier New"/>
              </a:rPr>
              <a:t>main</a:t>
            </a: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double</a:t>
            </a:r>
            <a:r>
              <a:rPr lang="en">
                <a:solidFill>
                  <a:srgbClr val="D4D4D4"/>
                </a:solidFill>
                <a:latin typeface="Courier New"/>
                <a:ea typeface="Courier New"/>
                <a:cs typeface="Courier New"/>
                <a:sym typeface="Courier New"/>
              </a:rPr>
              <a:t> </a:t>
            </a:r>
            <a:r>
              <a:rPr lang="en">
                <a:solidFill>
                  <a:srgbClr val="C8C8C8"/>
                </a:solidFill>
                <a:latin typeface="Courier New"/>
                <a:ea typeface="Courier New"/>
                <a:cs typeface="Courier New"/>
                <a:sym typeface="Courier New"/>
              </a:rPr>
              <a:t>raza</a:t>
            </a:r>
            <a:r>
              <a:rPr lang="en">
                <a:solidFill>
                  <a:srgbClr val="D4D4D4"/>
                </a:solidFill>
                <a:latin typeface="Courier New"/>
                <a:ea typeface="Courier New"/>
                <a:cs typeface="Courier New"/>
                <a:sym typeface="Courier New"/>
              </a:rPr>
              <a:t>=</a:t>
            </a:r>
            <a:r>
              <a:rPr lang="en">
                <a:solidFill>
                  <a:srgbClr val="B5CEA8"/>
                </a:solidFill>
                <a:latin typeface="Courier New"/>
                <a:ea typeface="Courier New"/>
                <a:cs typeface="Courier New"/>
                <a:sym typeface="Courier New"/>
              </a:rPr>
              <a:t>5</a:t>
            </a: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const</a:t>
            </a:r>
            <a:r>
              <a:rPr lang="en">
                <a:solidFill>
                  <a:srgbClr val="D4D4D4"/>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double</a:t>
            </a:r>
            <a:r>
              <a:rPr lang="en">
                <a:solidFill>
                  <a:srgbClr val="D4D4D4"/>
                </a:solidFill>
                <a:latin typeface="Courier New"/>
                <a:ea typeface="Courier New"/>
                <a:cs typeface="Courier New"/>
                <a:sym typeface="Courier New"/>
              </a:rPr>
              <a:t> </a:t>
            </a:r>
            <a:r>
              <a:rPr lang="en">
                <a:solidFill>
                  <a:srgbClr val="C8C8C8"/>
                </a:solidFill>
                <a:latin typeface="Courier New"/>
                <a:ea typeface="Courier New"/>
                <a:cs typeface="Courier New"/>
                <a:sym typeface="Courier New"/>
              </a:rPr>
              <a:t>PI</a:t>
            </a:r>
            <a:r>
              <a:rPr lang="en">
                <a:solidFill>
                  <a:srgbClr val="D4D4D4"/>
                </a:solidFill>
                <a:latin typeface="Courier New"/>
                <a:ea typeface="Courier New"/>
                <a:cs typeface="Courier New"/>
                <a:sym typeface="Courier New"/>
              </a:rPr>
              <a:t>=</a:t>
            </a:r>
            <a:r>
              <a:rPr lang="en">
                <a:solidFill>
                  <a:srgbClr val="B5CEA8"/>
                </a:solidFill>
                <a:latin typeface="Courier New"/>
                <a:ea typeface="Courier New"/>
                <a:cs typeface="Courier New"/>
                <a:sym typeface="Courier New"/>
              </a:rPr>
              <a:t>3.14</a:t>
            </a: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    </a:t>
            </a:r>
            <a:r>
              <a:rPr lang="en">
                <a:solidFill>
                  <a:srgbClr val="C8C8C8"/>
                </a:solidFill>
                <a:latin typeface="Courier New"/>
                <a:ea typeface="Courier New"/>
                <a:cs typeface="Courier New"/>
                <a:sym typeface="Courier New"/>
              </a:rPr>
              <a:t>cout</a:t>
            </a:r>
            <a:r>
              <a:rPr lang="en">
                <a:solidFill>
                  <a:srgbClr val="B4B4B4"/>
                </a:solidFill>
                <a:latin typeface="Courier New"/>
                <a:ea typeface="Courier New"/>
                <a:cs typeface="Courier New"/>
                <a:sym typeface="Courier New"/>
              </a:rPr>
              <a:t>&lt;&lt;</a:t>
            </a:r>
            <a:r>
              <a:rPr lang="en">
                <a:solidFill>
                  <a:srgbClr val="CE9178"/>
                </a:solidFill>
                <a:latin typeface="Courier New"/>
                <a:ea typeface="Courier New"/>
                <a:cs typeface="Courier New"/>
                <a:sym typeface="Courier New"/>
              </a:rPr>
              <a:t>"aria cercului este : "</a:t>
            </a:r>
            <a:r>
              <a:rPr lang="en">
                <a:solidFill>
                  <a:srgbClr val="D4D4D4"/>
                </a:solidFill>
                <a:latin typeface="Courier New"/>
                <a:ea typeface="Courier New"/>
                <a:cs typeface="Courier New"/>
                <a:sym typeface="Courier New"/>
              </a:rPr>
              <a:t> </a:t>
            </a:r>
            <a:r>
              <a:rPr lang="en">
                <a:solidFill>
                  <a:srgbClr val="B4B4B4"/>
                </a:solidFill>
                <a:latin typeface="Courier New"/>
                <a:ea typeface="Courier New"/>
                <a:cs typeface="Courier New"/>
                <a:sym typeface="Courier New"/>
              </a:rPr>
              <a:t>&lt;&lt;</a:t>
            </a:r>
            <a:r>
              <a:rPr lang="en">
                <a:solidFill>
                  <a:srgbClr val="D4D4D4"/>
                </a:solidFill>
                <a:latin typeface="Courier New"/>
                <a:ea typeface="Courier New"/>
                <a:cs typeface="Courier New"/>
                <a:sym typeface="Courier New"/>
              </a:rPr>
              <a:t> (</a:t>
            </a:r>
            <a:r>
              <a:rPr lang="en">
                <a:solidFill>
                  <a:srgbClr val="C8C8C8"/>
                </a:solidFill>
                <a:latin typeface="Courier New"/>
                <a:ea typeface="Courier New"/>
                <a:cs typeface="Courier New"/>
                <a:sym typeface="Courier New"/>
              </a:rPr>
              <a:t>PI</a:t>
            </a:r>
            <a:r>
              <a:rPr lang="en">
                <a:solidFill>
                  <a:srgbClr val="D4D4D4"/>
                </a:solidFill>
                <a:latin typeface="Courier New"/>
                <a:ea typeface="Courier New"/>
                <a:cs typeface="Courier New"/>
                <a:sym typeface="Courier New"/>
              </a:rPr>
              <a:t>*</a:t>
            </a:r>
            <a:r>
              <a:rPr lang="en">
                <a:solidFill>
                  <a:srgbClr val="C8C8C8"/>
                </a:solidFill>
                <a:latin typeface="Courier New"/>
                <a:ea typeface="Courier New"/>
                <a:cs typeface="Courier New"/>
                <a:sym typeface="Courier New"/>
              </a:rPr>
              <a:t>raza</a:t>
            </a:r>
            <a:r>
              <a:rPr lang="en">
                <a:solidFill>
                  <a:srgbClr val="D4D4D4"/>
                </a:solidFill>
                <a:latin typeface="Courier New"/>
                <a:ea typeface="Courier New"/>
                <a:cs typeface="Courier New"/>
                <a:sym typeface="Courier New"/>
              </a:rPr>
              <a:t>*</a:t>
            </a:r>
            <a:r>
              <a:rPr lang="en">
                <a:solidFill>
                  <a:srgbClr val="C8C8C8"/>
                </a:solidFill>
                <a:latin typeface="Courier New"/>
                <a:ea typeface="Courier New"/>
                <a:cs typeface="Courier New"/>
                <a:sym typeface="Courier New"/>
              </a:rPr>
              <a:t>raza</a:t>
            </a: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return</a:t>
            </a:r>
            <a:r>
              <a:rPr lang="en">
                <a:solidFill>
                  <a:srgbClr val="D4D4D4"/>
                </a:solidFill>
                <a:latin typeface="Courier New"/>
                <a:ea typeface="Courier New"/>
                <a:cs typeface="Courier New"/>
                <a:sym typeface="Courier New"/>
              </a:rPr>
              <a:t> </a:t>
            </a:r>
            <a:r>
              <a:rPr lang="en">
                <a:solidFill>
                  <a:srgbClr val="B5CEA8"/>
                </a:solidFill>
                <a:latin typeface="Courier New"/>
                <a:ea typeface="Courier New"/>
                <a:cs typeface="Courier New"/>
                <a:sym typeface="Courier New"/>
              </a:rPr>
              <a:t>0</a:t>
            </a: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a:t>
            </a:r>
            <a:endParaRPr>
              <a:solidFill>
                <a:srgbClr val="9B9B9B"/>
              </a:solidFill>
              <a:highlight>
                <a:srgbClr val="1E1E1E"/>
              </a:highlight>
              <a:latin typeface="Courier New"/>
              <a:ea typeface="Courier New"/>
              <a:cs typeface="Courier New"/>
              <a:sym typeface="Courier New"/>
            </a:endParaRPr>
          </a:p>
        </p:txBody>
      </p:sp>
      <p:cxnSp>
        <p:nvCxnSpPr>
          <p:cNvPr id="423" name="Google Shape;423;g3102a2ff79c_0_1640"/>
          <p:cNvCxnSpPr/>
          <p:nvPr/>
        </p:nvCxnSpPr>
        <p:spPr>
          <a:xfrm>
            <a:off x="4579700" y="603925"/>
            <a:ext cx="0" cy="3997200"/>
          </a:xfrm>
          <a:prstGeom prst="straightConnector1">
            <a:avLst/>
          </a:prstGeom>
          <a:noFill/>
          <a:ln cap="flat" cmpd="sng" w="9525">
            <a:solidFill>
              <a:srgbClr val="00FFC5"/>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
          <p:cNvSpPr txBox="1"/>
          <p:nvPr>
            <p:ph idx="1" type="body"/>
          </p:nvPr>
        </p:nvSpPr>
        <p:spPr>
          <a:xfrm>
            <a:off x="4579525" y="2388200"/>
            <a:ext cx="3932700" cy="21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 cuvantul cheie const poate aparea de asemenea in contexul claselor</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rPr lang="en"/>
              <a:t>→astfel, putem avea metode constante, </a:t>
            </a:r>
            <a:r>
              <a:rPr lang="en"/>
              <a:t>metode</a:t>
            </a:r>
            <a:r>
              <a:rPr lang="en"/>
              <a:t> care intorc constante, obiecte constante etc.</a:t>
            </a:r>
            <a:endParaRPr/>
          </a:p>
        </p:txBody>
      </p:sp>
      <p:sp>
        <p:nvSpPr>
          <p:cNvPr id="429" name="Google Shape;429;p7"/>
          <p:cNvSpPr txBox="1"/>
          <p:nvPr>
            <p:ph type="title"/>
          </p:nvPr>
        </p:nvSpPr>
        <p:spPr>
          <a:xfrm>
            <a:off x="4579531" y="1714800"/>
            <a:ext cx="39633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Const &amp; POO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g3102a2ff79c_0_1979"/>
          <p:cNvSpPr txBox="1"/>
          <p:nvPr/>
        </p:nvSpPr>
        <p:spPr>
          <a:xfrm>
            <a:off x="289700" y="539750"/>
            <a:ext cx="8610600" cy="4424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FFFFFF"/>
                </a:solidFill>
                <a:latin typeface="Overpass Mono"/>
                <a:ea typeface="Overpass Mono"/>
                <a:cs typeface="Overpass Mono"/>
                <a:sym typeface="Overpass Mono"/>
              </a:rPr>
              <a:t> </a:t>
            </a:r>
            <a:endParaRPr b="1" sz="2800">
              <a:solidFill>
                <a:srgbClr val="FFFFFF"/>
              </a:solidFill>
              <a:latin typeface="Overpass Mono"/>
              <a:ea typeface="Overpass Mono"/>
              <a:cs typeface="Overpass Mono"/>
              <a:sym typeface="Overpass Mono"/>
            </a:endParaRPr>
          </a:p>
        </p:txBody>
      </p:sp>
      <p:sp>
        <p:nvSpPr>
          <p:cNvPr id="435" name="Google Shape;435;g3102a2ff79c_0_1979"/>
          <p:cNvSpPr txBox="1"/>
          <p:nvPr>
            <p:ph type="title"/>
          </p:nvPr>
        </p:nvSpPr>
        <p:spPr>
          <a:xfrm>
            <a:off x="1278050" y="-378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Exemplu cu de toate</a:t>
            </a:r>
            <a:endParaRPr/>
          </a:p>
        </p:txBody>
      </p:sp>
      <p:sp>
        <p:nvSpPr>
          <p:cNvPr id="436" name="Google Shape;436;g3102a2ff79c_0_1979"/>
          <p:cNvSpPr txBox="1"/>
          <p:nvPr>
            <p:ph idx="1" type="subTitle"/>
          </p:nvPr>
        </p:nvSpPr>
        <p:spPr>
          <a:xfrm flipH="1">
            <a:off x="5316900" y="439250"/>
            <a:ext cx="3827100" cy="21831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void</a:t>
            </a:r>
            <a:r>
              <a:rPr lang="en">
                <a:solidFill>
                  <a:srgbClr val="D4D4D4"/>
                </a:solidFill>
                <a:latin typeface="Courier New"/>
                <a:ea typeface="Courier New"/>
                <a:cs typeface="Courier New"/>
                <a:sym typeface="Courier New"/>
              </a:rPr>
              <a:t> </a:t>
            </a:r>
            <a:r>
              <a:rPr lang="en">
                <a:solidFill>
                  <a:srgbClr val="C8C8C8"/>
                </a:solidFill>
                <a:latin typeface="Courier New"/>
                <a:ea typeface="Courier New"/>
                <a:cs typeface="Courier New"/>
                <a:sym typeface="Courier New"/>
              </a:rPr>
              <a:t>f3</a:t>
            </a: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    {</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        </a:t>
            </a:r>
            <a:r>
              <a:rPr lang="en">
                <a:solidFill>
                  <a:srgbClr val="C8C8C8"/>
                </a:solidFill>
                <a:latin typeface="Courier New"/>
                <a:ea typeface="Courier New"/>
                <a:cs typeface="Courier New"/>
                <a:sym typeface="Courier New"/>
              </a:rPr>
              <a:t>cout</a:t>
            </a:r>
            <a:r>
              <a:rPr lang="en">
                <a:solidFill>
                  <a:srgbClr val="B4B4B4"/>
                </a:solidFill>
                <a:latin typeface="Courier New"/>
                <a:ea typeface="Courier New"/>
                <a:cs typeface="Courier New"/>
                <a:sym typeface="Courier New"/>
              </a:rPr>
              <a:t>&lt;&lt;</a:t>
            </a:r>
            <a:r>
              <a:rPr lang="en">
                <a:solidFill>
                  <a:srgbClr val="CE9178"/>
                </a:solidFill>
                <a:latin typeface="Courier New"/>
                <a:ea typeface="Courier New"/>
                <a:cs typeface="Courier New"/>
                <a:sym typeface="Courier New"/>
              </a:rPr>
              <a:t>"f3:"</a:t>
            </a:r>
            <a:r>
              <a:rPr lang="en">
                <a:solidFill>
                  <a:srgbClr val="B4B4B4"/>
                </a:solidFill>
                <a:latin typeface="Courier New"/>
                <a:ea typeface="Courier New"/>
                <a:cs typeface="Courier New"/>
                <a:sym typeface="Courier New"/>
              </a:rPr>
              <a:t>&lt;&lt;</a:t>
            </a:r>
            <a:r>
              <a:rPr lang="en">
                <a:solidFill>
                  <a:srgbClr val="DADADA"/>
                </a:solidFill>
                <a:latin typeface="Courier New"/>
                <a:ea typeface="Courier New"/>
                <a:cs typeface="Courier New"/>
                <a:sym typeface="Courier New"/>
              </a:rPr>
              <a:t>x</a:t>
            </a:r>
            <a:r>
              <a:rPr lang="en">
                <a:solidFill>
                  <a:srgbClr val="B4B4B4"/>
                </a:solidFill>
                <a:latin typeface="Courier New"/>
                <a:ea typeface="Courier New"/>
                <a:cs typeface="Courier New"/>
                <a:sym typeface="Courier New"/>
              </a:rPr>
              <a:t>&lt;&lt;</a:t>
            </a:r>
            <a:r>
              <a:rPr lang="en">
                <a:solidFill>
                  <a:srgbClr val="CE9178"/>
                </a:solidFill>
                <a:latin typeface="Courier New"/>
                <a:ea typeface="Courier New"/>
                <a:cs typeface="Courier New"/>
                <a:sym typeface="Courier New"/>
              </a:rPr>
              <a:t>' '</a:t>
            </a:r>
            <a:r>
              <a:rPr lang="en">
                <a:solidFill>
                  <a:srgbClr val="B4B4B4"/>
                </a:solidFill>
                <a:latin typeface="Courier New"/>
                <a:ea typeface="Courier New"/>
                <a:cs typeface="Courier New"/>
                <a:sym typeface="Courier New"/>
              </a:rPr>
              <a:t>&lt;&lt;</a:t>
            </a:r>
            <a:r>
              <a:rPr lang="en">
                <a:solidFill>
                  <a:srgbClr val="DADADA"/>
                </a:solidFill>
                <a:latin typeface="Courier New"/>
                <a:ea typeface="Courier New"/>
                <a:cs typeface="Courier New"/>
                <a:sym typeface="Courier New"/>
              </a:rPr>
              <a:t>y</a:t>
            </a:r>
            <a:r>
              <a:rPr lang="en">
                <a:solidFill>
                  <a:srgbClr val="B4B4B4"/>
                </a:solidFill>
                <a:latin typeface="Courier New"/>
                <a:ea typeface="Courier New"/>
                <a:cs typeface="Courier New"/>
                <a:sym typeface="Courier New"/>
              </a:rPr>
              <a:t>&lt;&lt;</a:t>
            </a:r>
            <a:r>
              <a:rPr lang="en">
                <a:solidFill>
                  <a:srgbClr val="C8C8C8"/>
                </a:solidFill>
                <a:latin typeface="Courier New"/>
                <a:ea typeface="Courier New"/>
                <a:cs typeface="Courier New"/>
                <a:sym typeface="Courier New"/>
              </a:rPr>
              <a:t>endl</a:t>
            </a: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    }</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569CD6"/>
                </a:solidFill>
                <a:latin typeface="Courier New"/>
                <a:ea typeface="Courier New"/>
                <a:cs typeface="Courier New"/>
                <a:sym typeface="Courier New"/>
              </a:rPr>
              <a:t>int</a:t>
            </a:r>
            <a:r>
              <a:rPr lang="en">
                <a:solidFill>
                  <a:srgbClr val="D4D4D4"/>
                </a:solidFill>
                <a:latin typeface="Courier New"/>
                <a:ea typeface="Courier New"/>
                <a:cs typeface="Courier New"/>
                <a:sym typeface="Courier New"/>
              </a:rPr>
              <a:t> </a:t>
            </a:r>
            <a:r>
              <a:rPr lang="en">
                <a:solidFill>
                  <a:srgbClr val="C8C8C8"/>
                </a:solidFill>
                <a:latin typeface="Courier New"/>
                <a:ea typeface="Courier New"/>
                <a:cs typeface="Courier New"/>
                <a:sym typeface="Courier New"/>
              </a:rPr>
              <a:t>main</a:t>
            </a: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    </a:t>
            </a:r>
            <a:r>
              <a:rPr lang="en">
                <a:solidFill>
                  <a:srgbClr val="4EC9B0"/>
                </a:solidFill>
                <a:latin typeface="Courier New"/>
                <a:ea typeface="Courier New"/>
                <a:cs typeface="Courier New"/>
                <a:sym typeface="Courier New"/>
              </a:rPr>
              <a:t>Test</a:t>
            </a:r>
            <a:r>
              <a:rPr lang="en">
                <a:solidFill>
                  <a:srgbClr val="D4D4D4"/>
                </a:solidFill>
                <a:latin typeface="Courier New"/>
                <a:ea typeface="Courier New"/>
                <a:cs typeface="Courier New"/>
                <a:sym typeface="Courier New"/>
              </a:rPr>
              <a:t> </a:t>
            </a:r>
            <a:r>
              <a:rPr lang="en">
                <a:solidFill>
                  <a:srgbClr val="C8C8C8"/>
                </a:solidFill>
                <a:latin typeface="Courier New"/>
                <a:ea typeface="Courier New"/>
                <a:cs typeface="Courier New"/>
                <a:sym typeface="Courier New"/>
              </a:rPr>
              <a:t>t1</a:t>
            </a: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const</a:t>
            </a:r>
            <a:r>
              <a:rPr lang="en">
                <a:solidFill>
                  <a:srgbClr val="D4D4D4"/>
                </a:solidFill>
                <a:latin typeface="Courier New"/>
                <a:ea typeface="Courier New"/>
                <a:cs typeface="Courier New"/>
                <a:sym typeface="Courier New"/>
              </a:rPr>
              <a:t> </a:t>
            </a:r>
            <a:r>
              <a:rPr lang="en">
                <a:solidFill>
                  <a:srgbClr val="4EC9B0"/>
                </a:solidFill>
                <a:latin typeface="Courier New"/>
                <a:ea typeface="Courier New"/>
                <a:cs typeface="Courier New"/>
                <a:sym typeface="Courier New"/>
              </a:rPr>
              <a:t>Test</a:t>
            </a:r>
            <a:r>
              <a:rPr lang="en">
                <a:solidFill>
                  <a:srgbClr val="D4D4D4"/>
                </a:solidFill>
                <a:latin typeface="Courier New"/>
                <a:ea typeface="Courier New"/>
                <a:cs typeface="Courier New"/>
                <a:sym typeface="Courier New"/>
              </a:rPr>
              <a:t> </a:t>
            </a:r>
            <a:r>
              <a:rPr lang="en">
                <a:solidFill>
                  <a:srgbClr val="C8C8C8"/>
                </a:solidFill>
                <a:latin typeface="Courier New"/>
                <a:ea typeface="Courier New"/>
                <a:cs typeface="Courier New"/>
                <a:sym typeface="Courier New"/>
              </a:rPr>
              <a:t>t2</a:t>
            </a: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highlight>
                  <a:srgbClr val="274E13"/>
                </a:highlight>
                <a:latin typeface="Courier New"/>
                <a:ea typeface="Courier New"/>
                <a:cs typeface="Courier New"/>
                <a:sym typeface="Courier New"/>
              </a:rPr>
              <a:t>    </a:t>
            </a:r>
            <a:r>
              <a:rPr lang="en">
                <a:solidFill>
                  <a:srgbClr val="569CD6"/>
                </a:solidFill>
                <a:highlight>
                  <a:srgbClr val="274E13"/>
                </a:highlight>
                <a:latin typeface="Courier New"/>
                <a:ea typeface="Courier New"/>
                <a:cs typeface="Courier New"/>
                <a:sym typeface="Courier New"/>
              </a:rPr>
              <a:t>const</a:t>
            </a:r>
            <a:r>
              <a:rPr lang="en">
                <a:solidFill>
                  <a:srgbClr val="D4D4D4"/>
                </a:solidFill>
                <a:highlight>
                  <a:srgbClr val="274E13"/>
                </a:highlight>
                <a:latin typeface="Courier New"/>
                <a:ea typeface="Courier New"/>
                <a:cs typeface="Courier New"/>
                <a:sym typeface="Courier New"/>
              </a:rPr>
              <a:t> </a:t>
            </a:r>
            <a:r>
              <a:rPr lang="en">
                <a:solidFill>
                  <a:srgbClr val="569CD6"/>
                </a:solidFill>
                <a:highlight>
                  <a:srgbClr val="274E13"/>
                </a:highlight>
                <a:latin typeface="Courier New"/>
                <a:ea typeface="Courier New"/>
                <a:cs typeface="Courier New"/>
                <a:sym typeface="Courier New"/>
              </a:rPr>
              <a:t>int</a:t>
            </a:r>
            <a:r>
              <a:rPr lang="en">
                <a:solidFill>
                  <a:srgbClr val="D4D4D4"/>
                </a:solidFill>
                <a:highlight>
                  <a:srgbClr val="274E13"/>
                </a:highlight>
                <a:latin typeface="Courier New"/>
                <a:ea typeface="Courier New"/>
                <a:cs typeface="Courier New"/>
                <a:sym typeface="Courier New"/>
              </a:rPr>
              <a:t>&amp; </a:t>
            </a:r>
            <a:r>
              <a:rPr lang="en">
                <a:solidFill>
                  <a:srgbClr val="C8C8C8"/>
                </a:solidFill>
                <a:highlight>
                  <a:srgbClr val="274E13"/>
                </a:highlight>
                <a:latin typeface="Courier New"/>
                <a:ea typeface="Courier New"/>
                <a:cs typeface="Courier New"/>
                <a:sym typeface="Courier New"/>
              </a:rPr>
              <a:t>referinta_constanta</a:t>
            </a:r>
            <a:r>
              <a:rPr lang="en">
                <a:solidFill>
                  <a:srgbClr val="D4D4D4"/>
                </a:solidFill>
                <a:highlight>
                  <a:srgbClr val="274E13"/>
                </a:highlight>
                <a:latin typeface="Courier New"/>
                <a:ea typeface="Courier New"/>
                <a:cs typeface="Courier New"/>
                <a:sym typeface="Courier New"/>
              </a:rPr>
              <a:t> = </a:t>
            </a:r>
            <a:r>
              <a:rPr lang="en">
                <a:solidFill>
                  <a:srgbClr val="C8C8C8"/>
                </a:solidFill>
                <a:highlight>
                  <a:srgbClr val="274E13"/>
                </a:highlight>
                <a:latin typeface="Courier New"/>
                <a:ea typeface="Courier New"/>
                <a:cs typeface="Courier New"/>
                <a:sym typeface="Courier New"/>
              </a:rPr>
              <a:t>t1</a:t>
            </a:r>
            <a:r>
              <a:rPr lang="en">
                <a:solidFill>
                  <a:srgbClr val="D4D4D4"/>
                </a:solidFill>
                <a:highlight>
                  <a:srgbClr val="274E13"/>
                </a:highlight>
                <a:latin typeface="Courier New"/>
                <a:ea typeface="Courier New"/>
                <a:cs typeface="Courier New"/>
                <a:sym typeface="Courier New"/>
              </a:rPr>
              <a:t>.</a:t>
            </a:r>
            <a:r>
              <a:rPr lang="en">
                <a:solidFill>
                  <a:srgbClr val="C8C8C8"/>
                </a:solidFill>
                <a:highlight>
                  <a:srgbClr val="274E13"/>
                </a:highlight>
                <a:latin typeface="Courier New"/>
                <a:ea typeface="Courier New"/>
                <a:cs typeface="Courier New"/>
                <a:sym typeface="Courier New"/>
              </a:rPr>
              <a:t>f1</a:t>
            </a:r>
            <a:r>
              <a:rPr lang="en">
                <a:solidFill>
                  <a:srgbClr val="D4D4D4"/>
                </a:solidFill>
                <a:highlight>
                  <a:srgbClr val="274E13"/>
                </a:highlight>
                <a:latin typeface="Courier New"/>
                <a:ea typeface="Courier New"/>
                <a:cs typeface="Courier New"/>
                <a:sym typeface="Courier New"/>
              </a:rPr>
              <a:t>();</a:t>
            </a:r>
            <a:endParaRPr>
              <a:solidFill>
                <a:srgbClr val="D4D4D4"/>
              </a:solidFill>
              <a:highlight>
                <a:srgbClr val="274E13"/>
              </a:highlight>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highlight>
                  <a:srgbClr val="274E13"/>
                </a:highlight>
                <a:latin typeface="Courier New"/>
                <a:ea typeface="Courier New"/>
                <a:cs typeface="Courier New"/>
                <a:sym typeface="Courier New"/>
              </a:rPr>
              <a:t>    </a:t>
            </a:r>
            <a:r>
              <a:rPr lang="en">
                <a:solidFill>
                  <a:srgbClr val="C8C8C8"/>
                </a:solidFill>
                <a:highlight>
                  <a:srgbClr val="274E13"/>
                </a:highlight>
                <a:latin typeface="Courier New"/>
                <a:ea typeface="Courier New"/>
                <a:cs typeface="Courier New"/>
                <a:sym typeface="Courier New"/>
              </a:rPr>
              <a:t>cout</a:t>
            </a:r>
            <a:r>
              <a:rPr lang="en">
                <a:solidFill>
                  <a:srgbClr val="B4B4B4"/>
                </a:solidFill>
                <a:highlight>
                  <a:srgbClr val="274E13"/>
                </a:highlight>
                <a:latin typeface="Courier New"/>
                <a:ea typeface="Courier New"/>
                <a:cs typeface="Courier New"/>
                <a:sym typeface="Courier New"/>
              </a:rPr>
              <a:t>&lt;&lt;</a:t>
            </a:r>
            <a:r>
              <a:rPr lang="en">
                <a:solidFill>
                  <a:srgbClr val="C8C8C8"/>
                </a:solidFill>
                <a:highlight>
                  <a:srgbClr val="274E13"/>
                </a:highlight>
                <a:latin typeface="Courier New"/>
                <a:ea typeface="Courier New"/>
                <a:cs typeface="Courier New"/>
                <a:sym typeface="Courier New"/>
              </a:rPr>
              <a:t>referinta_constanta</a:t>
            </a:r>
            <a:r>
              <a:rPr lang="en">
                <a:solidFill>
                  <a:srgbClr val="B4B4B4"/>
                </a:solidFill>
                <a:highlight>
                  <a:srgbClr val="274E13"/>
                </a:highlight>
                <a:latin typeface="Courier New"/>
                <a:ea typeface="Courier New"/>
                <a:cs typeface="Courier New"/>
                <a:sym typeface="Courier New"/>
              </a:rPr>
              <a:t>&lt;&lt;</a:t>
            </a:r>
            <a:r>
              <a:rPr lang="en">
                <a:solidFill>
                  <a:srgbClr val="C8C8C8"/>
                </a:solidFill>
                <a:highlight>
                  <a:srgbClr val="274E13"/>
                </a:highlight>
                <a:latin typeface="Courier New"/>
                <a:ea typeface="Courier New"/>
                <a:cs typeface="Courier New"/>
                <a:sym typeface="Courier New"/>
              </a:rPr>
              <a:t>endl</a:t>
            </a:r>
            <a:r>
              <a:rPr lang="en">
                <a:solidFill>
                  <a:srgbClr val="D4D4D4"/>
                </a:solidFill>
                <a:highlight>
                  <a:srgbClr val="274E13"/>
                </a:highlight>
                <a:latin typeface="Courier New"/>
                <a:ea typeface="Courier New"/>
                <a:cs typeface="Courier New"/>
                <a:sym typeface="Courier New"/>
              </a:rPr>
              <a:t>;</a:t>
            </a:r>
            <a:endParaRPr>
              <a:solidFill>
                <a:srgbClr val="569CD6"/>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    </a:t>
            </a:r>
            <a:r>
              <a:rPr lang="en">
                <a:solidFill>
                  <a:srgbClr val="C8C8C8"/>
                </a:solidFill>
                <a:latin typeface="Courier New"/>
                <a:ea typeface="Courier New"/>
                <a:cs typeface="Courier New"/>
                <a:sym typeface="Courier New"/>
              </a:rPr>
              <a:t>t1</a:t>
            </a:r>
            <a:r>
              <a:rPr lang="en">
                <a:solidFill>
                  <a:srgbClr val="D4D4D4"/>
                </a:solidFill>
                <a:latin typeface="Courier New"/>
                <a:ea typeface="Courier New"/>
                <a:cs typeface="Courier New"/>
                <a:sym typeface="Courier New"/>
              </a:rPr>
              <a:t>.</a:t>
            </a:r>
            <a:r>
              <a:rPr lang="en">
                <a:solidFill>
                  <a:srgbClr val="C8C8C8"/>
                </a:solidFill>
                <a:latin typeface="Courier New"/>
                <a:ea typeface="Courier New"/>
                <a:cs typeface="Courier New"/>
                <a:sym typeface="Courier New"/>
              </a:rPr>
              <a:t>f2</a:t>
            </a: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    </a:t>
            </a:r>
            <a:r>
              <a:rPr lang="en">
                <a:solidFill>
                  <a:srgbClr val="C8C8C8"/>
                </a:solidFill>
                <a:latin typeface="Courier New"/>
                <a:ea typeface="Courier New"/>
                <a:cs typeface="Courier New"/>
                <a:sym typeface="Courier New"/>
              </a:rPr>
              <a:t>t1</a:t>
            </a:r>
            <a:r>
              <a:rPr lang="en">
                <a:solidFill>
                  <a:srgbClr val="D4D4D4"/>
                </a:solidFill>
                <a:latin typeface="Courier New"/>
                <a:ea typeface="Courier New"/>
                <a:cs typeface="Courier New"/>
                <a:sym typeface="Courier New"/>
              </a:rPr>
              <a:t>.</a:t>
            </a:r>
            <a:r>
              <a:rPr lang="en">
                <a:solidFill>
                  <a:srgbClr val="C8C8C8"/>
                </a:solidFill>
                <a:latin typeface="Courier New"/>
                <a:ea typeface="Courier New"/>
                <a:cs typeface="Courier New"/>
                <a:sym typeface="Courier New"/>
              </a:rPr>
              <a:t>f3</a:t>
            </a: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    </a:t>
            </a:r>
            <a:r>
              <a:rPr lang="en">
                <a:solidFill>
                  <a:srgbClr val="C8C8C8"/>
                </a:solidFill>
                <a:latin typeface="Courier New"/>
                <a:ea typeface="Courier New"/>
                <a:cs typeface="Courier New"/>
                <a:sym typeface="Courier New"/>
              </a:rPr>
              <a:t>t2</a:t>
            </a:r>
            <a:r>
              <a:rPr lang="en">
                <a:solidFill>
                  <a:srgbClr val="D4D4D4"/>
                </a:solidFill>
                <a:latin typeface="Courier New"/>
                <a:ea typeface="Courier New"/>
                <a:cs typeface="Courier New"/>
                <a:sym typeface="Courier New"/>
              </a:rPr>
              <a:t>.</a:t>
            </a:r>
            <a:r>
              <a:rPr lang="en">
                <a:solidFill>
                  <a:srgbClr val="C8C8C8"/>
                </a:solidFill>
                <a:latin typeface="Courier New"/>
                <a:ea typeface="Courier New"/>
                <a:cs typeface="Courier New"/>
                <a:sym typeface="Courier New"/>
              </a:rPr>
              <a:t>f2</a:t>
            </a: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   </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return</a:t>
            </a:r>
            <a:r>
              <a:rPr lang="en">
                <a:solidFill>
                  <a:srgbClr val="D4D4D4"/>
                </a:solidFill>
                <a:latin typeface="Courier New"/>
                <a:ea typeface="Courier New"/>
                <a:cs typeface="Courier New"/>
                <a:sym typeface="Courier New"/>
              </a:rPr>
              <a:t> </a:t>
            </a:r>
            <a:r>
              <a:rPr lang="en">
                <a:solidFill>
                  <a:srgbClr val="B5CEA8"/>
                </a:solidFill>
                <a:latin typeface="Courier New"/>
                <a:ea typeface="Courier New"/>
                <a:cs typeface="Courier New"/>
                <a:sym typeface="Courier New"/>
              </a:rPr>
              <a:t>0</a:t>
            </a: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a:t>
            </a:r>
            <a:endParaRPr/>
          </a:p>
        </p:txBody>
      </p:sp>
      <p:sp>
        <p:nvSpPr>
          <p:cNvPr id="437" name="Google Shape;437;g3102a2ff79c_0_1979"/>
          <p:cNvSpPr txBox="1"/>
          <p:nvPr>
            <p:ph idx="1" type="subTitle"/>
          </p:nvPr>
        </p:nvSpPr>
        <p:spPr>
          <a:xfrm flipH="1">
            <a:off x="236050" y="481750"/>
            <a:ext cx="5080800" cy="35232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rPr lang="en">
                <a:solidFill>
                  <a:srgbClr val="9B9B9B"/>
                </a:solidFill>
                <a:latin typeface="Courier New"/>
                <a:ea typeface="Courier New"/>
                <a:cs typeface="Courier New"/>
                <a:sym typeface="Courier New"/>
              </a:rPr>
              <a:t>#include</a:t>
            </a:r>
            <a:r>
              <a:rPr lang="en">
                <a:solidFill>
                  <a:srgbClr val="569CD6"/>
                </a:solidFill>
                <a:latin typeface="Courier New"/>
                <a:ea typeface="Courier New"/>
                <a:cs typeface="Courier New"/>
                <a:sym typeface="Courier New"/>
              </a:rPr>
              <a:t> </a:t>
            </a:r>
            <a:r>
              <a:rPr lang="en">
                <a:solidFill>
                  <a:srgbClr val="CE9178"/>
                </a:solidFill>
                <a:latin typeface="Courier New"/>
                <a:ea typeface="Courier New"/>
                <a:cs typeface="Courier New"/>
                <a:sym typeface="Courier New"/>
              </a:rPr>
              <a:t>&lt;iostream&gt;</a:t>
            </a:r>
            <a:endParaRPr>
              <a:solidFill>
                <a:srgbClr val="CE9178"/>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569CD6"/>
                </a:solidFill>
                <a:latin typeface="Courier New"/>
                <a:ea typeface="Courier New"/>
                <a:cs typeface="Courier New"/>
                <a:sym typeface="Courier New"/>
              </a:rPr>
              <a:t>using</a:t>
            </a:r>
            <a:r>
              <a:rPr lang="en">
                <a:solidFill>
                  <a:srgbClr val="D4D4D4"/>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namespace</a:t>
            </a:r>
            <a:r>
              <a:rPr lang="en">
                <a:solidFill>
                  <a:srgbClr val="D4D4D4"/>
                </a:solidFill>
                <a:latin typeface="Courier New"/>
                <a:ea typeface="Courier New"/>
                <a:cs typeface="Courier New"/>
                <a:sym typeface="Courier New"/>
              </a:rPr>
              <a:t> </a:t>
            </a:r>
            <a:r>
              <a:rPr lang="en">
                <a:solidFill>
                  <a:srgbClr val="C8C8C8"/>
                </a:solidFill>
                <a:latin typeface="Courier New"/>
                <a:ea typeface="Courier New"/>
                <a:cs typeface="Courier New"/>
                <a:sym typeface="Courier New"/>
              </a:rPr>
              <a:t>std</a:t>
            </a: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569CD6"/>
                </a:solidFill>
                <a:latin typeface="Courier New"/>
                <a:ea typeface="Courier New"/>
                <a:cs typeface="Courier New"/>
                <a:sym typeface="Courier New"/>
              </a:rPr>
              <a:t>class</a:t>
            </a:r>
            <a:r>
              <a:rPr lang="en">
                <a:solidFill>
                  <a:srgbClr val="D4D4D4"/>
                </a:solidFill>
                <a:latin typeface="Courier New"/>
                <a:ea typeface="Courier New"/>
                <a:cs typeface="Courier New"/>
                <a:sym typeface="Courier New"/>
              </a:rPr>
              <a:t> </a:t>
            </a:r>
            <a:r>
              <a:rPr lang="en">
                <a:solidFill>
                  <a:srgbClr val="4EC9B0"/>
                </a:solidFill>
                <a:latin typeface="Courier New"/>
                <a:ea typeface="Courier New"/>
                <a:cs typeface="Courier New"/>
                <a:sym typeface="Courier New"/>
              </a:rPr>
              <a:t>Test</a:t>
            </a:r>
            <a:endParaRPr>
              <a:solidFill>
                <a:srgbClr val="4EC9B0"/>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int</a:t>
            </a:r>
            <a:r>
              <a:rPr lang="en">
                <a:solidFill>
                  <a:srgbClr val="D4D4D4"/>
                </a:solidFill>
                <a:latin typeface="Courier New"/>
                <a:ea typeface="Courier New"/>
                <a:cs typeface="Courier New"/>
                <a:sym typeface="Courier New"/>
              </a:rPr>
              <a:t> </a:t>
            </a:r>
            <a:r>
              <a:rPr lang="en">
                <a:solidFill>
                  <a:srgbClr val="DADADA"/>
                </a:solidFill>
                <a:latin typeface="Courier New"/>
                <a:ea typeface="Courier New"/>
                <a:cs typeface="Courier New"/>
                <a:sym typeface="Courier New"/>
              </a:rPr>
              <a:t>x</a:t>
            </a: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const</a:t>
            </a:r>
            <a:r>
              <a:rPr lang="en">
                <a:solidFill>
                  <a:srgbClr val="D4D4D4"/>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int</a:t>
            </a:r>
            <a:r>
              <a:rPr lang="en">
                <a:solidFill>
                  <a:srgbClr val="D4D4D4"/>
                </a:solidFill>
                <a:latin typeface="Courier New"/>
                <a:ea typeface="Courier New"/>
                <a:cs typeface="Courier New"/>
                <a:sym typeface="Courier New"/>
              </a:rPr>
              <a:t> </a:t>
            </a:r>
            <a:r>
              <a:rPr lang="en">
                <a:solidFill>
                  <a:srgbClr val="DADADA"/>
                </a:solidFill>
                <a:latin typeface="Courier New"/>
                <a:ea typeface="Courier New"/>
                <a:cs typeface="Courier New"/>
                <a:sym typeface="Courier New"/>
              </a:rPr>
              <a:t>y</a:t>
            </a: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569CD6"/>
                </a:solidFill>
                <a:latin typeface="Courier New"/>
                <a:ea typeface="Courier New"/>
                <a:cs typeface="Courier New"/>
                <a:sym typeface="Courier New"/>
              </a:rPr>
              <a:t>public:</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    </a:t>
            </a:r>
            <a:r>
              <a:rPr lang="en">
                <a:solidFill>
                  <a:srgbClr val="C8C8C8"/>
                </a:solidFill>
                <a:latin typeface="Courier New"/>
                <a:ea typeface="Courier New"/>
                <a:cs typeface="Courier New"/>
                <a:sym typeface="Courier New"/>
              </a:rPr>
              <a:t>Test</a:t>
            </a:r>
            <a:r>
              <a:rPr lang="en">
                <a:solidFill>
                  <a:srgbClr val="D4D4D4"/>
                </a:solidFill>
                <a:latin typeface="Courier New"/>
                <a:ea typeface="Courier New"/>
                <a:cs typeface="Courier New"/>
                <a:sym typeface="Courier New"/>
              </a:rPr>
              <a:t>(): </a:t>
            </a:r>
            <a:r>
              <a:rPr lang="en">
                <a:solidFill>
                  <a:srgbClr val="DADADA"/>
                </a:solidFill>
                <a:latin typeface="Courier New"/>
                <a:ea typeface="Courier New"/>
                <a:cs typeface="Courier New"/>
                <a:sym typeface="Courier New"/>
              </a:rPr>
              <a:t>y</a:t>
            </a:r>
            <a:r>
              <a:rPr lang="en">
                <a:solidFill>
                  <a:srgbClr val="D4D4D4"/>
                </a:solidFill>
                <a:latin typeface="Courier New"/>
                <a:ea typeface="Courier New"/>
                <a:cs typeface="Courier New"/>
                <a:sym typeface="Courier New"/>
              </a:rPr>
              <a:t>(</a:t>
            </a:r>
            <a:r>
              <a:rPr lang="en">
                <a:solidFill>
                  <a:srgbClr val="B5CEA8"/>
                </a:solidFill>
                <a:latin typeface="Courier New"/>
                <a:ea typeface="Courier New"/>
                <a:cs typeface="Courier New"/>
                <a:sym typeface="Courier New"/>
              </a:rPr>
              <a:t>0</a:t>
            </a:r>
            <a:r>
              <a:rPr lang="en">
                <a:solidFill>
                  <a:srgbClr val="D4D4D4"/>
                </a:solidFill>
                <a:latin typeface="Courier New"/>
                <a:ea typeface="Courier New"/>
                <a:cs typeface="Courier New"/>
                <a:sym typeface="Courier New"/>
              </a:rPr>
              <a:t>) { </a:t>
            </a:r>
            <a:r>
              <a:rPr lang="en">
                <a:solidFill>
                  <a:srgbClr val="DADADA"/>
                </a:solidFill>
                <a:latin typeface="Courier New"/>
                <a:ea typeface="Courier New"/>
                <a:cs typeface="Courier New"/>
                <a:sym typeface="Courier New"/>
              </a:rPr>
              <a:t>x</a:t>
            </a:r>
            <a:r>
              <a:rPr lang="en">
                <a:solidFill>
                  <a:srgbClr val="D4D4D4"/>
                </a:solidFill>
                <a:latin typeface="Courier New"/>
                <a:ea typeface="Courier New"/>
                <a:cs typeface="Courier New"/>
                <a:sym typeface="Courier New"/>
              </a:rPr>
              <a:t>=</a:t>
            </a:r>
            <a:r>
              <a:rPr lang="en">
                <a:solidFill>
                  <a:srgbClr val="B5CEA8"/>
                </a:solidFill>
                <a:latin typeface="Courier New"/>
                <a:ea typeface="Courier New"/>
                <a:cs typeface="Courier New"/>
                <a:sym typeface="Courier New"/>
              </a:rPr>
              <a:t>1</a:t>
            </a:r>
            <a:r>
              <a:rPr lang="en">
                <a:solidFill>
                  <a:srgbClr val="D4D4D4"/>
                </a:solidFill>
                <a:latin typeface="Courier New"/>
                <a:ea typeface="Courier New"/>
                <a:cs typeface="Courier New"/>
                <a:sym typeface="Courier New"/>
              </a:rPr>
              <a:t>; }</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const</a:t>
            </a:r>
            <a:r>
              <a:rPr lang="en">
                <a:solidFill>
                  <a:srgbClr val="D4D4D4"/>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int&amp;</a:t>
            </a:r>
            <a:r>
              <a:rPr lang="en">
                <a:solidFill>
                  <a:srgbClr val="D4D4D4"/>
                </a:solidFill>
                <a:latin typeface="Courier New"/>
                <a:ea typeface="Courier New"/>
                <a:cs typeface="Courier New"/>
                <a:sym typeface="Courier New"/>
              </a:rPr>
              <a:t> </a:t>
            </a:r>
            <a:r>
              <a:rPr lang="en">
                <a:solidFill>
                  <a:srgbClr val="C8C8C8"/>
                </a:solidFill>
                <a:latin typeface="Courier New"/>
                <a:ea typeface="Courier New"/>
                <a:cs typeface="Courier New"/>
                <a:sym typeface="Courier New"/>
              </a:rPr>
              <a:t>f1</a:t>
            </a:r>
            <a:r>
              <a:rPr lang="en">
                <a:solidFill>
                  <a:srgbClr val="D4D4D4"/>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return</a:t>
            </a:r>
            <a:r>
              <a:rPr lang="en">
                <a:solidFill>
                  <a:srgbClr val="D4D4D4"/>
                </a:solidFill>
                <a:latin typeface="Courier New"/>
                <a:ea typeface="Courier New"/>
                <a:cs typeface="Courier New"/>
                <a:sym typeface="Courier New"/>
              </a:rPr>
              <a:t> </a:t>
            </a:r>
            <a:r>
              <a:rPr lang="en">
                <a:solidFill>
                  <a:srgbClr val="DADADA"/>
                </a:solidFill>
                <a:latin typeface="Courier New"/>
                <a:ea typeface="Courier New"/>
                <a:cs typeface="Courier New"/>
                <a:sym typeface="Courier New"/>
              </a:rPr>
              <a:t>x</a:t>
            </a: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void</a:t>
            </a:r>
            <a:r>
              <a:rPr lang="en">
                <a:solidFill>
                  <a:srgbClr val="D4D4D4"/>
                </a:solidFill>
                <a:latin typeface="Courier New"/>
                <a:ea typeface="Courier New"/>
                <a:cs typeface="Courier New"/>
                <a:sym typeface="Courier New"/>
              </a:rPr>
              <a:t> </a:t>
            </a:r>
            <a:r>
              <a:rPr lang="en">
                <a:solidFill>
                  <a:srgbClr val="C8C8C8"/>
                </a:solidFill>
                <a:latin typeface="Courier New"/>
                <a:ea typeface="Courier New"/>
                <a:cs typeface="Courier New"/>
                <a:sym typeface="Courier New"/>
              </a:rPr>
              <a:t>f2</a:t>
            </a:r>
            <a:r>
              <a:rPr lang="en">
                <a:solidFill>
                  <a:srgbClr val="D4D4D4"/>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const</a:t>
            </a:r>
            <a:endParaRPr>
              <a:solidFill>
                <a:srgbClr val="569CD6"/>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    {</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6A9955"/>
                </a:solidFill>
                <a:latin typeface="Courier New"/>
                <a:ea typeface="Courier New"/>
                <a:cs typeface="Courier New"/>
                <a:sym typeface="Courier New"/>
              </a:rPr>
              <a:t>        //x++; vom obtine o eroare:expression must be a modifiable lvalue</a:t>
            </a:r>
            <a:endParaRPr>
              <a:solidFill>
                <a:srgbClr val="6A9955"/>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6A9955"/>
                </a:solidFill>
                <a:latin typeface="Courier New"/>
                <a:ea typeface="Courier New"/>
                <a:cs typeface="Courier New"/>
                <a:sym typeface="Courier New"/>
              </a:rPr>
              <a:t>        //y--; fiind const, nu putem sa modificam data membra y</a:t>
            </a:r>
            <a:endParaRPr>
              <a:solidFill>
                <a:srgbClr val="6A9955"/>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        </a:t>
            </a:r>
            <a:r>
              <a:rPr lang="en">
                <a:solidFill>
                  <a:srgbClr val="C8C8C8"/>
                </a:solidFill>
                <a:latin typeface="Courier New"/>
                <a:ea typeface="Courier New"/>
                <a:cs typeface="Courier New"/>
                <a:sym typeface="Courier New"/>
              </a:rPr>
              <a:t>cout</a:t>
            </a:r>
            <a:r>
              <a:rPr lang="en">
                <a:solidFill>
                  <a:srgbClr val="D4D4D4"/>
                </a:solidFill>
                <a:latin typeface="Courier New"/>
                <a:ea typeface="Courier New"/>
                <a:cs typeface="Courier New"/>
                <a:sym typeface="Courier New"/>
              </a:rPr>
              <a:t> </a:t>
            </a:r>
            <a:r>
              <a:rPr lang="en">
                <a:solidFill>
                  <a:srgbClr val="B4B4B4"/>
                </a:solidFill>
                <a:latin typeface="Courier New"/>
                <a:ea typeface="Courier New"/>
                <a:cs typeface="Courier New"/>
                <a:sym typeface="Courier New"/>
              </a:rPr>
              <a:t>&lt;&lt;</a:t>
            </a:r>
            <a:r>
              <a:rPr lang="en">
                <a:solidFill>
                  <a:srgbClr val="D4D4D4"/>
                </a:solidFill>
                <a:latin typeface="Courier New"/>
                <a:ea typeface="Courier New"/>
                <a:cs typeface="Courier New"/>
                <a:sym typeface="Courier New"/>
              </a:rPr>
              <a:t> </a:t>
            </a:r>
            <a:r>
              <a:rPr lang="en">
                <a:solidFill>
                  <a:srgbClr val="CE9178"/>
                </a:solidFill>
                <a:latin typeface="Courier New"/>
                <a:ea typeface="Courier New"/>
                <a:cs typeface="Courier New"/>
                <a:sym typeface="Courier New"/>
              </a:rPr>
              <a:t>"f2:"</a:t>
            </a:r>
            <a:r>
              <a:rPr lang="en">
                <a:solidFill>
                  <a:srgbClr val="D4D4D4"/>
                </a:solidFill>
                <a:latin typeface="Courier New"/>
                <a:ea typeface="Courier New"/>
                <a:cs typeface="Courier New"/>
                <a:sym typeface="Courier New"/>
              </a:rPr>
              <a:t> </a:t>
            </a:r>
            <a:r>
              <a:rPr lang="en">
                <a:solidFill>
                  <a:srgbClr val="B4B4B4"/>
                </a:solidFill>
                <a:latin typeface="Courier New"/>
                <a:ea typeface="Courier New"/>
                <a:cs typeface="Courier New"/>
                <a:sym typeface="Courier New"/>
              </a:rPr>
              <a:t>&lt;&lt;</a:t>
            </a:r>
            <a:r>
              <a:rPr lang="en">
                <a:solidFill>
                  <a:srgbClr val="DADADA"/>
                </a:solidFill>
                <a:latin typeface="Courier New"/>
                <a:ea typeface="Courier New"/>
                <a:cs typeface="Courier New"/>
                <a:sym typeface="Courier New"/>
              </a:rPr>
              <a:t>x</a:t>
            </a:r>
            <a:r>
              <a:rPr lang="en">
                <a:solidFill>
                  <a:srgbClr val="D4D4D4"/>
                </a:solidFill>
                <a:latin typeface="Courier New"/>
                <a:ea typeface="Courier New"/>
                <a:cs typeface="Courier New"/>
                <a:sym typeface="Courier New"/>
              </a:rPr>
              <a:t> </a:t>
            </a:r>
            <a:r>
              <a:rPr lang="en">
                <a:solidFill>
                  <a:srgbClr val="B4B4B4"/>
                </a:solidFill>
                <a:latin typeface="Courier New"/>
                <a:ea typeface="Courier New"/>
                <a:cs typeface="Courier New"/>
                <a:sym typeface="Courier New"/>
              </a:rPr>
              <a:t>&lt;&lt;</a:t>
            </a:r>
            <a:r>
              <a:rPr lang="en">
                <a:solidFill>
                  <a:srgbClr val="CE9178"/>
                </a:solidFill>
                <a:latin typeface="Courier New"/>
                <a:ea typeface="Courier New"/>
                <a:cs typeface="Courier New"/>
                <a:sym typeface="Courier New"/>
              </a:rPr>
              <a:t>' '</a:t>
            </a:r>
            <a:r>
              <a:rPr lang="en">
                <a:solidFill>
                  <a:srgbClr val="D4D4D4"/>
                </a:solidFill>
                <a:latin typeface="Courier New"/>
                <a:ea typeface="Courier New"/>
                <a:cs typeface="Courier New"/>
                <a:sym typeface="Courier New"/>
              </a:rPr>
              <a:t> </a:t>
            </a:r>
            <a:r>
              <a:rPr lang="en">
                <a:solidFill>
                  <a:srgbClr val="B4B4B4"/>
                </a:solidFill>
                <a:latin typeface="Courier New"/>
                <a:ea typeface="Courier New"/>
                <a:cs typeface="Courier New"/>
                <a:sym typeface="Courier New"/>
              </a:rPr>
              <a:t>&lt;&lt;</a:t>
            </a:r>
            <a:r>
              <a:rPr lang="en">
                <a:solidFill>
                  <a:srgbClr val="DADADA"/>
                </a:solidFill>
                <a:latin typeface="Courier New"/>
                <a:ea typeface="Courier New"/>
                <a:cs typeface="Courier New"/>
                <a:sym typeface="Courier New"/>
              </a:rPr>
              <a:t>y</a:t>
            </a:r>
            <a:r>
              <a:rPr lang="en">
                <a:solidFill>
                  <a:srgbClr val="D4D4D4"/>
                </a:solidFill>
                <a:latin typeface="Courier New"/>
                <a:ea typeface="Courier New"/>
                <a:cs typeface="Courier New"/>
                <a:sym typeface="Courier New"/>
              </a:rPr>
              <a:t> </a:t>
            </a:r>
            <a:r>
              <a:rPr lang="en">
                <a:solidFill>
                  <a:srgbClr val="B4B4B4"/>
                </a:solidFill>
                <a:latin typeface="Courier New"/>
                <a:ea typeface="Courier New"/>
                <a:cs typeface="Courier New"/>
                <a:sym typeface="Courier New"/>
              </a:rPr>
              <a:t>&lt;&lt;</a:t>
            </a:r>
            <a:r>
              <a:rPr lang="en">
                <a:solidFill>
                  <a:srgbClr val="C8C8C8"/>
                </a:solidFill>
                <a:latin typeface="Courier New"/>
                <a:ea typeface="Courier New"/>
                <a:cs typeface="Courier New"/>
                <a:sym typeface="Courier New"/>
              </a:rPr>
              <a:t>endl</a:t>
            </a: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    }</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t/>
            </a:r>
            <a:endParaRPr/>
          </a:p>
        </p:txBody>
      </p:sp>
      <p:cxnSp>
        <p:nvCxnSpPr>
          <p:cNvPr id="438" name="Google Shape;438;g3102a2ff79c_0_1979"/>
          <p:cNvCxnSpPr/>
          <p:nvPr/>
        </p:nvCxnSpPr>
        <p:spPr>
          <a:xfrm>
            <a:off x="5265500" y="528825"/>
            <a:ext cx="0" cy="4415100"/>
          </a:xfrm>
          <a:prstGeom prst="straightConnector1">
            <a:avLst/>
          </a:prstGeom>
          <a:noFill/>
          <a:ln cap="flat" cmpd="sng" w="9525">
            <a:solidFill>
              <a:srgbClr val="00FFC5"/>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3102a2ff79c_0_1988"/>
          <p:cNvSpPr txBox="1"/>
          <p:nvPr>
            <p:ph type="title"/>
          </p:nvPr>
        </p:nvSpPr>
        <p:spPr>
          <a:xfrm>
            <a:off x="558000" y="343200"/>
            <a:ext cx="79077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Explicatiile exemplului cu de toate 1.0</a:t>
            </a:r>
            <a:endParaRPr sz="2200"/>
          </a:p>
        </p:txBody>
      </p:sp>
      <p:sp>
        <p:nvSpPr>
          <p:cNvPr id="444" name="Google Shape;444;g3102a2ff79c_0_1988"/>
          <p:cNvSpPr txBox="1"/>
          <p:nvPr>
            <p:ph idx="4294967295" type="subTitle"/>
          </p:nvPr>
        </p:nvSpPr>
        <p:spPr>
          <a:xfrm flipH="1">
            <a:off x="437000" y="1141425"/>
            <a:ext cx="8073300" cy="35571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1200"/>
              <a:buNone/>
            </a:pPr>
            <a:r>
              <a:rPr lang="en" sz="1600"/>
              <a:t>→ avem clasa Test care are doua date membre, doua int-uri: x neconstant si y constant</a:t>
            </a:r>
            <a:endParaRPr sz="1600"/>
          </a:p>
          <a:p>
            <a:pPr indent="0" lvl="0" marL="0" rtl="0" algn="l">
              <a:lnSpc>
                <a:spcPct val="100000"/>
              </a:lnSpc>
              <a:spcBef>
                <a:spcPts val="0"/>
              </a:spcBef>
              <a:spcAft>
                <a:spcPts val="0"/>
              </a:spcAft>
              <a:buSzPts val="1200"/>
              <a:buNone/>
            </a:pPr>
            <a:r>
              <a:rPr lang="en" sz="1600"/>
              <a:t>→ clasa Test are 3 metode;</a:t>
            </a:r>
            <a:endParaRPr sz="1600"/>
          </a:p>
          <a:p>
            <a:pPr indent="-330200" lvl="0" marL="457200" rtl="0" algn="l">
              <a:lnSpc>
                <a:spcPct val="100000"/>
              </a:lnSpc>
              <a:spcBef>
                <a:spcPts val="0"/>
              </a:spcBef>
              <a:spcAft>
                <a:spcPts val="0"/>
              </a:spcAft>
              <a:buSzPts val="1600"/>
              <a:buChar char="-"/>
            </a:pPr>
            <a:r>
              <a:rPr lang="en" sz="1600"/>
              <a:t>Metoda f1 care returneaza o referinta constanta</a:t>
            </a:r>
            <a:endParaRPr sz="1600"/>
          </a:p>
          <a:p>
            <a:pPr indent="-330200" lvl="0" marL="457200" rtl="0" algn="l">
              <a:lnSpc>
                <a:spcPct val="100000"/>
              </a:lnSpc>
              <a:spcBef>
                <a:spcPts val="0"/>
              </a:spcBef>
              <a:spcAft>
                <a:spcPts val="0"/>
              </a:spcAft>
              <a:buSzPts val="1600"/>
              <a:buChar char="-"/>
            </a:pPr>
            <a:r>
              <a:rPr lang="en" sz="1600"/>
              <a:t>Metoda f2 care este constanta</a:t>
            </a:r>
            <a:endParaRPr sz="1600"/>
          </a:p>
          <a:p>
            <a:pPr indent="-330200" lvl="0" marL="457200" rtl="0" algn="l">
              <a:lnSpc>
                <a:spcPct val="100000"/>
              </a:lnSpc>
              <a:spcBef>
                <a:spcPts val="0"/>
              </a:spcBef>
              <a:spcAft>
                <a:spcPts val="0"/>
              </a:spcAft>
              <a:buSzPts val="1600"/>
              <a:buChar char="-"/>
            </a:pPr>
            <a:r>
              <a:rPr lang="en" sz="1600"/>
              <a:t>Metoda f3 care doar afiseaza valorile lui x si y</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 De asemenea, avem si constructorul default al clasei Test</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 in main avem doua obiecte de tip Test care incearca sa apeleze metodele clasei : t1 neconstant si t2 constant</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lang="en" sz="1600"/>
              <a:t>→acum vom explica pe rand fiecare parte</a:t>
            </a:r>
            <a:endParaRPr sz="1600"/>
          </a:p>
          <a:p>
            <a:pPr indent="0" lvl="0" marL="0" rtl="0" algn="l">
              <a:lnSpc>
                <a:spcPct val="100000"/>
              </a:lnSpc>
              <a:spcBef>
                <a:spcPts val="0"/>
              </a:spcBef>
              <a:spcAft>
                <a:spcPts val="0"/>
              </a:spcAft>
              <a:buSzPts val="1200"/>
              <a:buNone/>
            </a:pPr>
            <a:r>
              <a:t/>
            </a:r>
            <a:endParaRPr sz="1600"/>
          </a:p>
          <a:p>
            <a:pPr indent="0" lvl="0" marL="0" rtl="0" algn="l">
              <a:lnSpc>
                <a:spcPct val="100000"/>
              </a:lnSpc>
              <a:spcBef>
                <a:spcPts val="0"/>
              </a:spcBef>
              <a:spcAft>
                <a:spcPts val="0"/>
              </a:spcAft>
              <a:buSzPts val="1200"/>
              <a:buNone/>
            </a:pPr>
            <a:r>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g3102a2ff79c_0_1996"/>
          <p:cNvSpPr txBox="1"/>
          <p:nvPr>
            <p:ph type="title"/>
          </p:nvPr>
        </p:nvSpPr>
        <p:spPr>
          <a:xfrm>
            <a:off x="558000" y="343200"/>
            <a:ext cx="79077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Explicatiile exemplului cu de toate 2.0</a:t>
            </a:r>
            <a:endParaRPr sz="2200"/>
          </a:p>
        </p:txBody>
      </p:sp>
      <p:sp>
        <p:nvSpPr>
          <p:cNvPr id="450" name="Google Shape;450;g3102a2ff79c_0_1996"/>
          <p:cNvSpPr txBox="1"/>
          <p:nvPr>
            <p:ph idx="4294967295" type="subTitle"/>
          </p:nvPr>
        </p:nvSpPr>
        <p:spPr>
          <a:xfrm flipH="1">
            <a:off x="437000" y="1141425"/>
            <a:ext cx="8073300" cy="35571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1200"/>
              <a:buNone/>
            </a:pPr>
            <a:r>
              <a:rPr lang="en" sz="1600"/>
              <a:t>→ Constructorul clasei: Acesta trebuie </a:t>
            </a:r>
            <a:r>
              <a:rPr b="1" lang="en" sz="1600"/>
              <a:t>obligatoriu </a:t>
            </a:r>
            <a:r>
              <a:rPr lang="en" sz="1600"/>
              <a:t>redefinit pentru ca avem date de tip const, ce pot fi initializate </a:t>
            </a:r>
            <a:r>
              <a:rPr b="1" lang="en" sz="1600"/>
              <a:t>exclusiv prin intermediul listei de initializare a constructorilor. </a:t>
            </a:r>
            <a:r>
              <a:rPr lang="en" sz="1600"/>
              <a:t>In caz contrar, vom obtine o eroare de compilare ( datele const trebuie initializate la declarare).</a:t>
            </a:r>
            <a:endParaRPr sz="1600"/>
          </a:p>
          <a:p>
            <a:pPr indent="0" lvl="0" marL="0" rtl="0" algn="l">
              <a:lnSpc>
                <a:spcPct val="100000"/>
              </a:lnSpc>
              <a:spcBef>
                <a:spcPts val="0"/>
              </a:spcBef>
              <a:spcAft>
                <a:spcPts val="0"/>
              </a:spcAft>
              <a:buSzPts val="1200"/>
              <a:buNone/>
            </a:pPr>
            <a:r>
              <a:t/>
            </a:r>
            <a:endParaRPr sz="1600"/>
          </a:p>
          <a:p>
            <a:pPr indent="0" lvl="0" marL="0" rtl="0" algn="l">
              <a:lnSpc>
                <a:spcPct val="100000"/>
              </a:lnSpc>
              <a:spcBef>
                <a:spcPts val="0"/>
              </a:spcBef>
              <a:spcAft>
                <a:spcPts val="0"/>
              </a:spcAft>
              <a:buSzPts val="1200"/>
              <a:buNone/>
            </a:pPr>
            <a:r>
              <a:rPr lang="en" sz="1600"/>
              <a:t>→ metoda f2: nu putem sa modificam starea variabilelor pentru ca functia este constanta. Deci nu permite schimbarea starii obiectelor in interiorul ei ( variabila y oricum nu putea fi modificata pentru este deja declarata fiind const )</a:t>
            </a:r>
            <a:endParaRPr sz="1600"/>
          </a:p>
          <a:p>
            <a:pPr indent="0" lvl="0" marL="0" rtl="0" algn="l">
              <a:lnSpc>
                <a:spcPct val="100000"/>
              </a:lnSpc>
              <a:spcBef>
                <a:spcPts val="0"/>
              </a:spcBef>
              <a:spcAft>
                <a:spcPts val="0"/>
              </a:spcAft>
              <a:buSzPts val="1200"/>
              <a:buNone/>
            </a:pPr>
            <a:r>
              <a:t/>
            </a:r>
            <a:endParaRPr sz="1600"/>
          </a:p>
          <a:p>
            <a:pPr indent="0" lvl="0" marL="0" rtl="0" algn="l">
              <a:lnSpc>
                <a:spcPct val="100000"/>
              </a:lnSpc>
              <a:spcBef>
                <a:spcPts val="0"/>
              </a:spcBef>
              <a:spcAft>
                <a:spcPts val="0"/>
              </a:spcAft>
              <a:buSzPts val="1200"/>
              <a:buNone/>
            </a:pPr>
            <a:r>
              <a:rPr lang="en" sz="1600"/>
              <a:t>→ metoda f1: returneaza o referinta constanta ce nu va putea fi modificata</a:t>
            </a:r>
            <a:endParaRPr sz="1600"/>
          </a:p>
          <a:p>
            <a:pPr indent="0" lvl="0" marL="0" rtl="0" algn="l">
              <a:lnSpc>
                <a:spcPct val="100000"/>
              </a:lnSpc>
              <a:spcBef>
                <a:spcPts val="0"/>
              </a:spcBef>
              <a:spcAft>
                <a:spcPts val="0"/>
              </a:spcAft>
              <a:buSzPts val="1200"/>
              <a:buNone/>
            </a:pPr>
            <a:r>
              <a:t/>
            </a:r>
            <a:endParaRPr sz="1600"/>
          </a:p>
          <a:p>
            <a:pPr indent="0" lvl="0" marL="0" rtl="0" algn="l">
              <a:lnSpc>
                <a:spcPct val="100000"/>
              </a:lnSpc>
              <a:spcBef>
                <a:spcPts val="0"/>
              </a:spcBef>
              <a:spcAft>
                <a:spcPts val="0"/>
              </a:spcAft>
              <a:buSzPts val="1200"/>
              <a:buNone/>
            </a:pPr>
            <a:r>
              <a:t/>
            </a:r>
            <a:endParaRPr sz="1600"/>
          </a:p>
          <a:p>
            <a:pPr indent="0" lvl="0" marL="0" rtl="0" algn="l">
              <a:lnSpc>
                <a:spcPct val="100000"/>
              </a:lnSpc>
              <a:spcBef>
                <a:spcPts val="0"/>
              </a:spcBef>
              <a:spcAft>
                <a:spcPts val="0"/>
              </a:spcAft>
              <a:buSzPts val="1200"/>
              <a:buNone/>
            </a:pPr>
            <a:r>
              <a:t/>
            </a:r>
            <a:endParaRPr sz="1600"/>
          </a:p>
          <a:p>
            <a:pPr indent="0" lvl="0" marL="0" rtl="0" algn="l">
              <a:lnSpc>
                <a:spcPct val="100000"/>
              </a:lnSpc>
              <a:spcBef>
                <a:spcPts val="0"/>
              </a:spcBef>
              <a:spcAft>
                <a:spcPts val="0"/>
              </a:spcAft>
              <a:buSzPts val="1200"/>
              <a:buNone/>
            </a:pPr>
            <a:r>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g3102a2ff79c_0_2001"/>
          <p:cNvSpPr txBox="1"/>
          <p:nvPr>
            <p:ph type="title"/>
          </p:nvPr>
        </p:nvSpPr>
        <p:spPr>
          <a:xfrm>
            <a:off x="558000" y="343200"/>
            <a:ext cx="79077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Explicatiile exemplului cu de toate 3.0</a:t>
            </a:r>
            <a:endParaRPr sz="2200"/>
          </a:p>
        </p:txBody>
      </p:sp>
      <p:sp>
        <p:nvSpPr>
          <p:cNvPr id="456" name="Google Shape;456;g3102a2ff79c_0_2001"/>
          <p:cNvSpPr txBox="1"/>
          <p:nvPr>
            <p:ph idx="4294967295" type="subTitle"/>
          </p:nvPr>
        </p:nvSpPr>
        <p:spPr>
          <a:xfrm flipH="1">
            <a:off x="437000" y="1141425"/>
            <a:ext cx="8073300" cy="35571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1200"/>
              <a:buNone/>
            </a:pPr>
            <a:r>
              <a:rPr lang="en" sz="1600"/>
              <a:t>→ obiectul t1 (neconstant)</a:t>
            </a:r>
            <a:endParaRPr sz="1600"/>
          </a:p>
          <a:p>
            <a:pPr indent="0" lvl="0" marL="0" rtl="0" algn="l">
              <a:lnSpc>
                <a:spcPct val="100000"/>
              </a:lnSpc>
              <a:spcBef>
                <a:spcPts val="0"/>
              </a:spcBef>
              <a:spcAft>
                <a:spcPts val="0"/>
              </a:spcAft>
              <a:buSzPts val="1200"/>
              <a:buNone/>
            </a:pPr>
            <a:r>
              <a:rPr lang="en" sz="1600"/>
              <a:t>Acesta poate accesa toate cele 3 metode: un obiect neconstant poate accesa atat metode constante cat si neconstante</a:t>
            </a:r>
            <a:endParaRPr sz="1600"/>
          </a:p>
          <a:p>
            <a:pPr indent="0" lvl="0" marL="0" rtl="0" algn="l">
              <a:lnSpc>
                <a:spcPct val="100000"/>
              </a:lnSpc>
              <a:spcBef>
                <a:spcPts val="0"/>
              </a:spcBef>
              <a:spcAft>
                <a:spcPts val="0"/>
              </a:spcAft>
              <a:buSzPts val="1200"/>
              <a:buNone/>
            </a:pPr>
            <a:r>
              <a:t/>
            </a:r>
            <a:endParaRPr sz="1600"/>
          </a:p>
          <a:p>
            <a:pPr indent="0" lvl="0" marL="0" rtl="0" algn="l">
              <a:lnSpc>
                <a:spcPct val="100000"/>
              </a:lnSpc>
              <a:spcBef>
                <a:spcPts val="0"/>
              </a:spcBef>
              <a:spcAft>
                <a:spcPts val="0"/>
              </a:spcAft>
              <a:buSzPts val="1200"/>
              <a:buNone/>
            </a:pPr>
            <a:r>
              <a:rPr lang="en" sz="1600"/>
              <a:t>→obiectul t2 (constant)</a:t>
            </a:r>
            <a:endParaRPr sz="1600"/>
          </a:p>
          <a:p>
            <a:pPr indent="0" lvl="0" marL="0" rtl="0" algn="l">
              <a:lnSpc>
                <a:spcPct val="100000"/>
              </a:lnSpc>
              <a:spcBef>
                <a:spcPts val="0"/>
              </a:spcBef>
              <a:spcAft>
                <a:spcPts val="0"/>
              </a:spcAft>
              <a:buSzPts val="1200"/>
              <a:buNone/>
            </a:pPr>
            <a:r>
              <a:rPr lang="en" sz="1600"/>
              <a:t>Acesta poate accesa doar metoda f2 . </a:t>
            </a:r>
            <a:r>
              <a:rPr b="1" lang="en" sz="1600"/>
              <a:t>De ce?</a:t>
            </a:r>
            <a:r>
              <a:rPr lang="en" sz="1600"/>
              <a:t> Pentru ca un obiect constant poate accesa doar metode constante. Daca inceracam sa accesam metodele f1 si f3 pentru obiectul t2 vom obtine eroare de compilare</a:t>
            </a:r>
            <a:endParaRPr sz="1600"/>
          </a:p>
          <a:p>
            <a:pPr indent="0" lvl="0" marL="0" rtl="0" algn="l">
              <a:lnSpc>
                <a:spcPct val="100000"/>
              </a:lnSpc>
              <a:spcBef>
                <a:spcPts val="0"/>
              </a:spcBef>
              <a:spcAft>
                <a:spcPts val="0"/>
              </a:spcAft>
              <a:buSzPts val="1200"/>
              <a:buNone/>
            </a:pPr>
            <a:r>
              <a:t/>
            </a:r>
            <a:endParaRPr sz="1600"/>
          </a:p>
          <a:p>
            <a:pPr indent="0" lvl="0" marL="0" rtl="0" algn="l">
              <a:lnSpc>
                <a:spcPct val="100000"/>
              </a:lnSpc>
              <a:spcBef>
                <a:spcPts val="0"/>
              </a:spcBef>
              <a:spcAft>
                <a:spcPts val="0"/>
              </a:spcAft>
              <a:buSzPts val="1200"/>
              <a:buNone/>
            </a:pPr>
            <a:r>
              <a:rPr b="1" i="1" lang="en" sz="1600" u="sng"/>
              <a:t>→Concluzia exercitiului cu de toate :</a:t>
            </a:r>
            <a:endParaRPr b="1" i="1" sz="1600" u="sng"/>
          </a:p>
          <a:p>
            <a:pPr indent="0" lvl="0" marL="0" rtl="0" algn="l">
              <a:lnSpc>
                <a:spcPct val="100000"/>
              </a:lnSpc>
              <a:spcBef>
                <a:spcPts val="0"/>
              </a:spcBef>
              <a:spcAft>
                <a:spcPts val="0"/>
              </a:spcAft>
              <a:buSzPts val="1200"/>
              <a:buNone/>
            </a:pPr>
            <a:r>
              <a:rPr lang="en" sz="1600"/>
              <a:t>1)Un obiect constant poate accesa doar metode constante</a:t>
            </a:r>
            <a:endParaRPr sz="1600"/>
          </a:p>
          <a:p>
            <a:pPr indent="0" lvl="0" marL="0" rtl="0" algn="l">
              <a:lnSpc>
                <a:spcPct val="100000"/>
              </a:lnSpc>
              <a:spcBef>
                <a:spcPts val="0"/>
              </a:spcBef>
              <a:spcAft>
                <a:spcPts val="0"/>
              </a:spcAft>
              <a:buSzPts val="1200"/>
              <a:buNone/>
            </a:pPr>
            <a:r>
              <a:rPr lang="en" sz="1600"/>
              <a:t>2)o functie constanta ( int f() const … ) nu poate schimba starea obiectelor in interiorul ei</a:t>
            </a:r>
            <a:endParaRPr sz="1600"/>
          </a:p>
          <a:p>
            <a:pPr indent="0" lvl="0" marL="0" rtl="0" algn="l">
              <a:lnSpc>
                <a:spcPct val="100000"/>
              </a:lnSpc>
              <a:spcBef>
                <a:spcPts val="0"/>
              </a:spcBef>
              <a:spcAft>
                <a:spcPts val="0"/>
              </a:spcAft>
              <a:buSzPts val="1200"/>
              <a:buNone/>
            </a:pPr>
            <a:r>
              <a:rPr lang="en" sz="1600"/>
              <a:t>3)constantele se initializeaza doar in lista de initalizare a consrtuctorilor</a:t>
            </a:r>
            <a:endParaRPr sz="1600"/>
          </a:p>
          <a:p>
            <a:pPr indent="0" lvl="0" marL="0" rtl="0" algn="l">
              <a:lnSpc>
                <a:spcPct val="100000"/>
              </a:lnSpc>
              <a:spcBef>
                <a:spcPts val="0"/>
              </a:spcBef>
              <a:spcAft>
                <a:spcPts val="0"/>
              </a:spcAft>
              <a:buSzPts val="1200"/>
              <a:buNone/>
            </a:pPr>
            <a:r>
              <a:t/>
            </a:r>
            <a:endParaRPr sz="1600"/>
          </a:p>
          <a:p>
            <a:pPr indent="0" lvl="0" marL="0" rtl="0" algn="l">
              <a:lnSpc>
                <a:spcPct val="100000"/>
              </a:lnSpc>
              <a:spcBef>
                <a:spcPts val="0"/>
              </a:spcBef>
              <a:spcAft>
                <a:spcPts val="0"/>
              </a:spcAft>
              <a:buSzPts val="1200"/>
              <a:buNone/>
            </a:pPr>
            <a:r>
              <a:rPr lang="en" sz="1600"/>
              <a:t>→ Vom mai discuta atunci cand ajungem la Mutable &amp; volatile</a:t>
            </a:r>
            <a:endParaRPr sz="1600"/>
          </a:p>
          <a:p>
            <a:pPr indent="0" lvl="0" marL="0" rtl="0" algn="l">
              <a:lnSpc>
                <a:spcPct val="100000"/>
              </a:lnSpc>
              <a:spcBef>
                <a:spcPts val="0"/>
              </a:spcBef>
              <a:spcAft>
                <a:spcPts val="0"/>
              </a:spcAft>
              <a:buSzPts val="1200"/>
              <a:buNone/>
            </a:pPr>
            <a:r>
              <a:t/>
            </a:r>
            <a:endParaRPr sz="1600"/>
          </a:p>
          <a:p>
            <a:pPr indent="0" lvl="0" marL="0" rtl="0" algn="l">
              <a:lnSpc>
                <a:spcPct val="100000"/>
              </a:lnSpc>
              <a:spcBef>
                <a:spcPts val="0"/>
              </a:spcBef>
              <a:spcAft>
                <a:spcPts val="0"/>
              </a:spcAft>
              <a:buSzPts val="1200"/>
              <a:buNone/>
            </a:pPr>
            <a:r>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g31134ad868c_0_54"/>
          <p:cNvSpPr txBox="1"/>
          <p:nvPr>
            <p:ph idx="7" type="title"/>
          </p:nvPr>
        </p:nvSpPr>
        <p:spPr>
          <a:xfrm>
            <a:off x="1278050" y="343200"/>
            <a:ext cx="65880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Concluzie</a:t>
            </a:r>
            <a:endParaRPr/>
          </a:p>
        </p:txBody>
      </p:sp>
      <p:sp>
        <p:nvSpPr>
          <p:cNvPr id="462" name="Google Shape;462;g31134ad868c_0_54"/>
          <p:cNvSpPr/>
          <p:nvPr/>
        </p:nvSpPr>
        <p:spPr>
          <a:xfrm flipH="1">
            <a:off x="7962455" y="2721300"/>
            <a:ext cx="407895" cy="179698"/>
          </a:xfrm>
          <a:custGeom>
            <a:rect b="b" l="l" r="r" t="t"/>
            <a:pathLst>
              <a:path extrusionOk="0" h="2346" w="21766">
                <a:moveTo>
                  <a:pt x="1" y="0"/>
                </a:moveTo>
                <a:lnTo>
                  <a:pt x="1" y="2346"/>
                </a:lnTo>
                <a:lnTo>
                  <a:pt x="21765" y="2346"/>
                </a:lnTo>
                <a:lnTo>
                  <a:pt x="21765" y="0"/>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g31134ad868c_0_54"/>
          <p:cNvSpPr/>
          <p:nvPr/>
        </p:nvSpPr>
        <p:spPr>
          <a:xfrm flipH="1">
            <a:off x="1187626" y="3498350"/>
            <a:ext cx="218403" cy="179751"/>
          </a:xfrm>
          <a:custGeom>
            <a:rect b="b" l="l" r="r" t="t"/>
            <a:pathLst>
              <a:path extrusionOk="0" h="2347" w="5323">
                <a:moveTo>
                  <a:pt x="1" y="1"/>
                </a:moveTo>
                <a:lnTo>
                  <a:pt x="1" y="2346"/>
                </a:lnTo>
                <a:lnTo>
                  <a:pt x="5323" y="2346"/>
                </a:lnTo>
                <a:lnTo>
                  <a:pt x="5323"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g31134ad868c_0_54"/>
          <p:cNvSpPr/>
          <p:nvPr/>
        </p:nvSpPr>
        <p:spPr>
          <a:xfrm flipH="1">
            <a:off x="1082114" y="2126750"/>
            <a:ext cx="323913"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g31134ad868c_0_54"/>
          <p:cNvSpPr/>
          <p:nvPr/>
        </p:nvSpPr>
        <p:spPr>
          <a:xfrm flipH="1">
            <a:off x="7962445" y="2481875"/>
            <a:ext cx="218409"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g31134ad868c_0_54"/>
          <p:cNvSpPr/>
          <p:nvPr/>
        </p:nvSpPr>
        <p:spPr>
          <a:xfrm flipH="1">
            <a:off x="6370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g31134ad868c_0_54"/>
          <p:cNvSpPr/>
          <p:nvPr/>
        </p:nvSpPr>
        <p:spPr>
          <a:xfrm flipH="1" rot="-5400000">
            <a:off x="1333500" y="18299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g31134ad868c_0_54"/>
          <p:cNvSpPr txBox="1"/>
          <p:nvPr>
            <p:ph type="ctrTitle"/>
          </p:nvPr>
        </p:nvSpPr>
        <p:spPr>
          <a:xfrm flipH="1">
            <a:off x="2265925" y="1775350"/>
            <a:ext cx="3180600" cy="3567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SzPts val="2400"/>
              <a:buNone/>
            </a:pPr>
            <a:r>
              <a:rPr lang="en"/>
              <a:t>Obiecte constante</a:t>
            </a:r>
            <a:endParaRPr/>
          </a:p>
        </p:txBody>
      </p:sp>
      <p:sp>
        <p:nvSpPr>
          <p:cNvPr id="469" name="Google Shape;469;g31134ad868c_0_54"/>
          <p:cNvSpPr txBox="1"/>
          <p:nvPr>
            <p:ph idx="2" type="ctrTitle"/>
          </p:nvPr>
        </p:nvSpPr>
        <p:spPr>
          <a:xfrm flipH="1">
            <a:off x="4714126" y="2461225"/>
            <a:ext cx="2305800" cy="356700"/>
          </a:xfrm>
          <a:prstGeom prst="rect">
            <a:avLst/>
          </a:prstGeom>
          <a:noFill/>
          <a:ln>
            <a:noFill/>
          </a:ln>
        </p:spPr>
        <p:txBody>
          <a:bodyPr anchorCtr="0" anchor="b" bIns="0" lIns="91425" spcFirstLastPara="1" rIns="91425" wrap="square" tIns="0">
            <a:noAutofit/>
          </a:bodyPr>
          <a:lstStyle/>
          <a:p>
            <a:pPr indent="0" lvl="0" marL="0" rtl="0" algn="r">
              <a:lnSpc>
                <a:spcPct val="100000"/>
              </a:lnSpc>
              <a:spcBef>
                <a:spcPts val="0"/>
              </a:spcBef>
              <a:spcAft>
                <a:spcPts val="0"/>
              </a:spcAft>
              <a:buSzPts val="2400"/>
              <a:buNone/>
            </a:pPr>
            <a:r>
              <a:rPr lang="en" sz="1800"/>
              <a:t>Variabile const</a:t>
            </a:r>
            <a:endParaRPr sz="1800"/>
          </a:p>
        </p:txBody>
      </p:sp>
      <p:sp>
        <p:nvSpPr>
          <p:cNvPr id="470" name="Google Shape;470;g31134ad868c_0_54"/>
          <p:cNvSpPr txBox="1"/>
          <p:nvPr>
            <p:ph idx="1" type="subTitle"/>
          </p:nvPr>
        </p:nvSpPr>
        <p:spPr>
          <a:xfrm flipH="1">
            <a:off x="4376075" y="2817800"/>
            <a:ext cx="2502000" cy="413100"/>
          </a:xfrm>
          <a:prstGeom prst="rect">
            <a:avLst/>
          </a:prstGeom>
          <a:noFill/>
          <a:ln>
            <a:noFill/>
          </a:ln>
        </p:spPr>
        <p:txBody>
          <a:bodyPr anchorCtr="0" anchor="t" bIns="91425" lIns="91425" spcFirstLastPara="1" rIns="91425" wrap="square" tIns="0">
            <a:noAutofit/>
          </a:bodyPr>
          <a:lstStyle/>
          <a:p>
            <a:pPr indent="0" lvl="0" marL="0" rtl="0" algn="r">
              <a:lnSpc>
                <a:spcPct val="100000"/>
              </a:lnSpc>
              <a:spcBef>
                <a:spcPts val="0"/>
              </a:spcBef>
              <a:spcAft>
                <a:spcPts val="0"/>
              </a:spcAft>
              <a:buSzPts val="1200"/>
              <a:buNone/>
            </a:pPr>
            <a:r>
              <a:rPr lang="en"/>
              <a:t>Initializare: lista de initializare a constructorilor</a:t>
            </a:r>
            <a:endParaRPr/>
          </a:p>
        </p:txBody>
      </p:sp>
      <p:sp>
        <p:nvSpPr>
          <p:cNvPr id="471" name="Google Shape;471;g31134ad868c_0_54"/>
          <p:cNvSpPr txBox="1"/>
          <p:nvPr>
            <p:ph idx="3" type="ctrTitle"/>
          </p:nvPr>
        </p:nvSpPr>
        <p:spPr>
          <a:xfrm flipH="1">
            <a:off x="2266050" y="3155675"/>
            <a:ext cx="2823300" cy="3567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SzPts val="2400"/>
              <a:buNone/>
            </a:pPr>
            <a:r>
              <a:rPr lang="en" sz="1900"/>
              <a:t>Functii constante</a:t>
            </a:r>
            <a:endParaRPr sz="1900"/>
          </a:p>
        </p:txBody>
      </p:sp>
      <p:sp>
        <p:nvSpPr>
          <p:cNvPr id="472" name="Google Shape;472;g31134ad868c_0_54"/>
          <p:cNvSpPr txBox="1"/>
          <p:nvPr>
            <p:ph idx="4" type="subTitle"/>
          </p:nvPr>
        </p:nvSpPr>
        <p:spPr>
          <a:xfrm flipH="1">
            <a:off x="2266000" y="3585925"/>
            <a:ext cx="2163900" cy="4131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1200"/>
              <a:buNone/>
            </a:pPr>
            <a:r>
              <a:rPr lang="en"/>
              <a:t>Nu schimba starea obiectelor</a:t>
            </a:r>
            <a:endParaRPr/>
          </a:p>
        </p:txBody>
      </p:sp>
      <p:sp>
        <p:nvSpPr>
          <p:cNvPr id="473" name="Google Shape;473;g31134ad868c_0_54"/>
          <p:cNvSpPr/>
          <p:nvPr/>
        </p:nvSpPr>
        <p:spPr>
          <a:xfrm>
            <a:off x="7130300" y="2497050"/>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g31134ad868c_0_54"/>
          <p:cNvSpPr/>
          <p:nvPr/>
        </p:nvSpPr>
        <p:spPr>
          <a:xfrm flipH="1" rot="10800000">
            <a:off x="1333500" y="32015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g31134ad868c_0_54"/>
          <p:cNvSpPr/>
          <p:nvPr/>
        </p:nvSpPr>
        <p:spPr>
          <a:xfrm flipH="1">
            <a:off x="728536" y="3201525"/>
            <a:ext cx="488864" cy="179698"/>
          </a:xfrm>
          <a:custGeom>
            <a:rect b="b" l="l" r="r" t="t"/>
            <a:pathLst>
              <a:path extrusionOk="0" h="2346" w="21766">
                <a:moveTo>
                  <a:pt x="1" y="0"/>
                </a:moveTo>
                <a:lnTo>
                  <a:pt x="1" y="2346"/>
                </a:lnTo>
                <a:lnTo>
                  <a:pt x="21765" y="2346"/>
                </a:lnTo>
                <a:lnTo>
                  <a:pt x="2176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g31134ad868c_0_54"/>
          <p:cNvSpPr/>
          <p:nvPr/>
        </p:nvSpPr>
        <p:spPr>
          <a:xfrm flipH="1">
            <a:off x="514308" y="3498350"/>
            <a:ext cx="570167"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g31134ad868c_0_54"/>
          <p:cNvSpPr/>
          <p:nvPr/>
        </p:nvSpPr>
        <p:spPr>
          <a:xfrm flipH="1">
            <a:off x="877356" y="3796075"/>
            <a:ext cx="323894" cy="178849"/>
          </a:xfrm>
          <a:custGeom>
            <a:rect b="b" l="l" r="r" t="t"/>
            <a:pathLst>
              <a:path extrusionOk="0" h="2335" w="12098">
                <a:moveTo>
                  <a:pt x="1" y="1"/>
                </a:moveTo>
                <a:lnTo>
                  <a:pt x="1" y="2335"/>
                </a:lnTo>
                <a:lnTo>
                  <a:pt x="12098" y="2335"/>
                </a:lnTo>
                <a:lnTo>
                  <a:pt x="1209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g31134ad868c_0_54"/>
          <p:cNvSpPr/>
          <p:nvPr/>
        </p:nvSpPr>
        <p:spPr>
          <a:xfrm flipH="1">
            <a:off x="514360" y="1829925"/>
            <a:ext cx="703042" cy="179698"/>
          </a:xfrm>
          <a:custGeom>
            <a:rect b="b" l="l" r="r" t="t"/>
            <a:pathLst>
              <a:path extrusionOk="0" h="2346" w="21766">
                <a:moveTo>
                  <a:pt x="1" y="0"/>
                </a:moveTo>
                <a:lnTo>
                  <a:pt x="1" y="2346"/>
                </a:lnTo>
                <a:lnTo>
                  <a:pt x="21765" y="2346"/>
                </a:lnTo>
                <a:lnTo>
                  <a:pt x="2176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g31134ad868c_0_54"/>
          <p:cNvSpPr/>
          <p:nvPr/>
        </p:nvSpPr>
        <p:spPr>
          <a:xfrm flipH="1">
            <a:off x="783204" y="2127175"/>
            <a:ext cx="178816" cy="179751"/>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g31134ad868c_0_54"/>
          <p:cNvSpPr/>
          <p:nvPr/>
        </p:nvSpPr>
        <p:spPr>
          <a:xfrm flipH="1">
            <a:off x="8138189" y="3018975"/>
            <a:ext cx="570173" cy="179751"/>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g31134ad868c_0_54"/>
          <p:cNvSpPr/>
          <p:nvPr/>
        </p:nvSpPr>
        <p:spPr>
          <a:xfrm flipH="1">
            <a:off x="8370361" y="2482325"/>
            <a:ext cx="471489" cy="178849"/>
          </a:xfrm>
          <a:custGeom>
            <a:rect b="b" l="l" r="r" t="t"/>
            <a:pathLst>
              <a:path extrusionOk="0" h="2335" w="12098">
                <a:moveTo>
                  <a:pt x="1" y="1"/>
                </a:moveTo>
                <a:lnTo>
                  <a:pt x="1" y="2335"/>
                </a:lnTo>
                <a:lnTo>
                  <a:pt x="12098" y="2335"/>
                </a:lnTo>
                <a:lnTo>
                  <a:pt x="12098" y="1"/>
                </a:lnTo>
                <a:close/>
              </a:path>
            </a:pathLst>
          </a:custGeom>
          <a:solidFill>
            <a:srgbClr val="FFFFFF">
              <a:alpha val="309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g31134ad868c_0_54"/>
          <p:cNvSpPr txBox="1"/>
          <p:nvPr>
            <p:ph idx="8" type="subTitle"/>
          </p:nvPr>
        </p:nvSpPr>
        <p:spPr>
          <a:xfrm flipH="1">
            <a:off x="2266008" y="2208197"/>
            <a:ext cx="2163900" cy="413100"/>
          </a:xfrm>
          <a:prstGeom prst="rect">
            <a:avLst/>
          </a:prstGeom>
          <a:noFill/>
          <a:ln>
            <a:noFill/>
          </a:ln>
        </p:spPr>
        <p:txBody>
          <a:bodyPr anchorCtr="0" anchor="t" bIns="91425" lIns="91425" spcFirstLastPara="1" rIns="91425" wrap="square" tIns="0">
            <a:noAutofit/>
          </a:bodyPr>
          <a:lstStyle/>
          <a:p>
            <a:pPr indent="0" lvl="0" marL="0" rtl="0" algn="l">
              <a:lnSpc>
                <a:spcPct val="100000"/>
              </a:lnSpc>
              <a:spcBef>
                <a:spcPts val="0"/>
              </a:spcBef>
              <a:spcAft>
                <a:spcPts val="0"/>
              </a:spcAft>
              <a:buSzPts val="1200"/>
              <a:buNone/>
            </a:pPr>
            <a:r>
              <a:rPr lang="en"/>
              <a:t>Acceseaza doar metode constante</a:t>
            </a:r>
            <a:endParaRPr/>
          </a:p>
        </p:txBody>
      </p:sp>
      <p:sp>
        <p:nvSpPr>
          <p:cNvPr id="483" name="Google Shape;483;g31134ad868c_0_54"/>
          <p:cNvSpPr/>
          <p:nvPr/>
        </p:nvSpPr>
        <p:spPr>
          <a:xfrm>
            <a:off x="1489597" y="3357804"/>
            <a:ext cx="461206" cy="460842"/>
          </a:xfrm>
          <a:custGeom>
            <a:rect b="b" l="l" r="r" t="t"/>
            <a:pathLst>
              <a:path extrusionOk="0" h="15193" w="15205">
                <a:moveTo>
                  <a:pt x="10109" y="4501"/>
                </a:moveTo>
                <a:cubicBezTo>
                  <a:pt x="10430" y="4501"/>
                  <a:pt x="10692" y="4763"/>
                  <a:pt x="10692" y="5096"/>
                </a:cubicBezTo>
                <a:lnTo>
                  <a:pt x="10692" y="10097"/>
                </a:lnTo>
                <a:cubicBezTo>
                  <a:pt x="10692" y="10418"/>
                  <a:pt x="10430" y="10692"/>
                  <a:pt x="10109" y="10692"/>
                </a:cubicBezTo>
                <a:lnTo>
                  <a:pt x="5096" y="10692"/>
                </a:lnTo>
                <a:cubicBezTo>
                  <a:pt x="4775" y="10692"/>
                  <a:pt x="4513" y="10418"/>
                  <a:pt x="4513" y="10097"/>
                </a:cubicBezTo>
                <a:lnTo>
                  <a:pt x="4513" y="5096"/>
                </a:lnTo>
                <a:cubicBezTo>
                  <a:pt x="4513" y="4763"/>
                  <a:pt x="4775" y="4501"/>
                  <a:pt x="5096" y="4501"/>
                </a:cubicBezTo>
                <a:close/>
                <a:moveTo>
                  <a:pt x="4584" y="1"/>
                </a:moveTo>
                <a:cubicBezTo>
                  <a:pt x="4215" y="1"/>
                  <a:pt x="3918" y="298"/>
                  <a:pt x="3918" y="667"/>
                </a:cubicBezTo>
                <a:lnTo>
                  <a:pt x="3918" y="2001"/>
                </a:lnTo>
                <a:lnTo>
                  <a:pt x="3072" y="2001"/>
                </a:lnTo>
                <a:cubicBezTo>
                  <a:pt x="2477" y="2001"/>
                  <a:pt x="2001" y="2477"/>
                  <a:pt x="2001" y="3060"/>
                </a:cubicBezTo>
                <a:lnTo>
                  <a:pt x="2001" y="3906"/>
                </a:lnTo>
                <a:lnTo>
                  <a:pt x="667" y="3906"/>
                </a:lnTo>
                <a:cubicBezTo>
                  <a:pt x="298" y="3906"/>
                  <a:pt x="1" y="4203"/>
                  <a:pt x="1" y="4573"/>
                </a:cubicBezTo>
                <a:cubicBezTo>
                  <a:pt x="1" y="4942"/>
                  <a:pt x="298" y="5239"/>
                  <a:pt x="667" y="5239"/>
                </a:cubicBezTo>
                <a:lnTo>
                  <a:pt x="2001" y="5239"/>
                </a:lnTo>
                <a:lnTo>
                  <a:pt x="2001" y="6930"/>
                </a:lnTo>
                <a:lnTo>
                  <a:pt x="667" y="6930"/>
                </a:lnTo>
                <a:cubicBezTo>
                  <a:pt x="298" y="6930"/>
                  <a:pt x="1" y="7228"/>
                  <a:pt x="1" y="7597"/>
                </a:cubicBezTo>
                <a:cubicBezTo>
                  <a:pt x="1" y="7966"/>
                  <a:pt x="298" y="8263"/>
                  <a:pt x="667" y="8263"/>
                </a:cubicBezTo>
                <a:lnTo>
                  <a:pt x="2001" y="8263"/>
                </a:lnTo>
                <a:lnTo>
                  <a:pt x="2001" y="9942"/>
                </a:lnTo>
                <a:lnTo>
                  <a:pt x="667" y="9942"/>
                </a:lnTo>
                <a:cubicBezTo>
                  <a:pt x="298" y="9942"/>
                  <a:pt x="1" y="10240"/>
                  <a:pt x="1" y="10609"/>
                </a:cubicBezTo>
                <a:cubicBezTo>
                  <a:pt x="1" y="10978"/>
                  <a:pt x="298" y="11276"/>
                  <a:pt x="667" y="11276"/>
                </a:cubicBezTo>
                <a:lnTo>
                  <a:pt x="2001" y="11276"/>
                </a:lnTo>
                <a:lnTo>
                  <a:pt x="2001" y="12133"/>
                </a:lnTo>
                <a:cubicBezTo>
                  <a:pt x="2001" y="12716"/>
                  <a:pt x="2477" y="13193"/>
                  <a:pt x="3072" y="13193"/>
                </a:cubicBezTo>
                <a:lnTo>
                  <a:pt x="3918" y="13193"/>
                </a:lnTo>
                <a:lnTo>
                  <a:pt x="3918" y="14526"/>
                </a:lnTo>
                <a:cubicBezTo>
                  <a:pt x="3918" y="14895"/>
                  <a:pt x="4215" y="15193"/>
                  <a:pt x="4584" y="15193"/>
                </a:cubicBezTo>
                <a:cubicBezTo>
                  <a:pt x="4954" y="15193"/>
                  <a:pt x="5251" y="14895"/>
                  <a:pt x="5251" y="14526"/>
                </a:cubicBezTo>
                <a:lnTo>
                  <a:pt x="5251" y="13193"/>
                </a:lnTo>
                <a:lnTo>
                  <a:pt x="6930" y="13193"/>
                </a:lnTo>
                <a:lnTo>
                  <a:pt x="6930" y="14526"/>
                </a:lnTo>
                <a:cubicBezTo>
                  <a:pt x="6930" y="14895"/>
                  <a:pt x="7240" y="15193"/>
                  <a:pt x="7597" y="15193"/>
                </a:cubicBezTo>
                <a:cubicBezTo>
                  <a:pt x="7966" y="15193"/>
                  <a:pt x="8264" y="14895"/>
                  <a:pt x="8264" y="14526"/>
                </a:cubicBezTo>
                <a:lnTo>
                  <a:pt x="8264" y="13193"/>
                </a:lnTo>
                <a:lnTo>
                  <a:pt x="9954" y="13193"/>
                </a:lnTo>
                <a:lnTo>
                  <a:pt x="9954" y="14526"/>
                </a:lnTo>
                <a:cubicBezTo>
                  <a:pt x="9954" y="14895"/>
                  <a:pt x="10252" y="15193"/>
                  <a:pt x="10621" y="15193"/>
                </a:cubicBezTo>
                <a:cubicBezTo>
                  <a:pt x="10990" y="15193"/>
                  <a:pt x="11288" y="14895"/>
                  <a:pt x="11288" y="14526"/>
                </a:cubicBezTo>
                <a:lnTo>
                  <a:pt x="11288" y="13193"/>
                </a:lnTo>
                <a:lnTo>
                  <a:pt x="12133" y="13193"/>
                </a:lnTo>
                <a:cubicBezTo>
                  <a:pt x="12728" y="13193"/>
                  <a:pt x="13205" y="12716"/>
                  <a:pt x="13205" y="12133"/>
                </a:cubicBezTo>
                <a:lnTo>
                  <a:pt x="13205" y="11276"/>
                </a:lnTo>
                <a:lnTo>
                  <a:pt x="14538" y="11276"/>
                </a:lnTo>
                <a:cubicBezTo>
                  <a:pt x="14907" y="11276"/>
                  <a:pt x="15205" y="10978"/>
                  <a:pt x="15205" y="10609"/>
                </a:cubicBezTo>
                <a:cubicBezTo>
                  <a:pt x="15205" y="10240"/>
                  <a:pt x="14907" y="9942"/>
                  <a:pt x="14538" y="9942"/>
                </a:cubicBezTo>
                <a:lnTo>
                  <a:pt x="13205" y="9942"/>
                </a:lnTo>
                <a:lnTo>
                  <a:pt x="13205" y="8263"/>
                </a:lnTo>
                <a:lnTo>
                  <a:pt x="14538" y="8263"/>
                </a:lnTo>
                <a:cubicBezTo>
                  <a:pt x="14907" y="8263"/>
                  <a:pt x="15205" y="7966"/>
                  <a:pt x="15205" y="7597"/>
                </a:cubicBezTo>
                <a:cubicBezTo>
                  <a:pt x="15205" y="7228"/>
                  <a:pt x="14907" y="6930"/>
                  <a:pt x="14538" y="6930"/>
                </a:cubicBezTo>
                <a:lnTo>
                  <a:pt x="13205" y="6930"/>
                </a:lnTo>
                <a:lnTo>
                  <a:pt x="13205" y="5239"/>
                </a:lnTo>
                <a:lnTo>
                  <a:pt x="14538" y="5239"/>
                </a:lnTo>
                <a:cubicBezTo>
                  <a:pt x="14907" y="5239"/>
                  <a:pt x="15205" y="4942"/>
                  <a:pt x="15205" y="4573"/>
                </a:cubicBezTo>
                <a:cubicBezTo>
                  <a:pt x="15205" y="4203"/>
                  <a:pt x="14907" y="3906"/>
                  <a:pt x="14538" y="3906"/>
                </a:cubicBezTo>
                <a:lnTo>
                  <a:pt x="13205" y="3906"/>
                </a:lnTo>
                <a:lnTo>
                  <a:pt x="13205" y="3060"/>
                </a:lnTo>
                <a:cubicBezTo>
                  <a:pt x="13205" y="2477"/>
                  <a:pt x="12728" y="2001"/>
                  <a:pt x="12133" y="2001"/>
                </a:cubicBezTo>
                <a:lnTo>
                  <a:pt x="11288" y="2001"/>
                </a:lnTo>
                <a:lnTo>
                  <a:pt x="11288" y="667"/>
                </a:lnTo>
                <a:cubicBezTo>
                  <a:pt x="11288" y="298"/>
                  <a:pt x="10990" y="1"/>
                  <a:pt x="10621" y="1"/>
                </a:cubicBezTo>
                <a:cubicBezTo>
                  <a:pt x="10252" y="1"/>
                  <a:pt x="9954" y="298"/>
                  <a:pt x="9954" y="667"/>
                </a:cubicBezTo>
                <a:lnTo>
                  <a:pt x="9954" y="2001"/>
                </a:lnTo>
                <a:lnTo>
                  <a:pt x="8264" y="2001"/>
                </a:lnTo>
                <a:lnTo>
                  <a:pt x="8264" y="667"/>
                </a:lnTo>
                <a:cubicBezTo>
                  <a:pt x="8264" y="298"/>
                  <a:pt x="7966" y="1"/>
                  <a:pt x="7597" y="1"/>
                </a:cubicBezTo>
                <a:cubicBezTo>
                  <a:pt x="7240" y="1"/>
                  <a:pt x="6930" y="298"/>
                  <a:pt x="6930" y="667"/>
                </a:cubicBezTo>
                <a:lnTo>
                  <a:pt x="6930" y="2001"/>
                </a:lnTo>
                <a:lnTo>
                  <a:pt x="5251" y="2001"/>
                </a:lnTo>
                <a:lnTo>
                  <a:pt x="5251" y="667"/>
                </a:lnTo>
                <a:cubicBezTo>
                  <a:pt x="5251" y="298"/>
                  <a:pt x="4954" y="1"/>
                  <a:pt x="458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g31134ad868c_0_54"/>
          <p:cNvSpPr/>
          <p:nvPr/>
        </p:nvSpPr>
        <p:spPr>
          <a:xfrm>
            <a:off x="1518292" y="1986386"/>
            <a:ext cx="403817" cy="460478"/>
          </a:xfrm>
          <a:custGeom>
            <a:rect b="b" l="l" r="r" t="t"/>
            <a:pathLst>
              <a:path extrusionOk="0" h="15181" w="13313">
                <a:moveTo>
                  <a:pt x="5923" y="3645"/>
                </a:moveTo>
                <a:cubicBezTo>
                  <a:pt x="6033" y="3645"/>
                  <a:pt x="6143" y="3694"/>
                  <a:pt x="6216" y="3787"/>
                </a:cubicBezTo>
                <a:cubicBezTo>
                  <a:pt x="6347" y="3941"/>
                  <a:pt x="6323" y="4191"/>
                  <a:pt x="6168" y="4322"/>
                </a:cubicBezTo>
                <a:lnTo>
                  <a:pt x="5049" y="5251"/>
                </a:lnTo>
                <a:lnTo>
                  <a:pt x="6168" y="6180"/>
                </a:lnTo>
                <a:cubicBezTo>
                  <a:pt x="6323" y="6311"/>
                  <a:pt x="6347" y="6549"/>
                  <a:pt x="6216" y="6716"/>
                </a:cubicBezTo>
                <a:cubicBezTo>
                  <a:pt x="6145" y="6811"/>
                  <a:pt x="6037" y="6846"/>
                  <a:pt x="5918" y="6846"/>
                </a:cubicBezTo>
                <a:cubicBezTo>
                  <a:pt x="5835" y="6846"/>
                  <a:pt x="5752" y="6823"/>
                  <a:pt x="5680" y="6763"/>
                </a:cubicBezTo>
                <a:lnTo>
                  <a:pt x="4204" y="5537"/>
                </a:lnTo>
                <a:cubicBezTo>
                  <a:pt x="4120" y="5465"/>
                  <a:pt x="4073" y="5358"/>
                  <a:pt x="4073" y="5251"/>
                </a:cubicBezTo>
                <a:cubicBezTo>
                  <a:pt x="4073" y="5132"/>
                  <a:pt x="4120" y="5025"/>
                  <a:pt x="4204" y="4953"/>
                </a:cubicBezTo>
                <a:lnTo>
                  <a:pt x="5680" y="3739"/>
                </a:lnTo>
                <a:cubicBezTo>
                  <a:pt x="5749" y="3676"/>
                  <a:pt x="5836" y="3645"/>
                  <a:pt x="5923" y="3645"/>
                </a:cubicBezTo>
                <a:close/>
                <a:moveTo>
                  <a:pt x="9052" y="3645"/>
                </a:moveTo>
                <a:cubicBezTo>
                  <a:pt x="9138" y="3645"/>
                  <a:pt x="9226" y="3676"/>
                  <a:pt x="9300" y="3739"/>
                </a:cubicBezTo>
                <a:lnTo>
                  <a:pt x="10764" y="4953"/>
                </a:lnTo>
                <a:cubicBezTo>
                  <a:pt x="10859" y="5025"/>
                  <a:pt x="10907" y="5132"/>
                  <a:pt x="10907" y="5251"/>
                </a:cubicBezTo>
                <a:cubicBezTo>
                  <a:pt x="10907" y="5358"/>
                  <a:pt x="10859" y="5465"/>
                  <a:pt x="10764" y="5537"/>
                </a:cubicBezTo>
                <a:lnTo>
                  <a:pt x="9300" y="6763"/>
                </a:lnTo>
                <a:cubicBezTo>
                  <a:pt x="9228" y="6823"/>
                  <a:pt x="9145" y="6846"/>
                  <a:pt x="9050" y="6846"/>
                </a:cubicBezTo>
                <a:cubicBezTo>
                  <a:pt x="8943" y="6846"/>
                  <a:pt x="8835" y="6811"/>
                  <a:pt x="8764" y="6716"/>
                </a:cubicBezTo>
                <a:cubicBezTo>
                  <a:pt x="8621" y="6549"/>
                  <a:pt x="8645" y="6311"/>
                  <a:pt x="8812" y="6180"/>
                </a:cubicBezTo>
                <a:lnTo>
                  <a:pt x="9931" y="5251"/>
                </a:lnTo>
                <a:lnTo>
                  <a:pt x="8812" y="4322"/>
                </a:lnTo>
                <a:cubicBezTo>
                  <a:pt x="8645" y="4191"/>
                  <a:pt x="8621" y="3941"/>
                  <a:pt x="8764" y="3787"/>
                </a:cubicBezTo>
                <a:cubicBezTo>
                  <a:pt x="8837" y="3694"/>
                  <a:pt x="8943" y="3645"/>
                  <a:pt x="9052" y="3645"/>
                </a:cubicBezTo>
                <a:close/>
                <a:moveTo>
                  <a:pt x="8186" y="2449"/>
                </a:moveTo>
                <a:cubicBezTo>
                  <a:pt x="8224" y="2449"/>
                  <a:pt x="8262" y="2454"/>
                  <a:pt x="8300" y="2465"/>
                </a:cubicBezTo>
                <a:cubicBezTo>
                  <a:pt x="8502" y="2513"/>
                  <a:pt x="8609" y="2727"/>
                  <a:pt x="8562" y="2929"/>
                </a:cubicBezTo>
                <a:lnTo>
                  <a:pt x="7157" y="7775"/>
                </a:lnTo>
                <a:cubicBezTo>
                  <a:pt x="7109" y="7942"/>
                  <a:pt x="6954" y="8049"/>
                  <a:pt x="6787" y="8049"/>
                </a:cubicBezTo>
                <a:cubicBezTo>
                  <a:pt x="6752" y="8049"/>
                  <a:pt x="6716" y="8049"/>
                  <a:pt x="6680" y="8037"/>
                </a:cubicBezTo>
                <a:cubicBezTo>
                  <a:pt x="6478" y="7978"/>
                  <a:pt x="6359" y="7763"/>
                  <a:pt x="6418" y="7561"/>
                </a:cubicBezTo>
                <a:lnTo>
                  <a:pt x="7823" y="2715"/>
                </a:lnTo>
                <a:cubicBezTo>
                  <a:pt x="7872" y="2550"/>
                  <a:pt x="8023" y="2449"/>
                  <a:pt x="8186" y="2449"/>
                </a:cubicBezTo>
                <a:close/>
                <a:moveTo>
                  <a:pt x="7442" y="0"/>
                </a:moveTo>
                <a:cubicBezTo>
                  <a:pt x="6121" y="0"/>
                  <a:pt x="4799" y="417"/>
                  <a:pt x="3716" y="1167"/>
                </a:cubicBezTo>
                <a:cubicBezTo>
                  <a:pt x="2561" y="1965"/>
                  <a:pt x="1751" y="3084"/>
                  <a:pt x="1370" y="4394"/>
                </a:cubicBezTo>
                <a:cubicBezTo>
                  <a:pt x="1227" y="4906"/>
                  <a:pt x="1144" y="5334"/>
                  <a:pt x="1084" y="5715"/>
                </a:cubicBezTo>
                <a:cubicBezTo>
                  <a:pt x="942" y="6501"/>
                  <a:pt x="834" y="7073"/>
                  <a:pt x="215" y="7989"/>
                </a:cubicBezTo>
                <a:cubicBezTo>
                  <a:pt x="49" y="8228"/>
                  <a:pt x="1" y="8466"/>
                  <a:pt x="60" y="8680"/>
                </a:cubicBezTo>
                <a:cubicBezTo>
                  <a:pt x="156" y="9025"/>
                  <a:pt x="477" y="9168"/>
                  <a:pt x="739" y="9287"/>
                </a:cubicBezTo>
                <a:cubicBezTo>
                  <a:pt x="834" y="9323"/>
                  <a:pt x="977" y="9394"/>
                  <a:pt x="1013" y="9430"/>
                </a:cubicBezTo>
                <a:cubicBezTo>
                  <a:pt x="1168" y="9633"/>
                  <a:pt x="1156" y="10180"/>
                  <a:pt x="1144" y="10656"/>
                </a:cubicBezTo>
                <a:cubicBezTo>
                  <a:pt x="1132" y="11347"/>
                  <a:pt x="1108" y="12061"/>
                  <a:pt x="1453" y="12585"/>
                </a:cubicBezTo>
                <a:cubicBezTo>
                  <a:pt x="1930" y="13300"/>
                  <a:pt x="2668" y="13312"/>
                  <a:pt x="3263" y="13312"/>
                </a:cubicBezTo>
                <a:cubicBezTo>
                  <a:pt x="3966" y="13323"/>
                  <a:pt x="4287" y="13323"/>
                  <a:pt x="4359" y="14097"/>
                </a:cubicBezTo>
                <a:cubicBezTo>
                  <a:pt x="4359" y="14121"/>
                  <a:pt x="4359" y="14205"/>
                  <a:pt x="4359" y="14276"/>
                </a:cubicBezTo>
                <a:cubicBezTo>
                  <a:pt x="4382" y="14788"/>
                  <a:pt x="4394" y="14859"/>
                  <a:pt x="4418" y="14931"/>
                </a:cubicBezTo>
                <a:cubicBezTo>
                  <a:pt x="4466" y="15086"/>
                  <a:pt x="4609" y="15181"/>
                  <a:pt x="4763" y="15181"/>
                </a:cubicBezTo>
                <a:lnTo>
                  <a:pt x="11312" y="15181"/>
                </a:lnTo>
                <a:cubicBezTo>
                  <a:pt x="11443" y="15181"/>
                  <a:pt x="11562" y="15121"/>
                  <a:pt x="11621" y="15014"/>
                </a:cubicBezTo>
                <a:cubicBezTo>
                  <a:pt x="11693" y="14907"/>
                  <a:pt x="11705" y="14764"/>
                  <a:pt x="11645" y="14657"/>
                </a:cubicBezTo>
                <a:cubicBezTo>
                  <a:pt x="10824" y="12942"/>
                  <a:pt x="11490" y="11192"/>
                  <a:pt x="12217" y="9335"/>
                </a:cubicBezTo>
                <a:cubicBezTo>
                  <a:pt x="12645" y="8204"/>
                  <a:pt x="13098" y="7037"/>
                  <a:pt x="13193" y="5846"/>
                </a:cubicBezTo>
                <a:cubicBezTo>
                  <a:pt x="13312" y="4489"/>
                  <a:pt x="12943" y="3287"/>
                  <a:pt x="12062" y="2191"/>
                </a:cubicBezTo>
                <a:cubicBezTo>
                  <a:pt x="10931" y="774"/>
                  <a:pt x="9288" y="0"/>
                  <a:pt x="74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5" name="Google Shape;485;g31134ad868c_0_54"/>
          <p:cNvGrpSpPr/>
          <p:nvPr/>
        </p:nvGrpSpPr>
        <p:grpSpPr>
          <a:xfrm>
            <a:off x="7226460" y="2655152"/>
            <a:ext cx="431782" cy="457187"/>
            <a:chOff x="-1611775" y="1332800"/>
            <a:chExt cx="469175" cy="492075"/>
          </a:xfrm>
        </p:grpSpPr>
        <p:sp>
          <p:nvSpPr>
            <p:cNvPr id="486" name="Google Shape;486;g31134ad868c_0_54"/>
            <p:cNvSpPr/>
            <p:nvPr/>
          </p:nvSpPr>
          <p:spPr>
            <a:xfrm>
              <a:off x="-1581150" y="1758225"/>
              <a:ext cx="107025" cy="66650"/>
            </a:xfrm>
            <a:custGeom>
              <a:rect b="b" l="l" r="r" t="t"/>
              <a:pathLst>
                <a:path extrusionOk="0" h="2666" w="4281">
                  <a:moveTo>
                    <a:pt x="572" y="0"/>
                  </a:moveTo>
                  <a:cubicBezTo>
                    <a:pt x="516" y="0"/>
                    <a:pt x="459" y="9"/>
                    <a:pt x="404" y="29"/>
                  </a:cubicBezTo>
                  <a:cubicBezTo>
                    <a:pt x="140" y="122"/>
                    <a:pt x="0" y="417"/>
                    <a:pt x="93" y="680"/>
                  </a:cubicBezTo>
                  <a:cubicBezTo>
                    <a:pt x="357" y="1425"/>
                    <a:pt x="900" y="2030"/>
                    <a:pt x="1598" y="2371"/>
                  </a:cubicBezTo>
                  <a:cubicBezTo>
                    <a:pt x="2017" y="2573"/>
                    <a:pt x="2451" y="2666"/>
                    <a:pt x="2901" y="2666"/>
                  </a:cubicBezTo>
                  <a:cubicBezTo>
                    <a:pt x="3226" y="2666"/>
                    <a:pt x="3552" y="2619"/>
                    <a:pt x="3862" y="2511"/>
                  </a:cubicBezTo>
                  <a:cubicBezTo>
                    <a:pt x="4141" y="2417"/>
                    <a:pt x="4281" y="2123"/>
                    <a:pt x="4188" y="1859"/>
                  </a:cubicBezTo>
                  <a:cubicBezTo>
                    <a:pt x="4114" y="1651"/>
                    <a:pt x="3915" y="1520"/>
                    <a:pt x="3705" y="1520"/>
                  </a:cubicBezTo>
                  <a:cubicBezTo>
                    <a:pt x="3649" y="1520"/>
                    <a:pt x="3592" y="1529"/>
                    <a:pt x="3536" y="1549"/>
                  </a:cubicBezTo>
                  <a:cubicBezTo>
                    <a:pt x="3326" y="1621"/>
                    <a:pt x="3111" y="1657"/>
                    <a:pt x="2897" y="1657"/>
                  </a:cubicBezTo>
                  <a:cubicBezTo>
                    <a:pt x="2605" y="1657"/>
                    <a:pt x="2316" y="1590"/>
                    <a:pt x="2048" y="1456"/>
                  </a:cubicBezTo>
                  <a:cubicBezTo>
                    <a:pt x="1582" y="1239"/>
                    <a:pt x="1226" y="836"/>
                    <a:pt x="1055" y="339"/>
                  </a:cubicBezTo>
                  <a:cubicBezTo>
                    <a:pt x="981" y="131"/>
                    <a:pt x="782" y="0"/>
                    <a:pt x="57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g31134ad868c_0_54"/>
            <p:cNvSpPr/>
            <p:nvPr/>
          </p:nvSpPr>
          <p:spPr>
            <a:xfrm>
              <a:off x="-1303525" y="1480925"/>
              <a:ext cx="86875" cy="87275"/>
            </a:xfrm>
            <a:custGeom>
              <a:rect b="b" l="l" r="r" t="t"/>
              <a:pathLst>
                <a:path extrusionOk="0" h="3491" w="3475">
                  <a:moveTo>
                    <a:pt x="512" y="1"/>
                  </a:moveTo>
                  <a:cubicBezTo>
                    <a:pt x="233" y="1"/>
                    <a:pt x="0" y="233"/>
                    <a:pt x="0" y="512"/>
                  </a:cubicBezTo>
                  <a:cubicBezTo>
                    <a:pt x="0" y="792"/>
                    <a:pt x="233" y="1024"/>
                    <a:pt x="512" y="1024"/>
                  </a:cubicBezTo>
                  <a:cubicBezTo>
                    <a:pt x="1582" y="1024"/>
                    <a:pt x="2451" y="1908"/>
                    <a:pt x="2435" y="2978"/>
                  </a:cubicBezTo>
                  <a:cubicBezTo>
                    <a:pt x="2435" y="3258"/>
                    <a:pt x="2668" y="3490"/>
                    <a:pt x="2947" y="3490"/>
                  </a:cubicBezTo>
                  <a:cubicBezTo>
                    <a:pt x="3226" y="3490"/>
                    <a:pt x="3459" y="3273"/>
                    <a:pt x="3459" y="2994"/>
                  </a:cubicBezTo>
                  <a:cubicBezTo>
                    <a:pt x="3474" y="1350"/>
                    <a:pt x="2156" y="16"/>
                    <a:pt x="51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g31134ad868c_0_54"/>
            <p:cNvSpPr/>
            <p:nvPr/>
          </p:nvSpPr>
          <p:spPr>
            <a:xfrm>
              <a:off x="-1611775" y="1332800"/>
              <a:ext cx="291975" cy="424600"/>
            </a:xfrm>
            <a:custGeom>
              <a:rect b="b" l="l" r="r" t="t"/>
              <a:pathLst>
                <a:path extrusionOk="0" h="16984" w="11679">
                  <a:moveTo>
                    <a:pt x="5832" y="1288"/>
                  </a:moveTo>
                  <a:cubicBezTo>
                    <a:pt x="8654" y="1288"/>
                    <a:pt x="10391" y="2219"/>
                    <a:pt x="10391" y="2731"/>
                  </a:cubicBezTo>
                  <a:cubicBezTo>
                    <a:pt x="10391" y="3242"/>
                    <a:pt x="8654" y="4173"/>
                    <a:pt x="5832" y="4173"/>
                  </a:cubicBezTo>
                  <a:cubicBezTo>
                    <a:pt x="3009" y="4173"/>
                    <a:pt x="1287" y="3242"/>
                    <a:pt x="1287" y="2731"/>
                  </a:cubicBezTo>
                  <a:cubicBezTo>
                    <a:pt x="1287" y="2219"/>
                    <a:pt x="3009" y="1288"/>
                    <a:pt x="5832" y="1288"/>
                  </a:cubicBezTo>
                  <a:close/>
                  <a:moveTo>
                    <a:pt x="10097" y="5771"/>
                  </a:moveTo>
                  <a:cubicBezTo>
                    <a:pt x="10283" y="5926"/>
                    <a:pt x="10391" y="6081"/>
                    <a:pt x="10391" y="6205"/>
                  </a:cubicBezTo>
                  <a:cubicBezTo>
                    <a:pt x="10391" y="6701"/>
                    <a:pt x="8654" y="7632"/>
                    <a:pt x="5832" y="7632"/>
                  </a:cubicBezTo>
                  <a:cubicBezTo>
                    <a:pt x="3009" y="7632"/>
                    <a:pt x="1287" y="6701"/>
                    <a:pt x="1287" y="6205"/>
                  </a:cubicBezTo>
                  <a:cubicBezTo>
                    <a:pt x="1287" y="6081"/>
                    <a:pt x="1380" y="5926"/>
                    <a:pt x="1582" y="5771"/>
                  </a:cubicBezTo>
                  <a:cubicBezTo>
                    <a:pt x="2714" y="6313"/>
                    <a:pt x="4312" y="6593"/>
                    <a:pt x="5832" y="6593"/>
                  </a:cubicBezTo>
                  <a:cubicBezTo>
                    <a:pt x="7367" y="6593"/>
                    <a:pt x="8949" y="6313"/>
                    <a:pt x="10097" y="5771"/>
                  </a:cubicBezTo>
                  <a:close/>
                  <a:moveTo>
                    <a:pt x="5832" y="1"/>
                  </a:moveTo>
                  <a:cubicBezTo>
                    <a:pt x="3009" y="1"/>
                    <a:pt x="0" y="963"/>
                    <a:pt x="0" y="2731"/>
                  </a:cubicBezTo>
                  <a:lnTo>
                    <a:pt x="0" y="4127"/>
                  </a:lnTo>
                  <a:lnTo>
                    <a:pt x="0" y="4158"/>
                  </a:lnTo>
                  <a:cubicBezTo>
                    <a:pt x="62" y="4483"/>
                    <a:pt x="233" y="4778"/>
                    <a:pt x="496" y="5042"/>
                  </a:cubicBezTo>
                  <a:cubicBezTo>
                    <a:pt x="171" y="5383"/>
                    <a:pt x="0" y="5755"/>
                    <a:pt x="0" y="6189"/>
                  </a:cubicBezTo>
                  <a:lnTo>
                    <a:pt x="0" y="7601"/>
                  </a:lnTo>
                  <a:lnTo>
                    <a:pt x="0" y="7632"/>
                  </a:lnTo>
                  <a:cubicBezTo>
                    <a:pt x="62" y="7957"/>
                    <a:pt x="233" y="8252"/>
                    <a:pt x="496" y="8500"/>
                  </a:cubicBezTo>
                  <a:cubicBezTo>
                    <a:pt x="171" y="8841"/>
                    <a:pt x="0" y="9229"/>
                    <a:pt x="0" y="9663"/>
                  </a:cubicBezTo>
                  <a:lnTo>
                    <a:pt x="0" y="11059"/>
                  </a:lnTo>
                  <a:lnTo>
                    <a:pt x="0" y="11090"/>
                  </a:lnTo>
                  <a:cubicBezTo>
                    <a:pt x="62" y="11416"/>
                    <a:pt x="233" y="11711"/>
                    <a:pt x="496" y="11974"/>
                  </a:cubicBezTo>
                  <a:cubicBezTo>
                    <a:pt x="171" y="12300"/>
                    <a:pt x="0" y="12688"/>
                    <a:pt x="0" y="13122"/>
                  </a:cubicBezTo>
                  <a:lnTo>
                    <a:pt x="0" y="14533"/>
                  </a:lnTo>
                  <a:lnTo>
                    <a:pt x="0" y="14564"/>
                  </a:lnTo>
                  <a:cubicBezTo>
                    <a:pt x="310" y="16100"/>
                    <a:pt x="3009" y="16937"/>
                    <a:pt x="5583" y="16984"/>
                  </a:cubicBezTo>
                  <a:cubicBezTo>
                    <a:pt x="5692" y="16875"/>
                    <a:pt x="5832" y="16782"/>
                    <a:pt x="5971" y="16705"/>
                  </a:cubicBezTo>
                  <a:lnTo>
                    <a:pt x="5971" y="14564"/>
                  </a:lnTo>
                  <a:lnTo>
                    <a:pt x="5832" y="14564"/>
                  </a:lnTo>
                  <a:cubicBezTo>
                    <a:pt x="3009" y="14564"/>
                    <a:pt x="1287" y="13634"/>
                    <a:pt x="1287" y="13122"/>
                  </a:cubicBezTo>
                  <a:cubicBezTo>
                    <a:pt x="1287" y="13014"/>
                    <a:pt x="1380" y="12858"/>
                    <a:pt x="1582" y="12703"/>
                  </a:cubicBezTo>
                  <a:cubicBezTo>
                    <a:pt x="2714" y="13246"/>
                    <a:pt x="4312" y="13525"/>
                    <a:pt x="5832" y="13525"/>
                  </a:cubicBezTo>
                  <a:lnTo>
                    <a:pt x="5971" y="13525"/>
                  </a:lnTo>
                  <a:lnTo>
                    <a:pt x="5971" y="11090"/>
                  </a:lnTo>
                  <a:cubicBezTo>
                    <a:pt x="5925" y="11090"/>
                    <a:pt x="5878" y="11106"/>
                    <a:pt x="5832" y="11106"/>
                  </a:cubicBezTo>
                  <a:cubicBezTo>
                    <a:pt x="3009" y="11106"/>
                    <a:pt x="1287" y="10175"/>
                    <a:pt x="1287" y="9663"/>
                  </a:cubicBezTo>
                  <a:cubicBezTo>
                    <a:pt x="1287" y="9539"/>
                    <a:pt x="1380" y="9400"/>
                    <a:pt x="1582" y="9245"/>
                  </a:cubicBezTo>
                  <a:cubicBezTo>
                    <a:pt x="2714" y="9772"/>
                    <a:pt x="4312" y="10051"/>
                    <a:pt x="5832" y="10051"/>
                  </a:cubicBezTo>
                  <a:lnTo>
                    <a:pt x="6142" y="10051"/>
                  </a:lnTo>
                  <a:cubicBezTo>
                    <a:pt x="6343" y="9741"/>
                    <a:pt x="6700" y="9524"/>
                    <a:pt x="7103" y="9524"/>
                  </a:cubicBezTo>
                  <a:lnTo>
                    <a:pt x="9368" y="9524"/>
                  </a:lnTo>
                  <a:cubicBezTo>
                    <a:pt x="9616" y="9446"/>
                    <a:pt x="9864" y="9353"/>
                    <a:pt x="10097" y="9245"/>
                  </a:cubicBezTo>
                  <a:cubicBezTo>
                    <a:pt x="10221" y="9338"/>
                    <a:pt x="10314" y="9446"/>
                    <a:pt x="10360" y="9524"/>
                  </a:cubicBezTo>
                  <a:lnTo>
                    <a:pt x="11679" y="9524"/>
                  </a:lnTo>
                  <a:cubicBezTo>
                    <a:pt x="11632" y="9152"/>
                    <a:pt x="11462" y="8810"/>
                    <a:pt x="11182" y="8516"/>
                  </a:cubicBezTo>
                  <a:cubicBezTo>
                    <a:pt x="11431" y="8252"/>
                    <a:pt x="11617" y="7957"/>
                    <a:pt x="11679" y="7632"/>
                  </a:cubicBezTo>
                  <a:lnTo>
                    <a:pt x="11679" y="6189"/>
                  </a:lnTo>
                  <a:cubicBezTo>
                    <a:pt x="11679" y="5771"/>
                    <a:pt x="11493" y="5383"/>
                    <a:pt x="11182" y="5042"/>
                  </a:cubicBezTo>
                  <a:cubicBezTo>
                    <a:pt x="11431" y="4778"/>
                    <a:pt x="11617" y="4483"/>
                    <a:pt x="11679" y="4158"/>
                  </a:cubicBezTo>
                  <a:lnTo>
                    <a:pt x="11679" y="2731"/>
                  </a:lnTo>
                  <a:cubicBezTo>
                    <a:pt x="11679" y="963"/>
                    <a:pt x="8670" y="1"/>
                    <a:pt x="583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g31134ad868c_0_54"/>
            <p:cNvSpPr/>
            <p:nvPr/>
          </p:nvSpPr>
          <p:spPr>
            <a:xfrm>
              <a:off x="-1466375" y="1586775"/>
              <a:ext cx="323775" cy="214850"/>
            </a:xfrm>
            <a:custGeom>
              <a:rect b="b" l="l" r="r" t="t"/>
              <a:pathLst>
                <a:path extrusionOk="0" h="8594" w="12951">
                  <a:moveTo>
                    <a:pt x="10965" y="1086"/>
                  </a:moveTo>
                  <a:lnTo>
                    <a:pt x="10965" y="7104"/>
                  </a:lnTo>
                  <a:lnTo>
                    <a:pt x="1970" y="7104"/>
                  </a:lnTo>
                  <a:lnTo>
                    <a:pt x="1970" y="1086"/>
                  </a:lnTo>
                  <a:close/>
                  <a:moveTo>
                    <a:pt x="1287" y="1"/>
                  </a:moveTo>
                  <a:cubicBezTo>
                    <a:pt x="1008" y="1"/>
                    <a:pt x="791" y="233"/>
                    <a:pt x="791" y="497"/>
                  </a:cubicBezTo>
                  <a:lnTo>
                    <a:pt x="791" y="7011"/>
                  </a:lnTo>
                  <a:lnTo>
                    <a:pt x="589" y="7058"/>
                  </a:lnTo>
                  <a:cubicBezTo>
                    <a:pt x="248" y="7151"/>
                    <a:pt x="0" y="7461"/>
                    <a:pt x="0" y="7818"/>
                  </a:cubicBezTo>
                  <a:cubicBezTo>
                    <a:pt x="0" y="8252"/>
                    <a:pt x="341" y="8593"/>
                    <a:pt x="776" y="8593"/>
                  </a:cubicBezTo>
                  <a:lnTo>
                    <a:pt x="12175" y="8593"/>
                  </a:lnTo>
                  <a:cubicBezTo>
                    <a:pt x="12609" y="8593"/>
                    <a:pt x="12951" y="8252"/>
                    <a:pt x="12951" y="7818"/>
                  </a:cubicBezTo>
                  <a:cubicBezTo>
                    <a:pt x="12951" y="7461"/>
                    <a:pt x="12702" y="7151"/>
                    <a:pt x="12346" y="7058"/>
                  </a:cubicBezTo>
                  <a:lnTo>
                    <a:pt x="12160" y="7011"/>
                  </a:lnTo>
                  <a:lnTo>
                    <a:pt x="12160" y="497"/>
                  </a:lnTo>
                  <a:cubicBezTo>
                    <a:pt x="12160" y="233"/>
                    <a:pt x="11942" y="1"/>
                    <a:pt x="1166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3102a2ff79c_0_327"/>
          <p:cNvSpPr txBox="1"/>
          <p:nvPr>
            <p:ph type="title"/>
          </p:nvPr>
        </p:nvSpPr>
        <p:spPr>
          <a:xfrm>
            <a:off x="875400" y="1440800"/>
            <a:ext cx="8111700" cy="1471800"/>
          </a:xfrm>
          <a:prstGeom prst="rect">
            <a:avLst/>
          </a:prstGeom>
          <a:noFill/>
          <a:ln>
            <a:noFill/>
          </a:ln>
        </p:spPr>
        <p:txBody>
          <a:bodyPr anchorCtr="0" anchor="b" bIns="0" lIns="91425" spcFirstLastPara="1" rIns="91425" wrap="square" tIns="0">
            <a:noAutofit/>
          </a:bodyPr>
          <a:lstStyle/>
          <a:p>
            <a:pPr indent="0" lvl="0" marL="0" rtl="0" algn="ctr">
              <a:lnSpc>
                <a:spcPct val="115000"/>
              </a:lnSpc>
              <a:spcBef>
                <a:spcPts val="0"/>
              </a:spcBef>
              <a:spcAft>
                <a:spcPts val="0"/>
              </a:spcAft>
              <a:buNone/>
            </a:pPr>
            <a:r>
              <a:rPr lang="en" sz="1600">
                <a:latin typeface="Anaheim"/>
                <a:ea typeface="Anaheim"/>
                <a:cs typeface="Anaheim"/>
                <a:sym typeface="Anaheim"/>
              </a:rPr>
              <a:t>Mențiune:</a:t>
            </a:r>
            <a:endParaRPr sz="1600">
              <a:latin typeface="Anaheim"/>
              <a:ea typeface="Anaheim"/>
              <a:cs typeface="Anaheim"/>
              <a:sym typeface="Anaheim"/>
            </a:endParaRPr>
          </a:p>
          <a:p>
            <a:pPr indent="0" lvl="0" marL="0" rtl="0" algn="ctr">
              <a:lnSpc>
                <a:spcPct val="115000"/>
              </a:lnSpc>
              <a:spcBef>
                <a:spcPts val="0"/>
              </a:spcBef>
              <a:spcAft>
                <a:spcPts val="0"/>
              </a:spcAft>
              <a:buNone/>
            </a:pPr>
            <a:r>
              <a:rPr lang="en" sz="1600">
                <a:latin typeface="Anaheim"/>
                <a:ea typeface="Anaheim"/>
                <a:cs typeface="Anaheim"/>
                <a:sym typeface="Anaheim"/>
              </a:rPr>
              <a:t>toate programele sunt rulate în Visual Studio Code</a:t>
            </a:r>
            <a:endParaRPr sz="1600">
              <a:latin typeface="Anaheim"/>
              <a:ea typeface="Anaheim"/>
              <a:cs typeface="Anaheim"/>
              <a:sym typeface="Anaheim"/>
            </a:endParaRPr>
          </a:p>
          <a:p>
            <a:pPr indent="0" lvl="0" marL="0" rtl="0" algn="ctr">
              <a:lnSpc>
                <a:spcPct val="115000"/>
              </a:lnSpc>
              <a:spcBef>
                <a:spcPts val="0"/>
              </a:spcBef>
              <a:spcAft>
                <a:spcPts val="0"/>
              </a:spcAft>
              <a:buNone/>
            </a:pPr>
            <a:r>
              <a:rPr lang="en" sz="1600">
                <a:latin typeface="Anaheim"/>
                <a:ea typeface="Anaheim"/>
                <a:cs typeface="Anaheim"/>
                <a:sym typeface="Anaheim"/>
              </a:rPr>
              <a:t>compilator g++, comanda terminal: g++ sursa.cpp –o sursa &amp;&amp; ./sursa</a:t>
            </a:r>
            <a:endParaRPr sz="1600">
              <a:latin typeface="Anaheim"/>
              <a:ea typeface="Anaheim"/>
              <a:cs typeface="Anaheim"/>
              <a:sym typeface="Anaheim"/>
            </a:endParaRPr>
          </a:p>
          <a:p>
            <a:pPr indent="0" lvl="0" marL="0" rtl="0" algn="l">
              <a:lnSpc>
                <a:spcPct val="115000"/>
              </a:lnSpc>
              <a:spcBef>
                <a:spcPts val="0"/>
              </a:spcBef>
              <a:spcAft>
                <a:spcPts val="0"/>
              </a:spcAft>
              <a:buNone/>
            </a:pPr>
            <a:r>
              <a:t/>
            </a:r>
            <a:endParaRPr sz="1600">
              <a:latin typeface="Anaheim"/>
              <a:ea typeface="Anaheim"/>
              <a:cs typeface="Anaheim"/>
              <a:sym typeface="Anahei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g31119ed437a_0_51"/>
          <p:cNvSpPr txBox="1"/>
          <p:nvPr>
            <p:ph type="title"/>
          </p:nvPr>
        </p:nvSpPr>
        <p:spPr>
          <a:xfrm>
            <a:off x="454800" y="2714625"/>
            <a:ext cx="8425200" cy="4479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SzPts val="3600"/>
              <a:buNone/>
            </a:pPr>
            <a:r>
              <a:rPr lang="en"/>
              <a:t>Tipul Static</a:t>
            </a:r>
            <a:endParaRPr/>
          </a:p>
        </p:txBody>
      </p:sp>
      <p:sp>
        <p:nvSpPr>
          <p:cNvPr id="495" name="Google Shape;495;g31119ed437a_0_51"/>
          <p:cNvSpPr txBox="1"/>
          <p:nvPr>
            <p:ph idx="2" type="title"/>
          </p:nvPr>
        </p:nvSpPr>
        <p:spPr>
          <a:xfrm>
            <a:off x="454800" y="2150850"/>
            <a:ext cx="8425200" cy="489600"/>
          </a:xfrm>
          <a:prstGeom prst="rect">
            <a:avLst/>
          </a:prstGeom>
          <a:noFill/>
          <a:ln>
            <a:noFill/>
          </a:ln>
        </p:spPr>
        <p:txBody>
          <a:bodyPr anchorCtr="0" anchor="b" bIns="0" lIns="91425" spcFirstLastPara="1" rIns="91425" wrap="square" tIns="0">
            <a:noAutofit/>
          </a:bodyPr>
          <a:lstStyle/>
          <a:p>
            <a:pPr indent="0" lvl="0" marL="0" rtl="0" algn="ctr">
              <a:lnSpc>
                <a:spcPct val="100000"/>
              </a:lnSpc>
              <a:spcBef>
                <a:spcPts val="0"/>
              </a:spcBef>
              <a:spcAft>
                <a:spcPts val="0"/>
              </a:spcAft>
              <a:buSzPts val="8000"/>
              <a:buNone/>
            </a:pPr>
            <a:r>
              <a:rPr lang="en"/>
              <a:t>03</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g31119ed437a_0_56"/>
          <p:cNvSpPr txBox="1"/>
          <p:nvPr>
            <p:ph idx="1" type="body"/>
          </p:nvPr>
        </p:nvSpPr>
        <p:spPr>
          <a:xfrm>
            <a:off x="459600" y="1908875"/>
            <a:ext cx="7065300" cy="2901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Datele membre ale unei clase pot fi : </a:t>
            </a:r>
            <a:r>
              <a:rPr b="1" lang="en" sz="1400"/>
              <a:t>statice</a:t>
            </a:r>
            <a:r>
              <a:rPr lang="en" sz="1400"/>
              <a:t> si </a:t>
            </a:r>
            <a:r>
              <a:rPr b="1" lang="en" sz="1400"/>
              <a:t>nestatice</a:t>
            </a:r>
            <a:endParaRPr b="1"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b="1" lang="en" sz="1400"/>
              <a:t>Datele nestatice </a:t>
            </a:r>
            <a:r>
              <a:rPr lang="en" sz="1400"/>
              <a:t>sunt distincte pentru fiecare instanta a clasei (adica fiecare obiect are propria sa variabila)</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b="1" lang="en" sz="1400"/>
              <a:t>Datele statice</a:t>
            </a:r>
            <a:r>
              <a:rPr lang="en" sz="1400"/>
              <a:t> sunt cele care nu își schimbă niciodată poziția. Ele sunt declarate într-o clasă si sunt unice pentru toate obiectele din aceasta (adica exista o singura variabila pentru toate instantele clasei)</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Crearea, initialzarea, accesare variabilelor statice sunt operatii independente de obiectele clasei. Astfel, acestea se initializeaza </a:t>
            </a:r>
            <a:r>
              <a:rPr b="1" lang="en" sz="1400"/>
              <a:t>obligatoriu</a:t>
            </a:r>
            <a:r>
              <a:rPr lang="en" sz="1400"/>
              <a:t> in afara clasei.</a:t>
            </a:r>
            <a:endParaRPr sz="1400"/>
          </a:p>
          <a:p>
            <a:pPr indent="0" lvl="0" marL="0" rtl="0" algn="l">
              <a:spcBef>
                <a:spcPts val="0"/>
              </a:spcBef>
              <a:spcAft>
                <a:spcPts val="0"/>
              </a:spcAft>
              <a:buNone/>
            </a:pPr>
            <a:r>
              <a:rPr lang="en" sz="1400"/>
              <a:t> </a:t>
            </a:r>
            <a:endParaRPr sz="1400"/>
          </a:p>
          <a:p>
            <a:pPr indent="0" lvl="0" marL="0" rtl="0" algn="l">
              <a:spcBef>
                <a:spcPts val="0"/>
              </a:spcBef>
              <a:spcAft>
                <a:spcPts val="0"/>
              </a:spcAft>
              <a:buNone/>
            </a:pPr>
            <a:r>
              <a:rPr lang="en" sz="1500"/>
              <a:t>→ Sintaxă: </a:t>
            </a:r>
            <a:r>
              <a:rPr lang="en" sz="1500"/>
              <a:t>s</a:t>
            </a:r>
            <a:r>
              <a:rPr lang="en" sz="1500"/>
              <a:t>tatic nume_variabila;</a:t>
            </a:r>
            <a:endParaRPr sz="1500"/>
          </a:p>
        </p:txBody>
      </p:sp>
      <p:sp>
        <p:nvSpPr>
          <p:cNvPr id="501" name="Google Shape;501;g31119ed437a_0_56"/>
          <p:cNvSpPr txBox="1"/>
          <p:nvPr>
            <p:ph type="title"/>
          </p:nvPr>
        </p:nvSpPr>
        <p:spPr>
          <a:xfrm>
            <a:off x="459600" y="703150"/>
            <a:ext cx="64854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Variabile Statice</a:t>
            </a:r>
            <a:endParaRPr sz="1300"/>
          </a:p>
        </p:txBody>
      </p:sp>
      <p:sp>
        <p:nvSpPr>
          <p:cNvPr id="502" name="Google Shape;502;g31119ed437a_0_56"/>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g31119ed437a_0_62"/>
          <p:cNvSpPr txBox="1"/>
          <p:nvPr/>
        </p:nvSpPr>
        <p:spPr>
          <a:xfrm>
            <a:off x="289700" y="568200"/>
            <a:ext cx="8610600" cy="41862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FFFFFF"/>
                </a:solidFill>
                <a:latin typeface="Overpass Mono"/>
                <a:ea typeface="Overpass Mono"/>
                <a:cs typeface="Overpass Mono"/>
                <a:sym typeface="Overpass Mono"/>
              </a:rPr>
              <a:t> </a:t>
            </a:r>
            <a:endParaRPr b="1" sz="2800">
              <a:solidFill>
                <a:srgbClr val="FFFFFF"/>
              </a:solidFill>
              <a:latin typeface="Overpass Mono"/>
              <a:ea typeface="Overpass Mono"/>
              <a:cs typeface="Overpass Mono"/>
              <a:sym typeface="Overpass Mono"/>
            </a:endParaRPr>
          </a:p>
        </p:txBody>
      </p:sp>
      <p:sp>
        <p:nvSpPr>
          <p:cNvPr id="508" name="Google Shape;508;g31119ed437a_0_62"/>
          <p:cNvSpPr txBox="1"/>
          <p:nvPr>
            <p:ph type="title"/>
          </p:nvPr>
        </p:nvSpPr>
        <p:spPr>
          <a:xfrm>
            <a:off x="1278050" y="-378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Exemplu</a:t>
            </a:r>
            <a:endParaRPr/>
          </a:p>
        </p:txBody>
      </p:sp>
      <p:sp>
        <p:nvSpPr>
          <p:cNvPr id="509" name="Google Shape;509;g31119ed437a_0_62"/>
          <p:cNvSpPr txBox="1"/>
          <p:nvPr>
            <p:ph idx="1" type="subTitle"/>
          </p:nvPr>
        </p:nvSpPr>
        <p:spPr>
          <a:xfrm flipH="1">
            <a:off x="4783500" y="515450"/>
            <a:ext cx="3827100" cy="21831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a:solidFill>
                  <a:srgbClr val="569CD6"/>
                </a:solidFill>
                <a:latin typeface="Courier New"/>
                <a:ea typeface="Courier New"/>
                <a:cs typeface="Courier New"/>
                <a:sym typeface="Courier New"/>
              </a:rPr>
              <a:t>int</a:t>
            </a:r>
            <a:r>
              <a:rPr lang="en">
                <a:solidFill>
                  <a:srgbClr val="CCCCCC"/>
                </a:solidFill>
                <a:latin typeface="Courier New"/>
                <a:ea typeface="Courier New"/>
                <a:cs typeface="Courier New"/>
                <a:sym typeface="Courier New"/>
              </a:rPr>
              <a:t> </a:t>
            </a:r>
            <a:r>
              <a:rPr lang="en">
                <a:solidFill>
                  <a:srgbClr val="4EC9B0"/>
                </a:solidFill>
                <a:latin typeface="Courier New"/>
                <a:ea typeface="Courier New"/>
                <a:cs typeface="Courier New"/>
                <a:sym typeface="Courier New"/>
              </a:rPr>
              <a:t>A</a:t>
            </a:r>
            <a:r>
              <a:rPr lang="en">
                <a:solidFill>
                  <a:srgbClr val="CCCCCC"/>
                </a:solidFill>
                <a:latin typeface="Courier New"/>
                <a:ea typeface="Courier New"/>
                <a:cs typeface="Courier New"/>
                <a:sym typeface="Courier New"/>
              </a:rPr>
              <a:t>::</a:t>
            </a:r>
            <a:r>
              <a:rPr lang="en">
                <a:solidFill>
                  <a:srgbClr val="9CDCFE"/>
                </a:solidFill>
                <a:latin typeface="Courier New"/>
                <a:ea typeface="Courier New"/>
                <a:cs typeface="Courier New"/>
                <a:sym typeface="Courier New"/>
              </a:rPr>
              <a:t>val</a:t>
            </a:r>
            <a:r>
              <a:rPr lang="en">
                <a:solidFill>
                  <a:srgbClr val="CCCCCC"/>
                </a:solidFill>
                <a:latin typeface="Courier New"/>
                <a:ea typeface="Courier New"/>
                <a:cs typeface="Courier New"/>
                <a:sym typeface="Courier New"/>
              </a:rPr>
              <a:t> </a:t>
            </a:r>
            <a:r>
              <a:rPr lang="en">
                <a:solidFill>
                  <a:srgbClr val="D4D4D4"/>
                </a:solidFill>
                <a:latin typeface="Courier New"/>
                <a:ea typeface="Courier New"/>
                <a:cs typeface="Courier New"/>
                <a:sym typeface="Courier New"/>
              </a:rPr>
              <a:t>=</a:t>
            </a:r>
            <a:r>
              <a:rPr lang="en">
                <a:solidFill>
                  <a:srgbClr val="CCCCCC"/>
                </a:solidFill>
                <a:latin typeface="Courier New"/>
                <a:ea typeface="Courier New"/>
                <a:cs typeface="Courier New"/>
                <a:sym typeface="Courier New"/>
              </a:rPr>
              <a:t> </a:t>
            </a:r>
            <a:r>
              <a:rPr lang="en">
                <a:solidFill>
                  <a:srgbClr val="B5CEA8"/>
                </a:solidFill>
                <a:latin typeface="Courier New"/>
                <a:ea typeface="Courier New"/>
                <a:cs typeface="Courier New"/>
                <a:sym typeface="Courier New"/>
              </a:rPr>
              <a:t>0</a:t>
            </a:r>
            <a:r>
              <a:rPr lang="en">
                <a:solidFill>
                  <a:srgbClr val="CCCCCC"/>
                </a:solidFill>
                <a:latin typeface="Courier New"/>
                <a:ea typeface="Courier New"/>
                <a:cs typeface="Courier New"/>
                <a:sym typeface="Courier New"/>
              </a:rPr>
              <a:t>;</a:t>
            </a:r>
            <a:r>
              <a:rPr lang="en">
                <a:solidFill>
                  <a:srgbClr val="6A9955"/>
                </a:solidFill>
                <a:latin typeface="Courier New"/>
                <a:ea typeface="Courier New"/>
                <a:cs typeface="Courier New"/>
                <a:sym typeface="Courier New"/>
              </a:rPr>
              <a:t> // initializare membru static</a:t>
            </a:r>
            <a:endParaRPr>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569CD6"/>
                </a:solidFill>
                <a:latin typeface="Courier New"/>
                <a:ea typeface="Courier New"/>
                <a:cs typeface="Courier New"/>
                <a:sym typeface="Courier New"/>
              </a:rPr>
              <a:t>int</a:t>
            </a:r>
            <a:r>
              <a:rPr lang="en">
                <a:solidFill>
                  <a:srgbClr val="CCCCCC"/>
                </a:solidFill>
                <a:latin typeface="Courier New"/>
                <a:ea typeface="Courier New"/>
                <a:cs typeface="Courier New"/>
                <a:sym typeface="Courier New"/>
              </a:rPr>
              <a:t> </a:t>
            </a:r>
            <a:r>
              <a:rPr lang="en">
                <a:solidFill>
                  <a:srgbClr val="DCDCAA"/>
                </a:solidFill>
                <a:latin typeface="Courier New"/>
                <a:ea typeface="Courier New"/>
                <a:cs typeface="Courier New"/>
                <a:sym typeface="Courier New"/>
              </a:rPr>
              <a:t>main</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a:t>
            </a:r>
            <a:r>
              <a:rPr lang="en">
                <a:solidFill>
                  <a:srgbClr val="4EC9B0"/>
                </a:solidFill>
                <a:latin typeface="Courier New"/>
                <a:ea typeface="Courier New"/>
                <a:cs typeface="Courier New"/>
                <a:sym typeface="Courier New"/>
              </a:rPr>
              <a:t>A</a:t>
            </a: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a</a:t>
            </a: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b</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a</a:t>
            </a:r>
            <a:r>
              <a:rPr lang="en">
                <a:solidFill>
                  <a:srgbClr val="CCCCCC"/>
                </a:solidFill>
                <a:latin typeface="Courier New"/>
                <a:ea typeface="Courier New"/>
                <a:cs typeface="Courier New"/>
                <a:sym typeface="Courier New"/>
              </a:rPr>
              <a:t>.</a:t>
            </a:r>
            <a:r>
              <a:rPr lang="en">
                <a:solidFill>
                  <a:srgbClr val="DCDCAA"/>
                </a:solidFill>
                <a:latin typeface="Courier New"/>
                <a:ea typeface="Courier New"/>
                <a:cs typeface="Courier New"/>
                <a:sym typeface="Courier New"/>
              </a:rPr>
              <a:t>afisare</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b</a:t>
            </a:r>
            <a:r>
              <a:rPr lang="en">
                <a:solidFill>
                  <a:srgbClr val="CCCCCC"/>
                </a:solidFill>
                <a:latin typeface="Courier New"/>
                <a:ea typeface="Courier New"/>
                <a:cs typeface="Courier New"/>
                <a:sym typeface="Courier New"/>
              </a:rPr>
              <a:t>.</a:t>
            </a:r>
            <a:r>
              <a:rPr lang="en">
                <a:solidFill>
                  <a:srgbClr val="DCDCAA"/>
                </a:solidFill>
                <a:latin typeface="Courier New"/>
                <a:ea typeface="Courier New"/>
                <a:cs typeface="Courier New"/>
                <a:sym typeface="Courier New"/>
              </a:rPr>
              <a:t>afisare</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a:t>
            </a:r>
            <a:r>
              <a:rPr lang="en">
                <a:solidFill>
                  <a:srgbClr val="C586C0"/>
                </a:solidFill>
                <a:latin typeface="Courier New"/>
                <a:ea typeface="Courier New"/>
                <a:cs typeface="Courier New"/>
                <a:sym typeface="Courier New"/>
              </a:rPr>
              <a:t>return</a:t>
            </a:r>
            <a:r>
              <a:rPr lang="en">
                <a:solidFill>
                  <a:srgbClr val="CCCCCC"/>
                </a:solidFill>
                <a:latin typeface="Courier New"/>
                <a:ea typeface="Courier New"/>
                <a:cs typeface="Courier New"/>
                <a:sym typeface="Courier New"/>
              </a:rPr>
              <a:t> </a:t>
            </a:r>
            <a:r>
              <a:rPr lang="en">
                <a:solidFill>
                  <a:srgbClr val="B5CEA8"/>
                </a:solidFill>
                <a:latin typeface="Courier New"/>
                <a:ea typeface="Courier New"/>
                <a:cs typeface="Courier New"/>
                <a:sym typeface="Courier New"/>
              </a:rPr>
              <a:t>0</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p:txBody>
      </p:sp>
      <p:sp>
        <p:nvSpPr>
          <p:cNvPr id="510" name="Google Shape;510;g31119ed437a_0_62"/>
          <p:cNvSpPr txBox="1"/>
          <p:nvPr>
            <p:ph idx="1" type="subTitle"/>
          </p:nvPr>
        </p:nvSpPr>
        <p:spPr>
          <a:xfrm flipH="1">
            <a:off x="540850" y="557950"/>
            <a:ext cx="4263900" cy="3523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a:solidFill>
                  <a:srgbClr val="C586C0"/>
                </a:solidFill>
                <a:latin typeface="Courier New"/>
                <a:ea typeface="Courier New"/>
                <a:cs typeface="Courier New"/>
                <a:sym typeface="Courier New"/>
              </a:rPr>
              <a:t>#include</a:t>
            </a:r>
            <a:r>
              <a:rPr lang="en">
                <a:solidFill>
                  <a:srgbClr val="569CD6"/>
                </a:solidFill>
                <a:latin typeface="Courier New"/>
                <a:ea typeface="Courier New"/>
                <a:cs typeface="Courier New"/>
                <a:sym typeface="Courier New"/>
              </a:rPr>
              <a:t> </a:t>
            </a:r>
            <a:r>
              <a:rPr lang="en">
                <a:solidFill>
                  <a:srgbClr val="CE9178"/>
                </a:solidFill>
                <a:latin typeface="Courier New"/>
                <a:ea typeface="Courier New"/>
                <a:cs typeface="Courier New"/>
                <a:sym typeface="Courier New"/>
              </a:rPr>
              <a:t>&lt;iostream&gt;</a:t>
            </a:r>
            <a:endParaRPr>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586C0"/>
                </a:solidFill>
                <a:latin typeface="Courier New"/>
                <a:ea typeface="Courier New"/>
                <a:cs typeface="Courier New"/>
                <a:sym typeface="Courier New"/>
              </a:rPr>
              <a:t>using</a:t>
            </a:r>
            <a:r>
              <a:rPr lang="en">
                <a:solidFill>
                  <a:srgbClr val="CCCCCC"/>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namespace</a:t>
            </a:r>
            <a:r>
              <a:rPr lang="en">
                <a:solidFill>
                  <a:srgbClr val="CCCCCC"/>
                </a:solidFill>
                <a:latin typeface="Courier New"/>
                <a:ea typeface="Courier New"/>
                <a:cs typeface="Courier New"/>
                <a:sym typeface="Courier New"/>
              </a:rPr>
              <a:t> </a:t>
            </a:r>
            <a:r>
              <a:rPr lang="en">
                <a:solidFill>
                  <a:srgbClr val="4EC9B0"/>
                </a:solidFill>
                <a:latin typeface="Courier New"/>
                <a:ea typeface="Courier New"/>
                <a:cs typeface="Courier New"/>
                <a:sym typeface="Courier New"/>
              </a:rPr>
              <a:t>std</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569CD6"/>
                </a:solidFill>
                <a:latin typeface="Courier New"/>
                <a:ea typeface="Courier New"/>
                <a:cs typeface="Courier New"/>
                <a:sym typeface="Courier New"/>
              </a:rPr>
              <a:t>class</a:t>
            </a:r>
            <a:r>
              <a:rPr lang="en">
                <a:solidFill>
                  <a:srgbClr val="CCCCCC"/>
                </a:solidFill>
                <a:latin typeface="Courier New"/>
                <a:ea typeface="Courier New"/>
                <a:cs typeface="Courier New"/>
                <a:sym typeface="Courier New"/>
              </a:rPr>
              <a:t> </a:t>
            </a:r>
            <a:r>
              <a:rPr lang="en">
                <a:solidFill>
                  <a:srgbClr val="4EC9B0"/>
                </a:solidFill>
                <a:latin typeface="Courier New"/>
                <a:ea typeface="Courier New"/>
                <a:cs typeface="Courier New"/>
                <a:sym typeface="Courier New"/>
              </a:rPr>
              <a:t>A</a:t>
            </a:r>
            <a:endParaRPr>
              <a:solidFill>
                <a:srgbClr val="4EC9B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private:</a:t>
            </a:r>
            <a:endParaRPr>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static</a:t>
            </a:r>
            <a:r>
              <a:rPr lang="en">
                <a:solidFill>
                  <a:srgbClr val="CCCCCC"/>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int</a:t>
            </a: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val</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const</a:t>
            </a:r>
            <a:r>
              <a:rPr lang="en">
                <a:solidFill>
                  <a:srgbClr val="CCCCCC"/>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int</a:t>
            </a: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cod</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int</a:t>
            </a: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y</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public:</a:t>
            </a:r>
            <a:endParaRPr>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a:t>
            </a:r>
            <a:r>
              <a:rPr lang="en">
                <a:solidFill>
                  <a:srgbClr val="DCDCAA"/>
                </a:solidFill>
                <a:latin typeface="Courier New"/>
                <a:ea typeface="Courier New"/>
                <a:cs typeface="Courier New"/>
                <a:sym typeface="Courier New"/>
              </a:rPr>
              <a:t>A</a:t>
            </a:r>
            <a:r>
              <a:rPr lang="en">
                <a:solidFill>
                  <a:srgbClr val="CCCCCC"/>
                </a:solidFill>
                <a:latin typeface="Courier New"/>
                <a:ea typeface="Courier New"/>
                <a:cs typeface="Courier New"/>
                <a:sym typeface="Courier New"/>
              </a:rPr>
              <a:t>():</a:t>
            </a:r>
            <a:r>
              <a:rPr lang="en">
                <a:solidFill>
                  <a:srgbClr val="9CDCFE"/>
                </a:solidFill>
                <a:latin typeface="Courier New"/>
                <a:ea typeface="Courier New"/>
                <a:cs typeface="Courier New"/>
                <a:sym typeface="Courier New"/>
              </a:rPr>
              <a:t>cod</a:t>
            </a:r>
            <a:r>
              <a:rPr lang="en">
                <a:solidFill>
                  <a:srgbClr val="CCCCCC"/>
                </a:solidFill>
                <a:latin typeface="Courier New"/>
                <a:ea typeface="Courier New"/>
                <a:cs typeface="Courier New"/>
                <a:sym typeface="Courier New"/>
              </a:rPr>
              <a:t>(</a:t>
            </a:r>
            <a:r>
              <a:rPr lang="en">
                <a:solidFill>
                  <a:srgbClr val="D4D4D4"/>
                </a:solidFill>
                <a:latin typeface="Courier New"/>
                <a:ea typeface="Courier New"/>
                <a:cs typeface="Courier New"/>
                <a:sym typeface="Courier New"/>
              </a:rPr>
              <a:t>++</a:t>
            </a:r>
            <a:r>
              <a:rPr lang="en">
                <a:solidFill>
                  <a:srgbClr val="9CDCFE"/>
                </a:solidFill>
                <a:latin typeface="Courier New"/>
                <a:ea typeface="Courier New"/>
                <a:cs typeface="Courier New"/>
                <a:sym typeface="Courier New"/>
              </a:rPr>
              <a:t>val</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 </a:t>
            </a:r>
            <a:r>
              <a:rPr lang="en">
                <a:solidFill>
                  <a:srgbClr val="9CDCFE"/>
                </a:solidFill>
                <a:latin typeface="Courier New"/>
                <a:ea typeface="Courier New"/>
                <a:cs typeface="Courier New"/>
                <a:sym typeface="Courier New"/>
              </a:rPr>
              <a:t>y</a:t>
            </a:r>
            <a:r>
              <a:rPr lang="en">
                <a:solidFill>
                  <a:srgbClr val="CCCCCC"/>
                </a:solidFill>
                <a:latin typeface="Courier New"/>
                <a:ea typeface="Courier New"/>
                <a:cs typeface="Courier New"/>
                <a:sym typeface="Courier New"/>
              </a:rPr>
              <a:t> </a:t>
            </a:r>
            <a:r>
              <a:rPr lang="en">
                <a:solidFill>
                  <a:srgbClr val="D4D4D4"/>
                </a:solidFill>
                <a:latin typeface="Courier New"/>
                <a:ea typeface="Courier New"/>
                <a:cs typeface="Courier New"/>
                <a:sym typeface="Courier New"/>
              </a:rPr>
              <a:t>=</a:t>
            </a:r>
            <a:r>
              <a:rPr lang="en">
                <a:solidFill>
                  <a:srgbClr val="CCCCCC"/>
                </a:solidFill>
                <a:latin typeface="Courier New"/>
                <a:ea typeface="Courier New"/>
                <a:cs typeface="Courier New"/>
                <a:sym typeface="Courier New"/>
              </a:rPr>
              <a:t> </a:t>
            </a:r>
            <a:r>
              <a:rPr lang="en">
                <a:solidFill>
                  <a:srgbClr val="B5CEA8"/>
                </a:solidFill>
                <a:latin typeface="Courier New"/>
                <a:ea typeface="Courier New"/>
                <a:cs typeface="Courier New"/>
                <a:sym typeface="Courier New"/>
              </a:rPr>
              <a:t>5</a:t>
            </a:r>
            <a:r>
              <a:rPr lang="en">
                <a:solidFill>
                  <a:srgbClr val="CCCCCC"/>
                </a:solidFill>
                <a:latin typeface="Courier New"/>
                <a:ea typeface="Courier New"/>
                <a:cs typeface="Courier New"/>
                <a:sym typeface="Courier New"/>
              </a:rPr>
              <a:t>; }</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void</a:t>
            </a:r>
            <a:r>
              <a:rPr lang="en">
                <a:solidFill>
                  <a:srgbClr val="CCCCCC"/>
                </a:solidFill>
                <a:latin typeface="Courier New"/>
                <a:ea typeface="Courier New"/>
                <a:cs typeface="Courier New"/>
                <a:sym typeface="Courier New"/>
              </a:rPr>
              <a:t> </a:t>
            </a:r>
            <a:r>
              <a:rPr lang="en">
                <a:solidFill>
                  <a:srgbClr val="DCDCAA"/>
                </a:solidFill>
                <a:latin typeface="Courier New"/>
                <a:ea typeface="Courier New"/>
                <a:cs typeface="Courier New"/>
                <a:sym typeface="Courier New"/>
              </a:rPr>
              <a:t>afisare</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 </a:t>
            </a:r>
            <a:r>
              <a:rPr lang="en">
                <a:solidFill>
                  <a:srgbClr val="9CDCFE"/>
                </a:solidFill>
                <a:latin typeface="Courier New"/>
                <a:ea typeface="Courier New"/>
                <a:cs typeface="Courier New"/>
                <a:sym typeface="Courier New"/>
              </a:rPr>
              <a:t>cout</a:t>
            </a:r>
            <a:r>
              <a:rPr lang="en">
                <a:solidFill>
                  <a:srgbClr val="DCDCAA"/>
                </a:solidFill>
                <a:latin typeface="Courier New"/>
                <a:ea typeface="Courier New"/>
                <a:cs typeface="Courier New"/>
                <a:sym typeface="Courier New"/>
              </a:rPr>
              <a:t>&lt;&lt;</a:t>
            </a:r>
            <a:r>
              <a:rPr lang="en">
                <a:solidFill>
                  <a:srgbClr val="9CDCFE"/>
                </a:solidFill>
                <a:latin typeface="Courier New"/>
                <a:ea typeface="Courier New"/>
                <a:cs typeface="Courier New"/>
                <a:sym typeface="Courier New"/>
              </a:rPr>
              <a:t>cod</a:t>
            </a:r>
            <a:r>
              <a:rPr lang="en">
                <a:solidFill>
                  <a:srgbClr val="DCDCAA"/>
                </a:solidFill>
                <a:latin typeface="Courier New"/>
                <a:ea typeface="Courier New"/>
                <a:cs typeface="Courier New"/>
                <a:sym typeface="Courier New"/>
              </a:rPr>
              <a:t>&lt;&lt;</a:t>
            </a:r>
            <a:r>
              <a:rPr lang="en">
                <a:solidFill>
                  <a:srgbClr val="CE9178"/>
                </a:solidFill>
                <a:latin typeface="Courier New"/>
                <a:ea typeface="Courier New"/>
                <a:cs typeface="Courier New"/>
                <a:sym typeface="Courier New"/>
              </a:rPr>
              <a:t>" "</a:t>
            </a:r>
            <a:r>
              <a:rPr lang="en">
                <a:solidFill>
                  <a:srgbClr val="DCDCAA"/>
                </a:solidFill>
                <a:latin typeface="Courier New"/>
                <a:ea typeface="Courier New"/>
                <a:cs typeface="Courier New"/>
                <a:sym typeface="Courier New"/>
              </a:rPr>
              <a:t>&lt;&lt;</a:t>
            </a:r>
            <a:r>
              <a:rPr lang="en">
                <a:solidFill>
                  <a:srgbClr val="9CDCFE"/>
                </a:solidFill>
                <a:latin typeface="Courier New"/>
                <a:ea typeface="Courier New"/>
                <a:cs typeface="Courier New"/>
                <a:sym typeface="Courier New"/>
              </a:rPr>
              <a:t>y</a:t>
            </a:r>
            <a:r>
              <a:rPr lang="en">
                <a:solidFill>
                  <a:srgbClr val="DCDCAA"/>
                </a:solidFill>
                <a:latin typeface="Courier New"/>
                <a:ea typeface="Courier New"/>
                <a:cs typeface="Courier New"/>
                <a:sym typeface="Courier New"/>
              </a:rPr>
              <a:t>&lt;&lt;endl</a:t>
            </a:r>
            <a:r>
              <a:rPr lang="en">
                <a:solidFill>
                  <a:srgbClr val="CCCCCC"/>
                </a:solidFill>
                <a:latin typeface="Courier New"/>
                <a:ea typeface="Courier New"/>
                <a:cs typeface="Courier New"/>
                <a:sym typeface="Courier New"/>
              </a:rPr>
              <a:t>; }</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a:solidFill>
                <a:srgbClr val="CCCCCC"/>
              </a:solidFill>
              <a:latin typeface="Courier New"/>
              <a:ea typeface="Courier New"/>
              <a:cs typeface="Courier New"/>
              <a:sym typeface="Courier New"/>
            </a:endParaRPr>
          </a:p>
          <a:p>
            <a:pPr indent="0" lvl="0" marL="0" rtl="0" algn="l">
              <a:lnSpc>
                <a:spcPct val="135000"/>
              </a:lnSpc>
              <a:spcBef>
                <a:spcPts val="0"/>
              </a:spcBef>
              <a:spcAft>
                <a:spcPts val="0"/>
              </a:spcAft>
              <a:buNone/>
            </a:pPr>
            <a:r>
              <a:t/>
            </a:r>
            <a:endParaRPr>
              <a:solidFill>
                <a:srgbClr val="9B9B9B"/>
              </a:solidFill>
              <a:latin typeface="Courier New"/>
              <a:ea typeface="Courier New"/>
              <a:cs typeface="Courier New"/>
              <a:sym typeface="Courier New"/>
            </a:endParaRPr>
          </a:p>
        </p:txBody>
      </p:sp>
      <p:cxnSp>
        <p:nvCxnSpPr>
          <p:cNvPr id="511" name="Google Shape;511;g31119ed437a_0_62"/>
          <p:cNvCxnSpPr/>
          <p:nvPr/>
        </p:nvCxnSpPr>
        <p:spPr>
          <a:xfrm>
            <a:off x="4579700" y="588675"/>
            <a:ext cx="0" cy="4165800"/>
          </a:xfrm>
          <a:prstGeom prst="straightConnector1">
            <a:avLst/>
          </a:prstGeom>
          <a:noFill/>
          <a:ln cap="flat" cmpd="sng" w="9525">
            <a:solidFill>
              <a:srgbClr val="00FFC5"/>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g31134ad868c_0_5"/>
          <p:cNvSpPr txBox="1"/>
          <p:nvPr>
            <p:ph idx="1" type="body"/>
          </p:nvPr>
        </p:nvSpPr>
        <p:spPr>
          <a:xfrm>
            <a:off x="459600" y="1908875"/>
            <a:ext cx="7065300" cy="290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400"/>
              <a:t>- </a:t>
            </a:r>
            <a:r>
              <a:rPr lang="en" sz="1400"/>
              <a:t>efectueaza operatii asupra intregii clase/ au acces global in contextul clasei</a:t>
            </a:r>
            <a:endParaRPr sz="1400"/>
          </a:p>
          <a:p>
            <a:pPr indent="0" lvl="0" marL="0" rtl="0" algn="l">
              <a:lnSpc>
                <a:spcPct val="115000"/>
              </a:lnSpc>
              <a:spcBef>
                <a:spcPts val="1200"/>
              </a:spcBef>
              <a:spcAft>
                <a:spcPts val="0"/>
              </a:spcAft>
              <a:buNone/>
            </a:pPr>
            <a:r>
              <a:rPr lang="en" sz="1500"/>
              <a:t>- functiile statice pot fi apelate fara a fi creata o instant a clasei</a:t>
            </a:r>
            <a:endParaRPr sz="1400"/>
          </a:p>
          <a:p>
            <a:pPr indent="0" lvl="0" marL="0" rtl="0" algn="l">
              <a:lnSpc>
                <a:spcPct val="115000"/>
              </a:lnSpc>
              <a:spcBef>
                <a:spcPts val="1200"/>
              </a:spcBef>
              <a:spcAft>
                <a:spcPts val="0"/>
              </a:spcAft>
              <a:buNone/>
            </a:pPr>
            <a:r>
              <a:rPr lang="en" sz="1400"/>
              <a:t>- </a:t>
            </a:r>
            <a:r>
              <a:rPr lang="en" sz="1400"/>
              <a:t>nu au cuvantul cheie *this</a:t>
            </a:r>
            <a:endParaRPr sz="1400"/>
          </a:p>
          <a:p>
            <a:pPr indent="0" lvl="0" marL="0" rtl="0" algn="l">
              <a:lnSpc>
                <a:spcPct val="115000"/>
              </a:lnSpc>
              <a:spcBef>
                <a:spcPts val="1200"/>
              </a:spcBef>
              <a:spcAft>
                <a:spcPts val="0"/>
              </a:spcAft>
              <a:buNone/>
            </a:pPr>
            <a:r>
              <a:rPr lang="en" sz="1400"/>
              <a:t>- </a:t>
            </a:r>
            <a:r>
              <a:rPr lang="en" sz="1400"/>
              <a:t>se pot referi exclusiv la membri statici</a:t>
            </a:r>
            <a:endParaRPr sz="1400"/>
          </a:p>
          <a:p>
            <a:pPr indent="0" lvl="0" marL="0" rtl="0" algn="l">
              <a:lnSpc>
                <a:spcPct val="115000"/>
              </a:lnSpc>
              <a:spcBef>
                <a:spcPts val="1200"/>
              </a:spcBef>
              <a:spcAft>
                <a:spcPts val="0"/>
              </a:spcAft>
              <a:buNone/>
            </a:pPr>
            <a:r>
              <a:rPr lang="en" sz="1500"/>
              <a:t>- </a:t>
            </a:r>
            <a:r>
              <a:rPr lang="en" sz="1500"/>
              <a:t>sunt mostenite de clasele derivate</a:t>
            </a:r>
            <a:endParaRPr sz="1500"/>
          </a:p>
          <a:p>
            <a:pPr indent="0" lvl="0" marL="0" rtl="0" algn="l">
              <a:lnSpc>
                <a:spcPct val="115000"/>
              </a:lnSpc>
              <a:spcBef>
                <a:spcPts val="1200"/>
              </a:spcBef>
              <a:spcAft>
                <a:spcPts val="0"/>
              </a:spcAft>
              <a:buNone/>
            </a:pPr>
            <a:r>
              <a:rPr lang="en" sz="1500"/>
              <a:t>- </a:t>
            </a:r>
            <a:r>
              <a:rPr lang="en" sz="1500"/>
              <a:t>nu pot fi virtuale</a:t>
            </a:r>
            <a:endParaRPr sz="1500"/>
          </a:p>
          <a:p>
            <a:pPr indent="0" lvl="0" marL="0" rtl="0" algn="l">
              <a:lnSpc>
                <a:spcPct val="115000"/>
              </a:lnSpc>
              <a:spcBef>
                <a:spcPts val="1200"/>
              </a:spcBef>
              <a:spcAft>
                <a:spcPts val="0"/>
              </a:spcAft>
              <a:buNone/>
            </a:pPr>
            <a:r>
              <a:rPr lang="en" sz="1400"/>
              <a:t>- au o memorie redusa</a:t>
            </a:r>
            <a:endParaRPr sz="1500"/>
          </a:p>
          <a:p>
            <a:pPr indent="0" lvl="0" marL="0" rtl="0" algn="l">
              <a:spcBef>
                <a:spcPts val="0"/>
              </a:spcBef>
              <a:spcAft>
                <a:spcPts val="0"/>
              </a:spcAft>
              <a:buClr>
                <a:srgbClr val="000000"/>
              </a:buClr>
              <a:buSzPts val="1200"/>
              <a:buFont typeface="Arial"/>
              <a:buNone/>
            </a:pPr>
            <a:r>
              <a:t/>
            </a:r>
            <a:endParaRPr sz="1900"/>
          </a:p>
        </p:txBody>
      </p:sp>
      <p:sp>
        <p:nvSpPr>
          <p:cNvPr id="517" name="Google Shape;517;g31134ad868c_0_5"/>
          <p:cNvSpPr txBox="1"/>
          <p:nvPr>
            <p:ph type="title"/>
          </p:nvPr>
        </p:nvSpPr>
        <p:spPr>
          <a:xfrm>
            <a:off x="459600" y="703150"/>
            <a:ext cx="64854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Functii Statice</a:t>
            </a:r>
            <a:endParaRPr sz="1300"/>
          </a:p>
        </p:txBody>
      </p:sp>
      <p:sp>
        <p:nvSpPr>
          <p:cNvPr id="518" name="Google Shape;518;g31134ad868c_0_5"/>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g31134ad868c_0_12"/>
          <p:cNvSpPr txBox="1"/>
          <p:nvPr/>
        </p:nvSpPr>
        <p:spPr>
          <a:xfrm>
            <a:off x="289700" y="568200"/>
            <a:ext cx="8610600" cy="4405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FFFFFF"/>
                </a:solidFill>
                <a:latin typeface="Overpass Mono"/>
                <a:ea typeface="Overpass Mono"/>
                <a:cs typeface="Overpass Mono"/>
                <a:sym typeface="Overpass Mono"/>
              </a:rPr>
              <a:t> </a:t>
            </a:r>
            <a:endParaRPr b="1" sz="2800">
              <a:solidFill>
                <a:srgbClr val="FFFFFF"/>
              </a:solidFill>
              <a:latin typeface="Overpass Mono"/>
              <a:ea typeface="Overpass Mono"/>
              <a:cs typeface="Overpass Mono"/>
              <a:sym typeface="Overpass Mono"/>
            </a:endParaRPr>
          </a:p>
        </p:txBody>
      </p:sp>
      <p:sp>
        <p:nvSpPr>
          <p:cNvPr id="524" name="Google Shape;524;g31134ad868c_0_12"/>
          <p:cNvSpPr txBox="1"/>
          <p:nvPr>
            <p:ph type="title"/>
          </p:nvPr>
        </p:nvSpPr>
        <p:spPr>
          <a:xfrm>
            <a:off x="1278050" y="-378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Exemplu</a:t>
            </a:r>
            <a:endParaRPr/>
          </a:p>
        </p:txBody>
      </p:sp>
      <p:sp>
        <p:nvSpPr>
          <p:cNvPr id="525" name="Google Shape;525;g31134ad868c_0_12"/>
          <p:cNvSpPr txBox="1"/>
          <p:nvPr>
            <p:ph idx="1" type="subTitle"/>
          </p:nvPr>
        </p:nvSpPr>
        <p:spPr>
          <a:xfrm flipH="1">
            <a:off x="236050" y="557950"/>
            <a:ext cx="4034400" cy="35232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rPr lang="en">
                <a:solidFill>
                  <a:srgbClr val="9B9B9B"/>
                </a:solidFill>
                <a:latin typeface="Courier New"/>
                <a:ea typeface="Courier New"/>
                <a:cs typeface="Courier New"/>
                <a:sym typeface="Courier New"/>
              </a:rPr>
              <a:t>#include</a:t>
            </a:r>
            <a:r>
              <a:rPr lang="en">
                <a:solidFill>
                  <a:srgbClr val="CE9178"/>
                </a:solidFill>
                <a:latin typeface="Courier New"/>
                <a:ea typeface="Courier New"/>
                <a:cs typeface="Courier New"/>
                <a:sym typeface="Courier New"/>
              </a:rPr>
              <a:t>&lt;iostream&gt;</a:t>
            </a:r>
            <a:endParaRPr>
              <a:solidFill>
                <a:srgbClr val="CE9178"/>
              </a:solidFill>
              <a:latin typeface="Courier New"/>
              <a:ea typeface="Courier New"/>
              <a:cs typeface="Courier New"/>
              <a:sym typeface="Courier New"/>
            </a:endParaRPr>
          </a:p>
          <a:p>
            <a:pPr indent="0" lvl="0" marL="0" rtl="0" algn="l">
              <a:lnSpc>
                <a:spcPct val="135000"/>
              </a:lnSpc>
              <a:spcBef>
                <a:spcPts val="0"/>
              </a:spcBef>
              <a:spcAft>
                <a:spcPts val="0"/>
              </a:spcAft>
              <a:buNone/>
            </a:pPr>
            <a:r>
              <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569CD6"/>
                </a:solidFill>
                <a:latin typeface="Courier New"/>
                <a:ea typeface="Courier New"/>
                <a:cs typeface="Courier New"/>
                <a:sym typeface="Courier New"/>
              </a:rPr>
              <a:t>using</a:t>
            </a:r>
            <a:r>
              <a:rPr lang="en">
                <a:solidFill>
                  <a:srgbClr val="D4D4D4"/>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namespace</a:t>
            </a:r>
            <a:r>
              <a:rPr lang="en">
                <a:solidFill>
                  <a:srgbClr val="D4D4D4"/>
                </a:solidFill>
                <a:latin typeface="Courier New"/>
                <a:ea typeface="Courier New"/>
                <a:cs typeface="Courier New"/>
                <a:sym typeface="Courier New"/>
              </a:rPr>
              <a:t> </a:t>
            </a:r>
            <a:r>
              <a:rPr lang="en">
                <a:solidFill>
                  <a:srgbClr val="C8C8C8"/>
                </a:solidFill>
                <a:latin typeface="Courier New"/>
                <a:ea typeface="Courier New"/>
                <a:cs typeface="Courier New"/>
                <a:sym typeface="Courier New"/>
              </a:rPr>
              <a:t>std</a:t>
            </a: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569CD6"/>
                </a:solidFill>
                <a:latin typeface="Courier New"/>
                <a:ea typeface="Courier New"/>
                <a:cs typeface="Courier New"/>
                <a:sym typeface="Courier New"/>
              </a:rPr>
              <a:t>class</a:t>
            </a:r>
            <a:r>
              <a:rPr lang="en">
                <a:solidFill>
                  <a:srgbClr val="D4D4D4"/>
                </a:solidFill>
                <a:latin typeface="Courier New"/>
                <a:ea typeface="Courier New"/>
                <a:cs typeface="Courier New"/>
                <a:sym typeface="Courier New"/>
              </a:rPr>
              <a:t> </a:t>
            </a:r>
            <a:r>
              <a:rPr lang="en">
                <a:solidFill>
                  <a:srgbClr val="4EC9B0"/>
                </a:solidFill>
                <a:latin typeface="Courier New"/>
                <a:ea typeface="Courier New"/>
                <a:cs typeface="Courier New"/>
                <a:sym typeface="Courier New"/>
              </a:rPr>
              <a:t>Test</a:t>
            </a:r>
            <a:endParaRPr>
              <a:solidFill>
                <a:srgbClr val="4EC9B0"/>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static</a:t>
            </a:r>
            <a:r>
              <a:rPr lang="en">
                <a:solidFill>
                  <a:srgbClr val="D4D4D4"/>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int</a:t>
            </a:r>
            <a:r>
              <a:rPr lang="en">
                <a:solidFill>
                  <a:srgbClr val="D4D4D4"/>
                </a:solidFill>
                <a:latin typeface="Courier New"/>
                <a:ea typeface="Courier New"/>
                <a:cs typeface="Courier New"/>
                <a:sym typeface="Courier New"/>
              </a:rPr>
              <a:t> i;</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569CD6"/>
                </a:solidFill>
                <a:latin typeface="Courier New"/>
                <a:ea typeface="Courier New"/>
                <a:cs typeface="Courier New"/>
                <a:sym typeface="Courier New"/>
              </a:rPr>
              <a:t>public:</a:t>
            </a:r>
            <a:endParaRPr>
              <a:solidFill>
                <a:srgbClr val="569CD6"/>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static</a:t>
            </a:r>
            <a:r>
              <a:rPr lang="en">
                <a:solidFill>
                  <a:srgbClr val="D4D4D4"/>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void</a:t>
            </a:r>
            <a:r>
              <a:rPr lang="en">
                <a:solidFill>
                  <a:srgbClr val="D4D4D4"/>
                </a:solidFill>
                <a:latin typeface="Courier New"/>
                <a:ea typeface="Courier New"/>
                <a:cs typeface="Courier New"/>
                <a:sym typeface="Courier New"/>
              </a:rPr>
              <a:t> </a:t>
            </a:r>
            <a:r>
              <a:rPr lang="en">
                <a:solidFill>
                  <a:srgbClr val="C8C8C8"/>
                </a:solidFill>
                <a:latin typeface="Courier New"/>
                <a:ea typeface="Courier New"/>
                <a:cs typeface="Courier New"/>
                <a:sym typeface="Courier New"/>
              </a:rPr>
              <a:t>init</a:t>
            </a:r>
            <a:r>
              <a:rPr lang="en">
                <a:solidFill>
                  <a:srgbClr val="D4D4D4"/>
                </a:solidFill>
                <a:latin typeface="Courier New"/>
                <a:ea typeface="Courier New"/>
                <a:cs typeface="Courier New"/>
                <a:sym typeface="Courier New"/>
              </a:rPr>
              <a:t>(</a:t>
            </a:r>
            <a:r>
              <a:rPr lang="en">
                <a:solidFill>
                  <a:srgbClr val="569CD6"/>
                </a:solidFill>
                <a:latin typeface="Courier New"/>
                <a:ea typeface="Courier New"/>
                <a:cs typeface="Courier New"/>
                <a:sym typeface="Courier New"/>
              </a:rPr>
              <a:t>int</a:t>
            </a:r>
            <a:r>
              <a:rPr lang="en">
                <a:solidFill>
                  <a:srgbClr val="D4D4D4"/>
                </a:solidFill>
                <a:latin typeface="Courier New"/>
                <a:ea typeface="Courier New"/>
                <a:cs typeface="Courier New"/>
                <a:sym typeface="Courier New"/>
              </a:rPr>
              <a:t> </a:t>
            </a:r>
            <a:r>
              <a:rPr lang="en">
                <a:solidFill>
                  <a:srgbClr val="7F7F7F"/>
                </a:solidFill>
                <a:latin typeface="Courier New"/>
                <a:ea typeface="Courier New"/>
                <a:cs typeface="Courier New"/>
                <a:sym typeface="Courier New"/>
              </a:rPr>
              <a:t>x</a:t>
            </a:r>
            <a:r>
              <a:rPr lang="en">
                <a:solidFill>
                  <a:srgbClr val="D4D4D4"/>
                </a:solidFill>
                <a:latin typeface="Courier New"/>
                <a:ea typeface="Courier New"/>
                <a:cs typeface="Courier New"/>
                <a:sym typeface="Courier New"/>
              </a:rPr>
              <a:t>) { i = x;}</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void</a:t>
            </a:r>
            <a:r>
              <a:rPr lang="en">
                <a:solidFill>
                  <a:srgbClr val="D4D4D4"/>
                </a:solidFill>
                <a:latin typeface="Courier New"/>
                <a:ea typeface="Courier New"/>
                <a:cs typeface="Courier New"/>
                <a:sym typeface="Courier New"/>
              </a:rPr>
              <a:t> </a:t>
            </a:r>
            <a:r>
              <a:rPr lang="en">
                <a:solidFill>
                  <a:srgbClr val="C8C8C8"/>
                </a:solidFill>
                <a:latin typeface="Courier New"/>
                <a:ea typeface="Courier New"/>
                <a:cs typeface="Courier New"/>
                <a:sym typeface="Courier New"/>
              </a:rPr>
              <a:t>show</a:t>
            </a:r>
            <a:r>
              <a:rPr lang="en">
                <a:solidFill>
                  <a:srgbClr val="D4D4D4"/>
                </a:solidFill>
                <a:latin typeface="Courier New"/>
                <a:ea typeface="Courier New"/>
                <a:cs typeface="Courier New"/>
                <a:sym typeface="Courier New"/>
              </a:rPr>
              <a:t>() {cout &lt;&lt; i;}</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D4D4D4"/>
                </a:solidFill>
                <a:latin typeface="Courier New"/>
                <a:ea typeface="Courier New"/>
                <a:cs typeface="Courier New"/>
                <a:sym typeface="Courier New"/>
              </a:rPr>
              <a:t>};</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a:solidFill>
                  <a:srgbClr val="569CD6"/>
                </a:solidFill>
                <a:latin typeface="Courier New"/>
                <a:ea typeface="Courier New"/>
                <a:cs typeface="Courier New"/>
                <a:sym typeface="Courier New"/>
              </a:rPr>
              <a:t>int</a:t>
            </a:r>
            <a:r>
              <a:rPr lang="en">
                <a:solidFill>
                  <a:srgbClr val="D4D4D4"/>
                </a:solidFill>
                <a:latin typeface="Courier New"/>
                <a:ea typeface="Courier New"/>
                <a:cs typeface="Courier New"/>
                <a:sym typeface="Courier New"/>
              </a:rPr>
              <a:t> </a:t>
            </a:r>
            <a:r>
              <a:rPr lang="en">
                <a:solidFill>
                  <a:srgbClr val="C8C8C8"/>
                </a:solidFill>
                <a:latin typeface="Courier New"/>
                <a:ea typeface="Courier New"/>
                <a:cs typeface="Courier New"/>
                <a:sym typeface="Courier New"/>
              </a:rPr>
              <a:t>Test</a:t>
            </a:r>
            <a:r>
              <a:rPr lang="en">
                <a:solidFill>
                  <a:srgbClr val="D4D4D4"/>
                </a:solidFill>
                <a:latin typeface="Courier New"/>
                <a:ea typeface="Courier New"/>
                <a:cs typeface="Courier New"/>
                <a:sym typeface="Courier New"/>
              </a:rPr>
              <a:t>::i;</a:t>
            </a:r>
            <a:r>
              <a:rPr lang="en">
                <a:solidFill>
                  <a:srgbClr val="6A9955"/>
                </a:solidFill>
                <a:latin typeface="Courier New"/>
                <a:ea typeface="Courier New"/>
                <a:cs typeface="Courier New"/>
                <a:sym typeface="Courier New"/>
              </a:rPr>
              <a:t> //initializare in afara clasei</a:t>
            </a:r>
            <a:endParaRPr>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t/>
            </a:r>
            <a:endParaRPr>
              <a:solidFill>
                <a:srgbClr val="D4D4D4"/>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a:solidFill>
                <a:srgbClr val="9B9B9B"/>
              </a:solidFill>
              <a:latin typeface="Courier New"/>
              <a:ea typeface="Courier New"/>
              <a:cs typeface="Courier New"/>
              <a:sym typeface="Courier New"/>
            </a:endParaRPr>
          </a:p>
          <a:p>
            <a:pPr indent="0" lvl="0" marL="0" rtl="0" algn="l">
              <a:lnSpc>
                <a:spcPct val="135000"/>
              </a:lnSpc>
              <a:spcBef>
                <a:spcPts val="0"/>
              </a:spcBef>
              <a:spcAft>
                <a:spcPts val="0"/>
              </a:spcAft>
              <a:buNone/>
            </a:pPr>
            <a:r>
              <a:t/>
            </a:r>
            <a:endParaRPr>
              <a:solidFill>
                <a:srgbClr val="C586C0"/>
              </a:solidFill>
              <a:latin typeface="Courier New"/>
              <a:ea typeface="Courier New"/>
              <a:cs typeface="Courier New"/>
              <a:sym typeface="Courier New"/>
            </a:endParaRPr>
          </a:p>
        </p:txBody>
      </p:sp>
      <p:sp>
        <p:nvSpPr>
          <p:cNvPr id="526" name="Google Shape;526;g31134ad868c_0_12"/>
          <p:cNvSpPr txBox="1"/>
          <p:nvPr/>
        </p:nvSpPr>
        <p:spPr>
          <a:xfrm>
            <a:off x="4175650" y="477975"/>
            <a:ext cx="4874100" cy="4608600"/>
          </a:xfrm>
          <a:prstGeom prst="rect">
            <a:avLst/>
          </a:prstGeom>
          <a:noFill/>
          <a:ln>
            <a:noFill/>
          </a:ln>
        </p:spPr>
        <p:txBody>
          <a:bodyPr anchorCtr="0" anchor="t" bIns="91425" lIns="91425" spcFirstLastPara="1" rIns="91425" wrap="square" tIns="91425">
            <a:spAutoFit/>
          </a:bodyPr>
          <a:lstStyle/>
          <a:p>
            <a:pPr indent="0" lvl="0" marL="0" rtl="0" algn="l">
              <a:lnSpc>
                <a:spcPct val="135000"/>
              </a:lnSpc>
              <a:spcBef>
                <a:spcPts val="0"/>
              </a:spcBef>
              <a:spcAft>
                <a:spcPts val="0"/>
              </a:spcAft>
              <a:buNone/>
            </a:pPr>
            <a:r>
              <a:rPr lang="en" sz="1200">
                <a:solidFill>
                  <a:srgbClr val="569CD6"/>
                </a:solidFill>
                <a:latin typeface="Courier New"/>
                <a:ea typeface="Courier New"/>
                <a:cs typeface="Courier New"/>
                <a:sym typeface="Courier New"/>
              </a:rPr>
              <a:t>int</a:t>
            </a:r>
            <a:r>
              <a:rPr lang="en" sz="1200">
                <a:solidFill>
                  <a:srgbClr val="D4D4D4"/>
                </a:solidFill>
                <a:latin typeface="Courier New"/>
                <a:ea typeface="Courier New"/>
                <a:cs typeface="Courier New"/>
                <a:sym typeface="Courier New"/>
              </a:rPr>
              <a:t> </a:t>
            </a:r>
            <a:r>
              <a:rPr lang="en" sz="1200">
                <a:solidFill>
                  <a:srgbClr val="C8C8C8"/>
                </a:solidFill>
                <a:latin typeface="Courier New"/>
                <a:ea typeface="Courier New"/>
                <a:cs typeface="Courier New"/>
                <a:sym typeface="Courier New"/>
              </a:rPr>
              <a:t>main</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C8C8C8"/>
                </a:solidFill>
                <a:latin typeface="Courier New"/>
                <a:ea typeface="Courier New"/>
                <a:cs typeface="Courier New"/>
                <a:sym typeface="Courier New"/>
              </a:rPr>
              <a:t>Test</a:t>
            </a:r>
            <a:r>
              <a:rPr lang="en" sz="1200">
                <a:solidFill>
                  <a:srgbClr val="D4D4D4"/>
                </a:solidFill>
                <a:latin typeface="Courier New"/>
                <a:ea typeface="Courier New"/>
                <a:cs typeface="Courier New"/>
                <a:sym typeface="Courier New"/>
              </a:rPr>
              <a:t>::</a:t>
            </a:r>
            <a:r>
              <a:rPr lang="en" sz="1200">
                <a:solidFill>
                  <a:srgbClr val="C8C8C8"/>
                </a:solidFill>
                <a:latin typeface="Courier New"/>
                <a:ea typeface="Courier New"/>
                <a:cs typeface="Courier New"/>
                <a:sym typeface="Courier New"/>
              </a:rPr>
              <a:t>init</a:t>
            </a:r>
            <a:r>
              <a:rPr lang="en" sz="1200">
                <a:solidFill>
                  <a:srgbClr val="D4D4D4"/>
                </a:solidFill>
                <a:latin typeface="Courier New"/>
                <a:ea typeface="Courier New"/>
                <a:cs typeface="Courier New"/>
                <a:sym typeface="Courier New"/>
              </a:rPr>
              <a:t>(</a:t>
            </a:r>
            <a:r>
              <a:rPr lang="en" sz="1200">
                <a:solidFill>
                  <a:srgbClr val="B5CEA8"/>
                </a:solidFill>
                <a:latin typeface="Courier New"/>
                <a:ea typeface="Courier New"/>
                <a:cs typeface="Courier New"/>
                <a:sym typeface="Courier New"/>
              </a:rPr>
              <a:t>100</a:t>
            </a:r>
            <a:r>
              <a:rPr lang="en" sz="1200">
                <a:solidFill>
                  <a:srgbClr val="D4D4D4"/>
                </a:solidFill>
                <a:latin typeface="Courier New"/>
                <a:ea typeface="Courier New"/>
                <a:cs typeface="Courier New"/>
                <a:sym typeface="Courier New"/>
              </a:rPr>
              <a:t>);</a:t>
            </a:r>
            <a:r>
              <a:rPr lang="en" sz="1200">
                <a:solidFill>
                  <a:srgbClr val="6A9955"/>
                </a:solidFill>
                <a:latin typeface="Courier New"/>
                <a:ea typeface="Courier New"/>
                <a:cs typeface="Courier New"/>
                <a:sym typeface="Courier New"/>
              </a:rPr>
              <a:t> // se poate accesa metoda init fara o instanta a clasei</a:t>
            </a:r>
            <a:endParaRPr sz="1200">
              <a:solidFill>
                <a:srgbClr val="6A9955"/>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D4D4D4"/>
                </a:solidFill>
                <a:latin typeface="Courier New"/>
                <a:ea typeface="Courier New"/>
                <a:cs typeface="Courier New"/>
                <a:sym typeface="Courier New"/>
              </a:rPr>
              <a:t>   Test x;</a:t>
            </a:r>
            <a:endParaRPr sz="12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C8C8C8"/>
                </a:solidFill>
                <a:latin typeface="Courier New"/>
                <a:ea typeface="Courier New"/>
                <a:cs typeface="Courier New"/>
                <a:sym typeface="Courier New"/>
              </a:rPr>
              <a:t>x</a:t>
            </a:r>
            <a:r>
              <a:rPr lang="en" sz="1200">
                <a:solidFill>
                  <a:srgbClr val="D4D4D4"/>
                </a:solidFill>
                <a:latin typeface="Courier New"/>
                <a:ea typeface="Courier New"/>
                <a:cs typeface="Courier New"/>
                <a:sym typeface="Courier New"/>
              </a:rPr>
              <a:t>.</a:t>
            </a:r>
            <a:r>
              <a:rPr lang="en" sz="1200">
                <a:solidFill>
                  <a:srgbClr val="C8C8C8"/>
                </a:solidFill>
                <a:latin typeface="Courier New"/>
                <a:ea typeface="Courier New"/>
                <a:cs typeface="Courier New"/>
                <a:sym typeface="Courier New"/>
              </a:rPr>
              <a:t>show</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6A9955"/>
                </a:solidFill>
                <a:latin typeface="Courier New"/>
                <a:ea typeface="Courier New"/>
                <a:cs typeface="Courier New"/>
                <a:sym typeface="Courier New"/>
              </a:rPr>
              <a:t>   /*</a:t>
            </a:r>
            <a:endParaRPr sz="1200">
              <a:solidFill>
                <a:srgbClr val="6A9955"/>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6A9955"/>
                </a:solidFill>
                <a:latin typeface="Courier New"/>
                <a:ea typeface="Courier New"/>
                <a:cs typeface="Courier New"/>
                <a:sym typeface="Courier New"/>
              </a:rPr>
              <a:t>   x.init(); // nu se poate apela prin intermediul unei instante</a:t>
            </a:r>
            <a:endParaRPr sz="12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6A9955"/>
                </a:solidFill>
                <a:latin typeface="Courier New"/>
                <a:ea typeface="Courier New"/>
                <a:cs typeface="Courier New"/>
                <a:sym typeface="Courier New"/>
              </a:rPr>
              <a:t>   error: no matching function for call to 'Test::init()'</a:t>
            </a:r>
            <a:endParaRPr sz="1200">
              <a:solidFill>
                <a:srgbClr val="6A9955"/>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6A9955"/>
                </a:solidFill>
                <a:latin typeface="Courier New"/>
                <a:ea typeface="Courier New"/>
                <a:cs typeface="Courier New"/>
                <a:sym typeface="Courier New"/>
              </a:rPr>
              <a:t>   20 |    x.init();</a:t>
            </a:r>
            <a:endParaRPr sz="1200">
              <a:solidFill>
                <a:srgbClr val="6A9955"/>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6A9955"/>
                </a:solidFill>
                <a:latin typeface="Courier New"/>
                <a:ea typeface="Courier New"/>
                <a:cs typeface="Courier New"/>
                <a:sym typeface="Courier New"/>
              </a:rPr>
              <a:t>      |    ~~~~~~^~</a:t>
            </a:r>
            <a:endParaRPr sz="1200">
              <a:solidFill>
                <a:srgbClr val="6A9955"/>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6A9955"/>
                </a:solidFill>
                <a:latin typeface="Courier New"/>
                <a:ea typeface="Courier New"/>
                <a:cs typeface="Courier New"/>
                <a:sym typeface="Courier New"/>
              </a:rPr>
              <a:t>     note: candidate: 'static void Test::init(int)'</a:t>
            </a:r>
            <a:endParaRPr sz="1200">
              <a:solidFill>
                <a:srgbClr val="6A9955"/>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6A9955"/>
                </a:solidFill>
                <a:latin typeface="Courier New"/>
                <a:ea typeface="Courier New"/>
                <a:cs typeface="Courier New"/>
                <a:sym typeface="Courier New"/>
              </a:rPr>
              <a:t>    9 |    static void init(int x) { i = x;}</a:t>
            </a:r>
            <a:endParaRPr sz="1200">
              <a:solidFill>
                <a:srgbClr val="6A9955"/>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6A9955"/>
                </a:solidFill>
                <a:latin typeface="Courier New"/>
                <a:ea typeface="Courier New"/>
                <a:cs typeface="Courier New"/>
                <a:sym typeface="Courier New"/>
              </a:rPr>
              <a:t>   */</a:t>
            </a:r>
            <a:endParaRPr sz="1200">
              <a:solidFill>
                <a:srgbClr val="6A9955"/>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return</a:t>
            </a:r>
            <a:r>
              <a:rPr lang="en" sz="1200">
                <a:solidFill>
                  <a:srgbClr val="D4D4D4"/>
                </a:solidFill>
                <a:latin typeface="Courier New"/>
                <a:ea typeface="Courier New"/>
                <a:cs typeface="Courier New"/>
                <a:sym typeface="Courier New"/>
              </a:rPr>
              <a:t> </a:t>
            </a:r>
            <a:r>
              <a:rPr lang="en" sz="1200">
                <a:solidFill>
                  <a:srgbClr val="B5CEA8"/>
                </a:solidFill>
                <a:latin typeface="Courier New"/>
                <a:ea typeface="Courier New"/>
                <a:cs typeface="Courier New"/>
                <a:sym typeface="Courier New"/>
              </a:rPr>
              <a:t>0</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D4D4D4"/>
                </a:solidFill>
                <a:latin typeface="Courier New"/>
                <a:ea typeface="Courier New"/>
                <a:cs typeface="Courier New"/>
                <a:sym typeface="Courier New"/>
              </a:rPr>
              <a:t>}</a:t>
            </a:r>
            <a:endParaRPr sz="1800">
              <a:solidFill>
                <a:schemeClr val="lt1"/>
              </a:solidFill>
              <a:latin typeface="Anaheim"/>
              <a:ea typeface="Anaheim"/>
              <a:cs typeface="Anaheim"/>
              <a:sym typeface="Anaheim"/>
            </a:endParaRPr>
          </a:p>
        </p:txBody>
      </p:sp>
      <p:cxnSp>
        <p:nvCxnSpPr>
          <p:cNvPr id="527" name="Google Shape;527;g31134ad868c_0_12"/>
          <p:cNvCxnSpPr/>
          <p:nvPr/>
        </p:nvCxnSpPr>
        <p:spPr>
          <a:xfrm>
            <a:off x="4046300" y="603925"/>
            <a:ext cx="0" cy="4344900"/>
          </a:xfrm>
          <a:prstGeom prst="straightConnector1">
            <a:avLst/>
          </a:prstGeom>
          <a:noFill/>
          <a:ln cap="flat" cmpd="sng" w="9525">
            <a:solidFill>
              <a:srgbClr val="00FFC5"/>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g31134ad868c_0_38"/>
          <p:cNvSpPr txBox="1"/>
          <p:nvPr>
            <p:ph idx="1" type="body"/>
          </p:nvPr>
        </p:nvSpPr>
        <p:spPr>
          <a:xfrm>
            <a:off x="3338425" y="2231900"/>
            <a:ext cx="5483100" cy="228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t>→ obiectele </a:t>
            </a:r>
            <a:r>
              <a:rPr b="1" lang="en"/>
              <a:t>NU</a:t>
            </a:r>
            <a:r>
              <a:rPr lang="en"/>
              <a:t> pot fi declarate statice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rPr lang="en"/>
              <a:t>→ </a:t>
            </a:r>
            <a:r>
              <a:rPr b="1" lang="en"/>
              <a:t>de ce am folosi variabile statice?</a:t>
            </a:r>
            <a:r>
              <a:rPr lang="en"/>
              <a:t> </a:t>
            </a:r>
            <a:r>
              <a:rPr lang="en"/>
              <a:t>variabilele statice sunt utile când avem nevoie de o valoare partajată între toate instanțele clasei</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rPr lang="en"/>
              <a:t>→</a:t>
            </a:r>
            <a:r>
              <a:rPr b="1" lang="en"/>
              <a:t> de ce am folosi functii statice</a:t>
            </a:r>
            <a:r>
              <a:rPr lang="en"/>
              <a:t>? Vom vedea cand ajungem la design-patterns : singleton…</a:t>
            </a:r>
            <a:endParaRPr/>
          </a:p>
        </p:txBody>
      </p:sp>
      <p:sp>
        <p:nvSpPr>
          <p:cNvPr id="533" name="Google Shape;533;g31134ad868c_0_38"/>
          <p:cNvSpPr txBox="1"/>
          <p:nvPr>
            <p:ph type="title"/>
          </p:nvPr>
        </p:nvSpPr>
        <p:spPr>
          <a:xfrm>
            <a:off x="3790250" y="1104225"/>
            <a:ext cx="52389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800"/>
              <a:t>Static &amp; POO </a:t>
            </a:r>
            <a:endParaRPr sz="2800"/>
          </a:p>
          <a:p>
            <a:pPr indent="0" lvl="0" marL="0" rtl="0" algn="ctr">
              <a:lnSpc>
                <a:spcPct val="100000"/>
              </a:lnSpc>
              <a:spcBef>
                <a:spcPts val="0"/>
              </a:spcBef>
              <a:spcAft>
                <a:spcPts val="0"/>
              </a:spcAft>
              <a:buSzPts val="2800"/>
              <a:buNone/>
            </a:pPr>
            <a:r>
              <a:rPr lang="en" sz="2800"/>
              <a:t>Cu vedere spre colocviu </a:t>
            </a:r>
            <a:endParaRPr sz="2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
          <p:cNvSpPr txBox="1"/>
          <p:nvPr>
            <p:ph type="title"/>
          </p:nvPr>
        </p:nvSpPr>
        <p:spPr>
          <a:xfrm>
            <a:off x="454800" y="2714625"/>
            <a:ext cx="8425200" cy="4479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SzPts val="3600"/>
              <a:buNone/>
            </a:pPr>
            <a:r>
              <a:rPr lang="en"/>
              <a:t>Redefinirea Operatorilor</a:t>
            </a:r>
            <a:endParaRPr/>
          </a:p>
        </p:txBody>
      </p:sp>
      <p:sp>
        <p:nvSpPr>
          <p:cNvPr id="539" name="Google Shape;539;p6"/>
          <p:cNvSpPr txBox="1"/>
          <p:nvPr>
            <p:ph idx="2" type="title"/>
          </p:nvPr>
        </p:nvSpPr>
        <p:spPr>
          <a:xfrm>
            <a:off x="454800" y="2150850"/>
            <a:ext cx="8425200" cy="489600"/>
          </a:xfrm>
          <a:prstGeom prst="rect">
            <a:avLst/>
          </a:prstGeom>
          <a:noFill/>
          <a:ln>
            <a:noFill/>
          </a:ln>
        </p:spPr>
        <p:txBody>
          <a:bodyPr anchorCtr="0" anchor="b" bIns="0" lIns="91425" spcFirstLastPara="1" rIns="91425" wrap="square" tIns="0">
            <a:noAutofit/>
          </a:bodyPr>
          <a:lstStyle/>
          <a:p>
            <a:pPr indent="0" lvl="0" marL="0" rtl="0" algn="ctr">
              <a:lnSpc>
                <a:spcPct val="100000"/>
              </a:lnSpc>
              <a:spcBef>
                <a:spcPts val="0"/>
              </a:spcBef>
              <a:spcAft>
                <a:spcPts val="0"/>
              </a:spcAft>
              <a:buSzPts val="8000"/>
              <a:buNone/>
            </a:pPr>
            <a:r>
              <a:rPr lang="en"/>
              <a:t>04</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g3102a2ff79c_0_2020"/>
          <p:cNvSpPr txBox="1"/>
          <p:nvPr>
            <p:ph idx="1" type="body"/>
          </p:nvPr>
        </p:nvSpPr>
        <p:spPr>
          <a:xfrm>
            <a:off x="4579525" y="2388200"/>
            <a:ext cx="3932700" cy="21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 Definitie:</a:t>
            </a:r>
            <a:r>
              <a:rPr lang="en"/>
              <a:t> redefinirea (supraincarcarea) operatorilor este un compile-time polymorphism prin intermediul caruia dam un inteles special unui operator existent, cu precizarea ca intelesul sau de baza nu se modifica</a:t>
            </a:r>
            <a:endParaRPr/>
          </a:p>
          <a:p>
            <a:pPr indent="0" lvl="0" marL="0" rtl="0" algn="l">
              <a:lnSpc>
                <a:spcPct val="100000"/>
              </a:lnSpc>
              <a:spcBef>
                <a:spcPts val="0"/>
              </a:spcBef>
              <a:spcAft>
                <a:spcPts val="0"/>
              </a:spcAft>
              <a:buSzPts val="1600"/>
              <a:buNone/>
            </a:pPr>
            <a:r>
              <a:t/>
            </a:r>
            <a:endParaRPr/>
          </a:p>
        </p:txBody>
      </p:sp>
      <p:sp>
        <p:nvSpPr>
          <p:cNvPr id="545" name="Google Shape;545;g3102a2ff79c_0_2020"/>
          <p:cNvSpPr txBox="1"/>
          <p:nvPr>
            <p:ph type="title"/>
          </p:nvPr>
        </p:nvSpPr>
        <p:spPr>
          <a:xfrm>
            <a:off x="4610000" y="1196625"/>
            <a:ext cx="3932700" cy="118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2800"/>
              <a:buNone/>
            </a:pPr>
            <a:r>
              <a:rPr lang="en"/>
              <a:t>Redefinirea Operatorilor</a:t>
            </a:r>
            <a:endParaRPr sz="1300"/>
          </a:p>
          <a:p>
            <a:pPr indent="0" lvl="0" marL="0" rtl="0" algn="l">
              <a:lnSpc>
                <a:spcPct val="100000"/>
              </a:lnSpc>
              <a:spcBef>
                <a:spcPts val="0"/>
              </a:spcBef>
              <a:spcAft>
                <a:spcPts val="0"/>
              </a:spcAft>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g3102a2ff79c_0_2025"/>
          <p:cNvSpPr txBox="1"/>
          <p:nvPr>
            <p:ph idx="1" type="body"/>
          </p:nvPr>
        </p:nvSpPr>
        <p:spPr>
          <a:xfrm>
            <a:off x="459600" y="1908875"/>
            <a:ext cx="7065300" cy="290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500"/>
              <a:t>-nu se poate redefini precedenta operatorilor sau numarul de operanzi</a:t>
            </a:r>
            <a:endParaRPr sz="1500"/>
          </a:p>
          <a:p>
            <a:pPr indent="0" lvl="0" marL="0" rtl="0" algn="l">
              <a:lnSpc>
                <a:spcPct val="115000"/>
              </a:lnSpc>
              <a:spcBef>
                <a:spcPts val="1200"/>
              </a:spcBef>
              <a:spcAft>
                <a:spcPts val="0"/>
              </a:spcAft>
              <a:buNone/>
            </a:pPr>
            <a:r>
              <a:rPr lang="en" sz="1500"/>
              <a:t>-nu se pot supraincarca = ( ) [ ]  cu functii prieten</a:t>
            </a:r>
            <a:endParaRPr sz="1500"/>
          </a:p>
          <a:p>
            <a:pPr indent="0" lvl="0" marL="0" rtl="0" algn="l">
              <a:lnSpc>
                <a:spcPct val="115000"/>
              </a:lnSpc>
              <a:spcBef>
                <a:spcPts val="1200"/>
              </a:spcBef>
              <a:spcAft>
                <a:spcPts val="0"/>
              </a:spcAft>
              <a:buNone/>
            </a:pPr>
            <a:r>
              <a:rPr lang="en" sz="1500"/>
              <a:t>-nu se poate face overload pe  :: . * ? </a:t>
            </a:r>
            <a:endParaRPr sz="1500"/>
          </a:p>
          <a:p>
            <a:pPr indent="0" lvl="0" marL="0" rtl="0" algn="l">
              <a:lnSpc>
                <a:spcPct val="115000"/>
              </a:lnSpc>
              <a:spcBef>
                <a:spcPts val="1200"/>
              </a:spcBef>
              <a:spcAft>
                <a:spcPts val="0"/>
              </a:spcAft>
              <a:buNone/>
            </a:pPr>
            <a:r>
              <a:rPr lang="en" sz="1500"/>
              <a:t>-in afara de operatorul egal , operatorii sunt mosteniti de catre clasele derivate</a:t>
            </a:r>
            <a:endParaRPr sz="1500"/>
          </a:p>
          <a:p>
            <a:pPr indent="0" lvl="0" marL="0" rtl="0" algn="l">
              <a:lnSpc>
                <a:spcPct val="115000"/>
              </a:lnSpc>
              <a:spcBef>
                <a:spcPts val="1200"/>
              </a:spcBef>
              <a:spcAft>
                <a:spcPts val="0"/>
              </a:spcAft>
              <a:buNone/>
            </a:pPr>
            <a:r>
              <a:rPr lang="en" sz="1500"/>
              <a:t>-se poate face overload pe new si delete</a:t>
            </a:r>
            <a:endParaRPr sz="1500"/>
          </a:p>
          <a:p>
            <a:pPr indent="0" lvl="0" marL="0" rtl="0" algn="l">
              <a:lnSpc>
                <a:spcPct val="115000"/>
              </a:lnSpc>
              <a:spcBef>
                <a:spcPts val="1200"/>
              </a:spcBef>
              <a:spcAft>
                <a:spcPts val="0"/>
              </a:spcAft>
              <a:buNone/>
            </a:pPr>
            <a:r>
              <a:t/>
            </a:r>
            <a:endParaRPr sz="1500"/>
          </a:p>
          <a:p>
            <a:pPr indent="0" lvl="0" marL="0" rtl="0" algn="l">
              <a:spcBef>
                <a:spcPts val="0"/>
              </a:spcBef>
              <a:spcAft>
                <a:spcPts val="0"/>
              </a:spcAft>
              <a:buNone/>
            </a:pPr>
            <a:r>
              <a:t/>
            </a:r>
            <a:endParaRPr b="1" sz="1500"/>
          </a:p>
        </p:txBody>
      </p:sp>
      <p:sp>
        <p:nvSpPr>
          <p:cNvPr id="551" name="Google Shape;551;g3102a2ff79c_0_2025"/>
          <p:cNvSpPr txBox="1"/>
          <p:nvPr>
            <p:ph type="title"/>
          </p:nvPr>
        </p:nvSpPr>
        <p:spPr>
          <a:xfrm>
            <a:off x="459600" y="703150"/>
            <a:ext cx="64854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Restrictii si precizari</a:t>
            </a:r>
            <a:endParaRPr sz="1300"/>
          </a:p>
        </p:txBody>
      </p:sp>
      <p:sp>
        <p:nvSpPr>
          <p:cNvPr id="552" name="Google Shape;552;g3102a2ff79c_0_2025"/>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g3102a2ff79c_0_2034"/>
          <p:cNvSpPr txBox="1"/>
          <p:nvPr/>
        </p:nvSpPr>
        <p:spPr>
          <a:xfrm>
            <a:off x="187325" y="402600"/>
            <a:ext cx="8712900" cy="45213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FFFFFF"/>
                </a:solidFill>
                <a:latin typeface="Overpass Mono"/>
                <a:ea typeface="Overpass Mono"/>
                <a:cs typeface="Overpass Mono"/>
                <a:sym typeface="Overpass Mono"/>
              </a:rPr>
              <a:t> </a:t>
            </a:r>
            <a:endParaRPr b="1" sz="2800">
              <a:solidFill>
                <a:srgbClr val="FFFFFF"/>
              </a:solidFill>
              <a:latin typeface="Overpass Mono"/>
              <a:ea typeface="Overpass Mono"/>
              <a:cs typeface="Overpass Mono"/>
              <a:sym typeface="Overpass Mono"/>
            </a:endParaRPr>
          </a:p>
        </p:txBody>
      </p:sp>
      <p:sp>
        <p:nvSpPr>
          <p:cNvPr id="558" name="Google Shape;558;g3102a2ff79c_0_2034"/>
          <p:cNvSpPr txBox="1"/>
          <p:nvPr>
            <p:ph type="title"/>
          </p:nvPr>
        </p:nvSpPr>
        <p:spPr>
          <a:xfrm>
            <a:off x="558000" y="-37800"/>
            <a:ext cx="82722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Exemplu: Supraincarcarea operatorilor &gt;&gt; si &lt;&lt; </a:t>
            </a:r>
            <a:endParaRPr sz="2200"/>
          </a:p>
        </p:txBody>
      </p:sp>
      <p:sp>
        <p:nvSpPr>
          <p:cNvPr id="559" name="Google Shape;559;g3102a2ff79c_0_2034"/>
          <p:cNvSpPr txBox="1"/>
          <p:nvPr>
            <p:ph idx="4294967295" type="subTitle"/>
          </p:nvPr>
        </p:nvSpPr>
        <p:spPr>
          <a:xfrm flipH="1">
            <a:off x="4360100" y="402600"/>
            <a:ext cx="4679700" cy="3557100"/>
          </a:xfrm>
          <a:prstGeom prst="rect">
            <a:avLst/>
          </a:prstGeom>
          <a:noFill/>
          <a:ln>
            <a:noFill/>
          </a:ln>
        </p:spPr>
        <p:txBody>
          <a:bodyPr anchorCtr="0" anchor="t" bIns="91425" lIns="91425" spcFirstLastPara="1" rIns="91425" wrap="square" tIns="0">
            <a:noAutofit/>
          </a:bodyPr>
          <a:lstStyle/>
          <a:p>
            <a:pPr indent="0" lvl="0" marL="0" rtl="0" algn="l">
              <a:lnSpc>
                <a:spcPct val="135714"/>
              </a:lnSpc>
              <a:spcBef>
                <a:spcPts val="0"/>
              </a:spcBef>
              <a:spcAft>
                <a:spcPts val="0"/>
              </a:spcAft>
              <a:buNone/>
            </a:pPr>
            <a:r>
              <a:rPr lang="en" sz="1100">
                <a:solidFill>
                  <a:srgbClr val="4EC9B0"/>
                </a:solidFill>
                <a:latin typeface="Courier New"/>
                <a:ea typeface="Courier New"/>
                <a:cs typeface="Courier New"/>
                <a:sym typeface="Courier New"/>
              </a:rPr>
              <a:t>istream</a:t>
            </a:r>
            <a:r>
              <a:rPr lang="en" sz="1100">
                <a:solidFill>
                  <a:srgbClr val="569CD6"/>
                </a:solidFill>
                <a:latin typeface="Courier New"/>
                <a:ea typeface="Courier New"/>
                <a:cs typeface="Courier New"/>
                <a:sym typeface="Courier New"/>
              </a:rPr>
              <a:t>&amp;</a:t>
            </a:r>
            <a:r>
              <a:rPr lang="en" sz="1100">
                <a:solidFill>
                  <a:srgbClr val="CCCCCC"/>
                </a:solidFill>
                <a:latin typeface="Courier New"/>
                <a:ea typeface="Courier New"/>
                <a:cs typeface="Courier New"/>
                <a:sym typeface="Courier New"/>
              </a:rPr>
              <a:t> </a:t>
            </a:r>
            <a:r>
              <a:rPr lang="en" sz="1100">
                <a:solidFill>
                  <a:srgbClr val="DCDCAA"/>
                </a:solidFill>
                <a:latin typeface="Courier New"/>
                <a:ea typeface="Courier New"/>
                <a:cs typeface="Courier New"/>
                <a:sym typeface="Courier New"/>
              </a:rPr>
              <a:t>operator&gt;&gt;</a:t>
            </a:r>
            <a:r>
              <a:rPr lang="en" sz="1100">
                <a:solidFill>
                  <a:srgbClr val="CCCCCC"/>
                </a:solidFill>
                <a:latin typeface="Courier New"/>
                <a:ea typeface="Courier New"/>
                <a:cs typeface="Courier New"/>
                <a:sym typeface="Courier New"/>
              </a:rPr>
              <a:t>(</a:t>
            </a:r>
            <a:r>
              <a:rPr lang="en" sz="1100">
                <a:solidFill>
                  <a:srgbClr val="4EC9B0"/>
                </a:solidFill>
                <a:latin typeface="Courier New"/>
                <a:ea typeface="Courier New"/>
                <a:cs typeface="Courier New"/>
                <a:sym typeface="Courier New"/>
              </a:rPr>
              <a:t>istream</a:t>
            </a:r>
            <a:r>
              <a:rPr lang="en" sz="1100">
                <a:solidFill>
                  <a:srgbClr val="569CD6"/>
                </a:solidFill>
                <a:latin typeface="Courier New"/>
                <a:ea typeface="Courier New"/>
                <a:cs typeface="Courier New"/>
                <a:sym typeface="Courier New"/>
              </a:rPr>
              <a:t>&amp;</a:t>
            </a:r>
            <a:r>
              <a:rPr lang="en" sz="1100">
                <a:solidFill>
                  <a:srgbClr val="CCCCCC"/>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in</a:t>
            </a:r>
            <a:r>
              <a:rPr lang="en" sz="1100">
                <a:solidFill>
                  <a:srgbClr val="CCCCCC"/>
                </a:solidFill>
                <a:latin typeface="Courier New"/>
                <a:ea typeface="Courier New"/>
                <a:cs typeface="Courier New"/>
                <a:sym typeface="Courier New"/>
              </a:rPr>
              <a:t>, </a:t>
            </a:r>
            <a:r>
              <a:rPr lang="en" sz="1100">
                <a:solidFill>
                  <a:srgbClr val="4EC9B0"/>
                </a:solidFill>
                <a:latin typeface="Courier New"/>
                <a:ea typeface="Courier New"/>
                <a:cs typeface="Courier New"/>
                <a:sym typeface="Courier New"/>
              </a:rPr>
              <a:t>A</a:t>
            </a:r>
            <a:r>
              <a:rPr lang="en" sz="1100">
                <a:solidFill>
                  <a:srgbClr val="569CD6"/>
                </a:solidFill>
                <a:latin typeface="Courier New"/>
                <a:ea typeface="Courier New"/>
                <a:cs typeface="Courier New"/>
                <a:sym typeface="Courier New"/>
              </a:rPr>
              <a:t>&amp;</a:t>
            </a:r>
            <a:r>
              <a:rPr lang="en" sz="1100">
                <a:solidFill>
                  <a:srgbClr val="CCCCCC"/>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a</a:t>
            </a:r>
            <a:r>
              <a:rPr lang="en" sz="1100">
                <a:solidFill>
                  <a:srgbClr val="CCCCCC"/>
                </a:solidFill>
                <a:latin typeface="Courier New"/>
                <a:ea typeface="Courier New"/>
                <a:cs typeface="Courier New"/>
                <a:sym typeface="Courier New"/>
              </a:rPr>
              <a:t>)</a:t>
            </a:r>
            <a:endParaRPr sz="11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rgbClr val="CCCCCC"/>
                </a:solidFill>
                <a:latin typeface="Courier New"/>
                <a:ea typeface="Courier New"/>
                <a:cs typeface="Courier New"/>
                <a:sym typeface="Courier New"/>
              </a:rPr>
              <a:t>{</a:t>
            </a:r>
            <a:endParaRPr sz="11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rgbClr val="6A9955"/>
                </a:solidFill>
                <a:latin typeface="Courier New"/>
                <a:ea typeface="Courier New"/>
                <a:cs typeface="Courier New"/>
                <a:sym typeface="Courier New"/>
              </a:rPr>
              <a:t>    // putem afisa instructiuni de citire</a:t>
            </a:r>
            <a:endParaRPr sz="110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rgbClr val="CCCCCC"/>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in</a:t>
            </a:r>
            <a:r>
              <a:rPr lang="en" sz="1100">
                <a:solidFill>
                  <a:srgbClr val="CCCCCC"/>
                </a:solidFill>
                <a:latin typeface="Courier New"/>
                <a:ea typeface="Courier New"/>
                <a:cs typeface="Courier New"/>
                <a:sym typeface="Courier New"/>
              </a:rPr>
              <a:t> </a:t>
            </a:r>
            <a:r>
              <a:rPr lang="en" sz="1100">
                <a:solidFill>
                  <a:srgbClr val="DCDCAA"/>
                </a:solidFill>
                <a:latin typeface="Courier New"/>
                <a:ea typeface="Courier New"/>
                <a:cs typeface="Courier New"/>
                <a:sym typeface="Courier New"/>
              </a:rPr>
              <a:t>&gt;&gt;</a:t>
            </a:r>
            <a:r>
              <a:rPr lang="en" sz="1100">
                <a:solidFill>
                  <a:srgbClr val="CCCCCC"/>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a</a:t>
            </a:r>
            <a:r>
              <a:rPr lang="en" sz="1100">
                <a:solidFill>
                  <a:srgbClr val="CCCCCC"/>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str</a:t>
            </a:r>
            <a:r>
              <a:rPr lang="en" sz="1100">
                <a:solidFill>
                  <a:srgbClr val="CCCCCC"/>
                </a:solidFill>
                <a:latin typeface="Courier New"/>
                <a:ea typeface="Courier New"/>
                <a:cs typeface="Courier New"/>
                <a:sym typeface="Courier New"/>
              </a:rPr>
              <a:t> </a:t>
            </a:r>
            <a:r>
              <a:rPr lang="en" sz="1100">
                <a:solidFill>
                  <a:srgbClr val="DCDCAA"/>
                </a:solidFill>
                <a:latin typeface="Courier New"/>
                <a:ea typeface="Courier New"/>
                <a:cs typeface="Courier New"/>
                <a:sym typeface="Courier New"/>
              </a:rPr>
              <a:t>&gt;&gt;</a:t>
            </a:r>
            <a:r>
              <a:rPr lang="en" sz="1100">
                <a:solidFill>
                  <a:srgbClr val="CCCCCC"/>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a</a:t>
            </a:r>
            <a:r>
              <a:rPr lang="en" sz="1100">
                <a:solidFill>
                  <a:srgbClr val="CCCCCC"/>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x</a:t>
            </a:r>
            <a:r>
              <a:rPr lang="en" sz="1100">
                <a:solidFill>
                  <a:srgbClr val="CCCCCC"/>
                </a:solidFill>
                <a:latin typeface="Courier New"/>
                <a:ea typeface="Courier New"/>
                <a:cs typeface="Courier New"/>
                <a:sym typeface="Courier New"/>
              </a:rPr>
              <a:t>;</a:t>
            </a:r>
            <a:r>
              <a:rPr lang="en" sz="1100">
                <a:solidFill>
                  <a:srgbClr val="6A9955"/>
                </a:solidFill>
                <a:latin typeface="Courier New"/>
                <a:ea typeface="Courier New"/>
                <a:cs typeface="Courier New"/>
                <a:sym typeface="Courier New"/>
              </a:rPr>
              <a:t> // definim operatorul de citire exact cum dorim</a:t>
            </a:r>
            <a:endParaRPr sz="110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rgbClr val="CCCCCC"/>
                </a:solidFill>
                <a:latin typeface="Courier New"/>
                <a:ea typeface="Courier New"/>
                <a:cs typeface="Courier New"/>
                <a:sym typeface="Courier New"/>
              </a:rPr>
              <a:t>    </a:t>
            </a:r>
            <a:r>
              <a:rPr lang="en" sz="1100">
                <a:solidFill>
                  <a:srgbClr val="C586C0"/>
                </a:solidFill>
                <a:latin typeface="Courier New"/>
                <a:ea typeface="Courier New"/>
                <a:cs typeface="Courier New"/>
                <a:sym typeface="Courier New"/>
              </a:rPr>
              <a:t>return</a:t>
            </a:r>
            <a:r>
              <a:rPr lang="en" sz="1100">
                <a:solidFill>
                  <a:srgbClr val="CCCCCC"/>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in</a:t>
            </a:r>
            <a:r>
              <a:rPr lang="en" sz="1100">
                <a:solidFill>
                  <a:srgbClr val="CCCCCC"/>
                </a:solidFill>
                <a:latin typeface="Courier New"/>
                <a:ea typeface="Courier New"/>
                <a:cs typeface="Courier New"/>
                <a:sym typeface="Courier New"/>
              </a:rPr>
              <a:t>;</a:t>
            </a:r>
            <a:endParaRPr sz="11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rgbClr val="CCCCCC"/>
                </a:solidFill>
                <a:latin typeface="Courier New"/>
                <a:ea typeface="Courier New"/>
                <a:cs typeface="Courier New"/>
                <a:sym typeface="Courier New"/>
              </a:rPr>
              <a:t>}</a:t>
            </a:r>
            <a:endParaRPr sz="11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rgbClr val="4EC9B0"/>
                </a:solidFill>
                <a:latin typeface="Courier New"/>
                <a:ea typeface="Courier New"/>
                <a:cs typeface="Courier New"/>
                <a:sym typeface="Courier New"/>
              </a:rPr>
              <a:t>ostream</a:t>
            </a:r>
            <a:r>
              <a:rPr lang="en" sz="1100">
                <a:solidFill>
                  <a:srgbClr val="569CD6"/>
                </a:solidFill>
                <a:latin typeface="Courier New"/>
                <a:ea typeface="Courier New"/>
                <a:cs typeface="Courier New"/>
                <a:sym typeface="Courier New"/>
              </a:rPr>
              <a:t>&amp;</a:t>
            </a:r>
            <a:r>
              <a:rPr lang="en" sz="1100">
                <a:solidFill>
                  <a:srgbClr val="CCCCCC"/>
                </a:solidFill>
                <a:latin typeface="Courier New"/>
                <a:ea typeface="Courier New"/>
                <a:cs typeface="Courier New"/>
                <a:sym typeface="Courier New"/>
              </a:rPr>
              <a:t> </a:t>
            </a:r>
            <a:r>
              <a:rPr lang="en" sz="1100">
                <a:solidFill>
                  <a:srgbClr val="DCDCAA"/>
                </a:solidFill>
                <a:latin typeface="Courier New"/>
                <a:ea typeface="Courier New"/>
                <a:cs typeface="Courier New"/>
                <a:sym typeface="Courier New"/>
              </a:rPr>
              <a:t>operator&lt;&lt;</a:t>
            </a:r>
            <a:r>
              <a:rPr lang="en" sz="1100">
                <a:solidFill>
                  <a:srgbClr val="CCCCCC"/>
                </a:solidFill>
                <a:latin typeface="Courier New"/>
                <a:ea typeface="Courier New"/>
                <a:cs typeface="Courier New"/>
                <a:sym typeface="Courier New"/>
              </a:rPr>
              <a:t>(</a:t>
            </a:r>
            <a:r>
              <a:rPr lang="en" sz="1100">
                <a:solidFill>
                  <a:srgbClr val="4EC9B0"/>
                </a:solidFill>
                <a:latin typeface="Courier New"/>
                <a:ea typeface="Courier New"/>
                <a:cs typeface="Courier New"/>
                <a:sym typeface="Courier New"/>
              </a:rPr>
              <a:t>ostream</a:t>
            </a:r>
            <a:r>
              <a:rPr lang="en" sz="1100">
                <a:solidFill>
                  <a:srgbClr val="569CD6"/>
                </a:solidFill>
                <a:latin typeface="Courier New"/>
                <a:ea typeface="Courier New"/>
                <a:cs typeface="Courier New"/>
                <a:sym typeface="Courier New"/>
              </a:rPr>
              <a:t>&amp;</a:t>
            </a:r>
            <a:r>
              <a:rPr lang="en" sz="1100">
                <a:solidFill>
                  <a:srgbClr val="CCCCCC"/>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out</a:t>
            </a:r>
            <a:r>
              <a:rPr lang="en" sz="1100">
                <a:solidFill>
                  <a:srgbClr val="CCCCCC"/>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const</a:t>
            </a:r>
            <a:r>
              <a:rPr lang="en" sz="1100">
                <a:solidFill>
                  <a:srgbClr val="CCCCCC"/>
                </a:solidFill>
                <a:latin typeface="Courier New"/>
                <a:ea typeface="Courier New"/>
                <a:cs typeface="Courier New"/>
                <a:sym typeface="Courier New"/>
              </a:rPr>
              <a:t> </a:t>
            </a:r>
            <a:r>
              <a:rPr lang="en" sz="1100">
                <a:solidFill>
                  <a:srgbClr val="4EC9B0"/>
                </a:solidFill>
                <a:latin typeface="Courier New"/>
                <a:ea typeface="Courier New"/>
                <a:cs typeface="Courier New"/>
                <a:sym typeface="Courier New"/>
              </a:rPr>
              <a:t>A</a:t>
            </a:r>
            <a:r>
              <a:rPr lang="en" sz="1100">
                <a:solidFill>
                  <a:srgbClr val="569CD6"/>
                </a:solidFill>
                <a:latin typeface="Courier New"/>
                <a:ea typeface="Courier New"/>
                <a:cs typeface="Courier New"/>
                <a:sym typeface="Courier New"/>
              </a:rPr>
              <a:t>&amp;</a:t>
            </a:r>
            <a:r>
              <a:rPr lang="en" sz="1100">
                <a:solidFill>
                  <a:srgbClr val="CCCCCC"/>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a</a:t>
            </a:r>
            <a:r>
              <a:rPr lang="en" sz="1100">
                <a:solidFill>
                  <a:srgbClr val="CCCCCC"/>
                </a:solidFill>
                <a:latin typeface="Courier New"/>
                <a:ea typeface="Courier New"/>
                <a:cs typeface="Courier New"/>
                <a:sym typeface="Courier New"/>
              </a:rPr>
              <a:t>)</a:t>
            </a:r>
            <a:endParaRPr sz="11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rgbClr val="CCCCCC"/>
                </a:solidFill>
                <a:latin typeface="Courier New"/>
                <a:ea typeface="Courier New"/>
                <a:cs typeface="Courier New"/>
                <a:sym typeface="Courier New"/>
              </a:rPr>
              <a:t>{</a:t>
            </a:r>
            <a:endParaRPr sz="11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rgbClr val="6A9955"/>
                </a:solidFill>
                <a:latin typeface="Courier New"/>
                <a:ea typeface="Courier New"/>
                <a:cs typeface="Courier New"/>
                <a:sym typeface="Courier New"/>
              </a:rPr>
              <a:t>    // afisam obiectul exact cum dorim</a:t>
            </a:r>
            <a:endParaRPr sz="110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rgbClr val="CCCCCC"/>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out</a:t>
            </a:r>
            <a:r>
              <a:rPr lang="en" sz="1100">
                <a:solidFill>
                  <a:srgbClr val="CCCCCC"/>
                </a:solidFill>
                <a:latin typeface="Courier New"/>
                <a:ea typeface="Courier New"/>
                <a:cs typeface="Courier New"/>
                <a:sym typeface="Courier New"/>
              </a:rPr>
              <a:t> </a:t>
            </a:r>
            <a:r>
              <a:rPr lang="en" sz="1100">
                <a:solidFill>
                  <a:srgbClr val="DCDCAA"/>
                </a:solidFill>
                <a:latin typeface="Courier New"/>
                <a:ea typeface="Courier New"/>
                <a:cs typeface="Courier New"/>
                <a:sym typeface="Courier New"/>
              </a:rPr>
              <a:t>&lt;&lt;</a:t>
            </a:r>
            <a:r>
              <a:rPr lang="en" sz="1100">
                <a:solidFill>
                  <a:srgbClr val="CCCCCC"/>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a</a:t>
            </a:r>
            <a:r>
              <a:rPr lang="en" sz="1100">
                <a:solidFill>
                  <a:srgbClr val="CCCCCC"/>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str</a:t>
            </a:r>
            <a:r>
              <a:rPr lang="en" sz="1100">
                <a:solidFill>
                  <a:srgbClr val="CCCCCC"/>
                </a:solidFill>
                <a:latin typeface="Courier New"/>
                <a:ea typeface="Courier New"/>
                <a:cs typeface="Courier New"/>
                <a:sym typeface="Courier New"/>
              </a:rPr>
              <a:t> </a:t>
            </a:r>
            <a:r>
              <a:rPr lang="en" sz="1100">
                <a:solidFill>
                  <a:srgbClr val="DCDCAA"/>
                </a:solidFill>
                <a:latin typeface="Courier New"/>
                <a:ea typeface="Courier New"/>
                <a:cs typeface="Courier New"/>
                <a:sym typeface="Courier New"/>
              </a:rPr>
              <a:t>&lt;&lt;</a:t>
            </a:r>
            <a:r>
              <a:rPr lang="en" sz="1100">
                <a:solidFill>
                  <a:srgbClr val="CCCCCC"/>
                </a:solidFill>
                <a:latin typeface="Courier New"/>
                <a:ea typeface="Courier New"/>
                <a:cs typeface="Courier New"/>
                <a:sym typeface="Courier New"/>
              </a:rPr>
              <a:t> </a:t>
            </a:r>
            <a:r>
              <a:rPr lang="en" sz="1100">
                <a:solidFill>
                  <a:srgbClr val="CE9178"/>
                </a:solidFill>
                <a:latin typeface="Courier New"/>
                <a:ea typeface="Courier New"/>
                <a:cs typeface="Courier New"/>
                <a:sym typeface="Courier New"/>
              </a:rPr>
              <a:t>" "</a:t>
            </a:r>
            <a:r>
              <a:rPr lang="en" sz="1100">
                <a:solidFill>
                  <a:srgbClr val="CCCCCC"/>
                </a:solidFill>
                <a:latin typeface="Courier New"/>
                <a:ea typeface="Courier New"/>
                <a:cs typeface="Courier New"/>
                <a:sym typeface="Courier New"/>
              </a:rPr>
              <a:t> </a:t>
            </a:r>
            <a:r>
              <a:rPr lang="en" sz="1100">
                <a:solidFill>
                  <a:srgbClr val="DCDCAA"/>
                </a:solidFill>
                <a:latin typeface="Courier New"/>
                <a:ea typeface="Courier New"/>
                <a:cs typeface="Courier New"/>
                <a:sym typeface="Courier New"/>
              </a:rPr>
              <a:t>&lt;&lt;</a:t>
            </a:r>
            <a:r>
              <a:rPr lang="en" sz="1100">
                <a:solidFill>
                  <a:srgbClr val="CCCCCC"/>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a</a:t>
            </a:r>
            <a:r>
              <a:rPr lang="en" sz="1100">
                <a:solidFill>
                  <a:srgbClr val="CCCCCC"/>
                </a:solidFill>
                <a:latin typeface="Courier New"/>
                <a:ea typeface="Courier New"/>
                <a:cs typeface="Courier New"/>
                <a:sym typeface="Courier New"/>
              </a:rPr>
              <a:t>.</a:t>
            </a:r>
            <a:r>
              <a:rPr lang="en" sz="1100">
                <a:solidFill>
                  <a:srgbClr val="9CDCFE"/>
                </a:solidFill>
                <a:latin typeface="Courier New"/>
                <a:ea typeface="Courier New"/>
                <a:cs typeface="Courier New"/>
                <a:sym typeface="Courier New"/>
              </a:rPr>
              <a:t>x</a:t>
            </a:r>
            <a:r>
              <a:rPr lang="en" sz="1100">
                <a:solidFill>
                  <a:srgbClr val="CCCCCC"/>
                </a:solidFill>
                <a:latin typeface="Courier New"/>
                <a:ea typeface="Courier New"/>
                <a:cs typeface="Courier New"/>
                <a:sym typeface="Courier New"/>
              </a:rPr>
              <a:t>;</a:t>
            </a:r>
            <a:endParaRPr sz="11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rgbClr val="CCCCCC"/>
                </a:solidFill>
                <a:latin typeface="Courier New"/>
                <a:ea typeface="Courier New"/>
                <a:cs typeface="Courier New"/>
                <a:sym typeface="Courier New"/>
              </a:rPr>
              <a:t>    </a:t>
            </a:r>
            <a:r>
              <a:rPr lang="en" sz="1100">
                <a:solidFill>
                  <a:srgbClr val="C586C0"/>
                </a:solidFill>
                <a:latin typeface="Courier New"/>
                <a:ea typeface="Courier New"/>
                <a:cs typeface="Courier New"/>
                <a:sym typeface="Courier New"/>
              </a:rPr>
              <a:t>return</a:t>
            </a:r>
            <a:r>
              <a:rPr lang="en" sz="1100">
                <a:solidFill>
                  <a:srgbClr val="CCCCCC"/>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out</a:t>
            </a:r>
            <a:r>
              <a:rPr lang="en" sz="1100">
                <a:solidFill>
                  <a:srgbClr val="CCCCCC"/>
                </a:solidFill>
                <a:latin typeface="Courier New"/>
                <a:ea typeface="Courier New"/>
                <a:cs typeface="Courier New"/>
                <a:sym typeface="Courier New"/>
              </a:rPr>
              <a:t>;</a:t>
            </a:r>
            <a:endParaRPr sz="11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rgbClr val="CCCCCC"/>
                </a:solidFill>
                <a:latin typeface="Courier New"/>
                <a:ea typeface="Courier New"/>
                <a:cs typeface="Courier New"/>
                <a:sym typeface="Courier New"/>
              </a:rPr>
              <a:t>}</a:t>
            </a:r>
            <a:endParaRPr sz="11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rgbClr val="569CD6"/>
                </a:solidFill>
                <a:latin typeface="Courier New"/>
                <a:ea typeface="Courier New"/>
                <a:cs typeface="Courier New"/>
                <a:sym typeface="Courier New"/>
              </a:rPr>
              <a:t>int</a:t>
            </a:r>
            <a:r>
              <a:rPr lang="en" sz="1100">
                <a:solidFill>
                  <a:srgbClr val="CCCCCC"/>
                </a:solidFill>
                <a:latin typeface="Courier New"/>
                <a:ea typeface="Courier New"/>
                <a:cs typeface="Courier New"/>
                <a:sym typeface="Courier New"/>
              </a:rPr>
              <a:t> </a:t>
            </a:r>
            <a:r>
              <a:rPr lang="en" sz="1100">
                <a:solidFill>
                  <a:srgbClr val="DCDCAA"/>
                </a:solidFill>
                <a:latin typeface="Courier New"/>
                <a:ea typeface="Courier New"/>
                <a:cs typeface="Courier New"/>
                <a:sym typeface="Courier New"/>
              </a:rPr>
              <a:t>main</a:t>
            </a:r>
            <a:r>
              <a:rPr lang="en" sz="1100">
                <a:solidFill>
                  <a:srgbClr val="CCCCCC"/>
                </a:solidFill>
                <a:latin typeface="Courier New"/>
                <a:ea typeface="Courier New"/>
                <a:cs typeface="Courier New"/>
                <a:sym typeface="Courier New"/>
              </a:rPr>
              <a:t>()</a:t>
            </a:r>
            <a:endParaRPr sz="11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rgbClr val="CCCCCC"/>
                </a:solidFill>
                <a:latin typeface="Courier New"/>
                <a:ea typeface="Courier New"/>
                <a:cs typeface="Courier New"/>
                <a:sym typeface="Courier New"/>
              </a:rPr>
              <a:t>{</a:t>
            </a:r>
            <a:endParaRPr sz="11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rgbClr val="CCCCCC"/>
                </a:solidFill>
                <a:latin typeface="Courier New"/>
                <a:ea typeface="Courier New"/>
                <a:cs typeface="Courier New"/>
                <a:sym typeface="Courier New"/>
              </a:rPr>
              <a:t>    </a:t>
            </a:r>
            <a:r>
              <a:rPr lang="en" sz="1100">
                <a:solidFill>
                  <a:srgbClr val="4EC9B0"/>
                </a:solidFill>
                <a:latin typeface="Courier New"/>
                <a:ea typeface="Courier New"/>
                <a:cs typeface="Courier New"/>
                <a:sym typeface="Courier New"/>
              </a:rPr>
              <a:t>A</a:t>
            </a:r>
            <a:r>
              <a:rPr lang="en" sz="1100">
                <a:solidFill>
                  <a:srgbClr val="CCCCCC"/>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b</a:t>
            </a:r>
            <a:r>
              <a:rPr lang="en" sz="1100">
                <a:solidFill>
                  <a:srgbClr val="CCCCCC"/>
                </a:solidFill>
                <a:latin typeface="Courier New"/>
                <a:ea typeface="Courier New"/>
                <a:cs typeface="Courier New"/>
                <a:sym typeface="Courier New"/>
              </a:rPr>
              <a:t>;</a:t>
            </a:r>
            <a:endParaRPr sz="11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rgbClr val="CCCCCC"/>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cin</a:t>
            </a:r>
            <a:r>
              <a:rPr lang="en" sz="1100">
                <a:solidFill>
                  <a:srgbClr val="CCCCCC"/>
                </a:solidFill>
                <a:latin typeface="Courier New"/>
                <a:ea typeface="Courier New"/>
                <a:cs typeface="Courier New"/>
                <a:sym typeface="Courier New"/>
              </a:rPr>
              <a:t> </a:t>
            </a:r>
            <a:r>
              <a:rPr lang="en" sz="1100">
                <a:solidFill>
                  <a:srgbClr val="DCDCAA"/>
                </a:solidFill>
                <a:latin typeface="Courier New"/>
                <a:ea typeface="Courier New"/>
                <a:cs typeface="Courier New"/>
                <a:sym typeface="Courier New"/>
              </a:rPr>
              <a:t>&gt;&gt;</a:t>
            </a:r>
            <a:r>
              <a:rPr lang="en" sz="1100">
                <a:solidFill>
                  <a:srgbClr val="CCCCCC"/>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b</a:t>
            </a:r>
            <a:r>
              <a:rPr lang="en" sz="1100">
                <a:solidFill>
                  <a:srgbClr val="CCCCCC"/>
                </a:solidFill>
                <a:latin typeface="Courier New"/>
                <a:ea typeface="Courier New"/>
                <a:cs typeface="Courier New"/>
                <a:sym typeface="Courier New"/>
              </a:rPr>
              <a:t>;</a:t>
            </a:r>
            <a:endParaRPr sz="11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rgbClr val="CCCCCC"/>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cout</a:t>
            </a:r>
            <a:r>
              <a:rPr lang="en" sz="1100">
                <a:solidFill>
                  <a:srgbClr val="CCCCCC"/>
                </a:solidFill>
                <a:latin typeface="Courier New"/>
                <a:ea typeface="Courier New"/>
                <a:cs typeface="Courier New"/>
                <a:sym typeface="Courier New"/>
              </a:rPr>
              <a:t> </a:t>
            </a:r>
            <a:r>
              <a:rPr lang="en" sz="1100">
                <a:solidFill>
                  <a:srgbClr val="DCDCAA"/>
                </a:solidFill>
                <a:latin typeface="Courier New"/>
                <a:ea typeface="Courier New"/>
                <a:cs typeface="Courier New"/>
                <a:sym typeface="Courier New"/>
              </a:rPr>
              <a:t>&lt;&lt;</a:t>
            </a:r>
            <a:r>
              <a:rPr lang="en" sz="1100">
                <a:solidFill>
                  <a:srgbClr val="CCCCCC"/>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b</a:t>
            </a:r>
            <a:r>
              <a:rPr lang="en" sz="1100">
                <a:solidFill>
                  <a:srgbClr val="CCCCCC"/>
                </a:solidFill>
                <a:latin typeface="Courier New"/>
                <a:ea typeface="Courier New"/>
                <a:cs typeface="Courier New"/>
                <a:sym typeface="Courier New"/>
              </a:rPr>
              <a:t>;</a:t>
            </a:r>
            <a:endParaRPr sz="11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rgbClr val="CCCCCC"/>
                </a:solidFill>
                <a:latin typeface="Courier New"/>
                <a:ea typeface="Courier New"/>
                <a:cs typeface="Courier New"/>
                <a:sym typeface="Courier New"/>
              </a:rPr>
              <a:t>    </a:t>
            </a:r>
            <a:r>
              <a:rPr lang="en" sz="1100">
                <a:solidFill>
                  <a:srgbClr val="C586C0"/>
                </a:solidFill>
                <a:latin typeface="Courier New"/>
                <a:ea typeface="Courier New"/>
                <a:cs typeface="Courier New"/>
                <a:sym typeface="Courier New"/>
              </a:rPr>
              <a:t>return</a:t>
            </a:r>
            <a:r>
              <a:rPr lang="en" sz="1100">
                <a:solidFill>
                  <a:srgbClr val="CCCCCC"/>
                </a:solidFill>
                <a:latin typeface="Courier New"/>
                <a:ea typeface="Courier New"/>
                <a:cs typeface="Courier New"/>
                <a:sym typeface="Courier New"/>
              </a:rPr>
              <a:t> </a:t>
            </a:r>
            <a:r>
              <a:rPr lang="en" sz="1100">
                <a:solidFill>
                  <a:srgbClr val="B5CEA8"/>
                </a:solidFill>
                <a:latin typeface="Courier New"/>
                <a:ea typeface="Courier New"/>
                <a:cs typeface="Courier New"/>
                <a:sym typeface="Courier New"/>
              </a:rPr>
              <a:t>0</a:t>
            </a:r>
            <a:r>
              <a:rPr lang="en" sz="1100">
                <a:solidFill>
                  <a:srgbClr val="CCCCCC"/>
                </a:solidFill>
                <a:latin typeface="Courier New"/>
                <a:ea typeface="Courier New"/>
                <a:cs typeface="Courier New"/>
                <a:sym typeface="Courier New"/>
              </a:rPr>
              <a:t>;</a:t>
            </a:r>
            <a:endParaRPr sz="11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100">
                <a:solidFill>
                  <a:srgbClr val="CCCCCC"/>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p:txBody>
      </p:sp>
      <p:sp>
        <p:nvSpPr>
          <p:cNvPr id="560" name="Google Shape;560;g3102a2ff79c_0_2034"/>
          <p:cNvSpPr txBox="1"/>
          <p:nvPr>
            <p:ph idx="4294967295" type="subTitle"/>
          </p:nvPr>
        </p:nvSpPr>
        <p:spPr>
          <a:xfrm flipH="1">
            <a:off x="187325" y="428500"/>
            <a:ext cx="4446300" cy="4011600"/>
          </a:xfrm>
          <a:prstGeom prst="rect">
            <a:avLst/>
          </a:prstGeom>
          <a:noFill/>
          <a:ln>
            <a:noFill/>
          </a:ln>
        </p:spPr>
        <p:txBody>
          <a:bodyPr anchorCtr="0" anchor="t" bIns="91425" lIns="91425" spcFirstLastPara="1" rIns="91425" wrap="square" tIns="0">
            <a:noAutofit/>
          </a:bodyPr>
          <a:lstStyle/>
          <a:p>
            <a:pPr indent="0" lvl="0" marL="0" rtl="0" algn="l">
              <a:lnSpc>
                <a:spcPct val="135714"/>
              </a:lnSpc>
              <a:spcBef>
                <a:spcPts val="0"/>
              </a:spcBef>
              <a:spcAft>
                <a:spcPts val="0"/>
              </a:spcAft>
              <a:buNone/>
            </a:pPr>
            <a:r>
              <a:rPr lang="en" sz="1200">
                <a:solidFill>
                  <a:srgbClr val="C586C0"/>
                </a:solidFill>
                <a:latin typeface="Courier New"/>
                <a:ea typeface="Courier New"/>
                <a:cs typeface="Courier New"/>
                <a:sym typeface="Courier New"/>
              </a:rPr>
              <a:t>#include</a:t>
            </a:r>
            <a:r>
              <a:rPr lang="en" sz="1200">
                <a:solidFill>
                  <a:srgbClr val="569CD6"/>
                </a:solidFill>
                <a:latin typeface="Courier New"/>
                <a:ea typeface="Courier New"/>
                <a:cs typeface="Courier New"/>
                <a:sym typeface="Courier New"/>
              </a:rPr>
              <a:t> </a:t>
            </a:r>
            <a:r>
              <a:rPr lang="en" sz="1200">
                <a:solidFill>
                  <a:srgbClr val="CE9178"/>
                </a:solidFill>
                <a:latin typeface="Courier New"/>
                <a:ea typeface="Courier New"/>
                <a:cs typeface="Courier New"/>
                <a:sym typeface="Courier New"/>
              </a:rPr>
              <a:t>&lt;iostream&gt;</a:t>
            </a:r>
            <a:endParaRPr sz="1200">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C586C0"/>
                </a:solidFill>
                <a:latin typeface="Courier New"/>
                <a:ea typeface="Courier New"/>
                <a:cs typeface="Courier New"/>
                <a:sym typeface="Courier New"/>
              </a:rPr>
              <a:t>using</a:t>
            </a:r>
            <a:r>
              <a:rPr lang="en" sz="1200">
                <a:solidFill>
                  <a:srgbClr val="CCCCCC"/>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namespace</a:t>
            </a:r>
            <a:r>
              <a:rPr lang="en" sz="1200">
                <a:solidFill>
                  <a:srgbClr val="CCCCCC"/>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std</a:t>
            </a:r>
            <a:r>
              <a:rPr lang="en" sz="1200">
                <a:solidFill>
                  <a:srgbClr val="CCCCCC"/>
                </a:solidFill>
                <a:latin typeface="Courier New"/>
                <a:ea typeface="Courier New"/>
                <a:cs typeface="Courier New"/>
                <a:sym typeface="Courier New"/>
              </a:rPr>
              <a:t>;</a:t>
            </a:r>
            <a:endParaRPr sz="12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569CD6"/>
                </a:solidFill>
                <a:latin typeface="Courier New"/>
                <a:ea typeface="Courier New"/>
                <a:cs typeface="Courier New"/>
                <a:sym typeface="Courier New"/>
              </a:rPr>
              <a:t>class</a:t>
            </a:r>
            <a:r>
              <a:rPr lang="en" sz="1200">
                <a:solidFill>
                  <a:srgbClr val="CCCCCC"/>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A</a:t>
            </a:r>
            <a:endParaRPr sz="1200">
              <a:solidFill>
                <a:srgbClr val="4EC9B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CCCCCC"/>
                </a:solidFill>
                <a:latin typeface="Courier New"/>
                <a:ea typeface="Courier New"/>
                <a:cs typeface="Courier New"/>
                <a:sym typeface="Courier New"/>
              </a:rPr>
              <a:t>{</a:t>
            </a:r>
            <a:endParaRPr sz="12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CCCCCC"/>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private:</a:t>
            </a:r>
            <a:endParaRPr sz="1200">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CCCCCC"/>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string</a:t>
            </a:r>
            <a:r>
              <a:rPr lang="en" sz="1200">
                <a:solidFill>
                  <a:srgbClr val="CCCCCC"/>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str</a:t>
            </a:r>
            <a:r>
              <a:rPr lang="en" sz="1200">
                <a:solidFill>
                  <a:srgbClr val="CCCCCC"/>
                </a:solidFill>
                <a:latin typeface="Courier New"/>
                <a:ea typeface="Courier New"/>
                <a:cs typeface="Courier New"/>
                <a:sym typeface="Courier New"/>
              </a:rPr>
              <a:t>;</a:t>
            </a:r>
            <a:endParaRPr sz="12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CCCCCC"/>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int</a:t>
            </a:r>
            <a:r>
              <a:rPr lang="en" sz="1200">
                <a:solidFill>
                  <a:srgbClr val="CCCCCC"/>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x</a:t>
            </a:r>
            <a:r>
              <a:rPr lang="en" sz="1200">
                <a:solidFill>
                  <a:srgbClr val="CCCCCC"/>
                </a:solidFill>
                <a:latin typeface="Courier New"/>
                <a:ea typeface="Courier New"/>
                <a:cs typeface="Courier New"/>
                <a:sym typeface="Courier New"/>
              </a:rPr>
              <a:t>;</a:t>
            </a:r>
            <a:endParaRPr sz="12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CCCCCC"/>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public:</a:t>
            </a:r>
            <a:endParaRPr sz="1200">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CCCCCC"/>
                </a:solidFill>
                <a:latin typeface="Courier New"/>
                <a:ea typeface="Courier New"/>
                <a:cs typeface="Courier New"/>
                <a:sym typeface="Courier New"/>
              </a:rPr>
              <a:t>        </a:t>
            </a:r>
            <a:r>
              <a:rPr lang="en" sz="1200">
                <a:solidFill>
                  <a:srgbClr val="DCDCAA"/>
                </a:solidFill>
                <a:latin typeface="Courier New"/>
                <a:ea typeface="Courier New"/>
                <a:cs typeface="Courier New"/>
                <a:sym typeface="Courier New"/>
              </a:rPr>
              <a:t>A</a:t>
            </a:r>
            <a:r>
              <a:rPr lang="en" sz="1200">
                <a:solidFill>
                  <a:srgbClr val="CCCCCC"/>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str</a:t>
            </a:r>
            <a:r>
              <a:rPr lang="en" sz="1200">
                <a:solidFill>
                  <a:srgbClr val="CCCCCC"/>
                </a:solidFill>
                <a:latin typeface="Courier New"/>
                <a:ea typeface="Courier New"/>
                <a:cs typeface="Courier New"/>
                <a:sym typeface="Courier New"/>
              </a:rPr>
              <a:t>(</a:t>
            </a:r>
            <a:r>
              <a:rPr lang="en" sz="1200">
                <a:solidFill>
                  <a:srgbClr val="CE9178"/>
                </a:solidFill>
                <a:latin typeface="Courier New"/>
                <a:ea typeface="Courier New"/>
                <a:cs typeface="Courier New"/>
                <a:sym typeface="Courier New"/>
              </a:rPr>
              <a:t>"Valoare:"</a:t>
            </a:r>
            <a:r>
              <a:rPr lang="en" sz="1200">
                <a:solidFill>
                  <a:srgbClr val="CCCCCC"/>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x</a:t>
            </a:r>
            <a:r>
              <a:rPr lang="en" sz="1200">
                <a:solidFill>
                  <a:srgbClr val="CCCCCC"/>
                </a:solidFill>
                <a:latin typeface="Courier New"/>
                <a:ea typeface="Courier New"/>
                <a:cs typeface="Courier New"/>
                <a:sym typeface="Courier New"/>
              </a:rPr>
              <a:t>(</a:t>
            </a:r>
            <a:r>
              <a:rPr lang="en" sz="1200">
                <a:solidFill>
                  <a:srgbClr val="B5CEA8"/>
                </a:solidFill>
                <a:latin typeface="Courier New"/>
                <a:ea typeface="Courier New"/>
                <a:cs typeface="Courier New"/>
                <a:sym typeface="Courier New"/>
              </a:rPr>
              <a:t>10</a:t>
            </a:r>
            <a:r>
              <a:rPr lang="en" sz="1200">
                <a:solidFill>
                  <a:srgbClr val="CCCCCC"/>
                </a:solidFill>
                <a:latin typeface="Courier New"/>
                <a:ea typeface="Courier New"/>
                <a:cs typeface="Courier New"/>
                <a:sym typeface="Courier New"/>
              </a:rPr>
              <a:t>) {}</a:t>
            </a:r>
            <a:endParaRPr sz="12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CCCCCC"/>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friend</a:t>
            </a:r>
            <a:r>
              <a:rPr lang="en" sz="1200">
                <a:solidFill>
                  <a:srgbClr val="CCCCCC"/>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istream</a:t>
            </a:r>
            <a:r>
              <a:rPr lang="en" sz="1200">
                <a:solidFill>
                  <a:srgbClr val="569CD6"/>
                </a:solidFill>
                <a:latin typeface="Courier New"/>
                <a:ea typeface="Courier New"/>
                <a:cs typeface="Courier New"/>
                <a:sym typeface="Courier New"/>
              </a:rPr>
              <a:t>&amp;</a:t>
            </a:r>
            <a:r>
              <a:rPr lang="en" sz="1200">
                <a:solidFill>
                  <a:srgbClr val="CCCCCC"/>
                </a:solidFill>
                <a:latin typeface="Courier New"/>
                <a:ea typeface="Courier New"/>
                <a:cs typeface="Courier New"/>
                <a:sym typeface="Courier New"/>
              </a:rPr>
              <a:t> </a:t>
            </a:r>
            <a:r>
              <a:rPr lang="en" sz="1200">
                <a:solidFill>
                  <a:srgbClr val="DCDCAA"/>
                </a:solidFill>
                <a:latin typeface="Courier New"/>
                <a:ea typeface="Courier New"/>
                <a:cs typeface="Courier New"/>
                <a:sym typeface="Courier New"/>
              </a:rPr>
              <a:t>operator&gt;&gt;</a:t>
            </a:r>
            <a:r>
              <a:rPr lang="en" sz="1200">
                <a:solidFill>
                  <a:srgbClr val="CCCCCC"/>
                </a:solidFill>
                <a:latin typeface="Courier New"/>
                <a:ea typeface="Courier New"/>
                <a:cs typeface="Courier New"/>
                <a:sym typeface="Courier New"/>
              </a:rPr>
              <a:t>(</a:t>
            </a:r>
            <a:r>
              <a:rPr lang="en" sz="1200">
                <a:solidFill>
                  <a:srgbClr val="4EC9B0"/>
                </a:solidFill>
                <a:latin typeface="Courier New"/>
                <a:ea typeface="Courier New"/>
                <a:cs typeface="Courier New"/>
                <a:sym typeface="Courier New"/>
              </a:rPr>
              <a:t>istream</a:t>
            </a:r>
            <a:r>
              <a:rPr lang="en" sz="1200">
                <a:solidFill>
                  <a:srgbClr val="569CD6"/>
                </a:solidFill>
                <a:latin typeface="Courier New"/>
                <a:ea typeface="Courier New"/>
                <a:cs typeface="Courier New"/>
                <a:sym typeface="Courier New"/>
              </a:rPr>
              <a:t>&amp;</a:t>
            </a:r>
            <a:r>
              <a:rPr lang="en" sz="1200">
                <a:solidFill>
                  <a:srgbClr val="CCCCCC"/>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in</a:t>
            </a:r>
            <a:r>
              <a:rPr lang="en" sz="1200">
                <a:solidFill>
                  <a:srgbClr val="CCCCCC"/>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A</a:t>
            </a:r>
            <a:r>
              <a:rPr lang="en" sz="1200">
                <a:solidFill>
                  <a:srgbClr val="569CD6"/>
                </a:solidFill>
                <a:latin typeface="Courier New"/>
                <a:ea typeface="Courier New"/>
                <a:cs typeface="Courier New"/>
                <a:sym typeface="Courier New"/>
              </a:rPr>
              <a:t>&amp;</a:t>
            </a:r>
            <a:r>
              <a:rPr lang="en" sz="1200">
                <a:solidFill>
                  <a:srgbClr val="CCCCCC"/>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a</a:t>
            </a:r>
            <a:r>
              <a:rPr lang="en" sz="1200">
                <a:solidFill>
                  <a:srgbClr val="CCCCCC"/>
                </a:solidFill>
                <a:latin typeface="Courier New"/>
                <a:ea typeface="Courier New"/>
                <a:cs typeface="Courier New"/>
                <a:sym typeface="Courier New"/>
              </a:rPr>
              <a:t>);</a:t>
            </a:r>
            <a:endParaRPr sz="12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CCCCCC"/>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friend</a:t>
            </a:r>
            <a:r>
              <a:rPr lang="en" sz="1200">
                <a:solidFill>
                  <a:srgbClr val="CCCCCC"/>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ostream</a:t>
            </a:r>
            <a:r>
              <a:rPr lang="en" sz="1200">
                <a:solidFill>
                  <a:srgbClr val="569CD6"/>
                </a:solidFill>
                <a:latin typeface="Courier New"/>
                <a:ea typeface="Courier New"/>
                <a:cs typeface="Courier New"/>
                <a:sym typeface="Courier New"/>
              </a:rPr>
              <a:t>&amp;</a:t>
            </a:r>
            <a:r>
              <a:rPr lang="en" sz="1200">
                <a:solidFill>
                  <a:srgbClr val="CCCCCC"/>
                </a:solidFill>
                <a:latin typeface="Courier New"/>
                <a:ea typeface="Courier New"/>
                <a:cs typeface="Courier New"/>
                <a:sym typeface="Courier New"/>
              </a:rPr>
              <a:t> </a:t>
            </a:r>
            <a:r>
              <a:rPr lang="en" sz="1200">
                <a:solidFill>
                  <a:srgbClr val="DCDCAA"/>
                </a:solidFill>
                <a:latin typeface="Courier New"/>
                <a:ea typeface="Courier New"/>
                <a:cs typeface="Courier New"/>
                <a:sym typeface="Courier New"/>
              </a:rPr>
              <a:t>operator&lt;&lt;</a:t>
            </a:r>
            <a:r>
              <a:rPr lang="en" sz="1200">
                <a:solidFill>
                  <a:srgbClr val="CCCCCC"/>
                </a:solidFill>
                <a:latin typeface="Courier New"/>
                <a:ea typeface="Courier New"/>
                <a:cs typeface="Courier New"/>
                <a:sym typeface="Courier New"/>
              </a:rPr>
              <a:t>(</a:t>
            </a:r>
            <a:r>
              <a:rPr lang="en" sz="1200">
                <a:solidFill>
                  <a:srgbClr val="4EC9B0"/>
                </a:solidFill>
                <a:latin typeface="Courier New"/>
                <a:ea typeface="Courier New"/>
                <a:cs typeface="Courier New"/>
                <a:sym typeface="Courier New"/>
              </a:rPr>
              <a:t>ostream</a:t>
            </a:r>
            <a:r>
              <a:rPr lang="en" sz="1200">
                <a:solidFill>
                  <a:srgbClr val="569CD6"/>
                </a:solidFill>
                <a:latin typeface="Courier New"/>
                <a:ea typeface="Courier New"/>
                <a:cs typeface="Courier New"/>
                <a:sym typeface="Courier New"/>
              </a:rPr>
              <a:t>&amp;</a:t>
            </a:r>
            <a:r>
              <a:rPr lang="en" sz="1200">
                <a:solidFill>
                  <a:srgbClr val="CCCCCC"/>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out</a:t>
            </a:r>
            <a:r>
              <a:rPr lang="en" sz="1200">
                <a:solidFill>
                  <a:srgbClr val="CCCCCC"/>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const</a:t>
            </a:r>
            <a:r>
              <a:rPr lang="en" sz="1200">
                <a:solidFill>
                  <a:srgbClr val="CCCCCC"/>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A</a:t>
            </a:r>
            <a:r>
              <a:rPr lang="en" sz="1200">
                <a:solidFill>
                  <a:srgbClr val="569CD6"/>
                </a:solidFill>
                <a:latin typeface="Courier New"/>
                <a:ea typeface="Courier New"/>
                <a:cs typeface="Courier New"/>
                <a:sym typeface="Courier New"/>
              </a:rPr>
              <a:t>&amp;</a:t>
            </a:r>
            <a:r>
              <a:rPr lang="en" sz="1200">
                <a:solidFill>
                  <a:srgbClr val="CCCCCC"/>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a</a:t>
            </a:r>
            <a:r>
              <a:rPr lang="en" sz="1200">
                <a:solidFill>
                  <a:srgbClr val="CCCCCC"/>
                </a:solidFill>
                <a:latin typeface="Courier New"/>
                <a:ea typeface="Courier New"/>
                <a:cs typeface="Courier New"/>
                <a:sym typeface="Courier New"/>
              </a:rPr>
              <a:t>);</a:t>
            </a:r>
            <a:endParaRPr sz="12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CCCCCC"/>
                </a:solidFill>
                <a:latin typeface="Courier New"/>
                <a:ea typeface="Courier New"/>
                <a:cs typeface="Courier New"/>
                <a:sym typeface="Courier New"/>
              </a:rPr>
              <a:t>};</a:t>
            </a:r>
            <a:endParaRPr sz="1200">
              <a:solidFill>
                <a:srgbClr val="9B9B9B"/>
              </a:solidFill>
              <a:latin typeface="Courier New"/>
              <a:ea typeface="Courier New"/>
              <a:cs typeface="Courier New"/>
              <a:sym typeface="Courier New"/>
            </a:endParaRPr>
          </a:p>
        </p:txBody>
      </p:sp>
      <p:cxnSp>
        <p:nvCxnSpPr>
          <p:cNvPr id="561" name="Google Shape;561;g3102a2ff79c_0_2034"/>
          <p:cNvCxnSpPr/>
          <p:nvPr/>
        </p:nvCxnSpPr>
        <p:spPr>
          <a:xfrm>
            <a:off x="4351100" y="451525"/>
            <a:ext cx="0" cy="4452600"/>
          </a:xfrm>
          <a:prstGeom prst="straightConnector1">
            <a:avLst/>
          </a:prstGeom>
          <a:noFill/>
          <a:ln cap="flat" cmpd="sng" w="9525">
            <a:solidFill>
              <a:srgbClr val="00FFC5"/>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3102a2ff79c_0_652"/>
          <p:cNvSpPr txBox="1"/>
          <p:nvPr>
            <p:ph idx="15" type="title"/>
          </p:nvPr>
        </p:nvSpPr>
        <p:spPr>
          <a:xfrm>
            <a:off x="1152750" y="270450"/>
            <a:ext cx="6588000" cy="6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2800"/>
              <a:buNone/>
            </a:pPr>
            <a:r>
              <a:rPr lang="en"/>
              <a:t>Ce vom face azi?</a:t>
            </a:r>
            <a:endParaRPr/>
          </a:p>
          <a:p>
            <a:pPr indent="0" lvl="0" marL="0" rtl="0" algn="ctr">
              <a:lnSpc>
                <a:spcPct val="100000"/>
              </a:lnSpc>
              <a:spcBef>
                <a:spcPts val="0"/>
              </a:spcBef>
              <a:spcAft>
                <a:spcPts val="0"/>
              </a:spcAft>
              <a:buSzPts val="2800"/>
              <a:buNone/>
            </a:pPr>
            <a:r>
              <a:t/>
            </a:r>
            <a:endParaRPr/>
          </a:p>
        </p:txBody>
      </p:sp>
      <p:sp>
        <p:nvSpPr>
          <p:cNvPr id="342" name="Google Shape;342;g3102a2ff79c_0_652"/>
          <p:cNvSpPr txBox="1"/>
          <p:nvPr>
            <p:ph type="title"/>
          </p:nvPr>
        </p:nvSpPr>
        <p:spPr>
          <a:xfrm>
            <a:off x="6260600" y="1542575"/>
            <a:ext cx="1957500" cy="746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200"/>
              <a:buNone/>
            </a:pPr>
            <a:r>
              <a:rPr lang="en" sz="1700"/>
              <a:t>Tipul static</a:t>
            </a:r>
            <a:endParaRPr sz="1700"/>
          </a:p>
        </p:txBody>
      </p:sp>
      <p:sp>
        <p:nvSpPr>
          <p:cNvPr id="343" name="Google Shape;343;g3102a2ff79c_0_652"/>
          <p:cNvSpPr txBox="1"/>
          <p:nvPr>
            <p:ph idx="3" type="title"/>
          </p:nvPr>
        </p:nvSpPr>
        <p:spPr>
          <a:xfrm>
            <a:off x="675400" y="1547375"/>
            <a:ext cx="1957500" cy="746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200"/>
              <a:buNone/>
            </a:pPr>
            <a:r>
              <a:rPr lang="en" sz="1700"/>
              <a:t>Funcții și clase friend</a:t>
            </a:r>
            <a:endParaRPr sz="1700"/>
          </a:p>
        </p:txBody>
      </p:sp>
      <p:sp>
        <p:nvSpPr>
          <p:cNvPr id="344" name="Google Shape;344;g3102a2ff79c_0_652"/>
          <p:cNvSpPr txBox="1"/>
          <p:nvPr>
            <p:ph idx="5" type="title"/>
          </p:nvPr>
        </p:nvSpPr>
        <p:spPr>
          <a:xfrm>
            <a:off x="3468000" y="1542575"/>
            <a:ext cx="1957500" cy="74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200"/>
              <a:buNone/>
            </a:pPr>
            <a:r>
              <a:rPr lang="en" sz="1800">
                <a:solidFill>
                  <a:schemeClr val="dk1"/>
                </a:solidFill>
              </a:rPr>
              <a:t> </a:t>
            </a:r>
            <a:r>
              <a:rPr lang="en" sz="1700"/>
              <a:t>Tipul Const</a:t>
            </a:r>
            <a:endParaRPr sz="1700"/>
          </a:p>
        </p:txBody>
      </p:sp>
      <p:sp>
        <p:nvSpPr>
          <p:cNvPr id="345" name="Google Shape;345;g3102a2ff79c_0_652"/>
          <p:cNvSpPr txBox="1"/>
          <p:nvPr>
            <p:ph idx="8" type="subTitle"/>
          </p:nvPr>
        </p:nvSpPr>
        <p:spPr>
          <a:xfrm>
            <a:off x="709975" y="3754875"/>
            <a:ext cx="1895700" cy="664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t/>
            </a:r>
            <a:endParaRPr/>
          </a:p>
        </p:txBody>
      </p:sp>
      <p:sp>
        <p:nvSpPr>
          <p:cNvPr id="346" name="Google Shape;346;g3102a2ff79c_0_652"/>
          <p:cNvSpPr txBox="1"/>
          <p:nvPr>
            <p:ph idx="9" type="title"/>
          </p:nvPr>
        </p:nvSpPr>
        <p:spPr>
          <a:xfrm>
            <a:off x="2047025" y="3008175"/>
            <a:ext cx="1957500" cy="74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200"/>
              <a:buNone/>
            </a:pPr>
            <a:r>
              <a:rPr lang="en" sz="1700"/>
              <a:t>Redefinirea operatorilor</a:t>
            </a:r>
            <a:endParaRPr sz="1700"/>
          </a:p>
        </p:txBody>
      </p:sp>
      <p:sp>
        <p:nvSpPr>
          <p:cNvPr id="347" name="Google Shape;347;g3102a2ff79c_0_652"/>
          <p:cNvSpPr txBox="1"/>
          <p:nvPr>
            <p:ph idx="14" type="title"/>
          </p:nvPr>
        </p:nvSpPr>
        <p:spPr>
          <a:xfrm>
            <a:off x="4839600" y="3008175"/>
            <a:ext cx="1957500" cy="746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200"/>
              <a:buNone/>
            </a:pPr>
            <a:r>
              <a:rPr lang="en" sz="1800"/>
              <a:t>Exerciții</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g31146844b2d_0_8"/>
          <p:cNvSpPr txBox="1"/>
          <p:nvPr>
            <p:ph idx="1" type="subTitle"/>
          </p:nvPr>
        </p:nvSpPr>
        <p:spPr>
          <a:xfrm flipH="1">
            <a:off x="648825" y="720650"/>
            <a:ext cx="7919700" cy="329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in main : avem un obiect de tip A (b) pe care vrem sa il citim si afisam.</a:t>
            </a:r>
            <a:endParaRPr/>
          </a:p>
          <a:p>
            <a:pPr indent="0" lvl="0" marL="0" rtl="0" algn="l">
              <a:spcBef>
                <a:spcPts val="0"/>
              </a:spcBef>
              <a:spcAft>
                <a:spcPts val="0"/>
              </a:spcAft>
              <a:buNone/>
            </a:pPr>
            <a:r>
              <a:rPr lang="en"/>
              <a:t>→ pentru aceasta , in clasa A vom redefini operatorii &gt;&gt; (de citire) si &lt;&lt; (de afisare)</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 cum actioneaza/apeleaza? </a:t>
            </a:r>
            <a:endParaRPr b="1"/>
          </a:p>
          <a:p>
            <a:pPr indent="0" lvl="0" marL="0" rtl="0" algn="l">
              <a:spcBef>
                <a:spcPts val="0"/>
              </a:spcBef>
              <a:spcAft>
                <a:spcPts val="0"/>
              </a:spcAft>
              <a:buNone/>
            </a:pPr>
            <a:r>
              <a:rPr lang="en"/>
              <a:t>cin&gt;&gt;b; cout&lt;&lt;b;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Operatorii &gt;&gt; si &lt;&lt; nu sunt membri ai clasei, asa ca “functiile” lor vor fi considerate friend, iar apoi scrise in afara clasei.</a:t>
            </a:r>
            <a:endParaRPr/>
          </a:p>
          <a:p>
            <a:pPr indent="0" lvl="0" marL="0" rtl="0" algn="l">
              <a:spcBef>
                <a:spcPts val="0"/>
              </a:spcBef>
              <a:spcAft>
                <a:spcPts val="0"/>
              </a:spcAft>
              <a:buNone/>
            </a:pPr>
            <a:r>
              <a:rPr lang="en"/>
              <a:t>Sintaxa: istream&amp; operator &gt;&gt; (istream &amp;in, A&amp; a); ostream&amp; operator &lt;&lt; (ostream &amp;out, const A&amp; a);</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→in operator &gt;&gt; (de citire)</a:t>
            </a:r>
            <a:endParaRPr b="1"/>
          </a:p>
          <a:p>
            <a:pPr indent="457200" lvl="0" marL="0" rtl="0" algn="l">
              <a:spcBef>
                <a:spcPts val="0"/>
              </a:spcBef>
              <a:spcAft>
                <a:spcPts val="0"/>
              </a:spcAft>
              <a:buNone/>
            </a:pPr>
            <a:r>
              <a:rPr lang="en"/>
              <a:t>Putem declara variabile suplimentare pt verificari, pentru tratarea erorilor, etc, dupa care returnam referinta lui in pentru a modifica obiectul citit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→in operator &lt;&lt; (de afisare)</a:t>
            </a:r>
            <a:endParaRPr b="1"/>
          </a:p>
          <a:p>
            <a:pPr indent="457200" lvl="0" marL="0" rtl="0" algn="l">
              <a:spcBef>
                <a:spcPts val="0"/>
              </a:spcBef>
              <a:spcAft>
                <a:spcPts val="0"/>
              </a:spcAft>
              <a:buNone/>
            </a:pPr>
            <a:r>
              <a:rPr lang="en"/>
              <a:t>Putem afisa orice (de ex. Mesaje sugestive). Obiectul pe care il afisam va fi constant, pentru ca nu avem voie sa modificam obiectul in cadrul afisarii, el trebuie sa ramana neschimbat</a:t>
            </a:r>
            <a:endParaRPr/>
          </a:p>
        </p:txBody>
      </p:sp>
      <p:sp>
        <p:nvSpPr>
          <p:cNvPr id="567" name="Google Shape;567;g31146844b2d_0_8"/>
          <p:cNvSpPr txBox="1"/>
          <p:nvPr>
            <p:ph type="title"/>
          </p:nvPr>
        </p:nvSpPr>
        <p:spPr>
          <a:xfrm>
            <a:off x="1314675" y="-14137"/>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Exemplu</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g31146844b2d_0_1"/>
          <p:cNvSpPr txBox="1"/>
          <p:nvPr/>
        </p:nvSpPr>
        <p:spPr>
          <a:xfrm>
            <a:off x="213500" y="415800"/>
            <a:ext cx="8721600" cy="46929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FFFFFF"/>
                </a:solidFill>
                <a:latin typeface="Overpass Mono"/>
                <a:ea typeface="Overpass Mono"/>
                <a:cs typeface="Overpass Mono"/>
                <a:sym typeface="Overpass Mono"/>
              </a:rPr>
              <a:t> </a:t>
            </a:r>
            <a:endParaRPr b="1" sz="2800">
              <a:solidFill>
                <a:srgbClr val="FFFFFF"/>
              </a:solidFill>
              <a:latin typeface="Overpass Mono"/>
              <a:ea typeface="Overpass Mono"/>
              <a:cs typeface="Overpass Mono"/>
              <a:sym typeface="Overpass Mono"/>
            </a:endParaRPr>
          </a:p>
        </p:txBody>
      </p:sp>
      <p:sp>
        <p:nvSpPr>
          <p:cNvPr id="573" name="Google Shape;573;g31146844b2d_0_1"/>
          <p:cNvSpPr txBox="1"/>
          <p:nvPr>
            <p:ph type="title"/>
          </p:nvPr>
        </p:nvSpPr>
        <p:spPr>
          <a:xfrm>
            <a:off x="558000" y="-37800"/>
            <a:ext cx="79077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Exemplu: Supraincarcarea operatorului + </a:t>
            </a:r>
            <a:endParaRPr sz="2200"/>
          </a:p>
        </p:txBody>
      </p:sp>
      <p:sp>
        <p:nvSpPr>
          <p:cNvPr id="574" name="Google Shape;574;g31146844b2d_0_1"/>
          <p:cNvSpPr txBox="1"/>
          <p:nvPr>
            <p:ph idx="4294967295" type="subTitle"/>
          </p:nvPr>
        </p:nvSpPr>
        <p:spPr>
          <a:xfrm flipH="1">
            <a:off x="5022250" y="478800"/>
            <a:ext cx="4023900" cy="3557100"/>
          </a:xfrm>
          <a:prstGeom prst="rect">
            <a:avLst/>
          </a:prstGeom>
          <a:noFill/>
          <a:ln>
            <a:noFill/>
          </a:ln>
        </p:spPr>
        <p:txBody>
          <a:bodyPr anchorCtr="0" anchor="t" bIns="91425" lIns="91425" spcFirstLastPara="1" rIns="91425" wrap="square" tIns="0">
            <a:noAutofit/>
          </a:bodyPr>
          <a:lstStyle/>
          <a:p>
            <a:pPr indent="0" lvl="0" marL="0" rtl="0" algn="l">
              <a:lnSpc>
                <a:spcPct val="135000"/>
              </a:lnSpc>
              <a:spcBef>
                <a:spcPts val="0"/>
              </a:spcBef>
              <a:spcAft>
                <a:spcPts val="0"/>
              </a:spcAft>
              <a:buNone/>
            </a:pPr>
            <a:r>
              <a:t/>
            </a:r>
            <a:endParaRPr sz="12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000">
                <a:solidFill>
                  <a:srgbClr val="569CD6"/>
                </a:solidFill>
                <a:latin typeface="Courier New"/>
                <a:ea typeface="Courier New"/>
                <a:cs typeface="Courier New"/>
                <a:sym typeface="Courier New"/>
              </a:rPr>
              <a:t>friend</a:t>
            </a:r>
            <a:r>
              <a:rPr lang="en" sz="1000">
                <a:solidFill>
                  <a:srgbClr val="D4D4D4"/>
                </a:solidFill>
                <a:latin typeface="Courier New"/>
                <a:ea typeface="Courier New"/>
                <a:cs typeface="Courier New"/>
                <a:sym typeface="Courier New"/>
              </a:rPr>
              <a:t> </a:t>
            </a:r>
            <a:r>
              <a:rPr lang="en" sz="1000">
                <a:solidFill>
                  <a:srgbClr val="4EC9B0"/>
                </a:solidFill>
                <a:latin typeface="Courier New"/>
                <a:ea typeface="Courier New"/>
                <a:cs typeface="Courier New"/>
                <a:sym typeface="Courier New"/>
              </a:rPr>
              <a:t>ostream</a:t>
            </a:r>
            <a:r>
              <a:rPr lang="en" sz="1000">
                <a:solidFill>
                  <a:srgbClr val="569CD6"/>
                </a:solidFill>
                <a:latin typeface="Courier New"/>
                <a:ea typeface="Courier New"/>
                <a:cs typeface="Courier New"/>
                <a:sym typeface="Courier New"/>
              </a:rPr>
              <a:t>&amp;</a:t>
            </a:r>
            <a:r>
              <a:rPr lang="en" sz="1000">
                <a:solidFill>
                  <a:srgbClr val="D4D4D4"/>
                </a:solidFill>
                <a:latin typeface="Courier New"/>
                <a:ea typeface="Courier New"/>
                <a:cs typeface="Courier New"/>
                <a:sym typeface="Courier New"/>
              </a:rPr>
              <a:t> </a:t>
            </a:r>
            <a:r>
              <a:rPr lang="en" sz="1000">
                <a:solidFill>
                  <a:srgbClr val="B4B4B4"/>
                </a:solidFill>
                <a:latin typeface="Courier New"/>
                <a:ea typeface="Courier New"/>
                <a:cs typeface="Courier New"/>
                <a:sym typeface="Courier New"/>
              </a:rPr>
              <a:t>operator &lt;&lt;</a:t>
            </a:r>
            <a:r>
              <a:rPr lang="en" sz="1000">
                <a:solidFill>
                  <a:srgbClr val="D4D4D4"/>
                </a:solidFill>
                <a:latin typeface="Courier New"/>
                <a:ea typeface="Courier New"/>
                <a:cs typeface="Courier New"/>
                <a:sym typeface="Courier New"/>
              </a:rPr>
              <a:t> (</a:t>
            </a:r>
            <a:r>
              <a:rPr lang="en" sz="1000">
                <a:solidFill>
                  <a:srgbClr val="4EC9B0"/>
                </a:solidFill>
                <a:latin typeface="Courier New"/>
                <a:ea typeface="Courier New"/>
                <a:cs typeface="Courier New"/>
                <a:sym typeface="Courier New"/>
              </a:rPr>
              <a:t>ostream</a:t>
            </a:r>
            <a:r>
              <a:rPr lang="en" sz="1000">
                <a:solidFill>
                  <a:srgbClr val="569CD6"/>
                </a:solidFill>
                <a:latin typeface="Courier New"/>
                <a:ea typeface="Courier New"/>
                <a:cs typeface="Courier New"/>
                <a:sym typeface="Courier New"/>
              </a:rPr>
              <a:t>&amp;</a:t>
            </a:r>
            <a:r>
              <a:rPr lang="en" sz="1000">
                <a:solidFill>
                  <a:srgbClr val="D4D4D4"/>
                </a:solidFill>
                <a:latin typeface="Courier New"/>
                <a:ea typeface="Courier New"/>
                <a:cs typeface="Courier New"/>
                <a:sym typeface="Courier New"/>
              </a:rPr>
              <a:t> </a:t>
            </a:r>
            <a:r>
              <a:rPr lang="en" sz="1000">
                <a:solidFill>
                  <a:srgbClr val="7F7F7F"/>
                </a:solidFill>
                <a:latin typeface="Courier New"/>
                <a:ea typeface="Courier New"/>
                <a:cs typeface="Courier New"/>
                <a:sym typeface="Courier New"/>
              </a:rPr>
              <a:t>out</a:t>
            </a:r>
            <a:r>
              <a:rPr lang="en" sz="1000">
                <a:solidFill>
                  <a:srgbClr val="D4D4D4"/>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const</a:t>
            </a:r>
            <a:r>
              <a:rPr lang="en" sz="1000">
                <a:solidFill>
                  <a:srgbClr val="D4D4D4"/>
                </a:solidFill>
                <a:latin typeface="Courier New"/>
                <a:ea typeface="Courier New"/>
                <a:cs typeface="Courier New"/>
                <a:sym typeface="Courier New"/>
              </a:rPr>
              <a:t> </a:t>
            </a:r>
            <a:r>
              <a:rPr lang="en" sz="1000">
                <a:solidFill>
                  <a:srgbClr val="4EC9B0"/>
                </a:solidFill>
                <a:latin typeface="Courier New"/>
                <a:ea typeface="Courier New"/>
                <a:cs typeface="Courier New"/>
                <a:sym typeface="Courier New"/>
              </a:rPr>
              <a:t>Complex</a:t>
            </a:r>
            <a:r>
              <a:rPr lang="en" sz="1000">
                <a:solidFill>
                  <a:srgbClr val="569CD6"/>
                </a:solidFill>
                <a:latin typeface="Courier New"/>
                <a:ea typeface="Courier New"/>
                <a:cs typeface="Courier New"/>
                <a:sym typeface="Courier New"/>
              </a:rPr>
              <a:t>&amp;</a:t>
            </a:r>
            <a:r>
              <a:rPr lang="en" sz="1000">
                <a:solidFill>
                  <a:srgbClr val="D4D4D4"/>
                </a:solidFill>
                <a:latin typeface="Courier New"/>
                <a:ea typeface="Courier New"/>
                <a:cs typeface="Courier New"/>
                <a:sym typeface="Courier New"/>
              </a:rPr>
              <a:t> </a:t>
            </a:r>
            <a:r>
              <a:rPr lang="en" sz="1000">
                <a:solidFill>
                  <a:srgbClr val="7F7F7F"/>
                </a:solidFill>
                <a:latin typeface="Courier New"/>
                <a:ea typeface="Courier New"/>
                <a:cs typeface="Courier New"/>
                <a:sym typeface="Courier New"/>
              </a:rPr>
              <a:t>c</a:t>
            </a: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000">
                <a:solidFill>
                  <a:srgbClr val="D4D4D4"/>
                </a:solidFill>
                <a:latin typeface="Courier New"/>
                <a:ea typeface="Courier New"/>
                <a:cs typeface="Courier New"/>
                <a:sym typeface="Courier New"/>
              </a:rPr>
              <a:t>    {</a:t>
            </a:r>
            <a:endParaRPr sz="10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000">
                <a:solidFill>
                  <a:srgbClr val="D4D4D4"/>
                </a:solidFill>
                <a:latin typeface="Courier New"/>
                <a:ea typeface="Courier New"/>
                <a:cs typeface="Courier New"/>
                <a:sym typeface="Courier New"/>
              </a:rPr>
              <a:t>        </a:t>
            </a:r>
            <a:r>
              <a:rPr lang="en" sz="1000">
                <a:solidFill>
                  <a:srgbClr val="7F7F7F"/>
                </a:solidFill>
                <a:latin typeface="Courier New"/>
                <a:ea typeface="Courier New"/>
                <a:cs typeface="Courier New"/>
                <a:sym typeface="Courier New"/>
              </a:rPr>
              <a:t>out</a:t>
            </a:r>
            <a:r>
              <a:rPr lang="en" sz="1000">
                <a:solidFill>
                  <a:srgbClr val="B4B4B4"/>
                </a:solidFill>
                <a:latin typeface="Courier New"/>
                <a:ea typeface="Courier New"/>
                <a:cs typeface="Courier New"/>
                <a:sym typeface="Courier New"/>
              </a:rPr>
              <a:t>&lt;&lt;</a:t>
            </a:r>
            <a:r>
              <a:rPr lang="en" sz="1000">
                <a:solidFill>
                  <a:srgbClr val="D4D4D4"/>
                </a:solidFill>
                <a:latin typeface="Courier New"/>
                <a:ea typeface="Courier New"/>
                <a:cs typeface="Courier New"/>
                <a:sym typeface="Courier New"/>
              </a:rPr>
              <a:t> </a:t>
            </a:r>
            <a:r>
              <a:rPr lang="en" sz="1000">
                <a:solidFill>
                  <a:srgbClr val="7F7F7F"/>
                </a:solidFill>
                <a:latin typeface="Courier New"/>
                <a:ea typeface="Courier New"/>
                <a:cs typeface="Courier New"/>
                <a:sym typeface="Courier New"/>
              </a:rPr>
              <a:t>c</a:t>
            </a:r>
            <a:r>
              <a:rPr lang="en" sz="1000">
                <a:solidFill>
                  <a:srgbClr val="D4D4D4"/>
                </a:solidFill>
                <a:latin typeface="Courier New"/>
                <a:ea typeface="Courier New"/>
                <a:cs typeface="Courier New"/>
                <a:sym typeface="Courier New"/>
              </a:rPr>
              <a:t>.</a:t>
            </a:r>
            <a:r>
              <a:rPr lang="en" sz="1000">
                <a:solidFill>
                  <a:srgbClr val="DADADA"/>
                </a:solidFill>
                <a:latin typeface="Courier New"/>
                <a:ea typeface="Courier New"/>
                <a:cs typeface="Courier New"/>
                <a:sym typeface="Courier New"/>
              </a:rPr>
              <a:t>real</a:t>
            </a:r>
            <a:r>
              <a:rPr lang="en" sz="1000">
                <a:solidFill>
                  <a:srgbClr val="B4B4B4"/>
                </a:solidFill>
                <a:latin typeface="Courier New"/>
                <a:ea typeface="Courier New"/>
                <a:cs typeface="Courier New"/>
                <a:sym typeface="Courier New"/>
              </a:rPr>
              <a:t>&lt;&lt;</a:t>
            </a:r>
            <a:r>
              <a:rPr lang="en" sz="1000">
                <a:solidFill>
                  <a:srgbClr val="CE9178"/>
                </a:solidFill>
                <a:latin typeface="Courier New"/>
                <a:ea typeface="Courier New"/>
                <a:cs typeface="Courier New"/>
                <a:sym typeface="Courier New"/>
              </a:rPr>
              <a:t>" + "</a:t>
            </a:r>
            <a:r>
              <a:rPr lang="en" sz="1000">
                <a:solidFill>
                  <a:srgbClr val="B4B4B4"/>
                </a:solidFill>
                <a:latin typeface="Courier New"/>
                <a:ea typeface="Courier New"/>
                <a:cs typeface="Courier New"/>
                <a:sym typeface="Courier New"/>
              </a:rPr>
              <a:t>&lt;&lt;</a:t>
            </a:r>
            <a:r>
              <a:rPr lang="en" sz="1000">
                <a:solidFill>
                  <a:srgbClr val="7F7F7F"/>
                </a:solidFill>
                <a:latin typeface="Courier New"/>
                <a:ea typeface="Courier New"/>
                <a:cs typeface="Courier New"/>
                <a:sym typeface="Courier New"/>
              </a:rPr>
              <a:t>c</a:t>
            </a:r>
            <a:r>
              <a:rPr lang="en" sz="1000">
                <a:solidFill>
                  <a:srgbClr val="D4D4D4"/>
                </a:solidFill>
                <a:latin typeface="Courier New"/>
                <a:ea typeface="Courier New"/>
                <a:cs typeface="Courier New"/>
                <a:sym typeface="Courier New"/>
              </a:rPr>
              <a:t>.</a:t>
            </a:r>
            <a:r>
              <a:rPr lang="en" sz="1000">
                <a:solidFill>
                  <a:srgbClr val="DADADA"/>
                </a:solidFill>
                <a:latin typeface="Courier New"/>
                <a:ea typeface="Courier New"/>
                <a:cs typeface="Courier New"/>
                <a:sym typeface="Courier New"/>
              </a:rPr>
              <a:t>imag</a:t>
            </a:r>
            <a:r>
              <a:rPr lang="en" sz="1000">
                <a:solidFill>
                  <a:srgbClr val="B4B4B4"/>
                </a:solidFill>
                <a:latin typeface="Courier New"/>
                <a:ea typeface="Courier New"/>
                <a:cs typeface="Courier New"/>
                <a:sym typeface="Courier New"/>
              </a:rPr>
              <a:t>&lt;&lt;</a:t>
            </a:r>
            <a:r>
              <a:rPr lang="en" sz="1000">
                <a:solidFill>
                  <a:srgbClr val="CE9178"/>
                </a:solidFill>
                <a:latin typeface="Courier New"/>
                <a:ea typeface="Courier New"/>
                <a:cs typeface="Courier New"/>
                <a:sym typeface="Courier New"/>
              </a:rPr>
              <a:t>"*i"</a:t>
            </a:r>
            <a:r>
              <a:rPr lang="en" sz="1000">
                <a:solidFill>
                  <a:srgbClr val="B4B4B4"/>
                </a:solidFill>
                <a:latin typeface="Courier New"/>
                <a:ea typeface="Courier New"/>
                <a:cs typeface="Courier New"/>
                <a:sym typeface="Courier New"/>
              </a:rPr>
              <a:t>&lt;&lt;</a:t>
            </a:r>
            <a:r>
              <a:rPr lang="en" sz="1000">
                <a:solidFill>
                  <a:srgbClr val="C8C8C8"/>
                </a:solidFill>
                <a:latin typeface="Courier New"/>
                <a:ea typeface="Courier New"/>
                <a:cs typeface="Courier New"/>
                <a:sym typeface="Courier New"/>
              </a:rPr>
              <a:t>endl</a:t>
            </a: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000">
                <a:solidFill>
                  <a:srgbClr val="D4D4D4"/>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return</a:t>
            </a:r>
            <a:r>
              <a:rPr lang="en" sz="1000">
                <a:solidFill>
                  <a:srgbClr val="D4D4D4"/>
                </a:solidFill>
                <a:latin typeface="Courier New"/>
                <a:ea typeface="Courier New"/>
                <a:cs typeface="Courier New"/>
                <a:sym typeface="Courier New"/>
              </a:rPr>
              <a:t> </a:t>
            </a:r>
            <a:r>
              <a:rPr lang="en" sz="1000">
                <a:solidFill>
                  <a:srgbClr val="7F7F7F"/>
                </a:solidFill>
                <a:latin typeface="Courier New"/>
                <a:ea typeface="Courier New"/>
                <a:cs typeface="Courier New"/>
                <a:sym typeface="Courier New"/>
              </a:rPr>
              <a:t>out</a:t>
            </a: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000">
                <a:solidFill>
                  <a:srgbClr val="D4D4D4"/>
                </a:solidFill>
                <a:latin typeface="Courier New"/>
                <a:ea typeface="Courier New"/>
                <a:cs typeface="Courier New"/>
                <a:sym typeface="Courier New"/>
              </a:rPr>
              <a:t>    }</a:t>
            </a:r>
            <a:endParaRPr sz="10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indent="0" lvl="0" marL="0" rtl="0" algn="l">
              <a:spcBef>
                <a:spcPts val="0"/>
              </a:spcBef>
              <a:spcAft>
                <a:spcPts val="0"/>
              </a:spcAft>
              <a:buNone/>
            </a:pPr>
            <a:r>
              <a:t/>
            </a:r>
            <a:endParaRPr sz="1000">
              <a:solidFill>
                <a:srgbClr val="9B9B9B"/>
              </a:solidFill>
              <a:latin typeface="Courier New"/>
              <a:ea typeface="Courier New"/>
              <a:cs typeface="Courier New"/>
              <a:sym typeface="Courier New"/>
            </a:endParaRPr>
          </a:p>
          <a:p>
            <a:pPr indent="0" lvl="0" marL="0" rtl="0" algn="l">
              <a:lnSpc>
                <a:spcPct val="100000"/>
              </a:lnSpc>
              <a:spcBef>
                <a:spcPts val="0"/>
              </a:spcBef>
              <a:spcAft>
                <a:spcPts val="0"/>
              </a:spcAft>
              <a:buClr>
                <a:srgbClr val="000000"/>
              </a:buClr>
              <a:buSzPts val="1200"/>
              <a:buFont typeface="Arial"/>
              <a:buNone/>
            </a:pPr>
            <a:r>
              <a:t/>
            </a:r>
            <a:endParaRPr sz="700">
              <a:solidFill>
                <a:srgbClr val="9B9B9B"/>
              </a:solidFill>
              <a:latin typeface="Courier New"/>
              <a:ea typeface="Courier New"/>
              <a:cs typeface="Courier New"/>
              <a:sym typeface="Courier New"/>
            </a:endParaRPr>
          </a:p>
          <a:p>
            <a:pPr indent="0" lvl="0" marL="0" rtl="0" algn="l">
              <a:lnSpc>
                <a:spcPct val="135000"/>
              </a:lnSpc>
              <a:spcBef>
                <a:spcPts val="0"/>
              </a:spcBef>
              <a:spcAft>
                <a:spcPts val="0"/>
              </a:spcAft>
              <a:buNone/>
            </a:pPr>
            <a:r>
              <a:t/>
            </a:r>
            <a:endParaRPr sz="1200">
              <a:solidFill>
                <a:srgbClr val="569CD6"/>
              </a:solidFill>
              <a:latin typeface="Courier New"/>
              <a:ea typeface="Courier New"/>
              <a:cs typeface="Courier New"/>
              <a:sym typeface="Courier New"/>
            </a:endParaRPr>
          </a:p>
          <a:p>
            <a:pPr indent="0" lvl="0" marL="0" rtl="0" algn="l">
              <a:lnSpc>
                <a:spcPct val="135000"/>
              </a:lnSpc>
              <a:spcBef>
                <a:spcPts val="0"/>
              </a:spcBef>
              <a:spcAft>
                <a:spcPts val="0"/>
              </a:spcAft>
              <a:buNone/>
            </a:pPr>
            <a:r>
              <a:t/>
            </a:r>
            <a:endParaRPr sz="1200">
              <a:solidFill>
                <a:srgbClr val="569CD6"/>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569CD6"/>
                </a:solidFill>
                <a:latin typeface="Courier New"/>
                <a:ea typeface="Courier New"/>
                <a:cs typeface="Courier New"/>
                <a:sym typeface="Courier New"/>
              </a:rPr>
              <a:t>int</a:t>
            </a:r>
            <a:r>
              <a:rPr lang="en" sz="1200">
                <a:solidFill>
                  <a:srgbClr val="D4D4D4"/>
                </a:solidFill>
                <a:latin typeface="Courier New"/>
                <a:ea typeface="Courier New"/>
                <a:cs typeface="Courier New"/>
                <a:sym typeface="Courier New"/>
              </a:rPr>
              <a:t> </a:t>
            </a:r>
            <a:r>
              <a:rPr lang="en" sz="1200">
                <a:solidFill>
                  <a:srgbClr val="C8C8C8"/>
                </a:solidFill>
                <a:latin typeface="Courier New"/>
                <a:ea typeface="Courier New"/>
                <a:cs typeface="Courier New"/>
                <a:sym typeface="Courier New"/>
              </a:rPr>
              <a:t>main</a:t>
            </a:r>
            <a:r>
              <a:rPr lang="en"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Complex</a:t>
            </a:r>
            <a:r>
              <a:rPr lang="en" sz="1200">
                <a:solidFill>
                  <a:srgbClr val="D4D4D4"/>
                </a:solidFill>
                <a:latin typeface="Courier New"/>
                <a:ea typeface="Courier New"/>
                <a:cs typeface="Courier New"/>
                <a:sym typeface="Courier New"/>
              </a:rPr>
              <a:t> </a:t>
            </a:r>
            <a:r>
              <a:rPr lang="en" sz="1200">
                <a:solidFill>
                  <a:srgbClr val="C8C8C8"/>
                </a:solidFill>
                <a:latin typeface="Courier New"/>
                <a:ea typeface="Courier New"/>
                <a:cs typeface="Courier New"/>
                <a:sym typeface="Courier New"/>
              </a:rPr>
              <a:t>c1</a:t>
            </a:r>
            <a:r>
              <a:rPr lang="en" sz="1200">
                <a:solidFill>
                  <a:srgbClr val="D4D4D4"/>
                </a:solidFill>
                <a:latin typeface="Courier New"/>
                <a:ea typeface="Courier New"/>
                <a:cs typeface="Courier New"/>
                <a:sym typeface="Courier New"/>
              </a:rPr>
              <a:t>(</a:t>
            </a:r>
            <a:r>
              <a:rPr lang="en" sz="1200">
                <a:solidFill>
                  <a:srgbClr val="B5CEA8"/>
                </a:solidFill>
                <a:latin typeface="Courier New"/>
                <a:ea typeface="Courier New"/>
                <a:cs typeface="Courier New"/>
                <a:sym typeface="Courier New"/>
              </a:rPr>
              <a:t>3</a:t>
            </a:r>
            <a:r>
              <a:rPr lang="en" sz="1200">
                <a:solidFill>
                  <a:srgbClr val="D4D4D4"/>
                </a:solidFill>
                <a:latin typeface="Courier New"/>
                <a:ea typeface="Courier New"/>
                <a:cs typeface="Courier New"/>
                <a:sym typeface="Courier New"/>
              </a:rPr>
              <a:t>, </a:t>
            </a:r>
            <a:r>
              <a:rPr lang="en" sz="1200">
                <a:solidFill>
                  <a:srgbClr val="B5CEA8"/>
                </a:solidFill>
                <a:latin typeface="Courier New"/>
                <a:ea typeface="Courier New"/>
                <a:cs typeface="Courier New"/>
                <a:sym typeface="Courier New"/>
              </a:rPr>
              <a:t>2</a:t>
            </a:r>
            <a:r>
              <a:rPr lang="en"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Complex</a:t>
            </a:r>
            <a:r>
              <a:rPr lang="en" sz="1200">
                <a:solidFill>
                  <a:srgbClr val="D4D4D4"/>
                </a:solidFill>
                <a:latin typeface="Courier New"/>
                <a:ea typeface="Courier New"/>
                <a:cs typeface="Courier New"/>
                <a:sym typeface="Courier New"/>
              </a:rPr>
              <a:t> </a:t>
            </a:r>
            <a:r>
              <a:rPr lang="en" sz="1200">
                <a:solidFill>
                  <a:srgbClr val="C8C8C8"/>
                </a:solidFill>
                <a:latin typeface="Courier New"/>
                <a:ea typeface="Courier New"/>
                <a:cs typeface="Courier New"/>
                <a:sym typeface="Courier New"/>
              </a:rPr>
              <a:t>c2</a:t>
            </a:r>
            <a:r>
              <a:rPr lang="en" sz="1200">
                <a:solidFill>
                  <a:srgbClr val="D4D4D4"/>
                </a:solidFill>
                <a:latin typeface="Courier New"/>
                <a:ea typeface="Courier New"/>
                <a:cs typeface="Courier New"/>
                <a:sym typeface="Courier New"/>
              </a:rPr>
              <a:t>(</a:t>
            </a:r>
            <a:r>
              <a:rPr lang="en" sz="1200">
                <a:solidFill>
                  <a:srgbClr val="B5CEA8"/>
                </a:solidFill>
                <a:latin typeface="Courier New"/>
                <a:ea typeface="Courier New"/>
                <a:cs typeface="Courier New"/>
                <a:sym typeface="Courier New"/>
              </a:rPr>
              <a:t>1</a:t>
            </a:r>
            <a:r>
              <a:rPr lang="en" sz="1200">
                <a:solidFill>
                  <a:srgbClr val="D4D4D4"/>
                </a:solidFill>
                <a:latin typeface="Courier New"/>
                <a:ea typeface="Courier New"/>
                <a:cs typeface="Courier New"/>
                <a:sym typeface="Courier New"/>
              </a:rPr>
              <a:t>, -</a:t>
            </a:r>
            <a:r>
              <a:rPr lang="en" sz="1200">
                <a:solidFill>
                  <a:srgbClr val="B5CEA8"/>
                </a:solidFill>
                <a:latin typeface="Courier New"/>
                <a:ea typeface="Courier New"/>
                <a:cs typeface="Courier New"/>
                <a:sym typeface="Courier New"/>
              </a:rPr>
              <a:t>1</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t/>
            </a:r>
            <a:endParaRPr sz="12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Complex</a:t>
            </a:r>
            <a:r>
              <a:rPr lang="en" sz="1200">
                <a:solidFill>
                  <a:srgbClr val="D4D4D4"/>
                </a:solidFill>
                <a:latin typeface="Courier New"/>
                <a:ea typeface="Courier New"/>
                <a:cs typeface="Courier New"/>
                <a:sym typeface="Courier New"/>
              </a:rPr>
              <a:t> </a:t>
            </a:r>
            <a:r>
              <a:rPr lang="en" sz="1200">
                <a:solidFill>
                  <a:srgbClr val="C8C8C8"/>
                </a:solidFill>
                <a:latin typeface="Courier New"/>
                <a:ea typeface="Courier New"/>
                <a:cs typeface="Courier New"/>
                <a:sym typeface="Courier New"/>
              </a:rPr>
              <a:t>c3</a:t>
            </a:r>
            <a:r>
              <a:rPr lang="en" sz="1200">
                <a:solidFill>
                  <a:srgbClr val="D4D4D4"/>
                </a:solidFill>
                <a:latin typeface="Courier New"/>
                <a:ea typeface="Courier New"/>
                <a:cs typeface="Courier New"/>
                <a:sym typeface="Courier New"/>
              </a:rPr>
              <a:t> = </a:t>
            </a:r>
            <a:r>
              <a:rPr lang="en" sz="1200">
                <a:solidFill>
                  <a:srgbClr val="C8C8C8"/>
                </a:solidFill>
                <a:latin typeface="Courier New"/>
                <a:ea typeface="Courier New"/>
                <a:cs typeface="Courier New"/>
                <a:sym typeface="Courier New"/>
              </a:rPr>
              <a:t>c1</a:t>
            </a:r>
            <a:r>
              <a:rPr lang="en" sz="1200">
                <a:solidFill>
                  <a:srgbClr val="D4D4D4"/>
                </a:solidFill>
                <a:latin typeface="Courier New"/>
                <a:ea typeface="Courier New"/>
                <a:cs typeface="Courier New"/>
                <a:sym typeface="Courier New"/>
              </a:rPr>
              <a:t> </a:t>
            </a:r>
            <a:r>
              <a:rPr lang="en" sz="1200">
                <a:solidFill>
                  <a:srgbClr val="B4B4B4"/>
                </a:solidFill>
                <a:latin typeface="Courier New"/>
                <a:ea typeface="Courier New"/>
                <a:cs typeface="Courier New"/>
                <a:sym typeface="Courier New"/>
              </a:rPr>
              <a:t>+</a:t>
            </a:r>
            <a:r>
              <a:rPr lang="en" sz="1200">
                <a:solidFill>
                  <a:srgbClr val="D4D4D4"/>
                </a:solidFill>
                <a:latin typeface="Courier New"/>
                <a:ea typeface="Courier New"/>
                <a:cs typeface="Courier New"/>
                <a:sym typeface="Courier New"/>
              </a:rPr>
              <a:t> </a:t>
            </a:r>
            <a:r>
              <a:rPr lang="en" sz="1200">
                <a:solidFill>
                  <a:srgbClr val="C8C8C8"/>
                </a:solidFill>
                <a:latin typeface="Courier New"/>
                <a:ea typeface="Courier New"/>
                <a:cs typeface="Courier New"/>
                <a:sym typeface="Courier New"/>
              </a:rPr>
              <a:t>c2</a:t>
            </a:r>
            <a:r>
              <a:rPr lang="en"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C8C8C8"/>
                </a:solidFill>
                <a:latin typeface="Courier New"/>
                <a:ea typeface="Courier New"/>
                <a:cs typeface="Courier New"/>
                <a:sym typeface="Courier New"/>
              </a:rPr>
              <a:t>cout</a:t>
            </a:r>
            <a:r>
              <a:rPr lang="en" sz="1200">
                <a:solidFill>
                  <a:srgbClr val="B4B4B4"/>
                </a:solidFill>
                <a:latin typeface="Courier New"/>
                <a:ea typeface="Courier New"/>
                <a:cs typeface="Courier New"/>
                <a:sym typeface="Courier New"/>
              </a:rPr>
              <a:t>&lt;&lt;</a:t>
            </a:r>
            <a:r>
              <a:rPr lang="en" sz="1200">
                <a:solidFill>
                  <a:srgbClr val="C8C8C8"/>
                </a:solidFill>
                <a:latin typeface="Courier New"/>
                <a:ea typeface="Courier New"/>
                <a:cs typeface="Courier New"/>
                <a:sym typeface="Courier New"/>
              </a:rPr>
              <a:t>c3</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return</a:t>
            </a:r>
            <a:r>
              <a:rPr lang="en" sz="1200">
                <a:solidFill>
                  <a:srgbClr val="D4D4D4"/>
                </a:solidFill>
                <a:latin typeface="Courier New"/>
                <a:ea typeface="Courier New"/>
                <a:cs typeface="Courier New"/>
                <a:sym typeface="Courier New"/>
              </a:rPr>
              <a:t> </a:t>
            </a:r>
            <a:r>
              <a:rPr lang="en" sz="1200">
                <a:solidFill>
                  <a:srgbClr val="B5CEA8"/>
                </a:solidFill>
                <a:latin typeface="Courier New"/>
                <a:ea typeface="Courier New"/>
                <a:cs typeface="Courier New"/>
                <a:sym typeface="Courier New"/>
              </a:rPr>
              <a:t>0</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p:txBody>
      </p:sp>
      <p:sp>
        <p:nvSpPr>
          <p:cNvPr id="575" name="Google Shape;575;g31146844b2d_0_1"/>
          <p:cNvSpPr txBox="1"/>
          <p:nvPr>
            <p:ph idx="4294967295" type="subTitle"/>
          </p:nvPr>
        </p:nvSpPr>
        <p:spPr>
          <a:xfrm flipH="1">
            <a:off x="144700" y="428500"/>
            <a:ext cx="4953900" cy="5143500"/>
          </a:xfrm>
          <a:prstGeom prst="rect">
            <a:avLst/>
          </a:prstGeom>
          <a:noFill/>
          <a:ln>
            <a:noFill/>
          </a:ln>
        </p:spPr>
        <p:txBody>
          <a:bodyPr anchorCtr="0" anchor="t" bIns="91425" lIns="91425" spcFirstLastPara="1" rIns="91425" wrap="square" tIns="0">
            <a:noAutofit/>
          </a:bodyPr>
          <a:lstStyle/>
          <a:p>
            <a:pPr indent="0" lvl="0" marL="0" rtl="0" algn="l">
              <a:lnSpc>
                <a:spcPct val="135000"/>
              </a:lnSpc>
              <a:spcBef>
                <a:spcPts val="0"/>
              </a:spcBef>
              <a:spcAft>
                <a:spcPts val="0"/>
              </a:spcAft>
              <a:buNone/>
            </a:pPr>
            <a:r>
              <a:rPr lang="en" sz="1000">
                <a:solidFill>
                  <a:srgbClr val="9B9B9B"/>
                </a:solidFill>
                <a:latin typeface="Courier New"/>
                <a:ea typeface="Courier New"/>
                <a:cs typeface="Courier New"/>
                <a:sym typeface="Courier New"/>
              </a:rPr>
              <a:t>#include</a:t>
            </a:r>
            <a:r>
              <a:rPr lang="en" sz="1000">
                <a:solidFill>
                  <a:srgbClr val="569CD6"/>
                </a:solidFill>
                <a:latin typeface="Courier New"/>
                <a:ea typeface="Courier New"/>
                <a:cs typeface="Courier New"/>
                <a:sym typeface="Courier New"/>
              </a:rPr>
              <a:t> </a:t>
            </a:r>
            <a:r>
              <a:rPr lang="en" sz="1000">
                <a:solidFill>
                  <a:srgbClr val="CE9178"/>
                </a:solidFill>
                <a:latin typeface="Courier New"/>
                <a:ea typeface="Courier New"/>
                <a:cs typeface="Courier New"/>
                <a:sym typeface="Courier New"/>
              </a:rPr>
              <a:t>&lt;iostream&gt;</a:t>
            </a:r>
            <a:endParaRPr sz="1000">
              <a:solidFill>
                <a:srgbClr val="CE9178"/>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000">
                <a:solidFill>
                  <a:srgbClr val="569CD6"/>
                </a:solidFill>
                <a:latin typeface="Courier New"/>
                <a:ea typeface="Courier New"/>
                <a:cs typeface="Courier New"/>
                <a:sym typeface="Courier New"/>
              </a:rPr>
              <a:t>using</a:t>
            </a:r>
            <a:r>
              <a:rPr lang="en" sz="1000">
                <a:solidFill>
                  <a:srgbClr val="D4D4D4"/>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namespace</a:t>
            </a:r>
            <a:r>
              <a:rPr lang="en" sz="1000">
                <a:solidFill>
                  <a:srgbClr val="D4D4D4"/>
                </a:solidFill>
                <a:latin typeface="Courier New"/>
                <a:ea typeface="Courier New"/>
                <a:cs typeface="Courier New"/>
                <a:sym typeface="Courier New"/>
              </a:rPr>
              <a:t> </a:t>
            </a:r>
            <a:r>
              <a:rPr lang="en" sz="1000">
                <a:solidFill>
                  <a:srgbClr val="C8C8C8"/>
                </a:solidFill>
                <a:latin typeface="Courier New"/>
                <a:ea typeface="Courier New"/>
                <a:cs typeface="Courier New"/>
                <a:sym typeface="Courier New"/>
              </a:rPr>
              <a:t>std</a:t>
            </a: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t/>
            </a:r>
            <a:endParaRPr sz="10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000">
                <a:solidFill>
                  <a:srgbClr val="569CD6"/>
                </a:solidFill>
                <a:latin typeface="Courier New"/>
                <a:ea typeface="Courier New"/>
                <a:cs typeface="Courier New"/>
                <a:sym typeface="Courier New"/>
              </a:rPr>
              <a:t>class</a:t>
            </a:r>
            <a:r>
              <a:rPr lang="en" sz="1000">
                <a:solidFill>
                  <a:srgbClr val="D4D4D4"/>
                </a:solidFill>
                <a:latin typeface="Courier New"/>
                <a:ea typeface="Courier New"/>
                <a:cs typeface="Courier New"/>
                <a:sym typeface="Courier New"/>
              </a:rPr>
              <a:t> </a:t>
            </a:r>
            <a:r>
              <a:rPr lang="en" sz="1000">
                <a:solidFill>
                  <a:srgbClr val="4EC9B0"/>
                </a:solidFill>
                <a:latin typeface="Courier New"/>
                <a:ea typeface="Courier New"/>
                <a:cs typeface="Courier New"/>
                <a:sym typeface="Courier New"/>
              </a:rPr>
              <a:t>Complex</a:t>
            </a:r>
            <a:endParaRPr sz="1000">
              <a:solidFill>
                <a:srgbClr val="4EC9B0"/>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000">
                <a:solidFill>
                  <a:srgbClr val="D4D4D4"/>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double</a:t>
            </a:r>
            <a:r>
              <a:rPr lang="en" sz="1000">
                <a:solidFill>
                  <a:srgbClr val="D4D4D4"/>
                </a:solidFill>
                <a:latin typeface="Courier New"/>
                <a:ea typeface="Courier New"/>
                <a:cs typeface="Courier New"/>
                <a:sym typeface="Courier New"/>
              </a:rPr>
              <a:t> </a:t>
            </a:r>
            <a:r>
              <a:rPr lang="en" sz="1000">
                <a:solidFill>
                  <a:srgbClr val="DADADA"/>
                </a:solidFill>
                <a:latin typeface="Courier New"/>
                <a:ea typeface="Courier New"/>
                <a:cs typeface="Courier New"/>
                <a:sym typeface="Courier New"/>
              </a:rPr>
              <a:t>real</a:t>
            </a: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000">
                <a:solidFill>
                  <a:srgbClr val="D4D4D4"/>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double</a:t>
            </a:r>
            <a:r>
              <a:rPr lang="en" sz="1000">
                <a:solidFill>
                  <a:srgbClr val="D4D4D4"/>
                </a:solidFill>
                <a:latin typeface="Courier New"/>
                <a:ea typeface="Courier New"/>
                <a:cs typeface="Courier New"/>
                <a:sym typeface="Courier New"/>
              </a:rPr>
              <a:t> </a:t>
            </a:r>
            <a:r>
              <a:rPr lang="en" sz="1000">
                <a:solidFill>
                  <a:srgbClr val="DADADA"/>
                </a:solidFill>
                <a:latin typeface="Courier New"/>
                <a:ea typeface="Courier New"/>
                <a:cs typeface="Courier New"/>
                <a:sym typeface="Courier New"/>
              </a:rPr>
              <a:t>imag</a:t>
            </a: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000">
                <a:solidFill>
                  <a:srgbClr val="569CD6"/>
                </a:solidFill>
                <a:latin typeface="Courier New"/>
                <a:ea typeface="Courier New"/>
                <a:cs typeface="Courier New"/>
                <a:sym typeface="Courier New"/>
              </a:rPr>
              <a:t>public:</a:t>
            </a:r>
            <a:endParaRPr sz="1000">
              <a:solidFill>
                <a:srgbClr val="569CD6"/>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000">
                <a:solidFill>
                  <a:srgbClr val="D4D4D4"/>
                </a:solidFill>
                <a:latin typeface="Courier New"/>
                <a:ea typeface="Courier New"/>
                <a:cs typeface="Courier New"/>
                <a:sym typeface="Courier New"/>
              </a:rPr>
              <a:t>   </a:t>
            </a:r>
            <a:endParaRPr sz="10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000">
                <a:solidFill>
                  <a:srgbClr val="D4D4D4"/>
                </a:solidFill>
                <a:latin typeface="Courier New"/>
                <a:ea typeface="Courier New"/>
                <a:cs typeface="Courier New"/>
                <a:sym typeface="Courier New"/>
              </a:rPr>
              <a:t>    </a:t>
            </a:r>
            <a:r>
              <a:rPr lang="en" sz="1000">
                <a:solidFill>
                  <a:srgbClr val="C8C8C8"/>
                </a:solidFill>
                <a:latin typeface="Courier New"/>
                <a:ea typeface="Courier New"/>
                <a:cs typeface="Courier New"/>
                <a:sym typeface="Courier New"/>
              </a:rPr>
              <a:t>Complex</a:t>
            </a:r>
            <a:r>
              <a:rPr lang="en" sz="1000">
                <a:solidFill>
                  <a:srgbClr val="D4D4D4"/>
                </a:solidFill>
                <a:latin typeface="Courier New"/>
                <a:ea typeface="Courier New"/>
                <a:cs typeface="Courier New"/>
                <a:sym typeface="Courier New"/>
              </a:rPr>
              <a:t>(</a:t>
            </a:r>
            <a:r>
              <a:rPr lang="en" sz="1000">
                <a:solidFill>
                  <a:srgbClr val="569CD6"/>
                </a:solidFill>
                <a:latin typeface="Courier New"/>
                <a:ea typeface="Courier New"/>
                <a:cs typeface="Courier New"/>
                <a:sym typeface="Courier New"/>
              </a:rPr>
              <a:t>double</a:t>
            </a:r>
            <a:r>
              <a:rPr lang="en" sz="1000">
                <a:solidFill>
                  <a:srgbClr val="D4D4D4"/>
                </a:solidFill>
                <a:latin typeface="Courier New"/>
                <a:ea typeface="Courier New"/>
                <a:cs typeface="Courier New"/>
                <a:sym typeface="Courier New"/>
              </a:rPr>
              <a:t> </a:t>
            </a:r>
            <a:r>
              <a:rPr lang="en" sz="1000">
                <a:solidFill>
                  <a:srgbClr val="7F7F7F"/>
                </a:solidFill>
                <a:latin typeface="Courier New"/>
                <a:ea typeface="Courier New"/>
                <a:cs typeface="Courier New"/>
                <a:sym typeface="Courier New"/>
              </a:rPr>
              <a:t>r</a:t>
            </a:r>
            <a:r>
              <a:rPr lang="en" sz="1000">
                <a:solidFill>
                  <a:srgbClr val="D4D4D4"/>
                </a:solidFill>
                <a:latin typeface="Courier New"/>
                <a:ea typeface="Courier New"/>
                <a:cs typeface="Courier New"/>
                <a:sym typeface="Courier New"/>
              </a:rPr>
              <a:t> = </a:t>
            </a:r>
            <a:r>
              <a:rPr lang="en" sz="1000">
                <a:solidFill>
                  <a:srgbClr val="B5CEA8"/>
                </a:solidFill>
                <a:latin typeface="Courier New"/>
                <a:ea typeface="Courier New"/>
                <a:cs typeface="Courier New"/>
                <a:sym typeface="Courier New"/>
              </a:rPr>
              <a:t>0</a:t>
            </a:r>
            <a:r>
              <a:rPr lang="en" sz="1000">
                <a:solidFill>
                  <a:srgbClr val="D4D4D4"/>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double</a:t>
            </a:r>
            <a:r>
              <a:rPr lang="en" sz="1000">
                <a:solidFill>
                  <a:srgbClr val="D4D4D4"/>
                </a:solidFill>
                <a:latin typeface="Courier New"/>
                <a:ea typeface="Courier New"/>
                <a:cs typeface="Courier New"/>
                <a:sym typeface="Courier New"/>
              </a:rPr>
              <a:t> </a:t>
            </a:r>
            <a:r>
              <a:rPr lang="en" sz="1000">
                <a:solidFill>
                  <a:srgbClr val="7F7F7F"/>
                </a:solidFill>
                <a:latin typeface="Courier New"/>
                <a:ea typeface="Courier New"/>
                <a:cs typeface="Courier New"/>
                <a:sym typeface="Courier New"/>
              </a:rPr>
              <a:t>i</a:t>
            </a:r>
            <a:r>
              <a:rPr lang="en" sz="1000">
                <a:solidFill>
                  <a:srgbClr val="D4D4D4"/>
                </a:solidFill>
                <a:latin typeface="Courier New"/>
                <a:ea typeface="Courier New"/>
                <a:cs typeface="Courier New"/>
                <a:sym typeface="Courier New"/>
              </a:rPr>
              <a:t> = </a:t>
            </a:r>
            <a:r>
              <a:rPr lang="en" sz="1000">
                <a:solidFill>
                  <a:srgbClr val="B5CEA8"/>
                </a:solidFill>
                <a:latin typeface="Courier New"/>
                <a:ea typeface="Courier New"/>
                <a:cs typeface="Courier New"/>
                <a:sym typeface="Courier New"/>
              </a:rPr>
              <a:t>0</a:t>
            </a:r>
            <a:r>
              <a:rPr lang="en" sz="1000">
                <a:solidFill>
                  <a:srgbClr val="D4D4D4"/>
                </a:solidFill>
                <a:latin typeface="Courier New"/>
                <a:ea typeface="Courier New"/>
                <a:cs typeface="Courier New"/>
                <a:sym typeface="Courier New"/>
              </a:rPr>
              <a:t>) : </a:t>
            </a:r>
            <a:r>
              <a:rPr lang="en" sz="1000">
                <a:solidFill>
                  <a:srgbClr val="DADADA"/>
                </a:solidFill>
                <a:latin typeface="Courier New"/>
                <a:ea typeface="Courier New"/>
                <a:cs typeface="Courier New"/>
                <a:sym typeface="Courier New"/>
              </a:rPr>
              <a:t>real</a:t>
            </a:r>
            <a:r>
              <a:rPr lang="en" sz="1000">
                <a:solidFill>
                  <a:srgbClr val="D4D4D4"/>
                </a:solidFill>
                <a:latin typeface="Courier New"/>
                <a:ea typeface="Courier New"/>
                <a:cs typeface="Courier New"/>
                <a:sym typeface="Courier New"/>
              </a:rPr>
              <a:t>(</a:t>
            </a:r>
            <a:r>
              <a:rPr lang="en" sz="1000">
                <a:solidFill>
                  <a:srgbClr val="7F7F7F"/>
                </a:solidFill>
                <a:latin typeface="Courier New"/>
                <a:ea typeface="Courier New"/>
                <a:cs typeface="Courier New"/>
                <a:sym typeface="Courier New"/>
              </a:rPr>
              <a:t>r</a:t>
            </a:r>
            <a:r>
              <a:rPr lang="en" sz="1000">
                <a:solidFill>
                  <a:srgbClr val="D4D4D4"/>
                </a:solidFill>
                <a:latin typeface="Courier New"/>
                <a:ea typeface="Courier New"/>
                <a:cs typeface="Courier New"/>
                <a:sym typeface="Courier New"/>
              </a:rPr>
              <a:t>), </a:t>
            </a:r>
            <a:r>
              <a:rPr lang="en" sz="1000">
                <a:solidFill>
                  <a:srgbClr val="DADADA"/>
                </a:solidFill>
                <a:latin typeface="Courier New"/>
                <a:ea typeface="Courier New"/>
                <a:cs typeface="Courier New"/>
                <a:sym typeface="Courier New"/>
              </a:rPr>
              <a:t>imag</a:t>
            </a:r>
            <a:r>
              <a:rPr lang="en" sz="1000">
                <a:solidFill>
                  <a:srgbClr val="D4D4D4"/>
                </a:solidFill>
                <a:latin typeface="Courier New"/>
                <a:ea typeface="Courier New"/>
                <a:cs typeface="Courier New"/>
                <a:sym typeface="Courier New"/>
              </a:rPr>
              <a:t>(</a:t>
            </a:r>
            <a:r>
              <a:rPr lang="en" sz="1000">
                <a:solidFill>
                  <a:srgbClr val="7F7F7F"/>
                </a:solidFill>
                <a:latin typeface="Courier New"/>
                <a:ea typeface="Courier New"/>
                <a:cs typeface="Courier New"/>
                <a:sym typeface="Courier New"/>
              </a:rPr>
              <a:t>i</a:t>
            </a:r>
            <a:r>
              <a:rPr lang="en" sz="1000">
                <a:solidFill>
                  <a:srgbClr val="D4D4D4"/>
                </a:solidFill>
                <a:latin typeface="Courier New"/>
                <a:ea typeface="Courier New"/>
                <a:cs typeface="Courier New"/>
                <a:sym typeface="Courier New"/>
              </a:rPr>
              <a:t>) {}</a:t>
            </a:r>
            <a:endParaRPr sz="10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t/>
            </a:r>
            <a:endParaRPr sz="10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000">
                <a:solidFill>
                  <a:srgbClr val="D4D4D4"/>
                </a:solidFill>
                <a:latin typeface="Courier New"/>
                <a:ea typeface="Courier New"/>
                <a:cs typeface="Courier New"/>
                <a:sym typeface="Courier New"/>
              </a:rPr>
              <a:t>    </a:t>
            </a:r>
            <a:r>
              <a:rPr lang="en" sz="1000">
                <a:solidFill>
                  <a:srgbClr val="4EC9B0"/>
                </a:solidFill>
                <a:latin typeface="Courier New"/>
                <a:ea typeface="Courier New"/>
                <a:cs typeface="Courier New"/>
                <a:sym typeface="Courier New"/>
              </a:rPr>
              <a:t>Complex</a:t>
            </a:r>
            <a:r>
              <a:rPr lang="en" sz="1000">
                <a:solidFill>
                  <a:srgbClr val="D4D4D4"/>
                </a:solidFill>
                <a:latin typeface="Courier New"/>
                <a:ea typeface="Courier New"/>
                <a:cs typeface="Courier New"/>
                <a:sym typeface="Courier New"/>
              </a:rPr>
              <a:t> </a:t>
            </a:r>
            <a:r>
              <a:rPr lang="en" sz="1000">
                <a:solidFill>
                  <a:srgbClr val="B4B4B4"/>
                </a:solidFill>
                <a:latin typeface="Courier New"/>
                <a:ea typeface="Courier New"/>
                <a:cs typeface="Courier New"/>
                <a:sym typeface="Courier New"/>
              </a:rPr>
              <a:t>operator +</a:t>
            </a:r>
            <a:r>
              <a:rPr lang="en" sz="1000">
                <a:solidFill>
                  <a:srgbClr val="D4D4D4"/>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const</a:t>
            </a:r>
            <a:r>
              <a:rPr lang="en" sz="1000">
                <a:solidFill>
                  <a:srgbClr val="D4D4D4"/>
                </a:solidFill>
                <a:latin typeface="Courier New"/>
                <a:ea typeface="Courier New"/>
                <a:cs typeface="Courier New"/>
                <a:sym typeface="Courier New"/>
              </a:rPr>
              <a:t> </a:t>
            </a:r>
            <a:r>
              <a:rPr lang="en" sz="1000">
                <a:solidFill>
                  <a:srgbClr val="4EC9B0"/>
                </a:solidFill>
                <a:latin typeface="Courier New"/>
                <a:ea typeface="Courier New"/>
                <a:cs typeface="Courier New"/>
                <a:sym typeface="Courier New"/>
              </a:rPr>
              <a:t>Complex</a:t>
            </a:r>
            <a:r>
              <a:rPr lang="en" sz="1000">
                <a:solidFill>
                  <a:srgbClr val="569CD6"/>
                </a:solidFill>
                <a:latin typeface="Courier New"/>
                <a:ea typeface="Courier New"/>
                <a:cs typeface="Courier New"/>
                <a:sym typeface="Courier New"/>
              </a:rPr>
              <a:t>&amp;</a:t>
            </a:r>
            <a:r>
              <a:rPr lang="en" sz="1000">
                <a:solidFill>
                  <a:srgbClr val="D4D4D4"/>
                </a:solidFill>
                <a:latin typeface="Courier New"/>
                <a:ea typeface="Courier New"/>
                <a:cs typeface="Courier New"/>
                <a:sym typeface="Courier New"/>
              </a:rPr>
              <a:t> </a:t>
            </a:r>
            <a:r>
              <a:rPr lang="en" sz="1000">
                <a:solidFill>
                  <a:srgbClr val="7F7F7F"/>
                </a:solidFill>
                <a:latin typeface="Courier New"/>
                <a:ea typeface="Courier New"/>
                <a:cs typeface="Courier New"/>
                <a:sym typeface="Courier New"/>
              </a:rPr>
              <a:t>other</a:t>
            </a:r>
            <a:r>
              <a:rPr lang="en" sz="1000">
                <a:solidFill>
                  <a:srgbClr val="D4D4D4"/>
                </a:solidFill>
                <a:latin typeface="Courier New"/>
                <a:ea typeface="Courier New"/>
                <a:cs typeface="Courier New"/>
                <a:sym typeface="Courier New"/>
              </a:rPr>
              <a:t>) </a:t>
            </a:r>
            <a:r>
              <a:rPr lang="en" sz="1000">
                <a:solidFill>
                  <a:srgbClr val="569CD6"/>
                </a:solidFill>
                <a:latin typeface="Courier New"/>
                <a:ea typeface="Courier New"/>
                <a:cs typeface="Courier New"/>
                <a:sym typeface="Courier New"/>
              </a:rPr>
              <a:t>const</a:t>
            </a:r>
            <a:endParaRPr sz="1000">
              <a:solidFill>
                <a:srgbClr val="569CD6"/>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000">
                <a:solidFill>
                  <a:srgbClr val="D4D4D4"/>
                </a:solidFill>
                <a:latin typeface="Courier New"/>
                <a:ea typeface="Courier New"/>
                <a:cs typeface="Courier New"/>
                <a:sym typeface="Courier New"/>
              </a:rPr>
              <a:t>    {</a:t>
            </a:r>
            <a:endParaRPr sz="10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4EC9B0"/>
                </a:solidFill>
                <a:latin typeface="Courier New"/>
                <a:ea typeface="Courier New"/>
                <a:cs typeface="Courier New"/>
                <a:sym typeface="Courier New"/>
              </a:rPr>
              <a:t>       Complex</a:t>
            </a:r>
            <a:r>
              <a:rPr lang="en" sz="1200">
                <a:solidFill>
                  <a:srgbClr val="D4D4D4"/>
                </a:solidFill>
                <a:latin typeface="Courier New"/>
                <a:ea typeface="Courier New"/>
                <a:cs typeface="Courier New"/>
                <a:sym typeface="Courier New"/>
              </a:rPr>
              <a:t> </a:t>
            </a:r>
            <a:r>
              <a:rPr lang="en" sz="1200">
                <a:solidFill>
                  <a:srgbClr val="C8C8C8"/>
                </a:solidFill>
                <a:latin typeface="Courier New"/>
                <a:ea typeface="Courier New"/>
                <a:cs typeface="Courier New"/>
                <a:sym typeface="Courier New"/>
              </a:rPr>
              <a:t>temporar</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C8C8C8"/>
                </a:solidFill>
                <a:latin typeface="Courier New"/>
                <a:ea typeface="Courier New"/>
                <a:cs typeface="Courier New"/>
                <a:sym typeface="Courier New"/>
              </a:rPr>
              <a:t>temporar</a:t>
            </a:r>
            <a:r>
              <a:rPr lang="en" sz="1200">
                <a:solidFill>
                  <a:srgbClr val="D4D4D4"/>
                </a:solidFill>
                <a:latin typeface="Courier New"/>
                <a:ea typeface="Courier New"/>
                <a:cs typeface="Courier New"/>
                <a:sym typeface="Courier New"/>
              </a:rPr>
              <a:t>.</a:t>
            </a:r>
            <a:r>
              <a:rPr lang="en" sz="1200">
                <a:solidFill>
                  <a:srgbClr val="DADADA"/>
                </a:solidFill>
                <a:latin typeface="Courier New"/>
                <a:ea typeface="Courier New"/>
                <a:cs typeface="Courier New"/>
                <a:sym typeface="Courier New"/>
              </a:rPr>
              <a:t>real</a:t>
            </a:r>
            <a:r>
              <a:rPr lang="en" sz="1200">
                <a:solidFill>
                  <a:srgbClr val="D4D4D4"/>
                </a:solidFill>
                <a:latin typeface="Courier New"/>
                <a:ea typeface="Courier New"/>
                <a:cs typeface="Courier New"/>
                <a:sym typeface="Courier New"/>
              </a:rPr>
              <a:t>=</a:t>
            </a:r>
            <a:r>
              <a:rPr lang="en" sz="1200">
                <a:solidFill>
                  <a:srgbClr val="DADADA"/>
                </a:solidFill>
                <a:latin typeface="Courier New"/>
                <a:ea typeface="Courier New"/>
                <a:cs typeface="Courier New"/>
                <a:sym typeface="Courier New"/>
              </a:rPr>
              <a:t>real</a:t>
            </a:r>
            <a:r>
              <a:rPr lang="en" sz="1200">
                <a:solidFill>
                  <a:srgbClr val="D4D4D4"/>
                </a:solidFill>
                <a:latin typeface="Courier New"/>
                <a:ea typeface="Courier New"/>
                <a:cs typeface="Courier New"/>
                <a:sym typeface="Courier New"/>
              </a:rPr>
              <a:t>+</a:t>
            </a:r>
            <a:r>
              <a:rPr lang="en" sz="1200">
                <a:solidFill>
                  <a:srgbClr val="7F7F7F"/>
                </a:solidFill>
                <a:latin typeface="Courier New"/>
                <a:ea typeface="Courier New"/>
                <a:cs typeface="Courier New"/>
                <a:sym typeface="Courier New"/>
              </a:rPr>
              <a:t>other</a:t>
            </a:r>
            <a:r>
              <a:rPr lang="en" sz="1200">
                <a:solidFill>
                  <a:srgbClr val="D4D4D4"/>
                </a:solidFill>
                <a:latin typeface="Courier New"/>
                <a:ea typeface="Courier New"/>
                <a:cs typeface="Courier New"/>
                <a:sym typeface="Courier New"/>
              </a:rPr>
              <a:t>.</a:t>
            </a:r>
            <a:r>
              <a:rPr lang="en" sz="1200">
                <a:solidFill>
                  <a:srgbClr val="DADADA"/>
                </a:solidFill>
                <a:latin typeface="Courier New"/>
                <a:ea typeface="Courier New"/>
                <a:cs typeface="Courier New"/>
                <a:sym typeface="Courier New"/>
              </a:rPr>
              <a:t>real</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C8C8C8"/>
                </a:solidFill>
                <a:latin typeface="Courier New"/>
                <a:ea typeface="Courier New"/>
                <a:cs typeface="Courier New"/>
                <a:sym typeface="Courier New"/>
              </a:rPr>
              <a:t>temporar</a:t>
            </a:r>
            <a:r>
              <a:rPr lang="en" sz="1200">
                <a:solidFill>
                  <a:srgbClr val="D4D4D4"/>
                </a:solidFill>
                <a:latin typeface="Courier New"/>
                <a:ea typeface="Courier New"/>
                <a:cs typeface="Courier New"/>
                <a:sym typeface="Courier New"/>
              </a:rPr>
              <a:t>.</a:t>
            </a:r>
            <a:r>
              <a:rPr lang="en" sz="1200">
                <a:solidFill>
                  <a:srgbClr val="DADADA"/>
                </a:solidFill>
                <a:latin typeface="Courier New"/>
                <a:ea typeface="Courier New"/>
                <a:cs typeface="Courier New"/>
                <a:sym typeface="Courier New"/>
              </a:rPr>
              <a:t>imag</a:t>
            </a:r>
            <a:r>
              <a:rPr lang="en" sz="1200">
                <a:solidFill>
                  <a:srgbClr val="D4D4D4"/>
                </a:solidFill>
                <a:latin typeface="Courier New"/>
                <a:ea typeface="Courier New"/>
                <a:cs typeface="Courier New"/>
                <a:sym typeface="Courier New"/>
              </a:rPr>
              <a:t>=</a:t>
            </a:r>
            <a:r>
              <a:rPr lang="en" sz="1200">
                <a:solidFill>
                  <a:srgbClr val="DADADA"/>
                </a:solidFill>
                <a:latin typeface="Courier New"/>
                <a:ea typeface="Courier New"/>
                <a:cs typeface="Courier New"/>
                <a:sym typeface="Courier New"/>
              </a:rPr>
              <a:t>imag</a:t>
            </a:r>
            <a:r>
              <a:rPr lang="en" sz="1200">
                <a:solidFill>
                  <a:srgbClr val="D4D4D4"/>
                </a:solidFill>
                <a:latin typeface="Courier New"/>
                <a:ea typeface="Courier New"/>
                <a:cs typeface="Courier New"/>
                <a:sym typeface="Courier New"/>
              </a:rPr>
              <a:t>+</a:t>
            </a:r>
            <a:r>
              <a:rPr lang="en" sz="1200">
                <a:solidFill>
                  <a:srgbClr val="7F7F7F"/>
                </a:solidFill>
                <a:latin typeface="Courier New"/>
                <a:ea typeface="Courier New"/>
                <a:cs typeface="Courier New"/>
                <a:sym typeface="Courier New"/>
              </a:rPr>
              <a:t>other</a:t>
            </a:r>
            <a:r>
              <a:rPr lang="en" sz="1200">
                <a:solidFill>
                  <a:srgbClr val="D4D4D4"/>
                </a:solidFill>
                <a:latin typeface="Courier New"/>
                <a:ea typeface="Courier New"/>
                <a:cs typeface="Courier New"/>
                <a:sym typeface="Courier New"/>
              </a:rPr>
              <a:t>.</a:t>
            </a:r>
            <a:r>
              <a:rPr lang="en" sz="1200">
                <a:solidFill>
                  <a:srgbClr val="DADADA"/>
                </a:solidFill>
                <a:latin typeface="Courier New"/>
                <a:ea typeface="Courier New"/>
                <a:cs typeface="Courier New"/>
                <a:sym typeface="Courier New"/>
              </a:rPr>
              <a:t>imag</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return</a:t>
            </a:r>
            <a:r>
              <a:rPr lang="en" sz="1200">
                <a:solidFill>
                  <a:srgbClr val="D4D4D4"/>
                </a:solidFill>
                <a:latin typeface="Courier New"/>
                <a:ea typeface="Courier New"/>
                <a:cs typeface="Courier New"/>
                <a:sym typeface="Courier New"/>
              </a:rPr>
              <a:t> </a:t>
            </a:r>
            <a:r>
              <a:rPr lang="en" sz="1200">
                <a:solidFill>
                  <a:srgbClr val="C8C8C8"/>
                </a:solidFill>
                <a:latin typeface="Courier New"/>
                <a:ea typeface="Courier New"/>
                <a:cs typeface="Courier New"/>
                <a:sym typeface="Courier New"/>
              </a:rPr>
              <a:t>temporar</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spcBef>
                <a:spcPts val="0"/>
              </a:spcBef>
              <a:spcAft>
                <a:spcPts val="0"/>
              </a:spcAft>
              <a:buNone/>
            </a:pPr>
            <a:r>
              <a:t/>
            </a:r>
            <a:endParaRPr sz="1200">
              <a:solidFill>
                <a:srgbClr val="9B9B9B"/>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000">
                <a:solidFill>
                  <a:srgbClr val="D4D4D4"/>
                </a:solidFill>
                <a:latin typeface="Courier New"/>
                <a:ea typeface="Courier New"/>
                <a:cs typeface="Courier New"/>
                <a:sym typeface="Courier New"/>
              </a:rPr>
              <a:t>      </a:t>
            </a:r>
            <a:endParaRPr sz="10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000">
                <a:solidFill>
                  <a:srgbClr val="D4D4D4"/>
                </a:solidFill>
                <a:latin typeface="Courier New"/>
                <a:ea typeface="Courier New"/>
                <a:cs typeface="Courier New"/>
                <a:sym typeface="Courier New"/>
              </a:rPr>
              <a:t>       //sau direct:  </a:t>
            </a:r>
            <a:r>
              <a:rPr lang="en" sz="1000">
                <a:solidFill>
                  <a:srgbClr val="569CD6"/>
                </a:solidFill>
                <a:latin typeface="Courier New"/>
                <a:ea typeface="Courier New"/>
                <a:cs typeface="Courier New"/>
                <a:sym typeface="Courier New"/>
              </a:rPr>
              <a:t>return</a:t>
            </a:r>
            <a:r>
              <a:rPr lang="en" sz="1000">
                <a:solidFill>
                  <a:srgbClr val="D4D4D4"/>
                </a:solidFill>
                <a:latin typeface="Courier New"/>
                <a:ea typeface="Courier New"/>
                <a:cs typeface="Courier New"/>
                <a:sym typeface="Courier New"/>
              </a:rPr>
              <a:t> </a:t>
            </a:r>
            <a:r>
              <a:rPr lang="en" sz="1000">
                <a:solidFill>
                  <a:srgbClr val="4EC9B0"/>
                </a:solidFill>
                <a:latin typeface="Courier New"/>
                <a:ea typeface="Courier New"/>
                <a:cs typeface="Courier New"/>
                <a:sym typeface="Courier New"/>
              </a:rPr>
              <a:t>Complex</a:t>
            </a:r>
            <a:r>
              <a:rPr lang="en" sz="1000">
                <a:solidFill>
                  <a:srgbClr val="D4D4D4"/>
                </a:solidFill>
                <a:latin typeface="Courier New"/>
                <a:ea typeface="Courier New"/>
                <a:cs typeface="Courier New"/>
                <a:sym typeface="Courier New"/>
              </a:rPr>
              <a:t>(</a:t>
            </a:r>
            <a:r>
              <a:rPr lang="en" sz="1000">
                <a:solidFill>
                  <a:srgbClr val="DADADA"/>
                </a:solidFill>
                <a:latin typeface="Courier New"/>
                <a:ea typeface="Courier New"/>
                <a:cs typeface="Courier New"/>
                <a:sym typeface="Courier New"/>
              </a:rPr>
              <a:t>real</a:t>
            </a:r>
            <a:r>
              <a:rPr lang="en" sz="1000">
                <a:solidFill>
                  <a:srgbClr val="D4D4D4"/>
                </a:solidFill>
                <a:latin typeface="Courier New"/>
                <a:ea typeface="Courier New"/>
                <a:cs typeface="Courier New"/>
                <a:sym typeface="Courier New"/>
              </a:rPr>
              <a:t> + </a:t>
            </a:r>
            <a:r>
              <a:rPr lang="en" sz="1000">
                <a:solidFill>
                  <a:srgbClr val="7F7F7F"/>
                </a:solidFill>
                <a:latin typeface="Courier New"/>
                <a:ea typeface="Courier New"/>
                <a:cs typeface="Courier New"/>
                <a:sym typeface="Courier New"/>
              </a:rPr>
              <a:t>other</a:t>
            </a:r>
            <a:r>
              <a:rPr lang="en" sz="1000">
                <a:solidFill>
                  <a:srgbClr val="D4D4D4"/>
                </a:solidFill>
                <a:latin typeface="Courier New"/>
                <a:ea typeface="Courier New"/>
                <a:cs typeface="Courier New"/>
                <a:sym typeface="Courier New"/>
              </a:rPr>
              <a:t>.</a:t>
            </a:r>
            <a:r>
              <a:rPr lang="en" sz="1000">
                <a:solidFill>
                  <a:srgbClr val="DADADA"/>
                </a:solidFill>
                <a:latin typeface="Courier New"/>
                <a:ea typeface="Courier New"/>
                <a:cs typeface="Courier New"/>
                <a:sym typeface="Courier New"/>
              </a:rPr>
              <a:t>real</a:t>
            </a:r>
            <a:r>
              <a:rPr lang="en" sz="1000">
                <a:solidFill>
                  <a:srgbClr val="D4D4D4"/>
                </a:solidFill>
                <a:latin typeface="Courier New"/>
                <a:ea typeface="Courier New"/>
                <a:cs typeface="Courier New"/>
                <a:sym typeface="Courier New"/>
              </a:rPr>
              <a:t>, </a:t>
            </a:r>
            <a:r>
              <a:rPr lang="en" sz="1000">
                <a:solidFill>
                  <a:srgbClr val="DADADA"/>
                </a:solidFill>
                <a:latin typeface="Courier New"/>
                <a:ea typeface="Courier New"/>
                <a:cs typeface="Courier New"/>
                <a:sym typeface="Courier New"/>
              </a:rPr>
              <a:t>imag</a:t>
            </a:r>
            <a:r>
              <a:rPr lang="en" sz="1000">
                <a:solidFill>
                  <a:srgbClr val="D4D4D4"/>
                </a:solidFill>
                <a:latin typeface="Courier New"/>
                <a:ea typeface="Courier New"/>
                <a:cs typeface="Courier New"/>
                <a:sym typeface="Courier New"/>
              </a:rPr>
              <a:t> + </a:t>
            </a:r>
            <a:r>
              <a:rPr lang="en" sz="1000">
                <a:solidFill>
                  <a:srgbClr val="7F7F7F"/>
                </a:solidFill>
                <a:latin typeface="Courier New"/>
                <a:ea typeface="Courier New"/>
                <a:cs typeface="Courier New"/>
                <a:sym typeface="Courier New"/>
              </a:rPr>
              <a:t>other</a:t>
            </a:r>
            <a:r>
              <a:rPr lang="en" sz="1000">
                <a:solidFill>
                  <a:srgbClr val="D4D4D4"/>
                </a:solidFill>
                <a:latin typeface="Courier New"/>
                <a:ea typeface="Courier New"/>
                <a:cs typeface="Courier New"/>
                <a:sym typeface="Courier New"/>
              </a:rPr>
              <a:t>.</a:t>
            </a:r>
            <a:r>
              <a:rPr lang="en" sz="1000">
                <a:solidFill>
                  <a:srgbClr val="DADADA"/>
                </a:solidFill>
                <a:latin typeface="Courier New"/>
                <a:ea typeface="Courier New"/>
                <a:cs typeface="Courier New"/>
                <a:sym typeface="Courier New"/>
              </a:rPr>
              <a:t>imag</a:t>
            </a: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lang="en" sz="1000">
                <a:solidFill>
                  <a:srgbClr val="D4D4D4"/>
                </a:solidFill>
                <a:latin typeface="Courier New"/>
                <a:ea typeface="Courier New"/>
                <a:cs typeface="Courier New"/>
                <a:sym typeface="Courier New"/>
              </a:rPr>
              <a:t>    }</a:t>
            </a:r>
            <a:endParaRPr sz="700">
              <a:solidFill>
                <a:srgbClr val="9B9B9B"/>
              </a:solidFill>
              <a:latin typeface="Courier New"/>
              <a:ea typeface="Courier New"/>
              <a:cs typeface="Courier New"/>
              <a:sym typeface="Courier New"/>
            </a:endParaRPr>
          </a:p>
        </p:txBody>
      </p:sp>
      <p:cxnSp>
        <p:nvCxnSpPr>
          <p:cNvPr id="576" name="Google Shape;576;g31146844b2d_0_1"/>
          <p:cNvCxnSpPr/>
          <p:nvPr/>
        </p:nvCxnSpPr>
        <p:spPr>
          <a:xfrm>
            <a:off x="5036900" y="451525"/>
            <a:ext cx="0" cy="4662000"/>
          </a:xfrm>
          <a:prstGeom prst="straightConnector1">
            <a:avLst/>
          </a:prstGeom>
          <a:noFill/>
          <a:ln cap="flat" cmpd="sng" w="9525">
            <a:solidFill>
              <a:srgbClr val="00FFC5"/>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g31134ad868c_0_47"/>
          <p:cNvSpPr txBox="1"/>
          <p:nvPr>
            <p:ph idx="1" type="subTitle"/>
          </p:nvPr>
        </p:nvSpPr>
        <p:spPr>
          <a:xfrm flipH="1">
            <a:off x="854375" y="720638"/>
            <a:ext cx="7704000" cy="329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in main : avem doua obiecte de tip Complex c1 si c2 pe care dorim sa le adunam</a:t>
            </a:r>
            <a:endParaRPr/>
          </a:p>
          <a:p>
            <a:pPr indent="0" lvl="0" marL="0" rtl="0" algn="l">
              <a:spcBef>
                <a:spcPts val="0"/>
              </a:spcBef>
              <a:spcAft>
                <a:spcPts val="0"/>
              </a:spcAft>
              <a:buNone/>
            </a:pPr>
            <a:r>
              <a:rPr lang="en"/>
              <a:t>→ pentru aceasta , in clasa Complex vom redefini operatorul +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 cum actioneaza/apeleaza? </a:t>
            </a:r>
            <a:endParaRPr b="1"/>
          </a:p>
          <a:p>
            <a:pPr indent="0" lvl="0" marL="0" rtl="0" algn="l">
              <a:spcBef>
                <a:spcPts val="0"/>
              </a:spcBef>
              <a:spcAft>
                <a:spcPts val="0"/>
              </a:spcAft>
              <a:buNone/>
            </a:pPr>
            <a:r>
              <a:rPr lang="en"/>
              <a:t>Complex c3 = c1 + c2 </a:t>
            </a:r>
            <a:endParaRPr/>
          </a:p>
          <a:p>
            <a:pPr indent="0" lvl="0" marL="0" rtl="0" algn="l">
              <a:spcBef>
                <a:spcPts val="0"/>
              </a:spcBef>
              <a:spcAft>
                <a:spcPts val="0"/>
              </a:spcAft>
              <a:buNone/>
            </a:pPr>
            <a:r>
              <a:rPr lang="en"/>
              <a:t>Sintaxa operatorului este : </a:t>
            </a:r>
            <a:r>
              <a:rPr b="1" lang="en"/>
              <a:t>Complex operator+ ( const Complex&amp; other) const</a:t>
            </a:r>
            <a:endParaRPr b="1"/>
          </a:p>
          <a:p>
            <a:pPr indent="0" lvl="0" marL="0" rtl="0" algn="l">
              <a:spcBef>
                <a:spcPts val="0"/>
              </a:spcBef>
              <a:spcAft>
                <a:spcPts val="0"/>
              </a:spcAft>
              <a:buNone/>
            </a:pPr>
            <a:r>
              <a:rPr lang="en"/>
              <a:t>Astfel, </a:t>
            </a:r>
            <a:r>
              <a:rPr b="1" lang="en"/>
              <a:t>c1 va apela operatorul + </a:t>
            </a:r>
            <a:r>
              <a:rPr lang="en"/>
              <a:t>( c1 + )</a:t>
            </a:r>
            <a:r>
              <a:rPr lang="en"/>
              <a:t>, iar </a:t>
            </a:r>
            <a:r>
              <a:rPr b="1" lang="en"/>
              <a:t>c2 va tine locul obiectului other</a:t>
            </a:r>
            <a:r>
              <a:rPr lang="en"/>
              <a:t> din antetul metodei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→in operator+</a:t>
            </a:r>
            <a:endParaRPr b="1"/>
          </a:p>
          <a:p>
            <a:pPr indent="0" lvl="0" marL="0" rtl="0" algn="l">
              <a:spcBef>
                <a:spcPts val="0"/>
              </a:spcBef>
              <a:spcAft>
                <a:spcPts val="0"/>
              </a:spcAft>
              <a:buNone/>
            </a:pPr>
            <a:r>
              <a:rPr lang="en"/>
              <a:t>Ne putem delcara un </a:t>
            </a:r>
            <a:r>
              <a:rPr b="1" lang="en"/>
              <a:t>obiect temporar </a:t>
            </a:r>
            <a:r>
              <a:rPr lang="en"/>
              <a:t>cu ajutorul caruia facem operatiile de adunare (Complex temp), pe care mai apoi il returnam in obiectul c3 .</a:t>
            </a:r>
            <a:endParaRPr/>
          </a:p>
          <a:p>
            <a:pPr indent="0" lvl="0" marL="0" rtl="0" algn="l">
              <a:spcBef>
                <a:spcPts val="0"/>
              </a:spcBef>
              <a:spcAft>
                <a:spcPts val="0"/>
              </a:spcAft>
              <a:buNone/>
            </a:pPr>
            <a:r>
              <a:rPr lang="en"/>
              <a:t>La fel de bine putem returna direct noul obiect : </a:t>
            </a:r>
            <a:r>
              <a:rPr lang="en" sz="800">
                <a:solidFill>
                  <a:srgbClr val="569CD6"/>
                </a:solidFill>
                <a:latin typeface="Courier New"/>
                <a:ea typeface="Courier New"/>
                <a:cs typeface="Courier New"/>
                <a:sym typeface="Courier New"/>
              </a:rPr>
              <a:t>return</a:t>
            </a:r>
            <a:r>
              <a:rPr lang="en" sz="800">
                <a:solidFill>
                  <a:srgbClr val="D4D4D4"/>
                </a:solidFill>
                <a:latin typeface="Courier New"/>
                <a:ea typeface="Courier New"/>
                <a:cs typeface="Courier New"/>
                <a:sym typeface="Courier New"/>
              </a:rPr>
              <a:t> </a:t>
            </a:r>
            <a:r>
              <a:rPr lang="en" sz="800">
                <a:solidFill>
                  <a:srgbClr val="4EC9B0"/>
                </a:solidFill>
                <a:latin typeface="Courier New"/>
                <a:ea typeface="Courier New"/>
                <a:cs typeface="Courier New"/>
                <a:sym typeface="Courier New"/>
              </a:rPr>
              <a:t>Complex</a:t>
            </a:r>
            <a:r>
              <a:rPr lang="en" sz="800">
                <a:solidFill>
                  <a:srgbClr val="D4D4D4"/>
                </a:solidFill>
                <a:latin typeface="Courier New"/>
                <a:ea typeface="Courier New"/>
                <a:cs typeface="Courier New"/>
                <a:sym typeface="Courier New"/>
              </a:rPr>
              <a:t>(</a:t>
            </a:r>
            <a:r>
              <a:rPr lang="en" sz="800">
                <a:solidFill>
                  <a:srgbClr val="DADADA"/>
                </a:solidFill>
                <a:latin typeface="Courier New"/>
                <a:ea typeface="Courier New"/>
                <a:cs typeface="Courier New"/>
                <a:sym typeface="Courier New"/>
              </a:rPr>
              <a:t>real</a:t>
            </a:r>
            <a:r>
              <a:rPr lang="en" sz="800">
                <a:solidFill>
                  <a:srgbClr val="D4D4D4"/>
                </a:solidFill>
                <a:latin typeface="Courier New"/>
                <a:ea typeface="Courier New"/>
                <a:cs typeface="Courier New"/>
                <a:sym typeface="Courier New"/>
              </a:rPr>
              <a:t> + </a:t>
            </a:r>
            <a:r>
              <a:rPr lang="en" sz="800">
                <a:solidFill>
                  <a:srgbClr val="7F7F7F"/>
                </a:solidFill>
                <a:latin typeface="Courier New"/>
                <a:ea typeface="Courier New"/>
                <a:cs typeface="Courier New"/>
                <a:sym typeface="Courier New"/>
              </a:rPr>
              <a:t>other</a:t>
            </a:r>
            <a:r>
              <a:rPr lang="en" sz="800">
                <a:solidFill>
                  <a:srgbClr val="D4D4D4"/>
                </a:solidFill>
                <a:latin typeface="Courier New"/>
                <a:ea typeface="Courier New"/>
                <a:cs typeface="Courier New"/>
                <a:sym typeface="Courier New"/>
              </a:rPr>
              <a:t>.</a:t>
            </a:r>
            <a:r>
              <a:rPr lang="en" sz="800">
                <a:solidFill>
                  <a:srgbClr val="DADADA"/>
                </a:solidFill>
                <a:latin typeface="Courier New"/>
                <a:ea typeface="Courier New"/>
                <a:cs typeface="Courier New"/>
                <a:sym typeface="Courier New"/>
              </a:rPr>
              <a:t>real</a:t>
            </a:r>
            <a:r>
              <a:rPr lang="en" sz="800">
                <a:solidFill>
                  <a:srgbClr val="D4D4D4"/>
                </a:solidFill>
                <a:latin typeface="Courier New"/>
                <a:ea typeface="Courier New"/>
                <a:cs typeface="Courier New"/>
                <a:sym typeface="Courier New"/>
              </a:rPr>
              <a:t>, </a:t>
            </a:r>
            <a:r>
              <a:rPr lang="en" sz="800">
                <a:solidFill>
                  <a:srgbClr val="DADADA"/>
                </a:solidFill>
                <a:latin typeface="Courier New"/>
                <a:ea typeface="Courier New"/>
                <a:cs typeface="Courier New"/>
                <a:sym typeface="Courier New"/>
              </a:rPr>
              <a:t>imag</a:t>
            </a:r>
            <a:r>
              <a:rPr lang="en" sz="800">
                <a:solidFill>
                  <a:srgbClr val="D4D4D4"/>
                </a:solidFill>
                <a:latin typeface="Courier New"/>
                <a:ea typeface="Courier New"/>
                <a:cs typeface="Courier New"/>
                <a:sym typeface="Courier New"/>
              </a:rPr>
              <a:t> + </a:t>
            </a:r>
            <a:r>
              <a:rPr lang="en" sz="800">
                <a:solidFill>
                  <a:srgbClr val="7F7F7F"/>
                </a:solidFill>
                <a:latin typeface="Courier New"/>
                <a:ea typeface="Courier New"/>
                <a:cs typeface="Courier New"/>
                <a:sym typeface="Courier New"/>
              </a:rPr>
              <a:t>other</a:t>
            </a:r>
            <a:r>
              <a:rPr lang="en" sz="800">
                <a:solidFill>
                  <a:srgbClr val="D4D4D4"/>
                </a:solidFill>
                <a:latin typeface="Courier New"/>
                <a:ea typeface="Courier New"/>
                <a:cs typeface="Courier New"/>
                <a:sym typeface="Courier New"/>
              </a:rPr>
              <a:t>.</a:t>
            </a:r>
            <a:r>
              <a:rPr lang="en" sz="800">
                <a:solidFill>
                  <a:srgbClr val="DADADA"/>
                </a:solidFill>
                <a:latin typeface="Courier New"/>
                <a:ea typeface="Courier New"/>
                <a:cs typeface="Courier New"/>
                <a:sym typeface="Courier New"/>
              </a:rPr>
              <a:t>imag</a:t>
            </a:r>
            <a:r>
              <a:rPr lang="en" sz="800">
                <a:solidFill>
                  <a:srgbClr val="D4D4D4"/>
                </a:solidFill>
                <a:latin typeface="Courier New"/>
                <a:ea typeface="Courier New"/>
                <a:cs typeface="Courier New"/>
                <a:sym typeface="Courier New"/>
              </a:rPr>
              <a:t>);</a:t>
            </a:r>
            <a:endParaRPr sz="800">
              <a:solidFill>
                <a:srgbClr val="D4D4D4"/>
              </a:solidFill>
              <a:latin typeface="Courier New"/>
              <a:ea typeface="Courier New"/>
              <a:cs typeface="Courier New"/>
              <a:sym typeface="Courier New"/>
            </a:endParaRPr>
          </a:p>
          <a:p>
            <a:pPr indent="0" lvl="0" marL="0" rtl="0" algn="l">
              <a:spcBef>
                <a:spcPts val="0"/>
              </a:spcBef>
              <a:spcAft>
                <a:spcPts val="0"/>
              </a:spcAft>
              <a:buNone/>
            </a:pPr>
            <a:r>
              <a:t/>
            </a:r>
            <a:endParaRPr sz="800">
              <a:solidFill>
                <a:srgbClr val="D4D4D4"/>
              </a:solidFill>
              <a:latin typeface="Courier New"/>
              <a:ea typeface="Courier New"/>
              <a:cs typeface="Courier New"/>
              <a:sym typeface="Courier New"/>
            </a:endParaRPr>
          </a:p>
          <a:p>
            <a:pPr indent="0" lvl="0" marL="0" rtl="0" algn="l">
              <a:spcBef>
                <a:spcPts val="0"/>
              </a:spcBef>
              <a:spcAft>
                <a:spcPts val="0"/>
              </a:spcAft>
              <a:buNone/>
            </a:pPr>
            <a:r>
              <a:t/>
            </a:r>
            <a:endParaRPr sz="800">
              <a:solidFill>
                <a:srgbClr val="D4D4D4"/>
              </a:solidFill>
              <a:latin typeface="Courier New"/>
              <a:ea typeface="Courier New"/>
              <a:cs typeface="Courier New"/>
              <a:sym typeface="Courier New"/>
            </a:endParaRPr>
          </a:p>
          <a:p>
            <a:pPr indent="0" lvl="0" marL="0" rtl="0" algn="l">
              <a:spcBef>
                <a:spcPts val="0"/>
              </a:spcBef>
              <a:spcAft>
                <a:spcPts val="0"/>
              </a:spcAft>
              <a:buNone/>
            </a:pPr>
            <a:r>
              <a:rPr lang="en"/>
              <a:t>→Pentru inceput e mai bine sa folositit prima varianta </a:t>
            </a:r>
            <a:endParaRPr/>
          </a:p>
          <a:p>
            <a:pPr indent="0" lvl="0" marL="0" rtl="0" algn="l">
              <a:spcBef>
                <a:spcPts val="0"/>
              </a:spcBef>
              <a:spcAft>
                <a:spcPts val="0"/>
              </a:spcAft>
              <a:buNone/>
            </a:pPr>
            <a:r>
              <a:rPr lang="en"/>
              <a:t>→Asemenea se procedeaza si pentru alti operatori ( - , / , *)</a:t>
            </a:r>
            <a:endParaRPr/>
          </a:p>
          <a:p>
            <a:pPr indent="0" lvl="0" marL="0" rtl="0" algn="l">
              <a:spcBef>
                <a:spcPts val="0"/>
              </a:spcBef>
              <a:spcAft>
                <a:spcPts val="0"/>
              </a:spcAft>
              <a:buNone/>
            </a:pPr>
            <a:r>
              <a:rPr lang="en"/>
              <a:t>→Pentru operatorii mai “complicati” ( [ ] , ( ) , new … ) vom vedea ce se intampla concret pe exercitii</a:t>
            </a:r>
            <a:endParaRPr/>
          </a:p>
          <a:p>
            <a:pPr indent="0" lvl="0" marL="0" rtl="0" algn="l">
              <a:spcBef>
                <a:spcPts val="0"/>
              </a:spcBef>
              <a:spcAft>
                <a:spcPts val="0"/>
              </a:spcAft>
              <a:buNone/>
            </a:pPr>
            <a:r>
              <a:t/>
            </a:r>
            <a:endParaRPr/>
          </a:p>
        </p:txBody>
      </p:sp>
      <p:sp>
        <p:nvSpPr>
          <p:cNvPr id="582" name="Google Shape;582;g31134ad868c_0_47"/>
          <p:cNvSpPr txBox="1"/>
          <p:nvPr>
            <p:ph type="title"/>
          </p:nvPr>
        </p:nvSpPr>
        <p:spPr>
          <a:xfrm>
            <a:off x="1314675" y="-14137"/>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Exemplu</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g311623af089_0_0"/>
          <p:cNvSpPr txBox="1"/>
          <p:nvPr/>
        </p:nvSpPr>
        <p:spPr>
          <a:xfrm>
            <a:off x="2203925" y="1286075"/>
            <a:ext cx="4785600" cy="3640800"/>
          </a:xfrm>
          <a:prstGeom prst="rect">
            <a:avLst/>
          </a:prstGeom>
          <a:noFill/>
          <a:ln>
            <a:noFill/>
          </a:ln>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rPr b="1" lang="en" sz="1000">
                <a:solidFill>
                  <a:srgbClr val="569CD6"/>
                </a:solidFill>
                <a:latin typeface="Courier New"/>
                <a:ea typeface="Courier New"/>
                <a:cs typeface="Courier New"/>
                <a:sym typeface="Courier New"/>
              </a:rPr>
              <a:t>// definitia minimala a unei clase</a:t>
            </a:r>
            <a:endParaRPr b="1" sz="1000">
              <a:solidFill>
                <a:srgbClr val="569CD6"/>
              </a:solidFill>
              <a:latin typeface="Courier New"/>
              <a:ea typeface="Courier New"/>
              <a:cs typeface="Courier New"/>
              <a:sym typeface="Courier New"/>
            </a:endParaRPr>
          </a:p>
          <a:p>
            <a:pPr indent="0" lvl="0" marL="0" rtl="0" algn="l">
              <a:lnSpc>
                <a:spcPct val="135000"/>
              </a:lnSpc>
              <a:spcBef>
                <a:spcPts val="0"/>
              </a:spcBef>
              <a:spcAft>
                <a:spcPts val="0"/>
              </a:spcAft>
              <a:buNone/>
            </a:pPr>
            <a:r>
              <a:rPr b="1" lang="en" sz="1000">
                <a:solidFill>
                  <a:srgbClr val="569CD6"/>
                </a:solidFill>
                <a:latin typeface="Courier New"/>
                <a:ea typeface="Courier New"/>
                <a:cs typeface="Courier New"/>
                <a:sym typeface="Courier New"/>
              </a:rPr>
              <a:t>// constructori, destructori, operatori</a:t>
            </a:r>
            <a:endParaRPr b="1" sz="1000">
              <a:solidFill>
                <a:srgbClr val="569CD6"/>
              </a:solidFill>
              <a:latin typeface="Courier New"/>
              <a:ea typeface="Courier New"/>
              <a:cs typeface="Courier New"/>
              <a:sym typeface="Courier New"/>
            </a:endParaRPr>
          </a:p>
          <a:p>
            <a:pPr indent="0" lvl="0" marL="0" rtl="0" algn="l">
              <a:lnSpc>
                <a:spcPct val="135000"/>
              </a:lnSpc>
              <a:spcBef>
                <a:spcPts val="0"/>
              </a:spcBef>
              <a:spcAft>
                <a:spcPts val="0"/>
              </a:spcAft>
              <a:buNone/>
            </a:pPr>
            <a:r>
              <a:rPr b="1" lang="en" sz="1000">
                <a:solidFill>
                  <a:srgbClr val="569CD6"/>
                </a:solidFill>
                <a:latin typeface="Courier New"/>
                <a:ea typeface="Courier New"/>
                <a:cs typeface="Courier New"/>
                <a:sym typeface="Courier New"/>
              </a:rPr>
              <a:t>// #colocviu2024 :D</a:t>
            </a:r>
            <a:endParaRPr b="1" sz="1000">
              <a:solidFill>
                <a:srgbClr val="569CD6"/>
              </a:solidFill>
              <a:latin typeface="Courier New"/>
              <a:ea typeface="Courier New"/>
              <a:cs typeface="Courier New"/>
              <a:sym typeface="Courier New"/>
            </a:endParaRPr>
          </a:p>
          <a:p>
            <a:pPr indent="0" lvl="0" marL="0" rtl="0" algn="l">
              <a:lnSpc>
                <a:spcPct val="135000"/>
              </a:lnSpc>
              <a:spcBef>
                <a:spcPts val="0"/>
              </a:spcBef>
              <a:spcAft>
                <a:spcPts val="0"/>
              </a:spcAft>
              <a:buNone/>
            </a:pPr>
            <a:r>
              <a:rPr b="1" lang="en" sz="1000">
                <a:solidFill>
                  <a:srgbClr val="569CD6"/>
                </a:solidFill>
                <a:latin typeface="Courier New"/>
                <a:ea typeface="Courier New"/>
                <a:cs typeface="Courier New"/>
                <a:sym typeface="Courier New"/>
              </a:rPr>
              <a:t>class</a:t>
            </a:r>
            <a:r>
              <a:rPr b="1" lang="en" sz="1000">
                <a:solidFill>
                  <a:srgbClr val="D4D4D4"/>
                </a:solidFill>
                <a:latin typeface="Courier New"/>
                <a:ea typeface="Courier New"/>
                <a:cs typeface="Courier New"/>
                <a:sym typeface="Courier New"/>
              </a:rPr>
              <a:t> </a:t>
            </a:r>
            <a:r>
              <a:rPr b="1" lang="en" sz="1000">
                <a:solidFill>
                  <a:srgbClr val="4EC9B0"/>
                </a:solidFill>
                <a:latin typeface="Courier New"/>
                <a:ea typeface="Courier New"/>
                <a:cs typeface="Courier New"/>
                <a:sym typeface="Courier New"/>
              </a:rPr>
              <a:t>Cls</a:t>
            </a:r>
            <a:endParaRPr b="1" sz="1000">
              <a:solidFill>
                <a:srgbClr val="4EC9B0"/>
              </a:solidFill>
              <a:latin typeface="Courier New"/>
              <a:ea typeface="Courier New"/>
              <a:cs typeface="Courier New"/>
              <a:sym typeface="Courier New"/>
            </a:endParaRPr>
          </a:p>
          <a:p>
            <a:pPr indent="0" lvl="0" marL="0" rtl="0" algn="l">
              <a:lnSpc>
                <a:spcPct val="135000"/>
              </a:lnSpc>
              <a:spcBef>
                <a:spcPts val="0"/>
              </a:spcBef>
              <a:spcAft>
                <a:spcPts val="0"/>
              </a:spcAft>
              <a:buNone/>
            </a:pPr>
            <a:r>
              <a:rPr b="1" lang="en" sz="1000">
                <a:solidFill>
                  <a:srgbClr val="D4D4D4"/>
                </a:solidFill>
                <a:latin typeface="Courier New"/>
                <a:ea typeface="Courier New"/>
                <a:cs typeface="Courier New"/>
                <a:sym typeface="Courier New"/>
              </a:rPr>
              <a:t>{</a:t>
            </a:r>
            <a:endParaRPr b="1" sz="10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b="1" lang="en" sz="1000">
                <a:solidFill>
                  <a:srgbClr val="569CD6"/>
                </a:solidFill>
                <a:latin typeface="Courier New"/>
                <a:ea typeface="Courier New"/>
                <a:cs typeface="Courier New"/>
                <a:sym typeface="Courier New"/>
              </a:rPr>
              <a:t>protected:</a:t>
            </a:r>
            <a:endParaRPr b="1" sz="1000">
              <a:solidFill>
                <a:srgbClr val="569CD6"/>
              </a:solidFill>
              <a:latin typeface="Courier New"/>
              <a:ea typeface="Courier New"/>
              <a:cs typeface="Courier New"/>
              <a:sym typeface="Courier New"/>
            </a:endParaRPr>
          </a:p>
          <a:p>
            <a:pPr indent="0" lvl="0" marL="0" rtl="0" algn="l">
              <a:lnSpc>
                <a:spcPct val="135000"/>
              </a:lnSpc>
              <a:spcBef>
                <a:spcPts val="0"/>
              </a:spcBef>
              <a:spcAft>
                <a:spcPts val="0"/>
              </a:spcAft>
              <a:buNone/>
            </a:pPr>
            <a:r>
              <a:rPr b="1" lang="en" sz="1000">
                <a:solidFill>
                  <a:srgbClr val="D4D4D4"/>
                </a:solidFill>
                <a:latin typeface="Courier New"/>
                <a:ea typeface="Courier New"/>
                <a:cs typeface="Courier New"/>
                <a:sym typeface="Courier New"/>
              </a:rPr>
              <a:t>   </a:t>
            </a:r>
            <a:endParaRPr b="1" sz="10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b="1" lang="en" sz="1000">
                <a:solidFill>
                  <a:srgbClr val="569CD6"/>
                </a:solidFill>
                <a:latin typeface="Courier New"/>
                <a:ea typeface="Courier New"/>
                <a:cs typeface="Courier New"/>
                <a:sym typeface="Courier New"/>
              </a:rPr>
              <a:t>public:</a:t>
            </a:r>
            <a:endParaRPr b="1" sz="1000">
              <a:solidFill>
                <a:srgbClr val="569CD6"/>
              </a:solidFill>
              <a:latin typeface="Courier New"/>
              <a:ea typeface="Courier New"/>
              <a:cs typeface="Courier New"/>
              <a:sym typeface="Courier New"/>
            </a:endParaRPr>
          </a:p>
          <a:p>
            <a:pPr indent="0" lvl="0" marL="0" rtl="0" algn="l">
              <a:lnSpc>
                <a:spcPct val="135000"/>
              </a:lnSpc>
              <a:spcBef>
                <a:spcPts val="0"/>
              </a:spcBef>
              <a:spcAft>
                <a:spcPts val="0"/>
              </a:spcAft>
              <a:buNone/>
            </a:pPr>
            <a:r>
              <a:rPr b="1" lang="en" sz="1000">
                <a:solidFill>
                  <a:srgbClr val="D4D4D4"/>
                </a:solidFill>
                <a:latin typeface="Courier New"/>
                <a:ea typeface="Courier New"/>
                <a:cs typeface="Courier New"/>
                <a:sym typeface="Courier New"/>
              </a:rPr>
              <a:t>    </a:t>
            </a:r>
            <a:r>
              <a:rPr b="1" lang="en" sz="1000">
                <a:solidFill>
                  <a:srgbClr val="C8C8C8"/>
                </a:solidFill>
                <a:latin typeface="Courier New"/>
                <a:ea typeface="Courier New"/>
                <a:cs typeface="Courier New"/>
                <a:sym typeface="Courier New"/>
              </a:rPr>
              <a:t>Cls</a:t>
            </a:r>
            <a:r>
              <a:rPr b="1" lang="en" sz="1000">
                <a:solidFill>
                  <a:srgbClr val="D4D4D4"/>
                </a:solidFill>
                <a:latin typeface="Courier New"/>
                <a:ea typeface="Courier New"/>
                <a:cs typeface="Courier New"/>
                <a:sym typeface="Courier New"/>
              </a:rPr>
              <a:t>();</a:t>
            </a:r>
            <a:endParaRPr b="1" sz="10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b="1" lang="en" sz="1000">
                <a:solidFill>
                  <a:srgbClr val="D4D4D4"/>
                </a:solidFill>
                <a:latin typeface="Courier New"/>
                <a:ea typeface="Courier New"/>
                <a:cs typeface="Courier New"/>
                <a:sym typeface="Courier New"/>
              </a:rPr>
              <a:t>    </a:t>
            </a:r>
            <a:r>
              <a:rPr b="1" lang="en" sz="1000">
                <a:solidFill>
                  <a:srgbClr val="C8C8C8"/>
                </a:solidFill>
                <a:latin typeface="Courier New"/>
                <a:ea typeface="Courier New"/>
                <a:cs typeface="Courier New"/>
                <a:sym typeface="Courier New"/>
              </a:rPr>
              <a:t>Cls</a:t>
            </a:r>
            <a:r>
              <a:rPr b="1" lang="en" sz="1000">
                <a:solidFill>
                  <a:srgbClr val="D4D4D4"/>
                </a:solidFill>
                <a:latin typeface="Courier New"/>
                <a:ea typeface="Courier New"/>
                <a:cs typeface="Courier New"/>
                <a:sym typeface="Courier New"/>
              </a:rPr>
              <a:t>(</a:t>
            </a:r>
            <a:r>
              <a:rPr b="1" lang="en" sz="1000">
                <a:solidFill>
                  <a:srgbClr val="569CD6"/>
                </a:solidFill>
                <a:latin typeface="Courier New"/>
                <a:ea typeface="Courier New"/>
                <a:cs typeface="Courier New"/>
                <a:sym typeface="Courier New"/>
              </a:rPr>
              <a:t>const</a:t>
            </a:r>
            <a:r>
              <a:rPr b="1" lang="en" sz="1000">
                <a:solidFill>
                  <a:srgbClr val="D4D4D4"/>
                </a:solidFill>
                <a:latin typeface="Courier New"/>
                <a:ea typeface="Courier New"/>
                <a:cs typeface="Courier New"/>
                <a:sym typeface="Courier New"/>
              </a:rPr>
              <a:t> </a:t>
            </a:r>
            <a:r>
              <a:rPr b="1" lang="en" sz="1000">
                <a:solidFill>
                  <a:srgbClr val="4EC9B0"/>
                </a:solidFill>
                <a:latin typeface="Courier New"/>
                <a:ea typeface="Courier New"/>
                <a:cs typeface="Courier New"/>
                <a:sym typeface="Courier New"/>
              </a:rPr>
              <a:t>Cls</a:t>
            </a:r>
            <a:r>
              <a:rPr b="1" lang="en" sz="1000">
                <a:solidFill>
                  <a:srgbClr val="569CD6"/>
                </a:solidFill>
                <a:latin typeface="Courier New"/>
                <a:ea typeface="Courier New"/>
                <a:cs typeface="Courier New"/>
                <a:sym typeface="Courier New"/>
              </a:rPr>
              <a:t>&amp;</a:t>
            </a:r>
            <a:r>
              <a:rPr b="1" lang="en" sz="1000">
                <a:solidFill>
                  <a:srgbClr val="D4D4D4"/>
                </a:solidFill>
                <a:latin typeface="Courier New"/>
                <a:ea typeface="Courier New"/>
                <a:cs typeface="Courier New"/>
                <a:sym typeface="Courier New"/>
              </a:rPr>
              <a:t>);</a:t>
            </a:r>
            <a:endParaRPr b="1" sz="10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b="1" lang="en" sz="1000">
                <a:solidFill>
                  <a:srgbClr val="D4D4D4"/>
                </a:solidFill>
                <a:latin typeface="Courier New"/>
                <a:ea typeface="Courier New"/>
                <a:cs typeface="Courier New"/>
                <a:sym typeface="Courier New"/>
              </a:rPr>
              <a:t>    </a:t>
            </a:r>
            <a:r>
              <a:rPr b="1" lang="en" sz="1000">
                <a:solidFill>
                  <a:srgbClr val="4EC9B0"/>
                </a:solidFill>
                <a:latin typeface="Courier New"/>
                <a:ea typeface="Courier New"/>
                <a:cs typeface="Courier New"/>
                <a:sym typeface="Courier New"/>
              </a:rPr>
              <a:t>Cls</a:t>
            </a:r>
            <a:r>
              <a:rPr b="1" lang="en" sz="1000">
                <a:solidFill>
                  <a:srgbClr val="569CD6"/>
                </a:solidFill>
                <a:latin typeface="Courier New"/>
                <a:ea typeface="Courier New"/>
                <a:cs typeface="Courier New"/>
                <a:sym typeface="Courier New"/>
              </a:rPr>
              <a:t>&amp;</a:t>
            </a:r>
            <a:r>
              <a:rPr b="1" lang="en" sz="1000">
                <a:solidFill>
                  <a:srgbClr val="D4D4D4"/>
                </a:solidFill>
                <a:latin typeface="Courier New"/>
                <a:ea typeface="Courier New"/>
                <a:cs typeface="Courier New"/>
                <a:sym typeface="Courier New"/>
              </a:rPr>
              <a:t> </a:t>
            </a:r>
            <a:r>
              <a:rPr b="1" lang="en" sz="1000">
                <a:solidFill>
                  <a:srgbClr val="B4B4B4"/>
                </a:solidFill>
                <a:latin typeface="Courier New"/>
                <a:ea typeface="Courier New"/>
                <a:cs typeface="Courier New"/>
                <a:sym typeface="Courier New"/>
              </a:rPr>
              <a:t>operator=</a:t>
            </a:r>
            <a:r>
              <a:rPr b="1" lang="en" sz="1000">
                <a:solidFill>
                  <a:srgbClr val="D4D4D4"/>
                </a:solidFill>
                <a:latin typeface="Courier New"/>
                <a:ea typeface="Courier New"/>
                <a:cs typeface="Courier New"/>
                <a:sym typeface="Courier New"/>
              </a:rPr>
              <a:t>(</a:t>
            </a:r>
            <a:r>
              <a:rPr b="1" lang="en" sz="1000">
                <a:solidFill>
                  <a:srgbClr val="569CD6"/>
                </a:solidFill>
                <a:latin typeface="Courier New"/>
                <a:ea typeface="Courier New"/>
                <a:cs typeface="Courier New"/>
                <a:sym typeface="Courier New"/>
              </a:rPr>
              <a:t>const</a:t>
            </a:r>
            <a:r>
              <a:rPr b="1" lang="en" sz="1000">
                <a:solidFill>
                  <a:srgbClr val="D4D4D4"/>
                </a:solidFill>
                <a:latin typeface="Courier New"/>
                <a:ea typeface="Courier New"/>
                <a:cs typeface="Courier New"/>
                <a:sym typeface="Courier New"/>
              </a:rPr>
              <a:t> </a:t>
            </a:r>
            <a:r>
              <a:rPr b="1" lang="en" sz="1000">
                <a:solidFill>
                  <a:srgbClr val="4EC9B0"/>
                </a:solidFill>
                <a:latin typeface="Courier New"/>
                <a:ea typeface="Courier New"/>
                <a:cs typeface="Courier New"/>
                <a:sym typeface="Courier New"/>
              </a:rPr>
              <a:t>Cls</a:t>
            </a:r>
            <a:r>
              <a:rPr b="1" lang="en" sz="1000">
                <a:solidFill>
                  <a:srgbClr val="569CD6"/>
                </a:solidFill>
                <a:latin typeface="Courier New"/>
                <a:ea typeface="Courier New"/>
                <a:cs typeface="Courier New"/>
                <a:sym typeface="Courier New"/>
              </a:rPr>
              <a:t>&amp;</a:t>
            </a:r>
            <a:r>
              <a:rPr b="1" lang="en" sz="1000">
                <a:solidFill>
                  <a:srgbClr val="D4D4D4"/>
                </a:solidFill>
                <a:latin typeface="Courier New"/>
                <a:ea typeface="Courier New"/>
                <a:cs typeface="Courier New"/>
                <a:sym typeface="Courier New"/>
              </a:rPr>
              <a:t>);</a:t>
            </a:r>
            <a:endParaRPr b="1" sz="10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b="1" lang="en" sz="1000">
                <a:solidFill>
                  <a:srgbClr val="D4D4D4"/>
                </a:solidFill>
                <a:latin typeface="Courier New"/>
                <a:ea typeface="Courier New"/>
                <a:cs typeface="Courier New"/>
                <a:sym typeface="Courier New"/>
              </a:rPr>
              <a:t>    </a:t>
            </a:r>
            <a:r>
              <a:rPr b="1" lang="en" sz="1000">
                <a:solidFill>
                  <a:srgbClr val="569CD6"/>
                </a:solidFill>
                <a:latin typeface="Courier New"/>
                <a:ea typeface="Courier New"/>
                <a:cs typeface="Courier New"/>
                <a:sym typeface="Courier New"/>
              </a:rPr>
              <a:t>friend</a:t>
            </a:r>
            <a:r>
              <a:rPr b="1" lang="en" sz="1000">
                <a:solidFill>
                  <a:srgbClr val="D4D4D4"/>
                </a:solidFill>
                <a:latin typeface="Courier New"/>
                <a:ea typeface="Courier New"/>
                <a:cs typeface="Courier New"/>
                <a:sym typeface="Courier New"/>
              </a:rPr>
              <a:t> </a:t>
            </a:r>
            <a:r>
              <a:rPr b="1" lang="en" sz="1000">
                <a:solidFill>
                  <a:srgbClr val="4EC9B0"/>
                </a:solidFill>
                <a:latin typeface="Courier New"/>
                <a:ea typeface="Courier New"/>
                <a:cs typeface="Courier New"/>
                <a:sym typeface="Courier New"/>
              </a:rPr>
              <a:t>istream</a:t>
            </a:r>
            <a:r>
              <a:rPr b="1" lang="en" sz="1000">
                <a:solidFill>
                  <a:srgbClr val="569CD6"/>
                </a:solidFill>
                <a:latin typeface="Courier New"/>
                <a:ea typeface="Courier New"/>
                <a:cs typeface="Courier New"/>
                <a:sym typeface="Courier New"/>
              </a:rPr>
              <a:t>&amp;</a:t>
            </a:r>
            <a:r>
              <a:rPr b="1" lang="en" sz="1000">
                <a:solidFill>
                  <a:srgbClr val="D4D4D4"/>
                </a:solidFill>
                <a:latin typeface="Courier New"/>
                <a:ea typeface="Courier New"/>
                <a:cs typeface="Courier New"/>
                <a:sym typeface="Courier New"/>
              </a:rPr>
              <a:t> </a:t>
            </a:r>
            <a:r>
              <a:rPr b="1" lang="en" sz="1000">
                <a:solidFill>
                  <a:srgbClr val="B4B4B4"/>
                </a:solidFill>
                <a:latin typeface="Courier New"/>
                <a:ea typeface="Courier New"/>
                <a:cs typeface="Courier New"/>
                <a:sym typeface="Courier New"/>
              </a:rPr>
              <a:t>operator&gt;&gt;</a:t>
            </a:r>
            <a:r>
              <a:rPr b="1" lang="en" sz="1000">
                <a:solidFill>
                  <a:srgbClr val="D4D4D4"/>
                </a:solidFill>
                <a:latin typeface="Courier New"/>
                <a:ea typeface="Courier New"/>
                <a:cs typeface="Courier New"/>
                <a:sym typeface="Courier New"/>
              </a:rPr>
              <a:t>(</a:t>
            </a:r>
            <a:r>
              <a:rPr b="1" lang="en" sz="1000">
                <a:solidFill>
                  <a:srgbClr val="4EC9B0"/>
                </a:solidFill>
                <a:latin typeface="Courier New"/>
                <a:ea typeface="Courier New"/>
                <a:cs typeface="Courier New"/>
                <a:sym typeface="Courier New"/>
              </a:rPr>
              <a:t>istream</a:t>
            </a:r>
            <a:r>
              <a:rPr b="1" lang="en" sz="1000">
                <a:solidFill>
                  <a:srgbClr val="569CD6"/>
                </a:solidFill>
                <a:latin typeface="Courier New"/>
                <a:ea typeface="Courier New"/>
                <a:cs typeface="Courier New"/>
                <a:sym typeface="Courier New"/>
              </a:rPr>
              <a:t>&amp;</a:t>
            </a:r>
            <a:r>
              <a:rPr b="1" lang="en" sz="1000">
                <a:solidFill>
                  <a:srgbClr val="D4D4D4"/>
                </a:solidFill>
                <a:latin typeface="Courier New"/>
                <a:ea typeface="Courier New"/>
                <a:cs typeface="Courier New"/>
                <a:sym typeface="Courier New"/>
              </a:rPr>
              <a:t>, </a:t>
            </a:r>
            <a:r>
              <a:rPr b="1" lang="en" sz="1000">
                <a:solidFill>
                  <a:srgbClr val="4EC9B0"/>
                </a:solidFill>
                <a:latin typeface="Courier New"/>
                <a:ea typeface="Courier New"/>
                <a:cs typeface="Courier New"/>
                <a:sym typeface="Courier New"/>
              </a:rPr>
              <a:t>Cls</a:t>
            </a:r>
            <a:r>
              <a:rPr b="1" lang="en" sz="1000">
                <a:solidFill>
                  <a:srgbClr val="569CD6"/>
                </a:solidFill>
                <a:latin typeface="Courier New"/>
                <a:ea typeface="Courier New"/>
                <a:cs typeface="Courier New"/>
                <a:sym typeface="Courier New"/>
              </a:rPr>
              <a:t>&amp;</a:t>
            </a:r>
            <a:r>
              <a:rPr b="1" lang="en" sz="1000">
                <a:solidFill>
                  <a:srgbClr val="D4D4D4"/>
                </a:solidFill>
                <a:latin typeface="Courier New"/>
                <a:ea typeface="Courier New"/>
                <a:cs typeface="Courier New"/>
                <a:sym typeface="Courier New"/>
              </a:rPr>
              <a:t>);</a:t>
            </a:r>
            <a:endParaRPr b="1" sz="10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b="1" lang="en" sz="1000">
                <a:solidFill>
                  <a:srgbClr val="D4D4D4"/>
                </a:solidFill>
                <a:latin typeface="Courier New"/>
                <a:ea typeface="Courier New"/>
                <a:cs typeface="Courier New"/>
                <a:sym typeface="Courier New"/>
              </a:rPr>
              <a:t>    </a:t>
            </a:r>
            <a:r>
              <a:rPr b="1" lang="en" sz="1000">
                <a:solidFill>
                  <a:srgbClr val="569CD6"/>
                </a:solidFill>
                <a:latin typeface="Courier New"/>
                <a:ea typeface="Courier New"/>
                <a:cs typeface="Courier New"/>
                <a:sym typeface="Courier New"/>
              </a:rPr>
              <a:t>friend</a:t>
            </a:r>
            <a:r>
              <a:rPr b="1" lang="en" sz="1000">
                <a:solidFill>
                  <a:srgbClr val="D4D4D4"/>
                </a:solidFill>
                <a:latin typeface="Courier New"/>
                <a:ea typeface="Courier New"/>
                <a:cs typeface="Courier New"/>
                <a:sym typeface="Courier New"/>
              </a:rPr>
              <a:t> </a:t>
            </a:r>
            <a:r>
              <a:rPr b="1" lang="en" sz="1000">
                <a:solidFill>
                  <a:srgbClr val="4EC9B0"/>
                </a:solidFill>
                <a:latin typeface="Courier New"/>
                <a:ea typeface="Courier New"/>
                <a:cs typeface="Courier New"/>
                <a:sym typeface="Courier New"/>
              </a:rPr>
              <a:t>ostream</a:t>
            </a:r>
            <a:r>
              <a:rPr b="1" lang="en" sz="1000">
                <a:solidFill>
                  <a:srgbClr val="569CD6"/>
                </a:solidFill>
                <a:latin typeface="Courier New"/>
                <a:ea typeface="Courier New"/>
                <a:cs typeface="Courier New"/>
                <a:sym typeface="Courier New"/>
              </a:rPr>
              <a:t>&amp;</a:t>
            </a:r>
            <a:r>
              <a:rPr b="1" lang="en" sz="1000">
                <a:solidFill>
                  <a:srgbClr val="D4D4D4"/>
                </a:solidFill>
                <a:latin typeface="Courier New"/>
                <a:ea typeface="Courier New"/>
                <a:cs typeface="Courier New"/>
                <a:sym typeface="Courier New"/>
              </a:rPr>
              <a:t> </a:t>
            </a:r>
            <a:r>
              <a:rPr b="1" lang="en" sz="1000">
                <a:solidFill>
                  <a:srgbClr val="B4B4B4"/>
                </a:solidFill>
                <a:latin typeface="Courier New"/>
                <a:ea typeface="Courier New"/>
                <a:cs typeface="Courier New"/>
                <a:sym typeface="Courier New"/>
              </a:rPr>
              <a:t>operator&lt;&lt;</a:t>
            </a:r>
            <a:r>
              <a:rPr b="1" lang="en" sz="1000">
                <a:solidFill>
                  <a:srgbClr val="D4D4D4"/>
                </a:solidFill>
                <a:latin typeface="Courier New"/>
                <a:ea typeface="Courier New"/>
                <a:cs typeface="Courier New"/>
                <a:sym typeface="Courier New"/>
              </a:rPr>
              <a:t>(</a:t>
            </a:r>
            <a:r>
              <a:rPr b="1" lang="en" sz="1000">
                <a:solidFill>
                  <a:srgbClr val="4EC9B0"/>
                </a:solidFill>
                <a:latin typeface="Courier New"/>
                <a:ea typeface="Courier New"/>
                <a:cs typeface="Courier New"/>
                <a:sym typeface="Courier New"/>
              </a:rPr>
              <a:t>ostream</a:t>
            </a:r>
            <a:r>
              <a:rPr b="1" lang="en" sz="1000">
                <a:solidFill>
                  <a:srgbClr val="569CD6"/>
                </a:solidFill>
                <a:latin typeface="Courier New"/>
                <a:ea typeface="Courier New"/>
                <a:cs typeface="Courier New"/>
                <a:sym typeface="Courier New"/>
              </a:rPr>
              <a:t>&amp;</a:t>
            </a:r>
            <a:r>
              <a:rPr b="1" lang="en" sz="1000">
                <a:solidFill>
                  <a:srgbClr val="D4D4D4"/>
                </a:solidFill>
                <a:latin typeface="Courier New"/>
                <a:ea typeface="Courier New"/>
                <a:cs typeface="Courier New"/>
                <a:sym typeface="Courier New"/>
              </a:rPr>
              <a:t>, </a:t>
            </a:r>
            <a:r>
              <a:rPr b="1" lang="en" sz="1000">
                <a:solidFill>
                  <a:srgbClr val="569CD6"/>
                </a:solidFill>
                <a:latin typeface="Courier New"/>
                <a:ea typeface="Courier New"/>
                <a:cs typeface="Courier New"/>
                <a:sym typeface="Courier New"/>
              </a:rPr>
              <a:t>const</a:t>
            </a:r>
            <a:r>
              <a:rPr b="1" lang="en" sz="1000">
                <a:solidFill>
                  <a:srgbClr val="D4D4D4"/>
                </a:solidFill>
                <a:latin typeface="Courier New"/>
                <a:ea typeface="Courier New"/>
                <a:cs typeface="Courier New"/>
                <a:sym typeface="Courier New"/>
              </a:rPr>
              <a:t> </a:t>
            </a:r>
            <a:r>
              <a:rPr b="1" lang="en" sz="1000">
                <a:solidFill>
                  <a:srgbClr val="4EC9B0"/>
                </a:solidFill>
                <a:latin typeface="Courier New"/>
                <a:ea typeface="Courier New"/>
                <a:cs typeface="Courier New"/>
                <a:sym typeface="Courier New"/>
              </a:rPr>
              <a:t>Cls</a:t>
            </a:r>
            <a:r>
              <a:rPr b="1" lang="en" sz="1000">
                <a:solidFill>
                  <a:srgbClr val="569CD6"/>
                </a:solidFill>
                <a:latin typeface="Courier New"/>
                <a:ea typeface="Courier New"/>
                <a:cs typeface="Courier New"/>
                <a:sym typeface="Courier New"/>
              </a:rPr>
              <a:t>&amp;</a:t>
            </a:r>
            <a:r>
              <a:rPr b="1" lang="en" sz="1000">
                <a:solidFill>
                  <a:srgbClr val="D4D4D4"/>
                </a:solidFill>
                <a:latin typeface="Courier New"/>
                <a:ea typeface="Courier New"/>
                <a:cs typeface="Courier New"/>
                <a:sym typeface="Courier New"/>
              </a:rPr>
              <a:t>);</a:t>
            </a:r>
            <a:endParaRPr b="1" sz="10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b="1" lang="en" sz="1000">
                <a:solidFill>
                  <a:srgbClr val="D4D4D4"/>
                </a:solidFill>
                <a:latin typeface="Courier New"/>
                <a:ea typeface="Courier New"/>
                <a:cs typeface="Courier New"/>
                <a:sym typeface="Courier New"/>
              </a:rPr>
              <a:t>    </a:t>
            </a:r>
            <a:r>
              <a:rPr b="1" lang="en" sz="1000">
                <a:solidFill>
                  <a:srgbClr val="569CD6"/>
                </a:solidFill>
                <a:latin typeface="Courier New"/>
                <a:ea typeface="Courier New"/>
                <a:cs typeface="Courier New"/>
                <a:sym typeface="Courier New"/>
              </a:rPr>
              <a:t>virtual</a:t>
            </a:r>
            <a:r>
              <a:rPr b="1" lang="en" sz="1000">
                <a:solidFill>
                  <a:srgbClr val="D4D4D4"/>
                </a:solidFill>
                <a:latin typeface="Courier New"/>
                <a:ea typeface="Courier New"/>
                <a:cs typeface="Courier New"/>
                <a:sym typeface="Courier New"/>
              </a:rPr>
              <a:t> </a:t>
            </a:r>
            <a:r>
              <a:rPr b="1" lang="en" sz="1000">
                <a:solidFill>
                  <a:srgbClr val="4EC9B0"/>
                </a:solidFill>
                <a:latin typeface="Courier New"/>
                <a:ea typeface="Courier New"/>
                <a:cs typeface="Courier New"/>
                <a:sym typeface="Courier New"/>
              </a:rPr>
              <a:t>istream</a:t>
            </a:r>
            <a:r>
              <a:rPr b="1" lang="en" sz="1000">
                <a:solidFill>
                  <a:srgbClr val="569CD6"/>
                </a:solidFill>
                <a:latin typeface="Courier New"/>
                <a:ea typeface="Courier New"/>
                <a:cs typeface="Courier New"/>
                <a:sym typeface="Courier New"/>
              </a:rPr>
              <a:t>&amp;</a:t>
            </a:r>
            <a:r>
              <a:rPr b="1" lang="en" sz="1000">
                <a:solidFill>
                  <a:srgbClr val="D4D4D4"/>
                </a:solidFill>
                <a:latin typeface="Courier New"/>
                <a:ea typeface="Courier New"/>
                <a:cs typeface="Courier New"/>
                <a:sym typeface="Courier New"/>
              </a:rPr>
              <a:t> </a:t>
            </a:r>
            <a:r>
              <a:rPr b="1" lang="en" sz="1000">
                <a:solidFill>
                  <a:srgbClr val="C8C8C8"/>
                </a:solidFill>
                <a:latin typeface="Courier New"/>
                <a:ea typeface="Courier New"/>
                <a:cs typeface="Courier New"/>
                <a:sym typeface="Courier New"/>
              </a:rPr>
              <a:t>citire</a:t>
            </a:r>
            <a:r>
              <a:rPr b="1" lang="en" sz="1000">
                <a:solidFill>
                  <a:srgbClr val="D4D4D4"/>
                </a:solidFill>
                <a:latin typeface="Courier New"/>
                <a:ea typeface="Courier New"/>
                <a:cs typeface="Courier New"/>
                <a:sym typeface="Courier New"/>
              </a:rPr>
              <a:t>(</a:t>
            </a:r>
            <a:r>
              <a:rPr b="1" lang="en" sz="1000">
                <a:solidFill>
                  <a:srgbClr val="4EC9B0"/>
                </a:solidFill>
                <a:latin typeface="Courier New"/>
                <a:ea typeface="Courier New"/>
                <a:cs typeface="Courier New"/>
                <a:sym typeface="Courier New"/>
              </a:rPr>
              <a:t>istream</a:t>
            </a:r>
            <a:r>
              <a:rPr b="1" lang="en" sz="1000">
                <a:solidFill>
                  <a:srgbClr val="569CD6"/>
                </a:solidFill>
                <a:latin typeface="Courier New"/>
                <a:ea typeface="Courier New"/>
                <a:cs typeface="Courier New"/>
                <a:sym typeface="Courier New"/>
              </a:rPr>
              <a:t>&amp;</a:t>
            </a:r>
            <a:r>
              <a:rPr b="1" lang="en" sz="1000">
                <a:solidFill>
                  <a:srgbClr val="D4D4D4"/>
                </a:solidFill>
                <a:latin typeface="Courier New"/>
                <a:ea typeface="Courier New"/>
                <a:cs typeface="Courier New"/>
                <a:sym typeface="Courier New"/>
              </a:rPr>
              <a:t>);</a:t>
            </a:r>
            <a:endParaRPr b="1" sz="10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b="1" lang="en" sz="1000">
                <a:solidFill>
                  <a:srgbClr val="D4D4D4"/>
                </a:solidFill>
                <a:latin typeface="Courier New"/>
                <a:ea typeface="Courier New"/>
                <a:cs typeface="Courier New"/>
                <a:sym typeface="Courier New"/>
              </a:rPr>
              <a:t>    </a:t>
            </a:r>
            <a:r>
              <a:rPr b="1" lang="en" sz="1000">
                <a:solidFill>
                  <a:srgbClr val="569CD6"/>
                </a:solidFill>
                <a:latin typeface="Courier New"/>
                <a:ea typeface="Courier New"/>
                <a:cs typeface="Courier New"/>
                <a:sym typeface="Courier New"/>
              </a:rPr>
              <a:t>virtual</a:t>
            </a:r>
            <a:r>
              <a:rPr b="1" lang="en" sz="1000">
                <a:solidFill>
                  <a:srgbClr val="D4D4D4"/>
                </a:solidFill>
                <a:latin typeface="Courier New"/>
                <a:ea typeface="Courier New"/>
                <a:cs typeface="Courier New"/>
                <a:sym typeface="Courier New"/>
              </a:rPr>
              <a:t> </a:t>
            </a:r>
            <a:r>
              <a:rPr b="1" lang="en" sz="1000">
                <a:solidFill>
                  <a:srgbClr val="4EC9B0"/>
                </a:solidFill>
                <a:latin typeface="Courier New"/>
                <a:ea typeface="Courier New"/>
                <a:cs typeface="Courier New"/>
                <a:sym typeface="Courier New"/>
              </a:rPr>
              <a:t>ostream</a:t>
            </a:r>
            <a:r>
              <a:rPr b="1" lang="en" sz="1000">
                <a:solidFill>
                  <a:srgbClr val="569CD6"/>
                </a:solidFill>
                <a:latin typeface="Courier New"/>
                <a:ea typeface="Courier New"/>
                <a:cs typeface="Courier New"/>
                <a:sym typeface="Courier New"/>
              </a:rPr>
              <a:t>&amp;</a:t>
            </a:r>
            <a:r>
              <a:rPr b="1" lang="en" sz="1000">
                <a:solidFill>
                  <a:srgbClr val="D4D4D4"/>
                </a:solidFill>
                <a:latin typeface="Courier New"/>
                <a:ea typeface="Courier New"/>
                <a:cs typeface="Courier New"/>
                <a:sym typeface="Courier New"/>
              </a:rPr>
              <a:t> </a:t>
            </a:r>
            <a:r>
              <a:rPr b="1" lang="en" sz="1000">
                <a:solidFill>
                  <a:srgbClr val="C8C8C8"/>
                </a:solidFill>
                <a:latin typeface="Courier New"/>
                <a:ea typeface="Courier New"/>
                <a:cs typeface="Courier New"/>
                <a:sym typeface="Courier New"/>
              </a:rPr>
              <a:t>afisare</a:t>
            </a:r>
            <a:r>
              <a:rPr b="1" lang="en" sz="1000">
                <a:solidFill>
                  <a:srgbClr val="D4D4D4"/>
                </a:solidFill>
                <a:latin typeface="Courier New"/>
                <a:ea typeface="Courier New"/>
                <a:cs typeface="Courier New"/>
                <a:sym typeface="Courier New"/>
              </a:rPr>
              <a:t>(</a:t>
            </a:r>
            <a:r>
              <a:rPr b="1" lang="en" sz="1000">
                <a:solidFill>
                  <a:srgbClr val="4EC9B0"/>
                </a:solidFill>
                <a:latin typeface="Courier New"/>
                <a:ea typeface="Courier New"/>
                <a:cs typeface="Courier New"/>
                <a:sym typeface="Courier New"/>
              </a:rPr>
              <a:t>ostream</a:t>
            </a:r>
            <a:r>
              <a:rPr b="1" lang="en" sz="1000">
                <a:solidFill>
                  <a:srgbClr val="569CD6"/>
                </a:solidFill>
                <a:latin typeface="Courier New"/>
                <a:ea typeface="Courier New"/>
                <a:cs typeface="Courier New"/>
                <a:sym typeface="Courier New"/>
              </a:rPr>
              <a:t>&amp;</a:t>
            </a:r>
            <a:r>
              <a:rPr b="1" lang="en" sz="1000">
                <a:solidFill>
                  <a:srgbClr val="D4D4D4"/>
                </a:solidFill>
                <a:latin typeface="Courier New"/>
                <a:ea typeface="Courier New"/>
                <a:cs typeface="Courier New"/>
                <a:sym typeface="Courier New"/>
              </a:rPr>
              <a:t>) </a:t>
            </a:r>
            <a:r>
              <a:rPr b="1" lang="en" sz="1000">
                <a:solidFill>
                  <a:srgbClr val="569CD6"/>
                </a:solidFill>
                <a:latin typeface="Courier New"/>
                <a:ea typeface="Courier New"/>
                <a:cs typeface="Courier New"/>
                <a:sym typeface="Courier New"/>
              </a:rPr>
              <a:t>const</a:t>
            </a:r>
            <a:r>
              <a:rPr b="1" lang="en" sz="1000">
                <a:solidFill>
                  <a:srgbClr val="D4D4D4"/>
                </a:solidFill>
                <a:latin typeface="Courier New"/>
                <a:ea typeface="Courier New"/>
                <a:cs typeface="Courier New"/>
                <a:sym typeface="Courier New"/>
              </a:rPr>
              <a:t>;</a:t>
            </a:r>
            <a:endParaRPr b="1" sz="10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b="1" lang="en" sz="1000">
                <a:solidFill>
                  <a:srgbClr val="D4D4D4"/>
                </a:solidFill>
                <a:latin typeface="Courier New"/>
                <a:ea typeface="Courier New"/>
                <a:cs typeface="Courier New"/>
                <a:sym typeface="Courier New"/>
              </a:rPr>
              <a:t>    </a:t>
            </a:r>
            <a:r>
              <a:rPr b="1" lang="en" sz="1000">
                <a:solidFill>
                  <a:srgbClr val="569CD6"/>
                </a:solidFill>
                <a:latin typeface="Courier New"/>
                <a:ea typeface="Courier New"/>
                <a:cs typeface="Courier New"/>
                <a:sym typeface="Courier New"/>
              </a:rPr>
              <a:t>virtual</a:t>
            </a:r>
            <a:r>
              <a:rPr b="1" lang="en" sz="1000">
                <a:solidFill>
                  <a:srgbClr val="D4D4D4"/>
                </a:solidFill>
                <a:latin typeface="Courier New"/>
                <a:ea typeface="Courier New"/>
                <a:cs typeface="Courier New"/>
                <a:sym typeface="Courier New"/>
              </a:rPr>
              <a:t> </a:t>
            </a:r>
            <a:r>
              <a:rPr b="1" lang="en" sz="1000">
                <a:solidFill>
                  <a:srgbClr val="C8C8C8"/>
                </a:solidFill>
                <a:latin typeface="Courier New"/>
                <a:ea typeface="Courier New"/>
                <a:cs typeface="Courier New"/>
                <a:sym typeface="Courier New"/>
              </a:rPr>
              <a:t>~Cls</a:t>
            </a:r>
            <a:r>
              <a:rPr b="1" lang="en" sz="1000">
                <a:solidFill>
                  <a:srgbClr val="D4D4D4"/>
                </a:solidFill>
                <a:latin typeface="Courier New"/>
                <a:ea typeface="Courier New"/>
                <a:cs typeface="Courier New"/>
                <a:sym typeface="Courier New"/>
              </a:rPr>
              <a:t>();</a:t>
            </a:r>
            <a:endParaRPr b="1" sz="1000">
              <a:solidFill>
                <a:srgbClr val="D4D4D4"/>
              </a:solidFill>
              <a:latin typeface="Courier New"/>
              <a:ea typeface="Courier New"/>
              <a:cs typeface="Courier New"/>
              <a:sym typeface="Courier New"/>
            </a:endParaRPr>
          </a:p>
          <a:p>
            <a:pPr indent="0" lvl="0" marL="0" rtl="0" algn="l">
              <a:lnSpc>
                <a:spcPct val="135000"/>
              </a:lnSpc>
              <a:spcBef>
                <a:spcPts val="0"/>
              </a:spcBef>
              <a:spcAft>
                <a:spcPts val="0"/>
              </a:spcAft>
              <a:buNone/>
            </a:pPr>
            <a:r>
              <a:rPr b="1" lang="en" sz="1000">
                <a:solidFill>
                  <a:srgbClr val="D4D4D4"/>
                </a:solidFill>
                <a:latin typeface="Courier New"/>
                <a:ea typeface="Courier New"/>
                <a:cs typeface="Courier New"/>
                <a:sym typeface="Courier New"/>
              </a:rPr>
              <a:t>};</a:t>
            </a:r>
            <a:endParaRPr b="1" sz="1000">
              <a:solidFill>
                <a:srgbClr val="D4D4D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1">
              <a:solidFill>
                <a:schemeClr val="dk1"/>
              </a:solidFill>
              <a:latin typeface="Overpass Mono"/>
              <a:ea typeface="Overpass Mono"/>
              <a:cs typeface="Overpass Mono"/>
              <a:sym typeface="Overpass Mono"/>
            </a:endParaRPr>
          </a:p>
        </p:txBody>
      </p:sp>
      <p:sp>
        <p:nvSpPr>
          <p:cNvPr id="588" name="Google Shape;588;g311623af089_0_0"/>
          <p:cNvSpPr txBox="1"/>
          <p:nvPr>
            <p:ph type="title"/>
          </p:nvPr>
        </p:nvSpPr>
        <p:spPr>
          <a:xfrm>
            <a:off x="513275" y="343200"/>
            <a:ext cx="7773300" cy="66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friend,operatori,const?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g2d52c42ad32_0_0"/>
          <p:cNvSpPr txBox="1"/>
          <p:nvPr>
            <p:ph type="title"/>
          </p:nvPr>
        </p:nvSpPr>
        <p:spPr>
          <a:xfrm>
            <a:off x="454800" y="2714625"/>
            <a:ext cx="8425200" cy="4479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SzPts val="3600"/>
              <a:buNone/>
            </a:pPr>
            <a:r>
              <a:rPr lang="en"/>
              <a:t>Exercitii</a:t>
            </a:r>
            <a:endParaRPr/>
          </a:p>
        </p:txBody>
      </p:sp>
      <p:sp>
        <p:nvSpPr>
          <p:cNvPr id="594" name="Google Shape;594;g2d52c42ad32_0_0"/>
          <p:cNvSpPr txBox="1"/>
          <p:nvPr>
            <p:ph idx="2" type="title"/>
          </p:nvPr>
        </p:nvSpPr>
        <p:spPr>
          <a:xfrm>
            <a:off x="454800" y="2150850"/>
            <a:ext cx="8425200" cy="489600"/>
          </a:xfrm>
          <a:prstGeom prst="rect">
            <a:avLst/>
          </a:prstGeom>
          <a:noFill/>
          <a:ln>
            <a:noFill/>
          </a:ln>
        </p:spPr>
        <p:txBody>
          <a:bodyPr anchorCtr="0" anchor="b" bIns="0" lIns="91425" spcFirstLastPara="1" rIns="91425" wrap="square" tIns="0">
            <a:noAutofit/>
          </a:bodyPr>
          <a:lstStyle/>
          <a:p>
            <a:pPr indent="0" lvl="0" marL="0" rtl="0" algn="ctr">
              <a:lnSpc>
                <a:spcPct val="100000"/>
              </a:lnSpc>
              <a:spcBef>
                <a:spcPts val="0"/>
              </a:spcBef>
              <a:spcAft>
                <a:spcPts val="0"/>
              </a:spcAft>
              <a:buSzPts val="8000"/>
              <a:buNone/>
            </a:pPr>
            <a:r>
              <a:rPr lang="en"/>
              <a:t>05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31119ed437a_0_0"/>
          <p:cNvSpPr txBox="1"/>
          <p:nvPr>
            <p:ph type="title"/>
          </p:nvPr>
        </p:nvSpPr>
        <p:spPr>
          <a:xfrm>
            <a:off x="454800" y="2714625"/>
            <a:ext cx="8425200" cy="4479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SzPts val="3600"/>
              <a:buNone/>
            </a:pPr>
            <a:r>
              <a:rPr lang="en"/>
              <a:t>Funcții și clase friend</a:t>
            </a:r>
            <a:endParaRPr/>
          </a:p>
        </p:txBody>
      </p:sp>
      <p:sp>
        <p:nvSpPr>
          <p:cNvPr id="353" name="Google Shape;353;g31119ed437a_0_0"/>
          <p:cNvSpPr txBox="1"/>
          <p:nvPr>
            <p:ph idx="2" type="title"/>
          </p:nvPr>
        </p:nvSpPr>
        <p:spPr>
          <a:xfrm>
            <a:off x="454800" y="2150850"/>
            <a:ext cx="8425200" cy="489600"/>
          </a:xfrm>
          <a:prstGeom prst="rect">
            <a:avLst/>
          </a:prstGeom>
          <a:noFill/>
          <a:ln>
            <a:noFill/>
          </a:ln>
        </p:spPr>
        <p:txBody>
          <a:bodyPr anchorCtr="0" anchor="b" bIns="0" lIns="91425" spcFirstLastPara="1" rIns="91425" wrap="square" tIns="0">
            <a:noAutofit/>
          </a:bodyPr>
          <a:lstStyle/>
          <a:p>
            <a:pPr indent="0" lvl="0" marL="0" rtl="0" algn="ctr">
              <a:lnSpc>
                <a:spcPct val="100000"/>
              </a:lnSpc>
              <a:spcBef>
                <a:spcPts val="0"/>
              </a:spcBef>
              <a:spcAft>
                <a:spcPts val="0"/>
              </a:spcAft>
              <a:buSzPts val="8000"/>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31119ed437a_0_5"/>
          <p:cNvSpPr txBox="1"/>
          <p:nvPr>
            <p:ph idx="1" type="body"/>
          </p:nvPr>
        </p:nvSpPr>
        <p:spPr>
          <a:xfrm>
            <a:off x="459600" y="1908875"/>
            <a:ext cx="7065300" cy="290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b="1" lang="en"/>
              <a:t>→ Definție:</a:t>
            </a:r>
            <a:r>
              <a:rPr lang="en"/>
              <a:t> Cuvântul cheie “friend” este utilizat pentru a accesa în cadrul unei clase sau unei funcții câmpurile protected și private ale altor clase.</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 Folositoare la supraîncărcarea de operatori, funcții de input/output, porțiuni interconectate ale programului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Este evitată folosirea acestora în rest, deoarece dintre simplitatea codului și încapsulare, încapsularea are o importanță mai mare</a:t>
            </a:r>
            <a:endParaRPr/>
          </a:p>
        </p:txBody>
      </p:sp>
      <p:sp>
        <p:nvSpPr>
          <p:cNvPr id="359" name="Google Shape;359;g31119ed437a_0_5"/>
          <p:cNvSpPr txBox="1"/>
          <p:nvPr>
            <p:ph type="title"/>
          </p:nvPr>
        </p:nvSpPr>
        <p:spPr>
          <a:xfrm>
            <a:off x="459600" y="703150"/>
            <a:ext cx="54624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Friend</a:t>
            </a:r>
            <a:endParaRPr sz="1300"/>
          </a:p>
        </p:txBody>
      </p:sp>
      <p:sp>
        <p:nvSpPr>
          <p:cNvPr id="360" name="Google Shape;360;g31119ed437a_0_5"/>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31119ed437a_0_11"/>
          <p:cNvSpPr txBox="1"/>
          <p:nvPr>
            <p:ph idx="1" type="body"/>
          </p:nvPr>
        </p:nvSpPr>
        <p:spPr>
          <a:xfrm>
            <a:off x="459600" y="1908875"/>
            <a:ext cx="7065300" cy="290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b="1" lang="en"/>
              <a:t>→ Sintaxă: </a:t>
            </a:r>
            <a:endParaRPr b="1"/>
          </a:p>
          <a:p>
            <a:pPr indent="0" lvl="0" marL="0" rtl="0" algn="l">
              <a:lnSpc>
                <a:spcPct val="100000"/>
              </a:lnSpc>
              <a:spcBef>
                <a:spcPts val="0"/>
              </a:spcBef>
              <a:spcAft>
                <a:spcPts val="0"/>
              </a:spcAft>
              <a:buSzPts val="1600"/>
              <a:buNone/>
            </a:pPr>
            <a:r>
              <a:t/>
            </a:r>
            <a:endParaRPr b="1"/>
          </a:p>
          <a:p>
            <a:pPr indent="-330200" lvl="0" marL="457200" rtl="0" algn="l">
              <a:lnSpc>
                <a:spcPct val="100000"/>
              </a:lnSpc>
              <a:spcBef>
                <a:spcPts val="0"/>
              </a:spcBef>
              <a:spcAft>
                <a:spcPts val="0"/>
              </a:spcAft>
              <a:buSzPts val="1600"/>
              <a:buAutoNum type="arabicPeriod"/>
            </a:pPr>
            <a:r>
              <a:rPr b="1" lang="en"/>
              <a:t>În cadrul clasei pentru care construim o funcție friend:</a:t>
            </a:r>
            <a:endParaRPr b="1"/>
          </a:p>
          <a:p>
            <a:pPr indent="0" lvl="0" marL="914400" rtl="0" algn="l">
              <a:lnSpc>
                <a:spcPct val="100000"/>
              </a:lnSpc>
              <a:spcBef>
                <a:spcPts val="0"/>
              </a:spcBef>
              <a:spcAft>
                <a:spcPts val="0"/>
              </a:spcAft>
              <a:buNone/>
            </a:pPr>
            <a:r>
              <a:rPr b="1" lang="en"/>
              <a:t>f</a:t>
            </a:r>
            <a:r>
              <a:rPr b="1" lang="en"/>
              <a:t>riend antet_complet_subprogram</a:t>
            </a:r>
            <a:endParaRPr b="1"/>
          </a:p>
          <a:p>
            <a:pPr indent="-330200" lvl="0" marL="457200" rtl="0" algn="l">
              <a:lnSpc>
                <a:spcPct val="100000"/>
              </a:lnSpc>
              <a:spcBef>
                <a:spcPts val="0"/>
              </a:spcBef>
              <a:spcAft>
                <a:spcPts val="0"/>
              </a:spcAft>
              <a:buSzPts val="1600"/>
              <a:buAutoNum type="arabicPeriod"/>
            </a:pPr>
            <a:r>
              <a:rPr b="1" lang="en"/>
              <a:t>În afara clasei, definirea funcției se face ca de obicei, nimic diferit.</a:t>
            </a:r>
            <a:endParaRPr b="1"/>
          </a:p>
          <a:p>
            <a:pPr indent="0" lvl="0" marL="0" rtl="0" algn="l">
              <a:lnSpc>
                <a:spcPct val="100000"/>
              </a:lnSpc>
              <a:spcBef>
                <a:spcPts val="0"/>
              </a:spcBef>
              <a:spcAft>
                <a:spcPts val="0"/>
              </a:spcAft>
              <a:buNone/>
            </a:pPr>
            <a:r>
              <a:t/>
            </a:r>
            <a:endParaRPr b="1"/>
          </a:p>
          <a:p>
            <a:pPr indent="0" lvl="0" marL="0" rtl="0" algn="l">
              <a:spcBef>
                <a:spcPts val="0"/>
              </a:spcBef>
              <a:spcAft>
                <a:spcPts val="0"/>
              </a:spcAft>
              <a:buNone/>
            </a:pPr>
            <a:r>
              <a:rPr b="1" lang="en"/>
              <a:t>→ </a:t>
            </a:r>
            <a:r>
              <a:rPr lang="en"/>
              <a:t>Observație: clasa pe care o considerăm friend trebuie scrisă înaintea funcției în care o considerăm friend</a:t>
            </a:r>
            <a:endParaRPr/>
          </a:p>
        </p:txBody>
      </p:sp>
      <p:sp>
        <p:nvSpPr>
          <p:cNvPr id="366" name="Google Shape;366;g31119ed437a_0_11"/>
          <p:cNvSpPr txBox="1"/>
          <p:nvPr>
            <p:ph type="title"/>
          </p:nvPr>
        </p:nvSpPr>
        <p:spPr>
          <a:xfrm>
            <a:off x="459600" y="703150"/>
            <a:ext cx="54624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Funcții friend</a:t>
            </a:r>
            <a:endParaRPr sz="1300"/>
          </a:p>
        </p:txBody>
      </p:sp>
      <p:sp>
        <p:nvSpPr>
          <p:cNvPr id="367" name="Google Shape;367;g31119ed437a_0_11"/>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31119ed437a_0_17"/>
          <p:cNvSpPr txBox="1"/>
          <p:nvPr>
            <p:ph idx="1" type="body"/>
          </p:nvPr>
        </p:nvSpPr>
        <p:spPr>
          <a:xfrm>
            <a:off x="459600" y="1908875"/>
            <a:ext cx="7065300" cy="290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b="1" lang="en"/>
              <a:t>→ Sintaxă: În cadrul clasei pentru care anunțăm clasa friend:</a:t>
            </a:r>
            <a:endParaRPr b="1"/>
          </a:p>
          <a:p>
            <a:pPr indent="0" lvl="0" marL="914400" rtl="0" algn="l">
              <a:lnSpc>
                <a:spcPct val="100000"/>
              </a:lnSpc>
              <a:spcBef>
                <a:spcPts val="0"/>
              </a:spcBef>
              <a:spcAft>
                <a:spcPts val="0"/>
              </a:spcAft>
              <a:buNone/>
            </a:pPr>
            <a:r>
              <a:rPr b="1" lang="en"/>
              <a:t>f</a:t>
            </a:r>
            <a:r>
              <a:rPr b="1" lang="en"/>
              <a:t>riend class nume_clasa</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 Declararea unei clase Y ca prieten al unei clase X, are ca efect ca toate funcțiile membre ale clasei Y au acces la membrii privati ai clasei X.</a:t>
            </a:r>
            <a:endParaRPr/>
          </a:p>
          <a:p>
            <a:pPr indent="0" lvl="0" marL="0" rtl="0" algn="l">
              <a:spcBef>
                <a:spcPts val="0"/>
              </a:spcBef>
              <a:spcAft>
                <a:spcPts val="0"/>
              </a:spcAft>
              <a:buNone/>
            </a:pPr>
            <a:r>
              <a:t/>
            </a:r>
            <a:endParaRPr b="1"/>
          </a:p>
        </p:txBody>
      </p:sp>
      <p:sp>
        <p:nvSpPr>
          <p:cNvPr id="373" name="Google Shape;373;g31119ed437a_0_17"/>
          <p:cNvSpPr txBox="1"/>
          <p:nvPr>
            <p:ph type="title"/>
          </p:nvPr>
        </p:nvSpPr>
        <p:spPr>
          <a:xfrm>
            <a:off x="459600" y="703150"/>
            <a:ext cx="5462400" cy="66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Clase friend</a:t>
            </a:r>
            <a:endParaRPr sz="1300"/>
          </a:p>
        </p:txBody>
      </p:sp>
      <p:sp>
        <p:nvSpPr>
          <p:cNvPr id="374" name="Google Shape;374;g31119ed437a_0_17"/>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31119ed437a_0_23"/>
          <p:cNvSpPr txBox="1"/>
          <p:nvPr/>
        </p:nvSpPr>
        <p:spPr>
          <a:xfrm>
            <a:off x="289700" y="568200"/>
            <a:ext cx="8610600" cy="40071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FFFFFF"/>
                </a:solidFill>
                <a:latin typeface="Overpass Mono"/>
                <a:ea typeface="Overpass Mono"/>
                <a:cs typeface="Overpass Mono"/>
                <a:sym typeface="Overpass Mono"/>
              </a:rPr>
              <a:t> </a:t>
            </a:r>
            <a:endParaRPr b="1" sz="2800">
              <a:solidFill>
                <a:srgbClr val="FFFFFF"/>
              </a:solidFill>
              <a:latin typeface="Overpass Mono"/>
              <a:ea typeface="Overpass Mono"/>
              <a:cs typeface="Overpass Mono"/>
              <a:sym typeface="Overpass Mono"/>
            </a:endParaRPr>
          </a:p>
        </p:txBody>
      </p:sp>
      <p:sp>
        <p:nvSpPr>
          <p:cNvPr id="380" name="Google Shape;380;g31119ed437a_0_23"/>
          <p:cNvSpPr txBox="1"/>
          <p:nvPr>
            <p:ph type="title"/>
          </p:nvPr>
        </p:nvSpPr>
        <p:spPr>
          <a:xfrm>
            <a:off x="1278050" y="-378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Exemplu 1</a:t>
            </a:r>
            <a:endParaRPr/>
          </a:p>
        </p:txBody>
      </p:sp>
      <p:sp>
        <p:nvSpPr>
          <p:cNvPr id="381" name="Google Shape;381;g31119ed437a_0_23"/>
          <p:cNvSpPr txBox="1"/>
          <p:nvPr>
            <p:ph idx="1" type="subTitle"/>
          </p:nvPr>
        </p:nvSpPr>
        <p:spPr>
          <a:xfrm flipH="1">
            <a:off x="4932300" y="1536850"/>
            <a:ext cx="3175800" cy="1771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a:solidFill>
                  <a:srgbClr val="569CD6"/>
                </a:solidFill>
                <a:latin typeface="Courier New"/>
                <a:ea typeface="Courier New"/>
                <a:cs typeface="Courier New"/>
                <a:sym typeface="Courier New"/>
              </a:rPr>
              <a:t>int</a:t>
            </a:r>
            <a:r>
              <a:rPr lang="en">
                <a:solidFill>
                  <a:srgbClr val="CCCCCC"/>
                </a:solidFill>
                <a:latin typeface="Courier New"/>
                <a:ea typeface="Courier New"/>
                <a:cs typeface="Courier New"/>
                <a:sym typeface="Courier New"/>
              </a:rPr>
              <a:t> </a:t>
            </a:r>
            <a:r>
              <a:rPr lang="en">
                <a:solidFill>
                  <a:srgbClr val="DCDCAA"/>
                </a:solidFill>
                <a:latin typeface="Courier New"/>
                <a:ea typeface="Courier New"/>
                <a:cs typeface="Courier New"/>
                <a:sym typeface="Courier New"/>
              </a:rPr>
              <a:t>main</a:t>
            </a:r>
            <a:r>
              <a:rPr lang="en">
                <a:solidFill>
                  <a:srgbClr val="CCCCCC"/>
                </a:solidFill>
                <a:latin typeface="Courier New"/>
                <a:ea typeface="Courier New"/>
                <a:cs typeface="Courier New"/>
                <a:sym typeface="Courier New"/>
              </a:rPr>
              <a:t>() {</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a:t>
            </a:r>
            <a:r>
              <a:rPr lang="en">
                <a:solidFill>
                  <a:srgbClr val="4EC9B0"/>
                </a:solidFill>
                <a:latin typeface="Courier New"/>
                <a:ea typeface="Courier New"/>
                <a:cs typeface="Courier New"/>
                <a:sym typeface="Courier New"/>
              </a:rPr>
              <a:t>myclass</a:t>
            </a: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n</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n</a:t>
            </a:r>
            <a:r>
              <a:rPr lang="en">
                <a:solidFill>
                  <a:srgbClr val="CCCCCC"/>
                </a:solidFill>
                <a:latin typeface="Courier New"/>
                <a:ea typeface="Courier New"/>
                <a:cs typeface="Courier New"/>
                <a:sym typeface="Courier New"/>
              </a:rPr>
              <a:t>.</a:t>
            </a:r>
            <a:r>
              <a:rPr lang="en">
                <a:solidFill>
                  <a:srgbClr val="DCDCAA"/>
                </a:solidFill>
                <a:latin typeface="Courier New"/>
                <a:ea typeface="Courier New"/>
                <a:cs typeface="Courier New"/>
                <a:sym typeface="Courier New"/>
              </a:rPr>
              <a:t>set_ab</a:t>
            </a:r>
            <a:r>
              <a:rPr lang="en">
                <a:solidFill>
                  <a:srgbClr val="CCCCCC"/>
                </a:solidFill>
                <a:latin typeface="Courier New"/>
                <a:ea typeface="Courier New"/>
                <a:cs typeface="Courier New"/>
                <a:sym typeface="Courier New"/>
              </a:rPr>
              <a:t>(</a:t>
            </a:r>
            <a:r>
              <a:rPr lang="en">
                <a:solidFill>
                  <a:srgbClr val="B5CEA8"/>
                </a:solidFill>
                <a:latin typeface="Courier New"/>
                <a:ea typeface="Courier New"/>
                <a:cs typeface="Courier New"/>
                <a:sym typeface="Courier New"/>
              </a:rPr>
              <a:t>3</a:t>
            </a:r>
            <a:r>
              <a:rPr lang="en">
                <a:solidFill>
                  <a:srgbClr val="CCCCCC"/>
                </a:solidFill>
                <a:latin typeface="Courier New"/>
                <a:ea typeface="Courier New"/>
                <a:cs typeface="Courier New"/>
                <a:sym typeface="Courier New"/>
              </a:rPr>
              <a:t>, </a:t>
            </a:r>
            <a:r>
              <a:rPr lang="en">
                <a:solidFill>
                  <a:srgbClr val="B5CEA8"/>
                </a:solidFill>
                <a:latin typeface="Courier New"/>
                <a:ea typeface="Courier New"/>
                <a:cs typeface="Courier New"/>
                <a:sym typeface="Courier New"/>
              </a:rPr>
              <a:t>4</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cout</a:t>
            </a:r>
            <a:r>
              <a:rPr lang="en">
                <a:solidFill>
                  <a:srgbClr val="CCCCCC"/>
                </a:solidFill>
                <a:latin typeface="Courier New"/>
                <a:ea typeface="Courier New"/>
                <a:cs typeface="Courier New"/>
                <a:sym typeface="Courier New"/>
              </a:rPr>
              <a:t> </a:t>
            </a:r>
            <a:r>
              <a:rPr lang="en">
                <a:solidFill>
                  <a:srgbClr val="DCDCAA"/>
                </a:solidFill>
                <a:latin typeface="Courier New"/>
                <a:ea typeface="Courier New"/>
                <a:cs typeface="Courier New"/>
                <a:sym typeface="Courier New"/>
              </a:rPr>
              <a:t>&lt;&lt;</a:t>
            </a:r>
            <a:r>
              <a:rPr lang="en">
                <a:solidFill>
                  <a:srgbClr val="CCCCCC"/>
                </a:solidFill>
                <a:latin typeface="Courier New"/>
                <a:ea typeface="Courier New"/>
                <a:cs typeface="Courier New"/>
                <a:sym typeface="Courier New"/>
              </a:rPr>
              <a:t> </a:t>
            </a:r>
            <a:r>
              <a:rPr lang="en">
                <a:solidFill>
                  <a:srgbClr val="DCDCAA"/>
                </a:solidFill>
                <a:latin typeface="Courier New"/>
                <a:ea typeface="Courier New"/>
                <a:cs typeface="Courier New"/>
                <a:sym typeface="Courier New"/>
              </a:rPr>
              <a:t>sum</a:t>
            </a:r>
            <a:r>
              <a:rPr lang="en">
                <a:solidFill>
                  <a:srgbClr val="CCCCCC"/>
                </a:solidFill>
                <a:latin typeface="Courier New"/>
                <a:ea typeface="Courier New"/>
                <a:cs typeface="Courier New"/>
                <a:sym typeface="Courier New"/>
              </a:rPr>
              <a:t>(</a:t>
            </a:r>
            <a:r>
              <a:rPr lang="en">
                <a:solidFill>
                  <a:srgbClr val="9CDCFE"/>
                </a:solidFill>
                <a:latin typeface="Courier New"/>
                <a:ea typeface="Courier New"/>
                <a:cs typeface="Courier New"/>
                <a:sym typeface="Courier New"/>
              </a:rPr>
              <a:t>n</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a:t>
            </a:r>
            <a:r>
              <a:rPr lang="en">
                <a:solidFill>
                  <a:srgbClr val="C586C0"/>
                </a:solidFill>
                <a:latin typeface="Courier New"/>
                <a:ea typeface="Courier New"/>
                <a:cs typeface="Courier New"/>
                <a:sym typeface="Courier New"/>
              </a:rPr>
              <a:t>return</a:t>
            </a:r>
            <a:r>
              <a:rPr lang="en">
                <a:solidFill>
                  <a:srgbClr val="CCCCCC"/>
                </a:solidFill>
                <a:latin typeface="Courier New"/>
                <a:ea typeface="Courier New"/>
                <a:cs typeface="Courier New"/>
                <a:sym typeface="Courier New"/>
              </a:rPr>
              <a:t> </a:t>
            </a:r>
            <a:r>
              <a:rPr lang="en">
                <a:solidFill>
                  <a:srgbClr val="B5CEA8"/>
                </a:solidFill>
                <a:latin typeface="Courier New"/>
                <a:ea typeface="Courier New"/>
                <a:cs typeface="Courier New"/>
                <a:sym typeface="Courier New"/>
              </a:rPr>
              <a:t>0</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a:t>
            </a:r>
            <a:endParaRPr>
              <a:solidFill>
                <a:srgbClr val="9B9B9B"/>
              </a:solidFill>
              <a:latin typeface="Courier New"/>
              <a:ea typeface="Courier New"/>
              <a:cs typeface="Courier New"/>
              <a:sym typeface="Courier New"/>
            </a:endParaRPr>
          </a:p>
        </p:txBody>
      </p:sp>
      <p:sp>
        <p:nvSpPr>
          <p:cNvPr id="382" name="Google Shape;382;g31119ed437a_0_23"/>
          <p:cNvSpPr txBox="1"/>
          <p:nvPr>
            <p:ph idx="1" type="subTitle"/>
          </p:nvPr>
        </p:nvSpPr>
        <p:spPr>
          <a:xfrm flipH="1">
            <a:off x="568600" y="649300"/>
            <a:ext cx="3991200" cy="3951300"/>
          </a:xfrm>
          <a:prstGeom prst="rect">
            <a:avLst/>
          </a:prstGeom>
          <a:no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a:solidFill>
                  <a:srgbClr val="C586C0"/>
                </a:solidFill>
                <a:latin typeface="Courier New"/>
                <a:ea typeface="Courier New"/>
                <a:cs typeface="Courier New"/>
                <a:sym typeface="Courier New"/>
              </a:rPr>
              <a:t>#include</a:t>
            </a:r>
            <a:r>
              <a:rPr lang="en">
                <a:solidFill>
                  <a:srgbClr val="569CD6"/>
                </a:solidFill>
                <a:latin typeface="Courier New"/>
                <a:ea typeface="Courier New"/>
                <a:cs typeface="Courier New"/>
                <a:sym typeface="Courier New"/>
              </a:rPr>
              <a:t> </a:t>
            </a:r>
            <a:r>
              <a:rPr lang="en">
                <a:solidFill>
                  <a:srgbClr val="CE9178"/>
                </a:solidFill>
                <a:latin typeface="Courier New"/>
                <a:ea typeface="Courier New"/>
                <a:cs typeface="Courier New"/>
                <a:sym typeface="Courier New"/>
              </a:rPr>
              <a:t>&lt;iostream&gt;</a:t>
            </a:r>
            <a:endParaRPr>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586C0"/>
                </a:solidFill>
                <a:latin typeface="Courier New"/>
                <a:ea typeface="Courier New"/>
                <a:cs typeface="Courier New"/>
                <a:sym typeface="Courier New"/>
              </a:rPr>
              <a:t>using</a:t>
            </a:r>
            <a:r>
              <a:rPr lang="en">
                <a:solidFill>
                  <a:srgbClr val="CCCCCC"/>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namespace</a:t>
            </a:r>
            <a:r>
              <a:rPr lang="en">
                <a:solidFill>
                  <a:srgbClr val="CCCCCC"/>
                </a:solidFill>
                <a:latin typeface="Courier New"/>
                <a:ea typeface="Courier New"/>
                <a:cs typeface="Courier New"/>
                <a:sym typeface="Courier New"/>
              </a:rPr>
              <a:t> </a:t>
            </a:r>
            <a:r>
              <a:rPr lang="en">
                <a:solidFill>
                  <a:srgbClr val="4EC9B0"/>
                </a:solidFill>
                <a:latin typeface="Courier New"/>
                <a:ea typeface="Courier New"/>
                <a:cs typeface="Courier New"/>
                <a:sym typeface="Courier New"/>
              </a:rPr>
              <a:t>std</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569CD6"/>
                </a:solidFill>
                <a:latin typeface="Courier New"/>
                <a:ea typeface="Courier New"/>
                <a:cs typeface="Courier New"/>
                <a:sym typeface="Courier New"/>
              </a:rPr>
              <a:t>class</a:t>
            </a:r>
            <a:r>
              <a:rPr lang="en">
                <a:solidFill>
                  <a:srgbClr val="CCCCCC"/>
                </a:solidFill>
                <a:latin typeface="Courier New"/>
                <a:ea typeface="Courier New"/>
                <a:cs typeface="Courier New"/>
                <a:sym typeface="Courier New"/>
              </a:rPr>
              <a:t> </a:t>
            </a:r>
            <a:r>
              <a:rPr lang="en">
                <a:solidFill>
                  <a:srgbClr val="4EC9B0"/>
                </a:solidFill>
                <a:latin typeface="Courier New"/>
                <a:ea typeface="Courier New"/>
                <a:cs typeface="Courier New"/>
                <a:sym typeface="Courier New"/>
              </a:rPr>
              <a:t>myclass</a:t>
            </a:r>
            <a:r>
              <a:rPr lang="en">
                <a:solidFill>
                  <a:srgbClr val="CCCCCC"/>
                </a:solidFill>
                <a:latin typeface="Courier New"/>
                <a:ea typeface="Courier New"/>
                <a:cs typeface="Courier New"/>
                <a:sym typeface="Courier New"/>
              </a:rPr>
              <a:t> {</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int</a:t>
            </a: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a</a:t>
            </a: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b</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569CD6"/>
                </a:solidFill>
                <a:latin typeface="Courier New"/>
                <a:ea typeface="Courier New"/>
                <a:cs typeface="Courier New"/>
                <a:sym typeface="Courier New"/>
              </a:rPr>
              <a:t>public:</a:t>
            </a:r>
            <a:endParaRPr>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friend</a:t>
            </a:r>
            <a:r>
              <a:rPr lang="en">
                <a:solidFill>
                  <a:srgbClr val="CCCCCC"/>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int</a:t>
            </a:r>
            <a:r>
              <a:rPr lang="en">
                <a:solidFill>
                  <a:srgbClr val="CCCCCC"/>
                </a:solidFill>
                <a:latin typeface="Courier New"/>
                <a:ea typeface="Courier New"/>
                <a:cs typeface="Courier New"/>
                <a:sym typeface="Courier New"/>
              </a:rPr>
              <a:t> </a:t>
            </a:r>
            <a:r>
              <a:rPr lang="en">
                <a:solidFill>
                  <a:srgbClr val="DCDCAA"/>
                </a:solidFill>
                <a:latin typeface="Courier New"/>
                <a:ea typeface="Courier New"/>
                <a:cs typeface="Courier New"/>
                <a:sym typeface="Courier New"/>
              </a:rPr>
              <a:t>sum</a:t>
            </a:r>
            <a:r>
              <a:rPr lang="en">
                <a:solidFill>
                  <a:srgbClr val="CCCCCC"/>
                </a:solidFill>
                <a:latin typeface="Courier New"/>
                <a:ea typeface="Courier New"/>
                <a:cs typeface="Courier New"/>
                <a:sym typeface="Courier New"/>
              </a:rPr>
              <a:t>(</a:t>
            </a:r>
            <a:r>
              <a:rPr lang="en">
                <a:solidFill>
                  <a:srgbClr val="4EC9B0"/>
                </a:solidFill>
                <a:latin typeface="Courier New"/>
                <a:ea typeface="Courier New"/>
                <a:cs typeface="Courier New"/>
                <a:sym typeface="Courier New"/>
              </a:rPr>
              <a:t>myclass</a:t>
            </a: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x</a:t>
            </a:r>
            <a:r>
              <a:rPr lang="en">
                <a:solidFill>
                  <a:srgbClr val="CCCCCC"/>
                </a:solidFill>
                <a:latin typeface="Courier New"/>
                <a:ea typeface="Courier New"/>
                <a:cs typeface="Courier New"/>
                <a:sym typeface="Courier New"/>
              </a:rPr>
              <a:t>);</a:t>
            </a:r>
            <a:r>
              <a:rPr lang="en">
                <a:solidFill>
                  <a:srgbClr val="6A9955"/>
                </a:solidFill>
                <a:latin typeface="Courier New"/>
                <a:ea typeface="Courier New"/>
                <a:cs typeface="Courier New"/>
                <a:sym typeface="Courier New"/>
              </a:rPr>
              <a:t>  // poate accesa direct a si b private</a:t>
            </a:r>
            <a:endParaRPr>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void</a:t>
            </a:r>
            <a:r>
              <a:rPr lang="en">
                <a:solidFill>
                  <a:srgbClr val="CCCCCC"/>
                </a:solidFill>
                <a:latin typeface="Courier New"/>
                <a:ea typeface="Courier New"/>
                <a:cs typeface="Courier New"/>
                <a:sym typeface="Courier New"/>
              </a:rPr>
              <a:t> </a:t>
            </a:r>
            <a:r>
              <a:rPr lang="en">
                <a:solidFill>
                  <a:srgbClr val="DCDCAA"/>
                </a:solidFill>
                <a:latin typeface="Courier New"/>
                <a:ea typeface="Courier New"/>
                <a:cs typeface="Courier New"/>
                <a:sym typeface="Courier New"/>
              </a:rPr>
              <a:t>set_ab</a:t>
            </a:r>
            <a:r>
              <a:rPr lang="en">
                <a:solidFill>
                  <a:srgbClr val="CCCCCC"/>
                </a:solidFill>
                <a:latin typeface="Courier New"/>
                <a:ea typeface="Courier New"/>
                <a:cs typeface="Courier New"/>
                <a:sym typeface="Courier New"/>
              </a:rPr>
              <a:t>(</a:t>
            </a:r>
            <a:r>
              <a:rPr lang="en">
                <a:solidFill>
                  <a:srgbClr val="569CD6"/>
                </a:solidFill>
                <a:latin typeface="Courier New"/>
                <a:ea typeface="Courier New"/>
                <a:cs typeface="Courier New"/>
                <a:sym typeface="Courier New"/>
              </a:rPr>
              <a:t>int</a:t>
            </a: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i</a:t>
            </a:r>
            <a:r>
              <a:rPr lang="en">
                <a:solidFill>
                  <a:srgbClr val="CCCCCC"/>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int</a:t>
            </a: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j</a:t>
            </a:r>
            <a:r>
              <a:rPr lang="en">
                <a:solidFill>
                  <a:srgbClr val="CCCCCC"/>
                </a:solidFill>
                <a:latin typeface="Courier New"/>
                <a:ea typeface="Courier New"/>
                <a:cs typeface="Courier New"/>
                <a:sym typeface="Courier New"/>
              </a:rPr>
              <a:t>) </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 </a:t>
            </a:r>
            <a:r>
              <a:rPr lang="en">
                <a:solidFill>
                  <a:srgbClr val="9CDCFE"/>
                </a:solidFill>
                <a:latin typeface="Courier New"/>
                <a:ea typeface="Courier New"/>
                <a:cs typeface="Courier New"/>
                <a:sym typeface="Courier New"/>
              </a:rPr>
              <a:t>a</a:t>
            </a:r>
            <a:r>
              <a:rPr lang="en">
                <a:solidFill>
                  <a:srgbClr val="CCCCCC"/>
                </a:solidFill>
                <a:latin typeface="Courier New"/>
                <a:ea typeface="Courier New"/>
                <a:cs typeface="Courier New"/>
                <a:sym typeface="Courier New"/>
              </a:rPr>
              <a:t> </a:t>
            </a:r>
            <a:r>
              <a:rPr lang="en">
                <a:solidFill>
                  <a:srgbClr val="D4D4D4"/>
                </a:solidFill>
                <a:latin typeface="Courier New"/>
                <a:ea typeface="Courier New"/>
                <a:cs typeface="Courier New"/>
                <a:sym typeface="Courier New"/>
              </a:rPr>
              <a:t>=</a:t>
            </a: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i</a:t>
            </a: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b</a:t>
            </a:r>
            <a:r>
              <a:rPr lang="en">
                <a:solidFill>
                  <a:srgbClr val="CCCCCC"/>
                </a:solidFill>
                <a:latin typeface="Courier New"/>
                <a:ea typeface="Courier New"/>
                <a:cs typeface="Courier New"/>
                <a:sym typeface="Courier New"/>
              </a:rPr>
              <a:t> </a:t>
            </a:r>
            <a:r>
              <a:rPr lang="en">
                <a:solidFill>
                  <a:srgbClr val="D4D4D4"/>
                </a:solidFill>
                <a:latin typeface="Courier New"/>
                <a:ea typeface="Courier New"/>
                <a:cs typeface="Courier New"/>
                <a:sym typeface="Courier New"/>
              </a:rPr>
              <a:t>=</a:t>
            </a: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j</a:t>
            </a:r>
            <a:r>
              <a:rPr lang="en">
                <a:solidFill>
                  <a:srgbClr val="CCCCCC"/>
                </a:solidFill>
                <a:latin typeface="Courier New"/>
                <a:ea typeface="Courier New"/>
                <a:cs typeface="Courier New"/>
                <a:sym typeface="Courier New"/>
              </a:rPr>
              <a:t>; }</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569CD6"/>
                </a:solidFill>
                <a:latin typeface="Courier New"/>
                <a:ea typeface="Courier New"/>
                <a:cs typeface="Courier New"/>
                <a:sym typeface="Courier New"/>
              </a:rPr>
              <a:t>int</a:t>
            </a:r>
            <a:r>
              <a:rPr lang="en">
                <a:solidFill>
                  <a:srgbClr val="CCCCCC"/>
                </a:solidFill>
                <a:latin typeface="Courier New"/>
                <a:ea typeface="Courier New"/>
                <a:cs typeface="Courier New"/>
                <a:sym typeface="Courier New"/>
              </a:rPr>
              <a:t> </a:t>
            </a:r>
            <a:r>
              <a:rPr lang="en">
                <a:solidFill>
                  <a:srgbClr val="DCDCAA"/>
                </a:solidFill>
                <a:latin typeface="Courier New"/>
                <a:ea typeface="Courier New"/>
                <a:cs typeface="Courier New"/>
                <a:sym typeface="Courier New"/>
              </a:rPr>
              <a:t>sum</a:t>
            </a:r>
            <a:r>
              <a:rPr lang="en">
                <a:solidFill>
                  <a:srgbClr val="CCCCCC"/>
                </a:solidFill>
                <a:latin typeface="Courier New"/>
                <a:ea typeface="Courier New"/>
                <a:cs typeface="Courier New"/>
                <a:sym typeface="Courier New"/>
              </a:rPr>
              <a:t>(</a:t>
            </a:r>
            <a:r>
              <a:rPr lang="en">
                <a:solidFill>
                  <a:srgbClr val="4EC9B0"/>
                </a:solidFill>
                <a:latin typeface="Courier New"/>
                <a:ea typeface="Courier New"/>
                <a:cs typeface="Courier New"/>
                <a:sym typeface="Courier New"/>
              </a:rPr>
              <a:t>myclass</a:t>
            </a: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x</a:t>
            </a:r>
            <a:r>
              <a:rPr lang="en">
                <a:solidFill>
                  <a:srgbClr val="CCCCCC"/>
                </a:solidFill>
                <a:latin typeface="Courier New"/>
                <a:ea typeface="Courier New"/>
                <a:cs typeface="Courier New"/>
                <a:sym typeface="Courier New"/>
              </a:rPr>
              <a:t>) { </a:t>
            </a:r>
            <a:r>
              <a:rPr lang="en">
                <a:solidFill>
                  <a:srgbClr val="C586C0"/>
                </a:solidFill>
                <a:latin typeface="Courier New"/>
                <a:ea typeface="Courier New"/>
                <a:cs typeface="Courier New"/>
                <a:sym typeface="Courier New"/>
              </a:rPr>
              <a:t>return</a:t>
            </a: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x</a:t>
            </a:r>
            <a:r>
              <a:rPr lang="en">
                <a:solidFill>
                  <a:srgbClr val="CCCCCC"/>
                </a:solidFill>
                <a:latin typeface="Courier New"/>
                <a:ea typeface="Courier New"/>
                <a:cs typeface="Courier New"/>
                <a:sym typeface="Courier New"/>
              </a:rPr>
              <a:t>.</a:t>
            </a:r>
            <a:r>
              <a:rPr lang="en">
                <a:solidFill>
                  <a:srgbClr val="9CDCFE"/>
                </a:solidFill>
                <a:latin typeface="Courier New"/>
                <a:ea typeface="Courier New"/>
                <a:cs typeface="Courier New"/>
                <a:sym typeface="Courier New"/>
              </a:rPr>
              <a:t>a</a:t>
            </a:r>
            <a:r>
              <a:rPr lang="en">
                <a:solidFill>
                  <a:srgbClr val="CCCCCC"/>
                </a:solidFill>
                <a:latin typeface="Courier New"/>
                <a:ea typeface="Courier New"/>
                <a:cs typeface="Courier New"/>
                <a:sym typeface="Courier New"/>
              </a:rPr>
              <a:t> </a:t>
            </a:r>
            <a:r>
              <a:rPr lang="en">
                <a:solidFill>
                  <a:srgbClr val="D4D4D4"/>
                </a:solidFill>
                <a:latin typeface="Courier New"/>
                <a:ea typeface="Courier New"/>
                <a:cs typeface="Courier New"/>
                <a:sym typeface="Courier New"/>
              </a:rPr>
              <a:t>+</a:t>
            </a: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x</a:t>
            </a:r>
            <a:r>
              <a:rPr lang="en">
                <a:solidFill>
                  <a:srgbClr val="CCCCCC"/>
                </a:solidFill>
                <a:latin typeface="Courier New"/>
                <a:ea typeface="Courier New"/>
                <a:cs typeface="Courier New"/>
                <a:sym typeface="Courier New"/>
              </a:rPr>
              <a:t>.</a:t>
            </a:r>
            <a:r>
              <a:rPr lang="en">
                <a:solidFill>
                  <a:srgbClr val="9CDCFE"/>
                </a:solidFill>
                <a:latin typeface="Courier New"/>
                <a:ea typeface="Courier New"/>
                <a:cs typeface="Courier New"/>
                <a:sym typeface="Courier New"/>
              </a:rPr>
              <a:t>b</a:t>
            </a:r>
            <a:r>
              <a:rPr lang="en">
                <a:solidFill>
                  <a:srgbClr val="CCCCCC"/>
                </a:solidFill>
                <a:latin typeface="Courier New"/>
                <a:ea typeface="Courier New"/>
                <a:cs typeface="Courier New"/>
                <a:sym typeface="Courier New"/>
              </a:rPr>
              <a:t>; }</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a:solidFill>
                <a:srgbClr val="CCCCCC"/>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9B9B9B"/>
              </a:solidFill>
              <a:latin typeface="Courier New"/>
              <a:ea typeface="Courier New"/>
              <a:cs typeface="Courier New"/>
              <a:sym typeface="Courier New"/>
            </a:endParaRPr>
          </a:p>
        </p:txBody>
      </p:sp>
      <p:cxnSp>
        <p:nvCxnSpPr>
          <p:cNvPr id="383" name="Google Shape;383;g31119ed437a_0_23"/>
          <p:cNvCxnSpPr/>
          <p:nvPr/>
        </p:nvCxnSpPr>
        <p:spPr>
          <a:xfrm>
            <a:off x="4655900" y="558750"/>
            <a:ext cx="0" cy="3966300"/>
          </a:xfrm>
          <a:prstGeom prst="straightConnector1">
            <a:avLst/>
          </a:prstGeom>
          <a:noFill/>
          <a:ln cap="flat" cmpd="sng" w="9525">
            <a:solidFill>
              <a:srgbClr val="00FFC5"/>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31119ed437a_0_30"/>
          <p:cNvSpPr txBox="1"/>
          <p:nvPr/>
        </p:nvSpPr>
        <p:spPr>
          <a:xfrm>
            <a:off x="289700" y="568200"/>
            <a:ext cx="8610600" cy="4375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FFFFFF"/>
                </a:solidFill>
                <a:latin typeface="Overpass Mono"/>
                <a:ea typeface="Overpass Mono"/>
                <a:cs typeface="Overpass Mono"/>
                <a:sym typeface="Overpass Mono"/>
              </a:rPr>
              <a:t> </a:t>
            </a:r>
            <a:endParaRPr b="1" sz="2800">
              <a:solidFill>
                <a:srgbClr val="FFFFFF"/>
              </a:solidFill>
              <a:latin typeface="Overpass Mono"/>
              <a:ea typeface="Overpass Mono"/>
              <a:cs typeface="Overpass Mono"/>
              <a:sym typeface="Overpass Mono"/>
            </a:endParaRPr>
          </a:p>
        </p:txBody>
      </p:sp>
      <p:sp>
        <p:nvSpPr>
          <p:cNvPr id="389" name="Google Shape;389;g31119ed437a_0_30"/>
          <p:cNvSpPr txBox="1"/>
          <p:nvPr>
            <p:ph type="title"/>
          </p:nvPr>
        </p:nvSpPr>
        <p:spPr>
          <a:xfrm>
            <a:off x="1278050" y="-378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Exemplu 2</a:t>
            </a:r>
            <a:endParaRPr/>
          </a:p>
        </p:txBody>
      </p:sp>
      <p:sp>
        <p:nvSpPr>
          <p:cNvPr id="390" name="Google Shape;390;g31119ed437a_0_30"/>
          <p:cNvSpPr txBox="1"/>
          <p:nvPr>
            <p:ph idx="1" type="subTitle"/>
          </p:nvPr>
        </p:nvSpPr>
        <p:spPr>
          <a:xfrm flipH="1">
            <a:off x="4932300" y="698650"/>
            <a:ext cx="3175800" cy="17712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a:solidFill>
                  <a:srgbClr val="569CD6"/>
                </a:solidFill>
                <a:latin typeface="Courier New"/>
                <a:ea typeface="Courier New"/>
                <a:cs typeface="Courier New"/>
                <a:sym typeface="Courier New"/>
              </a:rPr>
              <a:t>void</a:t>
            </a:r>
            <a:r>
              <a:rPr lang="en">
                <a:solidFill>
                  <a:srgbClr val="CCCCCC"/>
                </a:solidFill>
                <a:latin typeface="Courier New"/>
                <a:ea typeface="Courier New"/>
                <a:cs typeface="Courier New"/>
                <a:sym typeface="Courier New"/>
              </a:rPr>
              <a:t> </a:t>
            </a:r>
            <a:r>
              <a:rPr lang="en">
                <a:solidFill>
                  <a:srgbClr val="DCDCAA"/>
                </a:solidFill>
                <a:latin typeface="Courier New"/>
                <a:ea typeface="Courier New"/>
                <a:cs typeface="Courier New"/>
                <a:sym typeface="Courier New"/>
              </a:rPr>
              <a:t>f</a:t>
            </a:r>
            <a:r>
              <a:rPr lang="en">
                <a:solidFill>
                  <a:srgbClr val="CCCCCC"/>
                </a:solidFill>
                <a:latin typeface="Courier New"/>
                <a:ea typeface="Courier New"/>
                <a:cs typeface="Courier New"/>
                <a:sym typeface="Courier New"/>
              </a:rPr>
              <a:t>(</a:t>
            </a:r>
            <a:r>
              <a:rPr lang="en">
                <a:solidFill>
                  <a:srgbClr val="4EC9B0"/>
                </a:solidFill>
                <a:latin typeface="Courier New"/>
                <a:ea typeface="Courier New"/>
                <a:cs typeface="Courier New"/>
                <a:sym typeface="Courier New"/>
              </a:rPr>
              <a:t>C1</a:t>
            </a: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ob1</a:t>
            </a:r>
            <a:r>
              <a:rPr lang="en">
                <a:solidFill>
                  <a:srgbClr val="CCCCCC"/>
                </a:solidFill>
                <a:latin typeface="Courier New"/>
                <a:ea typeface="Courier New"/>
                <a:cs typeface="Courier New"/>
                <a:sym typeface="Courier New"/>
              </a:rPr>
              <a:t>, </a:t>
            </a:r>
            <a:r>
              <a:rPr lang="en">
                <a:solidFill>
                  <a:srgbClr val="4EC9B0"/>
                </a:solidFill>
                <a:latin typeface="Courier New"/>
                <a:ea typeface="Courier New"/>
                <a:cs typeface="Courier New"/>
                <a:sym typeface="Courier New"/>
              </a:rPr>
              <a:t>C2</a:t>
            </a: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ob2</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cout</a:t>
            </a:r>
            <a:r>
              <a:rPr lang="en">
                <a:solidFill>
                  <a:srgbClr val="DCDCAA"/>
                </a:solidFill>
                <a:latin typeface="Courier New"/>
                <a:ea typeface="Courier New"/>
                <a:cs typeface="Courier New"/>
                <a:sym typeface="Courier New"/>
              </a:rPr>
              <a:t>&lt;&lt;</a:t>
            </a:r>
            <a:r>
              <a:rPr lang="en">
                <a:solidFill>
                  <a:srgbClr val="9CDCFE"/>
                </a:solidFill>
                <a:latin typeface="Courier New"/>
                <a:ea typeface="Courier New"/>
                <a:cs typeface="Courier New"/>
                <a:sym typeface="Courier New"/>
              </a:rPr>
              <a:t>ob1</a:t>
            </a:r>
            <a:r>
              <a:rPr lang="en">
                <a:solidFill>
                  <a:srgbClr val="CCCCCC"/>
                </a:solidFill>
                <a:latin typeface="Courier New"/>
                <a:ea typeface="Courier New"/>
                <a:cs typeface="Courier New"/>
                <a:sym typeface="Courier New"/>
              </a:rPr>
              <a:t>.</a:t>
            </a:r>
            <a:r>
              <a:rPr lang="en">
                <a:solidFill>
                  <a:srgbClr val="9CDCFE"/>
                </a:solidFill>
                <a:latin typeface="Courier New"/>
                <a:ea typeface="Courier New"/>
                <a:cs typeface="Courier New"/>
                <a:sym typeface="Courier New"/>
              </a:rPr>
              <a:t>x</a:t>
            </a:r>
            <a:r>
              <a:rPr lang="en">
                <a:solidFill>
                  <a:srgbClr val="CCCCCC"/>
                </a:solidFill>
                <a:latin typeface="Courier New"/>
                <a:ea typeface="Courier New"/>
                <a:cs typeface="Courier New"/>
                <a:sym typeface="Courier New"/>
              </a:rPr>
              <a:t> </a:t>
            </a:r>
            <a:r>
              <a:rPr lang="en">
                <a:solidFill>
                  <a:srgbClr val="D4D4D4"/>
                </a:solidFill>
                <a:latin typeface="Courier New"/>
                <a:ea typeface="Courier New"/>
                <a:cs typeface="Courier New"/>
                <a:sym typeface="Courier New"/>
              </a:rPr>
              <a:t>+</a:t>
            </a: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ob2</a:t>
            </a:r>
            <a:r>
              <a:rPr lang="en">
                <a:solidFill>
                  <a:srgbClr val="CCCCCC"/>
                </a:solidFill>
                <a:latin typeface="Courier New"/>
                <a:ea typeface="Courier New"/>
                <a:cs typeface="Courier New"/>
                <a:sym typeface="Courier New"/>
              </a:rPr>
              <a:t>.</a:t>
            </a:r>
            <a:r>
              <a:rPr lang="en">
                <a:solidFill>
                  <a:srgbClr val="9CDCFE"/>
                </a:solidFill>
                <a:latin typeface="Courier New"/>
                <a:ea typeface="Courier New"/>
                <a:cs typeface="Courier New"/>
                <a:sym typeface="Courier New"/>
              </a:rPr>
              <a:t>y</a:t>
            </a:r>
            <a:r>
              <a:rPr lang="en">
                <a:solidFill>
                  <a:srgbClr val="DCDCAA"/>
                </a:solidFill>
                <a:latin typeface="Courier New"/>
                <a:ea typeface="Courier New"/>
                <a:cs typeface="Courier New"/>
                <a:sym typeface="Courier New"/>
              </a:rPr>
              <a:t>&lt;&lt;</a:t>
            </a:r>
            <a:r>
              <a:rPr lang="en">
                <a:solidFill>
                  <a:srgbClr val="CE9178"/>
                </a:solidFill>
                <a:latin typeface="Courier New"/>
                <a:ea typeface="Courier New"/>
                <a:cs typeface="Courier New"/>
                <a:sym typeface="Courier New"/>
              </a:rPr>
              <a:t>"</a:t>
            </a:r>
            <a:r>
              <a:rPr lang="en">
                <a:solidFill>
                  <a:srgbClr val="D7BA7D"/>
                </a:solidFill>
                <a:latin typeface="Courier New"/>
                <a:ea typeface="Courier New"/>
                <a:cs typeface="Courier New"/>
                <a:sym typeface="Courier New"/>
              </a:rPr>
              <a:t>\n</a:t>
            </a:r>
            <a:r>
              <a:rPr lang="en">
                <a:solidFill>
                  <a:srgbClr val="CE9178"/>
                </a:solidFill>
                <a:latin typeface="Courier New"/>
                <a:ea typeface="Courier New"/>
                <a:cs typeface="Courier New"/>
                <a:sym typeface="Courier New"/>
              </a:rPr>
              <a:t>"</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569CD6"/>
                </a:solidFill>
                <a:latin typeface="Courier New"/>
                <a:ea typeface="Courier New"/>
                <a:cs typeface="Courier New"/>
                <a:sym typeface="Courier New"/>
              </a:rPr>
              <a:t>int</a:t>
            </a:r>
            <a:r>
              <a:rPr lang="en">
                <a:solidFill>
                  <a:srgbClr val="CCCCCC"/>
                </a:solidFill>
                <a:latin typeface="Courier New"/>
                <a:ea typeface="Courier New"/>
                <a:cs typeface="Courier New"/>
                <a:sym typeface="Courier New"/>
              </a:rPr>
              <a:t> </a:t>
            </a:r>
            <a:r>
              <a:rPr lang="en">
                <a:solidFill>
                  <a:srgbClr val="DCDCAA"/>
                </a:solidFill>
                <a:latin typeface="Courier New"/>
                <a:ea typeface="Courier New"/>
                <a:cs typeface="Courier New"/>
                <a:sym typeface="Courier New"/>
              </a:rPr>
              <a:t>main</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a:t>
            </a:r>
            <a:r>
              <a:rPr lang="en">
                <a:solidFill>
                  <a:srgbClr val="4EC9B0"/>
                </a:solidFill>
                <a:latin typeface="Courier New"/>
                <a:ea typeface="Courier New"/>
                <a:cs typeface="Courier New"/>
                <a:sym typeface="Courier New"/>
              </a:rPr>
              <a:t>C1</a:t>
            </a: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A</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a:t>
            </a:r>
            <a:r>
              <a:rPr lang="en">
                <a:solidFill>
                  <a:srgbClr val="4EC9B0"/>
                </a:solidFill>
                <a:latin typeface="Courier New"/>
                <a:ea typeface="Courier New"/>
                <a:cs typeface="Courier New"/>
                <a:sym typeface="Courier New"/>
              </a:rPr>
              <a:t>C2</a:t>
            </a: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B</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A</a:t>
            </a:r>
            <a:r>
              <a:rPr lang="en">
                <a:solidFill>
                  <a:srgbClr val="CCCCCC"/>
                </a:solidFill>
                <a:latin typeface="Courier New"/>
                <a:ea typeface="Courier New"/>
                <a:cs typeface="Courier New"/>
                <a:sym typeface="Courier New"/>
              </a:rPr>
              <a:t>.</a:t>
            </a:r>
            <a:r>
              <a:rPr lang="en">
                <a:solidFill>
                  <a:srgbClr val="DCDCAA"/>
                </a:solidFill>
                <a:latin typeface="Courier New"/>
                <a:ea typeface="Courier New"/>
                <a:cs typeface="Courier New"/>
                <a:sym typeface="Courier New"/>
              </a:rPr>
              <a:t>set_x</a:t>
            </a:r>
            <a:r>
              <a:rPr lang="en">
                <a:solidFill>
                  <a:srgbClr val="CCCCCC"/>
                </a:solidFill>
                <a:latin typeface="Courier New"/>
                <a:ea typeface="Courier New"/>
                <a:cs typeface="Courier New"/>
                <a:sym typeface="Courier New"/>
              </a:rPr>
              <a:t>(</a:t>
            </a:r>
            <a:r>
              <a:rPr lang="en">
                <a:solidFill>
                  <a:srgbClr val="B5CEA8"/>
                </a:solidFill>
                <a:latin typeface="Courier New"/>
                <a:ea typeface="Courier New"/>
                <a:cs typeface="Courier New"/>
                <a:sym typeface="Courier New"/>
              </a:rPr>
              <a:t>10</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B</a:t>
            </a:r>
            <a:r>
              <a:rPr lang="en">
                <a:solidFill>
                  <a:srgbClr val="CCCCCC"/>
                </a:solidFill>
                <a:latin typeface="Courier New"/>
                <a:ea typeface="Courier New"/>
                <a:cs typeface="Courier New"/>
                <a:sym typeface="Courier New"/>
              </a:rPr>
              <a:t>.</a:t>
            </a:r>
            <a:r>
              <a:rPr lang="en">
                <a:solidFill>
                  <a:srgbClr val="DCDCAA"/>
                </a:solidFill>
                <a:latin typeface="Courier New"/>
                <a:ea typeface="Courier New"/>
                <a:cs typeface="Courier New"/>
                <a:sym typeface="Courier New"/>
              </a:rPr>
              <a:t>set_y</a:t>
            </a:r>
            <a:r>
              <a:rPr lang="en">
                <a:solidFill>
                  <a:srgbClr val="CCCCCC"/>
                </a:solidFill>
                <a:latin typeface="Courier New"/>
                <a:ea typeface="Courier New"/>
                <a:cs typeface="Courier New"/>
                <a:sym typeface="Courier New"/>
              </a:rPr>
              <a:t>(</a:t>
            </a:r>
            <a:r>
              <a:rPr lang="en">
                <a:solidFill>
                  <a:srgbClr val="B5CEA8"/>
                </a:solidFill>
                <a:latin typeface="Courier New"/>
                <a:ea typeface="Courier New"/>
                <a:cs typeface="Courier New"/>
                <a:sym typeface="Courier New"/>
              </a:rPr>
              <a:t>20</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a:t>
            </a:r>
            <a:r>
              <a:rPr lang="en">
                <a:solidFill>
                  <a:srgbClr val="DCDCAA"/>
                </a:solidFill>
                <a:latin typeface="Courier New"/>
                <a:ea typeface="Courier New"/>
                <a:cs typeface="Courier New"/>
                <a:sym typeface="Courier New"/>
              </a:rPr>
              <a:t>f</a:t>
            </a:r>
            <a:r>
              <a:rPr lang="en">
                <a:solidFill>
                  <a:srgbClr val="CCCCCC"/>
                </a:solidFill>
                <a:latin typeface="Courier New"/>
                <a:ea typeface="Courier New"/>
                <a:cs typeface="Courier New"/>
                <a:sym typeface="Courier New"/>
              </a:rPr>
              <a:t>(</a:t>
            </a:r>
            <a:r>
              <a:rPr lang="en">
                <a:solidFill>
                  <a:srgbClr val="9CDCFE"/>
                </a:solidFill>
                <a:latin typeface="Courier New"/>
                <a:ea typeface="Courier New"/>
                <a:cs typeface="Courier New"/>
                <a:sym typeface="Courier New"/>
              </a:rPr>
              <a:t>A</a:t>
            </a:r>
            <a:r>
              <a:rPr lang="en">
                <a:solidFill>
                  <a:srgbClr val="CCCCCC"/>
                </a:solidFill>
                <a:latin typeface="Courier New"/>
                <a:ea typeface="Courier New"/>
                <a:cs typeface="Courier New"/>
                <a:sym typeface="Courier New"/>
              </a:rPr>
              <a:t>,</a:t>
            </a:r>
            <a:r>
              <a:rPr lang="en">
                <a:solidFill>
                  <a:srgbClr val="9CDCFE"/>
                </a:solidFill>
                <a:latin typeface="Courier New"/>
                <a:ea typeface="Courier New"/>
                <a:cs typeface="Courier New"/>
                <a:sym typeface="Courier New"/>
              </a:rPr>
              <a:t>B</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a:solidFill>
                <a:srgbClr val="569CD6"/>
              </a:solidFill>
              <a:latin typeface="Courier New"/>
              <a:ea typeface="Courier New"/>
              <a:cs typeface="Courier New"/>
              <a:sym typeface="Courier New"/>
            </a:endParaRPr>
          </a:p>
        </p:txBody>
      </p:sp>
      <p:sp>
        <p:nvSpPr>
          <p:cNvPr id="391" name="Google Shape;391;g31119ed437a_0_30"/>
          <p:cNvSpPr txBox="1"/>
          <p:nvPr>
            <p:ph idx="1" type="subTitle"/>
          </p:nvPr>
        </p:nvSpPr>
        <p:spPr>
          <a:xfrm flipH="1">
            <a:off x="568600" y="649300"/>
            <a:ext cx="3991200" cy="3951300"/>
          </a:xfrm>
          <a:prstGeom prst="rect">
            <a:avLst/>
          </a:prstGeom>
          <a:noFill/>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a:solidFill>
                  <a:srgbClr val="C586C0"/>
                </a:solidFill>
                <a:latin typeface="Courier New"/>
                <a:ea typeface="Courier New"/>
                <a:cs typeface="Courier New"/>
                <a:sym typeface="Courier New"/>
              </a:rPr>
              <a:t>#include</a:t>
            </a:r>
            <a:r>
              <a:rPr lang="en">
                <a:solidFill>
                  <a:srgbClr val="569CD6"/>
                </a:solidFill>
                <a:latin typeface="Courier New"/>
                <a:ea typeface="Courier New"/>
                <a:cs typeface="Courier New"/>
                <a:sym typeface="Courier New"/>
              </a:rPr>
              <a:t> </a:t>
            </a:r>
            <a:r>
              <a:rPr lang="en">
                <a:solidFill>
                  <a:srgbClr val="CE9178"/>
                </a:solidFill>
                <a:latin typeface="Courier New"/>
                <a:ea typeface="Courier New"/>
                <a:cs typeface="Courier New"/>
                <a:sym typeface="Courier New"/>
              </a:rPr>
              <a:t>&lt;iostream&gt;</a:t>
            </a:r>
            <a:endParaRPr>
              <a:solidFill>
                <a:srgbClr val="CE917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586C0"/>
                </a:solidFill>
                <a:latin typeface="Courier New"/>
                <a:ea typeface="Courier New"/>
                <a:cs typeface="Courier New"/>
                <a:sym typeface="Courier New"/>
              </a:rPr>
              <a:t>using</a:t>
            </a:r>
            <a:r>
              <a:rPr lang="en">
                <a:solidFill>
                  <a:srgbClr val="CCCCCC"/>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namespace</a:t>
            </a:r>
            <a:r>
              <a:rPr lang="en">
                <a:solidFill>
                  <a:srgbClr val="CCCCCC"/>
                </a:solidFill>
                <a:latin typeface="Courier New"/>
                <a:ea typeface="Courier New"/>
                <a:cs typeface="Courier New"/>
                <a:sym typeface="Courier New"/>
              </a:rPr>
              <a:t> </a:t>
            </a:r>
            <a:r>
              <a:rPr lang="en">
                <a:solidFill>
                  <a:srgbClr val="4EC9B0"/>
                </a:solidFill>
                <a:latin typeface="Courier New"/>
                <a:ea typeface="Courier New"/>
                <a:cs typeface="Courier New"/>
                <a:sym typeface="Courier New"/>
              </a:rPr>
              <a:t>std</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569CD6"/>
                </a:solidFill>
                <a:latin typeface="Courier New"/>
                <a:ea typeface="Courier New"/>
                <a:cs typeface="Courier New"/>
                <a:sym typeface="Courier New"/>
              </a:rPr>
              <a:t>class</a:t>
            </a:r>
            <a:r>
              <a:rPr lang="en">
                <a:solidFill>
                  <a:srgbClr val="CCCCCC"/>
                </a:solidFill>
                <a:latin typeface="Courier New"/>
                <a:ea typeface="Courier New"/>
                <a:cs typeface="Courier New"/>
                <a:sym typeface="Courier New"/>
              </a:rPr>
              <a:t> </a:t>
            </a:r>
            <a:r>
              <a:rPr lang="en">
                <a:solidFill>
                  <a:srgbClr val="4EC9B0"/>
                </a:solidFill>
                <a:latin typeface="Courier New"/>
                <a:ea typeface="Courier New"/>
                <a:cs typeface="Courier New"/>
                <a:sym typeface="Courier New"/>
              </a:rPr>
              <a:t>C2</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569CD6"/>
                </a:solidFill>
                <a:latin typeface="Courier New"/>
                <a:ea typeface="Courier New"/>
                <a:cs typeface="Courier New"/>
                <a:sym typeface="Courier New"/>
              </a:rPr>
              <a:t>class</a:t>
            </a:r>
            <a:r>
              <a:rPr lang="en">
                <a:solidFill>
                  <a:srgbClr val="CCCCCC"/>
                </a:solidFill>
                <a:latin typeface="Courier New"/>
                <a:ea typeface="Courier New"/>
                <a:cs typeface="Courier New"/>
                <a:sym typeface="Courier New"/>
              </a:rPr>
              <a:t> </a:t>
            </a:r>
            <a:r>
              <a:rPr lang="en">
                <a:solidFill>
                  <a:srgbClr val="4EC9B0"/>
                </a:solidFill>
                <a:latin typeface="Courier New"/>
                <a:ea typeface="Courier New"/>
                <a:cs typeface="Courier New"/>
                <a:sym typeface="Courier New"/>
              </a:rPr>
              <a:t>C1</a:t>
            </a:r>
            <a:r>
              <a:rPr lang="en">
                <a:solidFill>
                  <a:srgbClr val="CCCCCC"/>
                </a:solidFill>
                <a:latin typeface="Courier New"/>
                <a:ea typeface="Courier New"/>
                <a:cs typeface="Courier New"/>
                <a:sym typeface="Courier New"/>
              </a:rPr>
              <a:t> {    </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int</a:t>
            </a: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x</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public:</a:t>
            </a:r>
            <a:endParaRPr>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void</a:t>
            </a:r>
            <a:r>
              <a:rPr lang="en">
                <a:solidFill>
                  <a:srgbClr val="CCCCCC"/>
                </a:solidFill>
                <a:latin typeface="Courier New"/>
                <a:ea typeface="Courier New"/>
                <a:cs typeface="Courier New"/>
                <a:sym typeface="Courier New"/>
              </a:rPr>
              <a:t> </a:t>
            </a:r>
            <a:r>
              <a:rPr lang="en">
                <a:solidFill>
                  <a:srgbClr val="DCDCAA"/>
                </a:solidFill>
                <a:latin typeface="Courier New"/>
                <a:ea typeface="Courier New"/>
                <a:cs typeface="Courier New"/>
                <a:sym typeface="Courier New"/>
              </a:rPr>
              <a:t>set_x</a:t>
            </a:r>
            <a:r>
              <a:rPr lang="en">
                <a:solidFill>
                  <a:srgbClr val="CCCCCC"/>
                </a:solidFill>
                <a:latin typeface="Courier New"/>
                <a:ea typeface="Courier New"/>
                <a:cs typeface="Courier New"/>
                <a:sym typeface="Courier New"/>
              </a:rPr>
              <a:t>(</a:t>
            </a:r>
            <a:r>
              <a:rPr lang="en">
                <a:solidFill>
                  <a:srgbClr val="569CD6"/>
                </a:solidFill>
                <a:latin typeface="Courier New"/>
                <a:ea typeface="Courier New"/>
                <a:cs typeface="Courier New"/>
                <a:sym typeface="Courier New"/>
              </a:rPr>
              <a:t>int</a:t>
            </a: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a</a:t>
            </a:r>
            <a:r>
              <a:rPr lang="en">
                <a:solidFill>
                  <a:srgbClr val="CCCCCC"/>
                </a:solidFill>
                <a:latin typeface="Courier New"/>
                <a:ea typeface="Courier New"/>
                <a:cs typeface="Courier New"/>
                <a:sym typeface="Courier New"/>
              </a:rPr>
              <a:t>){</a:t>
            </a:r>
            <a:r>
              <a:rPr lang="en">
                <a:solidFill>
                  <a:srgbClr val="9CDCFE"/>
                </a:solidFill>
                <a:latin typeface="Courier New"/>
                <a:ea typeface="Courier New"/>
                <a:cs typeface="Courier New"/>
                <a:sym typeface="Courier New"/>
              </a:rPr>
              <a:t>x</a:t>
            </a:r>
            <a:r>
              <a:rPr lang="en">
                <a:solidFill>
                  <a:srgbClr val="CCCCCC"/>
                </a:solidFill>
                <a:latin typeface="Courier New"/>
                <a:ea typeface="Courier New"/>
                <a:cs typeface="Courier New"/>
                <a:sym typeface="Courier New"/>
              </a:rPr>
              <a:t> </a:t>
            </a:r>
            <a:r>
              <a:rPr lang="en">
                <a:solidFill>
                  <a:srgbClr val="D4D4D4"/>
                </a:solidFill>
                <a:latin typeface="Courier New"/>
                <a:ea typeface="Courier New"/>
                <a:cs typeface="Courier New"/>
                <a:sym typeface="Courier New"/>
              </a:rPr>
              <a:t>=</a:t>
            </a: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a</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friend</a:t>
            </a:r>
            <a:r>
              <a:rPr lang="en">
                <a:solidFill>
                  <a:srgbClr val="CCCCCC"/>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void</a:t>
            </a:r>
            <a:r>
              <a:rPr lang="en">
                <a:solidFill>
                  <a:srgbClr val="CCCCCC"/>
                </a:solidFill>
                <a:latin typeface="Courier New"/>
                <a:ea typeface="Courier New"/>
                <a:cs typeface="Courier New"/>
                <a:sym typeface="Courier New"/>
              </a:rPr>
              <a:t> </a:t>
            </a:r>
            <a:r>
              <a:rPr lang="en">
                <a:solidFill>
                  <a:srgbClr val="DCDCAA"/>
                </a:solidFill>
                <a:latin typeface="Courier New"/>
                <a:ea typeface="Courier New"/>
                <a:cs typeface="Courier New"/>
                <a:sym typeface="Courier New"/>
              </a:rPr>
              <a:t>f</a:t>
            </a:r>
            <a:r>
              <a:rPr lang="en">
                <a:solidFill>
                  <a:srgbClr val="CCCCCC"/>
                </a:solidFill>
                <a:latin typeface="Courier New"/>
                <a:ea typeface="Courier New"/>
                <a:cs typeface="Courier New"/>
                <a:sym typeface="Courier New"/>
              </a:rPr>
              <a:t>(</a:t>
            </a:r>
            <a:r>
              <a:rPr lang="en">
                <a:solidFill>
                  <a:srgbClr val="4EC9B0"/>
                </a:solidFill>
                <a:latin typeface="Courier New"/>
                <a:ea typeface="Courier New"/>
                <a:cs typeface="Courier New"/>
                <a:sym typeface="Courier New"/>
              </a:rPr>
              <a:t>C1</a:t>
            </a:r>
            <a:r>
              <a:rPr lang="en">
                <a:solidFill>
                  <a:srgbClr val="CCCCCC"/>
                </a:solidFill>
                <a:latin typeface="Courier New"/>
                <a:ea typeface="Courier New"/>
                <a:cs typeface="Courier New"/>
                <a:sym typeface="Courier New"/>
              </a:rPr>
              <a:t>, </a:t>
            </a:r>
            <a:r>
              <a:rPr lang="en">
                <a:solidFill>
                  <a:srgbClr val="4EC9B0"/>
                </a:solidFill>
                <a:latin typeface="Courier New"/>
                <a:ea typeface="Courier New"/>
                <a:cs typeface="Courier New"/>
                <a:sym typeface="Courier New"/>
              </a:rPr>
              <a:t>C2</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569CD6"/>
                </a:solidFill>
                <a:latin typeface="Courier New"/>
                <a:ea typeface="Courier New"/>
                <a:cs typeface="Courier New"/>
                <a:sym typeface="Courier New"/>
              </a:rPr>
              <a:t>class</a:t>
            </a:r>
            <a:r>
              <a:rPr lang="en">
                <a:solidFill>
                  <a:srgbClr val="CCCCCC"/>
                </a:solidFill>
                <a:latin typeface="Courier New"/>
                <a:ea typeface="Courier New"/>
                <a:cs typeface="Courier New"/>
                <a:sym typeface="Courier New"/>
              </a:rPr>
              <a:t> </a:t>
            </a:r>
            <a:r>
              <a:rPr lang="en">
                <a:solidFill>
                  <a:srgbClr val="4EC9B0"/>
                </a:solidFill>
                <a:latin typeface="Courier New"/>
                <a:ea typeface="Courier New"/>
                <a:cs typeface="Courier New"/>
                <a:sym typeface="Courier New"/>
              </a:rPr>
              <a:t>C2</a:t>
            </a:r>
            <a:r>
              <a:rPr lang="en">
                <a:solidFill>
                  <a:srgbClr val="CCCCCC"/>
                </a:solidFill>
                <a:latin typeface="Courier New"/>
                <a:ea typeface="Courier New"/>
                <a:cs typeface="Courier New"/>
                <a:sym typeface="Courier New"/>
              </a:rPr>
              <a:t> {    </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int</a:t>
            </a: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y</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public:</a:t>
            </a:r>
            <a:endParaRPr>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void</a:t>
            </a:r>
            <a:r>
              <a:rPr lang="en">
                <a:solidFill>
                  <a:srgbClr val="CCCCCC"/>
                </a:solidFill>
                <a:latin typeface="Courier New"/>
                <a:ea typeface="Courier New"/>
                <a:cs typeface="Courier New"/>
                <a:sym typeface="Courier New"/>
              </a:rPr>
              <a:t> </a:t>
            </a:r>
            <a:r>
              <a:rPr lang="en">
                <a:solidFill>
                  <a:srgbClr val="DCDCAA"/>
                </a:solidFill>
                <a:latin typeface="Courier New"/>
                <a:ea typeface="Courier New"/>
                <a:cs typeface="Courier New"/>
                <a:sym typeface="Courier New"/>
              </a:rPr>
              <a:t>set_y</a:t>
            </a:r>
            <a:r>
              <a:rPr lang="en">
                <a:solidFill>
                  <a:srgbClr val="CCCCCC"/>
                </a:solidFill>
                <a:latin typeface="Courier New"/>
                <a:ea typeface="Courier New"/>
                <a:cs typeface="Courier New"/>
                <a:sym typeface="Courier New"/>
              </a:rPr>
              <a:t>(</a:t>
            </a:r>
            <a:r>
              <a:rPr lang="en">
                <a:solidFill>
                  <a:srgbClr val="569CD6"/>
                </a:solidFill>
                <a:latin typeface="Courier New"/>
                <a:ea typeface="Courier New"/>
                <a:cs typeface="Courier New"/>
                <a:sym typeface="Courier New"/>
              </a:rPr>
              <a:t>int</a:t>
            </a: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b</a:t>
            </a:r>
            <a:r>
              <a:rPr lang="en">
                <a:solidFill>
                  <a:srgbClr val="CCCCCC"/>
                </a:solidFill>
                <a:latin typeface="Courier New"/>
                <a:ea typeface="Courier New"/>
                <a:cs typeface="Courier New"/>
                <a:sym typeface="Courier New"/>
              </a:rPr>
              <a:t>){</a:t>
            </a:r>
            <a:r>
              <a:rPr lang="en">
                <a:solidFill>
                  <a:srgbClr val="9CDCFE"/>
                </a:solidFill>
                <a:latin typeface="Courier New"/>
                <a:ea typeface="Courier New"/>
                <a:cs typeface="Courier New"/>
                <a:sym typeface="Courier New"/>
              </a:rPr>
              <a:t>y</a:t>
            </a:r>
            <a:r>
              <a:rPr lang="en">
                <a:solidFill>
                  <a:srgbClr val="CCCCCC"/>
                </a:solidFill>
                <a:latin typeface="Courier New"/>
                <a:ea typeface="Courier New"/>
                <a:cs typeface="Courier New"/>
                <a:sym typeface="Courier New"/>
              </a:rPr>
              <a:t> </a:t>
            </a:r>
            <a:r>
              <a:rPr lang="en">
                <a:solidFill>
                  <a:srgbClr val="D4D4D4"/>
                </a:solidFill>
                <a:latin typeface="Courier New"/>
                <a:ea typeface="Courier New"/>
                <a:cs typeface="Courier New"/>
                <a:sym typeface="Courier New"/>
              </a:rPr>
              <a:t>=</a:t>
            </a:r>
            <a:r>
              <a:rPr lang="en">
                <a:solidFill>
                  <a:srgbClr val="CCCCCC"/>
                </a:solidFill>
                <a:latin typeface="Courier New"/>
                <a:ea typeface="Courier New"/>
                <a:cs typeface="Courier New"/>
                <a:sym typeface="Courier New"/>
              </a:rPr>
              <a:t> </a:t>
            </a:r>
            <a:r>
              <a:rPr lang="en">
                <a:solidFill>
                  <a:srgbClr val="9CDCFE"/>
                </a:solidFill>
                <a:latin typeface="Courier New"/>
                <a:ea typeface="Courier New"/>
                <a:cs typeface="Courier New"/>
                <a:sym typeface="Courier New"/>
              </a:rPr>
              <a:t>b</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friend</a:t>
            </a:r>
            <a:r>
              <a:rPr lang="en">
                <a:solidFill>
                  <a:srgbClr val="CCCCCC"/>
                </a:solidFill>
                <a:latin typeface="Courier New"/>
                <a:ea typeface="Courier New"/>
                <a:cs typeface="Courier New"/>
                <a:sym typeface="Courier New"/>
              </a:rPr>
              <a:t> </a:t>
            </a:r>
            <a:r>
              <a:rPr lang="en">
                <a:solidFill>
                  <a:srgbClr val="569CD6"/>
                </a:solidFill>
                <a:latin typeface="Courier New"/>
                <a:ea typeface="Courier New"/>
                <a:cs typeface="Courier New"/>
                <a:sym typeface="Courier New"/>
              </a:rPr>
              <a:t>void</a:t>
            </a:r>
            <a:r>
              <a:rPr lang="en">
                <a:solidFill>
                  <a:srgbClr val="CCCCCC"/>
                </a:solidFill>
                <a:latin typeface="Courier New"/>
                <a:ea typeface="Courier New"/>
                <a:cs typeface="Courier New"/>
                <a:sym typeface="Courier New"/>
              </a:rPr>
              <a:t> </a:t>
            </a:r>
            <a:r>
              <a:rPr lang="en">
                <a:solidFill>
                  <a:srgbClr val="DCDCAA"/>
                </a:solidFill>
                <a:latin typeface="Courier New"/>
                <a:ea typeface="Courier New"/>
                <a:cs typeface="Courier New"/>
                <a:sym typeface="Courier New"/>
              </a:rPr>
              <a:t>f</a:t>
            </a:r>
            <a:r>
              <a:rPr lang="en">
                <a:solidFill>
                  <a:srgbClr val="CCCCCC"/>
                </a:solidFill>
                <a:latin typeface="Courier New"/>
                <a:ea typeface="Courier New"/>
                <a:cs typeface="Courier New"/>
                <a:sym typeface="Courier New"/>
              </a:rPr>
              <a:t>(</a:t>
            </a:r>
            <a:r>
              <a:rPr lang="en">
                <a:solidFill>
                  <a:srgbClr val="4EC9B0"/>
                </a:solidFill>
                <a:latin typeface="Courier New"/>
                <a:ea typeface="Courier New"/>
                <a:cs typeface="Courier New"/>
                <a:sym typeface="Courier New"/>
              </a:rPr>
              <a:t>C1</a:t>
            </a:r>
            <a:r>
              <a:rPr lang="en">
                <a:solidFill>
                  <a:srgbClr val="CCCCCC"/>
                </a:solidFill>
                <a:latin typeface="Courier New"/>
                <a:ea typeface="Courier New"/>
                <a:cs typeface="Courier New"/>
                <a:sym typeface="Courier New"/>
              </a:rPr>
              <a:t>, </a:t>
            </a:r>
            <a:r>
              <a:rPr lang="en">
                <a:solidFill>
                  <a:srgbClr val="4EC9B0"/>
                </a:solidFill>
                <a:latin typeface="Courier New"/>
                <a:ea typeface="Courier New"/>
                <a:cs typeface="Courier New"/>
                <a:sym typeface="Courier New"/>
              </a:rPr>
              <a:t>C2</a:t>
            </a: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a:solidFill>
                  <a:srgbClr val="CCCCCC"/>
                </a:solidFill>
                <a:latin typeface="Courier New"/>
                <a:ea typeface="Courier New"/>
                <a:cs typeface="Courier New"/>
                <a:sym typeface="Courier New"/>
              </a:rPr>
              <a:t>};</a:t>
            </a:r>
            <a:endParaRPr>
              <a:solidFill>
                <a:srgbClr val="CCCCCC"/>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C586C0"/>
              </a:solidFill>
              <a:latin typeface="Courier New"/>
              <a:ea typeface="Courier New"/>
              <a:cs typeface="Courier New"/>
              <a:sym typeface="Courier New"/>
            </a:endParaRPr>
          </a:p>
        </p:txBody>
      </p:sp>
      <p:cxnSp>
        <p:nvCxnSpPr>
          <p:cNvPr id="392" name="Google Shape;392;g31119ed437a_0_30"/>
          <p:cNvCxnSpPr/>
          <p:nvPr/>
        </p:nvCxnSpPr>
        <p:spPr>
          <a:xfrm>
            <a:off x="4503500" y="603925"/>
            <a:ext cx="0" cy="4295100"/>
          </a:xfrm>
          <a:prstGeom prst="straightConnector1">
            <a:avLst/>
          </a:prstGeom>
          <a:noFill/>
          <a:ln cap="flat" cmpd="sng" w="9525">
            <a:solidFill>
              <a:srgbClr val="00FFC5"/>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E36EB1294A614D9DD9FC3B6C873B85" ma:contentTypeVersion="4" ma:contentTypeDescription="Create a new document." ma:contentTypeScope="" ma:versionID="ee475bd21897d1447d29ac4697d2c13a">
  <xsd:schema xmlns:xsd="http://www.w3.org/2001/XMLSchema" xmlns:xs="http://www.w3.org/2001/XMLSchema" xmlns:p="http://schemas.microsoft.com/office/2006/metadata/properties" xmlns:ns2="3c566639-f165-407b-9264-b25764e71d9e" targetNamespace="http://schemas.microsoft.com/office/2006/metadata/properties" ma:root="true" ma:fieldsID="a6c2c358f079f9d628955240d58da6d8" ns2:_="">
    <xsd:import namespace="3c566639-f165-407b-9264-b25764e71d9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566639-f165-407b-9264-b25764e71d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E3404B4-6397-4EB3-8654-463892F60FEC}"/>
</file>

<file path=customXml/itemProps2.xml><?xml version="1.0" encoding="utf-8"?>
<ds:datastoreItem xmlns:ds="http://schemas.openxmlformats.org/officeDocument/2006/customXml" ds:itemID="{85BBA95C-FD4E-4E08-926B-8999EBF4D7C9}"/>
</file>

<file path=customXml/itemProps3.xml><?xml version="1.0" encoding="utf-8"?>
<ds:datastoreItem xmlns:ds="http://schemas.openxmlformats.org/officeDocument/2006/customXml" ds:itemID="{D09B7CE0-1DF7-4E85-BB4D-82C1EB8B47D0}"/>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0x01010066E36EB1294A614D9DD9FC3B6C873B85</vt:lpwstr>
  </property>
</Properties>
</file>