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Balanced Binary Tree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387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Donis – 20210415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75" y="685225"/>
            <a:ext cx="65055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950" y="0"/>
            <a:ext cx="7046325" cy="23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375" y="2333075"/>
            <a:ext cx="5295574" cy="27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d</a:t>
            </a:r>
            <a:r>
              <a:rPr lang="es"/>
              <a:t>ifference between the left and the right subtree for any node is not more than 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318375" y="1843875"/>
            <a:ext cx="3803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Disadvantages: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Shape of the tree depends upon order of insertion and it can be degenerated.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Searching takes long time.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4679388" y="1843875"/>
            <a:ext cx="4464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Advantages: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 in insertion and deletion  when balanced.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Very efficient and its code is easier than link lists.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rPr lang="es" sz="1600"/>
              <a:t>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