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9" r:id="rId3"/>
    <p:sldId id="263" r:id="rId4"/>
    <p:sldId id="260" r:id="rId5"/>
    <p:sldId id="257" r:id="rId6"/>
    <p:sldId id="258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FF5E9-F09D-4D64-90A0-2F47FAB9E7B6}" type="datetimeFigureOut">
              <a:rPr lang="de-DE"/>
              <a:t>01.06.2017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D00FD-EC6C-4C65-9884-0094E73C3A68}" type="slidenum">
              <a:rPr lang="de-DE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D00FD-EC6C-4C65-9884-0094E73C3A68}" type="slidenum">
              <a:rPr lang="de-DE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579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D00FD-EC6C-4C65-9884-0094E73C3A68}" type="slidenum">
              <a:rPr lang="de-DE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779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D00FD-EC6C-4C65-9884-0094E73C3A68}" type="slidenum">
              <a:rPr lang="de-DE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885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D00FD-EC6C-4C65-9884-0094E73C3A68}" type="slidenum">
              <a:rPr lang="de-DE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742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D00FD-EC6C-4C65-9884-0094E73C3A68}" type="slidenum">
              <a:rPr lang="de-DE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970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D00FD-EC6C-4C65-9884-0094E73C3A68}" type="slidenum">
              <a:rPr lang="de-DE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876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90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01.06.2017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55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01.06.2017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00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895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99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01.06.2017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44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01.06.2017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333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01.06.2017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02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99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01.06.2017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24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01.06.2017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53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01.06.2017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190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err="1"/>
              <a:t>Trabalho</a:t>
            </a:r>
            <a:r>
              <a:rPr lang="de-DE"/>
              <a:t> de </a:t>
            </a:r>
            <a:r>
              <a:rPr lang="de-DE" err="1"/>
              <a:t>Visualização</a:t>
            </a:r>
            <a:r>
              <a:rPr lang="de-DE"/>
              <a:t> de </a:t>
            </a:r>
            <a:r>
              <a:rPr lang="de-DE" err="1"/>
              <a:t>Dados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Elias Lawrence, Fernando da Ros e Marcelo </a:t>
            </a:r>
            <a:r>
              <a:rPr lang="de-DE" err="1"/>
              <a:t>Filho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IDEIA</a:t>
            </a:r>
            <a:endParaRPr lang="pt-BR">
              <a:latin typeface="Corbel"/>
            </a:endParaRPr>
          </a:p>
        </p:txBody>
      </p:sp>
      <p:pic>
        <p:nvPicPr>
          <p:cNvPr id="9" name="Imagem 6" descr="premier-league-1024x1024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522" y="371475"/>
            <a:ext cx="5588569" cy="5588569"/>
          </a:xfrm>
          <a:prstGeom prst="rect">
            <a:avLst/>
          </a:prstGeom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Usar as mais variadas informações das partidas de futebol do campeonato inglês para poder extrair certos padrões.</a:t>
            </a:r>
          </a:p>
        </p:txBody>
      </p:sp>
    </p:spTree>
    <p:extLst>
      <p:ext uri="{BB962C8B-B14F-4D97-AF65-F5344CB8AC3E}">
        <p14:creationId xmlns:p14="http://schemas.microsoft.com/office/powerpoint/2010/main" val="311212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CONEXÃO</a:t>
            </a:r>
            <a:endParaRPr lang="pt-BR">
              <a:solidFill>
                <a:schemeClr val="tx1"/>
              </a:solidFill>
            </a:endParaRPr>
          </a:p>
        </p:txBody>
      </p:sp>
      <p:pic>
        <p:nvPicPr>
          <p:cNvPr id="9" name="Imagem 6" descr="premier-league-1024x1024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522" y="371475"/>
            <a:ext cx="5588569" cy="5588569"/>
          </a:xfrm>
          <a:prstGeom prst="rect">
            <a:avLst/>
          </a:prstGeom>
        </p:spPr>
      </p:pic>
      <p:pic>
        <p:nvPicPr>
          <p:cNvPr id="3" name="Imagem 3" descr="Screenshot_1.pn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29521" y="1400175"/>
            <a:ext cx="2308523" cy="2095857"/>
          </a:xfrm>
          <a:prstGeom prst="rect">
            <a:avLst/>
          </a:prstGeom>
        </p:spPr>
      </p:pic>
      <p:pic>
        <p:nvPicPr>
          <p:cNvPr id="6" name="Imagem 6" descr="Screenshot_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3209" y="2127623"/>
            <a:ext cx="2744403" cy="2085975"/>
          </a:xfrm>
          <a:prstGeom prst="rect">
            <a:avLst/>
          </a:prstGeom>
        </p:spPr>
      </p:pic>
      <p:pic>
        <p:nvPicPr>
          <p:cNvPr id="8" name="Imagem 9" descr="Screenshot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5172" y="4576608"/>
            <a:ext cx="2744403" cy="1390650"/>
          </a:xfrm>
          <a:prstGeom prst="rect">
            <a:avLst/>
          </a:prstGeom>
        </p:spPr>
      </p:pic>
      <p:sp>
        <p:nvSpPr>
          <p:cNvPr id="11" name="Seta: Curva para a Direita 10"/>
          <p:cNvSpPr/>
          <p:nvPr/>
        </p:nvSpPr>
        <p:spPr>
          <a:xfrm rot="-1020000">
            <a:off x="5419082" y="3366888"/>
            <a:ext cx="625246" cy="174548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Seta: Curva para a Direita 11"/>
          <p:cNvSpPr/>
          <p:nvPr/>
        </p:nvSpPr>
        <p:spPr>
          <a:xfrm rot="12720000">
            <a:off x="8233209" y="4019550"/>
            <a:ext cx="731520" cy="1216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Seta: Curva para Cima 12"/>
          <p:cNvSpPr/>
          <p:nvPr/>
        </p:nvSpPr>
        <p:spPr>
          <a:xfrm rot="10920000">
            <a:off x="6679953" y="1476375"/>
            <a:ext cx="1824518" cy="6741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5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pt-BR"/>
              <a:t>DADOS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anchor="t">
            <a:normAutofit/>
          </a:bodyPr>
          <a:lstStyle/>
          <a:p>
            <a:r>
              <a:rPr lang="pt-BR" sz="1800">
                <a:solidFill>
                  <a:srgbClr val="FFFFFF"/>
                </a:solidFill>
              </a:rPr>
              <a:t>HOME/AWAY</a:t>
            </a:r>
          </a:p>
        </p:txBody>
      </p:sp>
      <p:pic>
        <p:nvPicPr>
          <p:cNvPr id="9" name="Imagem 3" descr="Screenshot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447" y="970758"/>
            <a:ext cx="5308432" cy="48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5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120" y="757325"/>
            <a:ext cx="4341880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agem 6" descr="Screenshot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15" y="957479"/>
            <a:ext cx="6500974" cy="49290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1390" y="1079770"/>
            <a:ext cx="3654857" cy="1527244"/>
          </a:xfrm>
        </p:spPr>
        <p:txBody>
          <a:bodyPr>
            <a:normAutofit/>
          </a:bodyPr>
          <a:lstStyle/>
          <a:p>
            <a:r>
              <a:rPr lang="pt-BR" sz="3200">
                <a:latin typeface="Corbel"/>
                <a:cs typeface="Arial"/>
              </a:rPr>
              <a:t>SUMÁRIO</a:t>
            </a:r>
            <a:endParaRPr lang="pt-BR" sz="320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161390" y="2607014"/>
            <a:ext cx="3654857" cy="3157903"/>
          </a:xfrm>
        </p:spPr>
        <p:txBody>
          <a:bodyPr anchor="t">
            <a:normAutofit/>
          </a:bodyPr>
          <a:lstStyle/>
          <a:p>
            <a:r>
              <a:rPr lang="pt-BR" sz="1600">
                <a:solidFill>
                  <a:srgbClr val="FFFFFF"/>
                </a:solidFill>
              </a:rPr>
              <a:t>Resumo das informações dispostas na tabela</a:t>
            </a:r>
          </a:p>
        </p:txBody>
      </p:sp>
    </p:spTree>
    <p:extLst>
      <p:ext uri="{BB962C8B-B14F-4D97-AF65-F5344CB8AC3E}">
        <p14:creationId xmlns:p14="http://schemas.microsoft.com/office/powerpoint/2010/main" val="387882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9" descr="Screenshot_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897" y="1467703"/>
            <a:ext cx="7772401" cy="390563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</p:spPr>
        <p:txBody>
          <a:bodyPr anchor="b">
            <a:normAutofit/>
          </a:bodyPr>
          <a:lstStyle/>
          <a:p>
            <a:r>
              <a:rPr lang="pt-BR" sz="2400"/>
              <a:t>TIMESERIES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252920" y="2162014"/>
            <a:ext cx="2947482" cy="3744264"/>
          </a:xfrm>
        </p:spPr>
        <p:txBody>
          <a:bodyPr anchor="t">
            <a:normAutofit/>
          </a:bodyPr>
          <a:lstStyle/>
          <a:p>
            <a:r>
              <a:rPr lang="pt-BR" sz="1600">
                <a:solidFill>
                  <a:schemeClr val="bg1"/>
                </a:solidFill>
              </a:rPr>
              <a:t>Percorrer a linha do tempo</a:t>
            </a:r>
          </a:p>
        </p:txBody>
      </p:sp>
    </p:spTree>
    <p:extLst>
      <p:ext uri="{BB962C8B-B14F-4D97-AF65-F5344CB8AC3E}">
        <p14:creationId xmlns:p14="http://schemas.microsoft.com/office/powerpoint/2010/main" val="3852311484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Quadr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Quadr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adr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Quadro</vt:lpstr>
      <vt:lpstr>Trabalho de Visualização de Dados</vt:lpstr>
      <vt:lpstr>IDEIA</vt:lpstr>
      <vt:lpstr>CONEXÃO</vt:lpstr>
      <vt:lpstr>DADOS</vt:lpstr>
      <vt:lpstr>SUMÁRIO</vt:lpstr>
      <vt:lpstr>TIMESERIES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Visualização de Dados</dc:title>
  <cp:revision>1</cp:revision>
  <dcterms:modified xsi:type="dcterms:W3CDTF">2017-06-01T03:31:18Z</dcterms:modified>
</cp:coreProperties>
</file>