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5" r:id="rId3"/>
    <p:sldId id="276" r:id="rId4"/>
    <p:sldId id="268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39D"/>
    <a:srgbClr val="4B4B78"/>
    <a:srgbClr val="BA654E"/>
    <a:srgbClr val="763D2E"/>
    <a:srgbClr val="51B7AD"/>
    <a:srgbClr val="2F736D"/>
    <a:srgbClr val="FFFFFF"/>
    <a:srgbClr val="4E6372"/>
    <a:srgbClr val="333F50"/>
    <a:srgbClr val="BFD9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05D98C-D65C-4A62-B521-3817D7B367F5}" v="22" dt="2021-11-15T20:22:03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LGADO Fernando" userId="dbc65a3a-0add-45ab-b751-257b0ef22e5f" providerId="ADAL" clId="{CD05D98C-D65C-4A62-B521-3817D7B367F5}"/>
    <pc:docChg chg="undo custSel addSld delSld modSld modMainMaster">
      <pc:chgData name="DELGADO Fernando" userId="dbc65a3a-0add-45ab-b751-257b0ef22e5f" providerId="ADAL" clId="{CD05D98C-D65C-4A62-B521-3817D7B367F5}" dt="2021-11-15T20:23:14.631" v="1924" actId="20577"/>
      <pc:docMkLst>
        <pc:docMk/>
      </pc:docMkLst>
      <pc:sldChg chg="delSp del mod">
        <pc:chgData name="DELGADO Fernando" userId="dbc65a3a-0add-45ab-b751-257b0ef22e5f" providerId="ADAL" clId="{CD05D98C-D65C-4A62-B521-3817D7B367F5}" dt="2021-11-14T23:12:03.175" v="132" actId="47"/>
        <pc:sldMkLst>
          <pc:docMk/>
          <pc:sldMk cId="2298296385" sldId="259"/>
        </pc:sldMkLst>
        <pc:picChg chg="del">
          <ac:chgData name="DELGADO Fernando" userId="dbc65a3a-0add-45ab-b751-257b0ef22e5f" providerId="ADAL" clId="{CD05D98C-D65C-4A62-B521-3817D7B367F5}" dt="2021-11-14T23:12:01.004" v="130" actId="21"/>
          <ac:picMkLst>
            <pc:docMk/>
            <pc:sldMk cId="2298296385" sldId="259"/>
            <ac:picMk id="7" creationId="{4D1024A9-448B-4292-A0EB-71DB2C68A9B9}"/>
          </ac:picMkLst>
        </pc:picChg>
      </pc:sldChg>
      <pc:sldChg chg="addSp delSp modSp del mod">
        <pc:chgData name="DELGADO Fernando" userId="dbc65a3a-0add-45ab-b751-257b0ef22e5f" providerId="ADAL" clId="{CD05D98C-D65C-4A62-B521-3817D7B367F5}" dt="2021-11-14T23:09:48.282" v="98" actId="47"/>
        <pc:sldMkLst>
          <pc:docMk/>
          <pc:sldMk cId="3685273624" sldId="260"/>
        </pc:sldMkLst>
        <pc:spChg chg="mod">
          <ac:chgData name="DELGADO Fernando" userId="dbc65a3a-0add-45ab-b751-257b0ef22e5f" providerId="ADAL" clId="{CD05D98C-D65C-4A62-B521-3817D7B367F5}" dt="2021-11-14T23:09:47.280" v="97" actId="1076"/>
          <ac:spMkLst>
            <pc:docMk/>
            <pc:sldMk cId="3685273624" sldId="260"/>
            <ac:spMk id="7" creationId="{2E11D8E7-358C-414F-A279-763AFCD18E09}"/>
          </ac:spMkLst>
        </pc:spChg>
        <pc:picChg chg="add del mod">
          <ac:chgData name="DELGADO Fernando" userId="dbc65a3a-0add-45ab-b751-257b0ef22e5f" providerId="ADAL" clId="{CD05D98C-D65C-4A62-B521-3817D7B367F5}" dt="2021-11-14T23:06:47.255" v="7" actId="21"/>
          <ac:picMkLst>
            <pc:docMk/>
            <pc:sldMk cId="3685273624" sldId="260"/>
            <ac:picMk id="6" creationId="{CE3ED402-B61F-4DE1-9015-7A96A420D257}"/>
          </ac:picMkLst>
        </pc:picChg>
      </pc:sldChg>
      <pc:sldChg chg="del">
        <pc:chgData name="DELGADO Fernando" userId="dbc65a3a-0add-45ab-b751-257b0ef22e5f" providerId="ADAL" clId="{CD05D98C-D65C-4A62-B521-3817D7B367F5}" dt="2021-11-14T23:09:48.713" v="99" actId="47"/>
        <pc:sldMkLst>
          <pc:docMk/>
          <pc:sldMk cId="1821870386" sldId="261"/>
        </pc:sldMkLst>
      </pc:sldChg>
      <pc:sldChg chg="del">
        <pc:chgData name="DELGADO Fernando" userId="dbc65a3a-0add-45ab-b751-257b0ef22e5f" providerId="ADAL" clId="{CD05D98C-D65C-4A62-B521-3817D7B367F5}" dt="2021-11-14T23:09:51.270" v="101" actId="47"/>
        <pc:sldMkLst>
          <pc:docMk/>
          <pc:sldMk cId="3706320429" sldId="263"/>
        </pc:sldMkLst>
      </pc:sldChg>
      <pc:sldChg chg="del">
        <pc:chgData name="DELGADO Fernando" userId="dbc65a3a-0add-45ab-b751-257b0ef22e5f" providerId="ADAL" clId="{CD05D98C-D65C-4A62-B521-3817D7B367F5}" dt="2021-11-14T23:09:51.296" v="102" actId="47"/>
        <pc:sldMkLst>
          <pc:docMk/>
          <pc:sldMk cId="2789030985" sldId="264"/>
        </pc:sldMkLst>
      </pc:sldChg>
      <pc:sldChg chg="del">
        <pc:chgData name="DELGADO Fernando" userId="dbc65a3a-0add-45ab-b751-257b0ef22e5f" providerId="ADAL" clId="{CD05D98C-D65C-4A62-B521-3817D7B367F5}" dt="2021-11-14T23:09:51.253" v="100" actId="47"/>
        <pc:sldMkLst>
          <pc:docMk/>
          <pc:sldMk cId="3560564756" sldId="266"/>
        </pc:sldMkLst>
      </pc:sldChg>
      <pc:sldChg chg="del">
        <pc:chgData name="DELGADO Fernando" userId="dbc65a3a-0add-45ab-b751-257b0ef22e5f" providerId="ADAL" clId="{CD05D98C-D65C-4A62-B521-3817D7B367F5}" dt="2021-11-14T23:09:51.306" v="103" actId="47"/>
        <pc:sldMkLst>
          <pc:docMk/>
          <pc:sldMk cId="3937798002" sldId="267"/>
        </pc:sldMkLst>
      </pc:sldChg>
      <pc:sldChg chg="addSp modSp new mod">
        <pc:chgData name="DELGADO Fernando" userId="dbc65a3a-0add-45ab-b751-257b0ef22e5f" providerId="ADAL" clId="{CD05D98C-D65C-4A62-B521-3817D7B367F5}" dt="2021-11-15T20:06:42.762" v="1031" actId="20577"/>
        <pc:sldMkLst>
          <pc:docMk/>
          <pc:sldMk cId="798915813" sldId="268"/>
        </pc:sldMkLst>
        <pc:spChg chg="add mod">
          <ac:chgData name="DELGADO Fernando" userId="dbc65a3a-0add-45ab-b751-257b0ef22e5f" providerId="ADAL" clId="{CD05D98C-D65C-4A62-B521-3817D7B367F5}" dt="2021-11-15T19:13:49.884" v="149"/>
          <ac:spMkLst>
            <pc:docMk/>
            <pc:sldMk cId="798915813" sldId="268"/>
            <ac:spMk id="3" creationId="{DAFD8894-A78F-46D2-BD96-83BEE8F73F2C}"/>
          </ac:spMkLst>
        </pc:spChg>
        <pc:spChg chg="add mod">
          <ac:chgData name="DELGADO Fernando" userId="dbc65a3a-0add-45ab-b751-257b0ef22e5f" providerId="ADAL" clId="{CD05D98C-D65C-4A62-B521-3817D7B367F5}" dt="2021-11-15T20:06:42.762" v="1031" actId="20577"/>
          <ac:spMkLst>
            <pc:docMk/>
            <pc:sldMk cId="798915813" sldId="268"/>
            <ac:spMk id="4" creationId="{FFA05D86-DF0A-459C-AB46-5E8DB3F0560A}"/>
          </ac:spMkLst>
        </pc:spChg>
        <pc:picChg chg="add mod">
          <ac:chgData name="DELGADO Fernando" userId="dbc65a3a-0add-45ab-b751-257b0ef22e5f" providerId="ADAL" clId="{CD05D98C-D65C-4A62-B521-3817D7B367F5}" dt="2021-11-14T23:06:53.857" v="11" actId="1076"/>
          <ac:picMkLst>
            <pc:docMk/>
            <pc:sldMk cId="798915813" sldId="268"/>
            <ac:picMk id="2" creationId="{708CA665-FBB9-430F-A323-037E1BDD97DC}"/>
          </ac:picMkLst>
        </pc:picChg>
      </pc:sldChg>
      <pc:sldChg chg="addSp modSp new mod">
        <pc:chgData name="DELGADO Fernando" userId="dbc65a3a-0add-45ab-b751-257b0ef22e5f" providerId="ADAL" clId="{CD05D98C-D65C-4A62-B521-3817D7B367F5}" dt="2021-11-15T20:09:20.264" v="1163" actId="20577"/>
        <pc:sldMkLst>
          <pc:docMk/>
          <pc:sldMk cId="3095887964" sldId="269"/>
        </pc:sldMkLst>
        <pc:spChg chg="add mod">
          <ac:chgData name="DELGADO Fernando" userId="dbc65a3a-0add-45ab-b751-257b0ef22e5f" providerId="ADAL" clId="{CD05D98C-D65C-4A62-B521-3817D7B367F5}" dt="2021-11-15T19:13:50.801" v="150"/>
          <ac:spMkLst>
            <pc:docMk/>
            <pc:sldMk cId="3095887964" sldId="269"/>
            <ac:spMk id="4" creationId="{5547614B-D96D-4B16-978E-B5952E15D2C5}"/>
          </ac:spMkLst>
        </pc:spChg>
        <pc:spChg chg="add mod">
          <ac:chgData name="DELGADO Fernando" userId="dbc65a3a-0add-45ab-b751-257b0ef22e5f" providerId="ADAL" clId="{CD05D98C-D65C-4A62-B521-3817D7B367F5}" dt="2021-11-15T20:09:20.264" v="1163" actId="20577"/>
          <ac:spMkLst>
            <pc:docMk/>
            <pc:sldMk cId="3095887964" sldId="269"/>
            <ac:spMk id="5" creationId="{2F3E5F7D-49E8-4198-8B66-11B00D2210F7}"/>
          </ac:spMkLst>
        </pc:spChg>
        <pc:picChg chg="add mod">
          <ac:chgData name="DELGADO Fernando" userId="dbc65a3a-0add-45ab-b751-257b0ef22e5f" providerId="ADAL" clId="{CD05D98C-D65C-4A62-B521-3817D7B367F5}" dt="2021-11-14T23:08:06.456" v="90" actId="1076"/>
          <ac:picMkLst>
            <pc:docMk/>
            <pc:sldMk cId="3095887964" sldId="269"/>
            <ac:picMk id="3" creationId="{D97F9D27-1C7C-4C19-96F0-71FEABDCE44B}"/>
          </ac:picMkLst>
        </pc:picChg>
      </pc:sldChg>
      <pc:sldChg chg="addSp delSp modSp new mod">
        <pc:chgData name="DELGADO Fernando" userId="dbc65a3a-0add-45ab-b751-257b0ef22e5f" providerId="ADAL" clId="{CD05D98C-D65C-4A62-B521-3817D7B367F5}" dt="2021-11-15T20:10:12.723" v="1347" actId="20577"/>
        <pc:sldMkLst>
          <pc:docMk/>
          <pc:sldMk cId="1722833425" sldId="270"/>
        </pc:sldMkLst>
        <pc:spChg chg="add mod">
          <ac:chgData name="DELGADO Fernando" userId="dbc65a3a-0add-45ab-b751-257b0ef22e5f" providerId="ADAL" clId="{CD05D98C-D65C-4A62-B521-3817D7B367F5}" dt="2021-11-15T19:13:51.739" v="151"/>
          <ac:spMkLst>
            <pc:docMk/>
            <pc:sldMk cId="1722833425" sldId="270"/>
            <ac:spMk id="4" creationId="{5B4F30EA-2230-4AEA-90DD-23C2F46EE894}"/>
          </ac:spMkLst>
        </pc:spChg>
        <pc:spChg chg="add del mod">
          <ac:chgData name="DELGADO Fernando" userId="dbc65a3a-0add-45ab-b751-257b0ef22e5f" providerId="ADAL" clId="{CD05D98C-D65C-4A62-B521-3817D7B367F5}" dt="2021-11-15T19:13:56.085" v="153"/>
          <ac:spMkLst>
            <pc:docMk/>
            <pc:sldMk cId="1722833425" sldId="270"/>
            <ac:spMk id="5" creationId="{C9685272-A5A4-4BDC-9908-16E7174948AD}"/>
          </ac:spMkLst>
        </pc:spChg>
        <pc:spChg chg="add mod">
          <ac:chgData name="DELGADO Fernando" userId="dbc65a3a-0add-45ab-b751-257b0ef22e5f" providerId="ADAL" clId="{CD05D98C-D65C-4A62-B521-3817D7B367F5}" dt="2021-11-15T20:10:12.723" v="1347" actId="20577"/>
          <ac:spMkLst>
            <pc:docMk/>
            <pc:sldMk cId="1722833425" sldId="270"/>
            <ac:spMk id="6" creationId="{1E06C5F6-53D1-430A-8D52-BF9F97276957}"/>
          </ac:spMkLst>
        </pc:spChg>
        <pc:picChg chg="add mod">
          <ac:chgData name="DELGADO Fernando" userId="dbc65a3a-0add-45ab-b751-257b0ef22e5f" providerId="ADAL" clId="{CD05D98C-D65C-4A62-B521-3817D7B367F5}" dt="2021-11-14T23:09:19.979" v="96" actId="1076"/>
          <ac:picMkLst>
            <pc:docMk/>
            <pc:sldMk cId="1722833425" sldId="270"/>
            <ac:picMk id="3" creationId="{528F8147-124C-4F28-B491-8EB5F6BE588B}"/>
          </ac:picMkLst>
        </pc:picChg>
      </pc:sldChg>
      <pc:sldChg chg="addSp modSp new mod">
        <pc:chgData name="DELGADO Fernando" userId="dbc65a3a-0add-45ab-b751-257b0ef22e5f" providerId="ADAL" clId="{CD05D98C-D65C-4A62-B521-3817D7B367F5}" dt="2021-11-15T20:21:15.592" v="1534" actId="313"/>
        <pc:sldMkLst>
          <pc:docMk/>
          <pc:sldMk cId="1076996053" sldId="271"/>
        </pc:sldMkLst>
        <pc:spChg chg="add mod">
          <ac:chgData name="DELGADO Fernando" userId="dbc65a3a-0add-45ab-b751-257b0ef22e5f" providerId="ADAL" clId="{CD05D98C-D65C-4A62-B521-3817D7B367F5}" dt="2021-11-15T19:13:58.331" v="154"/>
          <ac:spMkLst>
            <pc:docMk/>
            <pc:sldMk cId="1076996053" sldId="271"/>
            <ac:spMk id="4" creationId="{2F6CFA70-6B55-4BD2-A915-D6CB73F0FC14}"/>
          </ac:spMkLst>
        </pc:spChg>
        <pc:spChg chg="add mod">
          <ac:chgData name="DELGADO Fernando" userId="dbc65a3a-0add-45ab-b751-257b0ef22e5f" providerId="ADAL" clId="{CD05D98C-D65C-4A62-B521-3817D7B367F5}" dt="2021-11-15T20:21:15.592" v="1534" actId="313"/>
          <ac:spMkLst>
            <pc:docMk/>
            <pc:sldMk cId="1076996053" sldId="271"/>
            <ac:spMk id="5" creationId="{D9A5A2AF-50FE-4A19-9535-1D48817D2999}"/>
          </ac:spMkLst>
        </pc:spChg>
        <pc:picChg chg="add mod">
          <ac:chgData name="DELGADO Fernando" userId="dbc65a3a-0add-45ab-b751-257b0ef22e5f" providerId="ADAL" clId="{CD05D98C-D65C-4A62-B521-3817D7B367F5}" dt="2021-11-14T23:10:00.086" v="108" actId="14100"/>
          <ac:picMkLst>
            <pc:docMk/>
            <pc:sldMk cId="1076996053" sldId="271"/>
            <ac:picMk id="3" creationId="{DBD27B17-7F34-4B99-BA46-1233B6541710}"/>
          </ac:picMkLst>
        </pc:picChg>
      </pc:sldChg>
      <pc:sldChg chg="addSp modSp new mod">
        <pc:chgData name="DELGADO Fernando" userId="dbc65a3a-0add-45ab-b751-257b0ef22e5f" providerId="ADAL" clId="{CD05D98C-D65C-4A62-B521-3817D7B367F5}" dt="2021-11-15T20:22:01.667" v="1688" actId="1076"/>
        <pc:sldMkLst>
          <pc:docMk/>
          <pc:sldMk cId="1694399092" sldId="272"/>
        </pc:sldMkLst>
        <pc:spChg chg="add mod">
          <ac:chgData name="DELGADO Fernando" userId="dbc65a3a-0add-45ab-b751-257b0ef22e5f" providerId="ADAL" clId="{CD05D98C-D65C-4A62-B521-3817D7B367F5}" dt="2021-11-15T19:13:59.182" v="155"/>
          <ac:spMkLst>
            <pc:docMk/>
            <pc:sldMk cId="1694399092" sldId="272"/>
            <ac:spMk id="4" creationId="{854F86BD-C999-45E1-A5BE-8E3DBC0E69F4}"/>
          </ac:spMkLst>
        </pc:spChg>
        <pc:spChg chg="add mod">
          <ac:chgData name="DELGADO Fernando" userId="dbc65a3a-0add-45ab-b751-257b0ef22e5f" providerId="ADAL" clId="{CD05D98C-D65C-4A62-B521-3817D7B367F5}" dt="2021-11-15T20:22:01.667" v="1688" actId="1076"/>
          <ac:spMkLst>
            <pc:docMk/>
            <pc:sldMk cId="1694399092" sldId="272"/>
            <ac:spMk id="5" creationId="{9444162B-B688-4DB1-BE87-9B01D156AB5D}"/>
          </ac:spMkLst>
        </pc:spChg>
        <pc:picChg chg="add mod">
          <ac:chgData name="DELGADO Fernando" userId="dbc65a3a-0add-45ab-b751-257b0ef22e5f" providerId="ADAL" clId="{CD05D98C-D65C-4A62-B521-3817D7B367F5}" dt="2021-11-14T23:10:34.500" v="114" actId="1076"/>
          <ac:picMkLst>
            <pc:docMk/>
            <pc:sldMk cId="1694399092" sldId="272"/>
            <ac:picMk id="3" creationId="{508BC273-C06C-4119-92CD-5BB1F2A6AC7A}"/>
          </ac:picMkLst>
        </pc:picChg>
      </pc:sldChg>
      <pc:sldChg chg="addSp modSp new mod">
        <pc:chgData name="DELGADO Fernando" userId="dbc65a3a-0add-45ab-b751-257b0ef22e5f" providerId="ADAL" clId="{CD05D98C-D65C-4A62-B521-3817D7B367F5}" dt="2021-11-15T20:23:14.631" v="1924" actId="20577"/>
        <pc:sldMkLst>
          <pc:docMk/>
          <pc:sldMk cId="230230785" sldId="273"/>
        </pc:sldMkLst>
        <pc:spChg chg="add mod">
          <ac:chgData name="DELGADO Fernando" userId="dbc65a3a-0add-45ab-b751-257b0ef22e5f" providerId="ADAL" clId="{CD05D98C-D65C-4A62-B521-3817D7B367F5}" dt="2021-11-15T19:14:00.283" v="156"/>
          <ac:spMkLst>
            <pc:docMk/>
            <pc:sldMk cId="230230785" sldId="273"/>
            <ac:spMk id="4" creationId="{2E9E1687-D2CC-426D-94C7-C363A7032AC0}"/>
          </ac:spMkLst>
        </pc:spChg>
        <pc:spChg chg="add mod">
          <ac:chgData name="DELGADO Fernando" userId="dbc65a3a-0add-45ab-b751-257b0ef22e5f" providerId="ADAL" clId="{CD05D98C-D65C-4A62-B521-3817D7B367F5}" dt="2021-11-15T20:23:14.631" v="1924" actId="20577"/>
          <ac:spMkLst>
            <pc:docMk/>
            <pc:sldMk cId="230230785" sldId="273"/>
            <ac:spMk id="5" creationId="{78B895F9-8C6D-4A45-8B67-557148C84B44}"/>
          </ac:spMkLst>
        </pc:spChg>
        <pc:picChg chg="add mod">
          <ac:chgData name="DELGADO Fernando" userId="dbc65a3a-0add-45ab-b751-257b0ef22e5f" providerId="ADAL" clId="{CD05D98C-D65C-4A62-B521-3817D7B367F5}" dt="2021-11-14T23:11:07.731" v="120" actId="1076"/>
          <ac:picMkLst>
            <pc:docMk/>
            <pc:sldMk cId="230230785" sldId="273"/>
            <ac:picMk id="3" creationId="{A5FCA259-E982-413B-BAED-0BDFCBF76BFE}"/>
          </ac:picMkLst>
        </pc:picChg>
      </pc:sldChg>
      <pc:sldChg chg="new del">
        <pc:chgData name="DELGADO Fernando" userId="dbc65a3a-0add-45ab-b751-257b0ef22e5f" providerId="ADAL" clId="{CD05D98C-D65C-4A62-B521-3817D7B367F5}" dt="2021-11-14T23:11:20.558" v="123" actId="47"/>
        <pc:sldMkLst>
          <pc:docMk/>
          <pc:sldMk cId="909824889" sldId="274"/>
        </pc:sldMkLst>
      </pc:sldChg>
      <pc:sldChg chg="addSp modSp new mod">
        <pc:chgData name="DELGADO Fernando" userId="dbc65a3a-0add-45ab-b751-257b0ef22e5f" providerId="ADAL" clId="{CD05D98C-D65C-4A62-B521-3817D7B367F5}" dt="2021-11-15T19:43:11.649" v="334" actId="1076"/>
        <pc:sldMkLst>
          <pc:docMk/>
          <pc:sldMk cId="2478721896" sldId="275"/>
        </pc:sldMkLst>
        <pc:spChg chg="add mod">
          <ac:chgData name="DELGADO Fernando" userId="dbc65a3a-0add-45ab-b751-257b0ef22e5f" providerId="ADAL" clId="{CD05D98C-D65C-4A62-B521-3817D7B367F5}" dt="2021-11-15T19:43:11.649" v="334" actId="1076"/>
          <ac:spMkLst>
            <pc:docMk/>
            <pc:sldMk cId="2478721896" sldId="275"/>
            <ac:spMk id="2" creationId="{B8D3F605-4C65-40AF-A942-39CC909B649A}"/>
          </ac:spMkLst>
        </pc:spChg>
        <pc:spChg chg="add mod">
          <ac:chgData name="DELGADO Fernando" userId="dbc65a3a-0add-45ab-b751-257b0ef22e5f" providerId="ADAL" clId="{CD05D98C-D65C-4A62-B521-3817D7B367F5}" dt="2021-11-15T19:13:46.071" v="147" actId="20577"/>
          <ac:spMkLst>
            <pc:docMk/>
            <pc:sldMk cId="2478721896" sldId="275"/>
            <ac:spMk id="4" creationId="{F24157C0-8CB4-4371-AC78-044923354BFE}"/>
          </ac:spMkLst>
        </pc:spChg>
        <pc:picChg chg="add mod">
          <ac:chgData name="DELGADO Fernando" userId="dbc65a3a-0add-45ab-b751-257b0ef22e5f" providerId="ADAL" clId="{CD05D98C-D65C-4A62-B521-3817D7B367F5}" dt="2021-11-15T19:43:09.544" v="333" actId="1076"/>
          <ac:picMkLst>
            <pc:docMk/>
            <pc:sldMk cId="2478721896" sldId="275"/>
            <ac:picMk id="3" creationId="{4A4E78AB-3039-4215-969D-20DF478F1116}"/>
          </ac:picMkLst>
        </pc:picChg>
      </pc:sldChg>
      <pc:sldChg chg="addSp modSp new mod">
        <pc:chgData name="DELGADO Fernando" userId="dbc65a3a-0add-45ab-b751-257b0ef22e5f" providerId="ADAL" clId="{CD05D98C-D65C-4A62-B521-3817D7B367F5}" dt="2021-11-15T19:47:12.023" v="596" actId="1076"/>
        <pc:sldMkLst>
          <pc:docMk/>
          <pc:sldMk cId="1025373328" sldId="276"/>
        </pc:sldMkLst>
        <pc:spChg chg="add mod">
          <ac:chgData name="DELGADO Fernando" userId="dbc65a3a-0add-45ab-b751-257b0ef22e5f" providerId="ADAL" clId="{CD05D98C-D65C-4A62-B521-3817D7B367F5}" dt="2021-11-15T19:13:49.106" v="148"/>
          <ac:spMkLst>
            <pc:docMk/>
            <pc:sldMk cId="1025373328" sldId="276"/>
            <ac:spMk id="3" creationId="{93241DDC-AE21-4DA7-A3ED-7EE077FF5637}"/>
          </ac:spMkLst>
        </pc:spChg>
        <pc:spChg chg="add mod">
          <ac:chgData name="DELGADO Fernando" userId="dbc65a3a-0add-45ab-b751-257b0ef22e5f" providerId="ADAL" clId="{CD05D98C-D65C-4A62-B521-3817D7B367F5}" dt="2021-11-15T19:47:12.023" v="596" actId="1076"/>
          <ac:spMkLst>
            <pc:docMk/>
            <pc:sldMk cId="1025373328" sldId="276"/>
            <ac:spMk id="4" creationId="{17562298-44A4-4C76-9061-00CF62BDFD42}"/>
          </ac:spMkLst>
        </pc:spChg>
        <pc:picChg chg="add mod">
          <ac:chgData name="DELGADO Fernando" userId="dbc65a3a-0add-45ab-b751-257b0ef22e5f" providerId="ADAL" clId="{CD05D98C-D65C-4A62-B521-3817D7B367F5}" dt="2021-11-15T19:43:19.123" v="337" actId="1076"/>
          <ac:picMkLst>
            <pc:docMk/>
            <pc:sldMk cId="1025373328" sldId="276"/>
            <ac:picMk id="2" creationId="{2F6E0164-AE59-4FEB-AFCF-3304BE68F8A1}"/>
          </ac:picMkLst>
        </pc:picChg>
      </pc:sldChg>
      <pc:sldMasterChg chg="modSldLayout">
        <pc:chgData name="DELGADO Fernando" userId="dbc65a3a-0add-45ab-b751-257b0ef22e5f" providerId="ADAL" clId="{CD05D98C-D65C-4A62-B521-3817D7B367F5}" dt="2021-11-14T23:07:24.168" v="87" actId="790"/>
        <pc:sldMasterMkLst>
          <pc:docMk/>
          <pc:sldMasterMk cId="332002691" sldId="2147483648"/>
        </pc:sldMasterMkLst>
        <pc:sldLayoutChg chg="modSp mod">
          <pc:chgData name="DELGADO Fernando" userId="dbc65a3a-0add-45ab-b751-257b0ef22e5f" providerId="ADAL" clId="{CD05D98C-D65C-4A62-B521-3817D7B367F5}" dt="2021-11-14T23:07:24.168" v="87" actId="790"/>
          <pc:sldLayoutMkLst>
            <pc:docMk/>
            <pc:sldMasterMk cId="332002691" sldId="2147483648"/>
            <pc:sldLayoutMk cId="3999317328" sldId="2147483654"/>
          </pc:sldLayoutMkLst>
          <pc:spChg chg="mod">
            <ac:chgData name="DELGADO Fernando" userId="dbc65a3a-0add-45ab-b751-257b0ef22e5f" providerId="ADAL" clId="{CD05D98C-D65C-4A62-B521-3817D7B367F5}" dt="2021-11-14T23:07:24.168" v="87" actId="790"/>
            <ac:spMkLst>
              <pc:docMk/>
              <pc:sldMasterMk cId="332002691" sldId="2147483648"/>
              <pc:sldLayoutMk cId="3999317328" sldId="2147483654"/>
              <ac:spMk id="33" creationId="{A72FD18A-F1CB-43BB-82CD-A2FAC9596C9B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EC655-42AE-444E-BD03-B81D65C9F79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73CB0-3C8E-4A41-9D08-FBC7B39CF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32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C86F7-187D-4777-B733-AD6DA32A7971}"/>
              </a:ext>
            </a:extLst>
          </p:cNvPr>
          <p:cNvSpPr/>
          <p:nvPr userDrawn="1"/>
        </p:nvSpPr>
        <p:spPr>
          <a:xfrm>
            <a:off x="0" y="-3"/>
            <a:ext cx="4483225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31D7ADEC-66C4-4FCC-BF96-71226F304C45}"/>
              </a:ext>
            </a:extLst>
          </p:cNvPr>
          <p:cNvSpPr/>
          <p:nvPr userDrawn="1"/>
        </p:nvSpPr>
        <p:spPr>
          <a:xfrm rot="5400000">
            <a:off x="1844829" y="2614031"/>
            <a:ext cx="6950330" cy="1722269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5">
            <a:extLst>
              <a:ext uri="{FF2B5EF4-FFF2-40B4-BE49-F238E27FC236}">
                <a16:creationId xmlns:a16="http://schemas.microsoft.com/office/drawing/2014/main" id="{2E134796-15C2-48A8-9DC9-68CBAB91C8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793" y="92329"/>
            <a:ext cx="2494417" cy="779627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9E7290F2-6385-4BD5-94B9-0DFD52F51818}"/>
              </a:ext>
            </a:extLst>
          </p:cNvPr>
          <p:cNvSpPr/>
          <p:nvPr userDrawn="1"/>
        </p:nvSpPr>
        <p:spPr>
          <a:xfrm rot="5400000">
            <a:off x="1831020" y="2607815"/>
            <a:ext cx="6858001" cy="1642369"/>
          </a:xfrm>
          <a:prstGeom prst="rtTriangle">
            <a:avLst/>
          </a:prstGeom>
          <a:solidFill>
            <a:srgbClr val="FF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A7B551-79C5-4D66-A542-C1BC7EC14A6F}"/>
              </a:ext>
            </a:extLst>
          </p:cNvPr>
          <p:cNvSpPr/>
          <p:nvPr userDrawn="1"/>
        </p:nvSpPr>
        <p:spPr>
          <a:xfrm>
            <a:off x="-44389" y="-6"/>
            <a:ext cx="4483225" cy="6858000"/>
          </a:xfrm>
          <a:prstGeom prst="rect">
            <a:avLst/>
          </a:prstGeom>
          <a:solidFill>
            <a:srgbClr val="FF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4D74CE-D6B0-43BB-8018-8D744FA07C00}"/>
              </a:ext>
            </a:extLst>
          </p:cNvPr>
          <p:cNvSpPr/>
          <p:nvPr userDrawn="1"/>
        </p:nvSpPr>
        <p:spPr>
          <a:xfrm>
            <a:off x="-101067" y="2573923"/>
            <a:ext cx="6986836" cy="1111174"/>
          </a:xfrm>
          <a:prstGeom prst="rect">
            <a:avLst/>
          </a:prstGeom>
          <a:solidFill>
            <a:srgbClr val="4B4B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C59857F-3958-497F-A3E0-B9D2888D5241}"/>
              </a:ext>
            </a:extLst>
          </p:cNvPr>
          <p:cNvSpPr/>
          <p:nvPr userDrawn="1"/>
        </p:nvSpPr>
        <p:spPr>
          <a:xfrm rot="5400000">
            <a:off x="6774065" y="2681448"/>
            <a:ext cx="1111174" cy="887767"/>
          </a:xfrm>
          <a:prstGeom prst="rtTriangle">
            <a:avLst/>
          </a:prstGeom>
          <a:solidFill>
            <a:srgbClr val="4B4B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4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38021-92D8-4A26-8E81-501D1753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77CAC-776A-49CF-AF79-7B1266F7F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9C9C9-CF28-4B02-BDFE-EE2BC78B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D27-FE37-4C76-9314-D8208C714FE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9A136-3E79-4D33-9A20-D78CE19A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AEEF3-1908-4B6E-B469-27F6142E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EB34-D011-4752-A816-B3719EC4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1A41EB-8D84-4792-90EF-A954E8B62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B6DCF-7CD0-4148-ACBA-068A2D2B6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83193-5141-4F87-BC56-DCD8C9FE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D27-FE37-4C76-9314-D8208C714FE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25F40-768C-4B9A-9436-327506DF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8950A-FED9-4F32-8D57-4BAD4C03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EB34-D011-4752-A816-B3719EC4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59826-2F81-4744-906F-0E700BFED5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4293" y="136525"/>
            <a:ext cx="5316732" cy="594995"/>
          </a:xfrm>
        </p:spPr>
        <p:txBody>
          <a:bodyPr/>
          <a:lstStyle>
            <a:lvl1pPr algn="r">
              <a:defRPr>
                <a:solidFill>
                  <a:srgbClr val="4B4B78"/>
                </a:solidFill>
              </a:defRPr>
            </a:lvl1pPr>
          </a:lstStyle>
          <a:p>
            <a:r>
              <a:rPr lang="es-MX" dirty="0"/>
              <a:t>TITLE HERE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39C07-40B1-402B-ABD6-3A93CF01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D27-FE37-4C76-9314-D8208C714FE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859A6-BFDC-47F4-80B9-A05F39E7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1BE44-D1B9-43FC-9CFC-A94757EC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1900"/>
            <a:ext cx="2743200" cy="365125"/>
          </a:xfrm>
        </p:spPr>
        <p:txBody>
          <a:bodyPr/>
          <a:lstStyle/>
          <a:p>
            <a:fld id="{BCF4EB34-D011-4752-A816-B3719EC4AB9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A7673E-DD85-43D1-9389-78E794E6A7D7}"/>
              </a:ext>
            </a:extLst>
          </p:cNvPr>
          <p:cNvCxnSpPr>
            <a:cxnSpLocks/>
          </p:cNvCxnSpPr>
          <p:nvPr userDrawn="1"/>
        </p:nvCxnSpPr>
        <p:spPr>
          <a:xfrm flipH="1">
            <a:off x="623741" y="-55878"/>
            <a:ext cx="5867685" cy="7015971"/>
          </a:xfrm>
          <a:prstGeom prst="line">
            <a:avLst/>
          </a:prstGeom>
          <a:ln w="38100">
            <a:solidFill>
              <a:srgbClr val="4B4B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9153407-0490-46B0-BC24-F621C8A1ABB8}"/>
              </a:ext>
            </a:extLst>
          </p:cNvPr>
          <p:cNvSpPr/>
          <p:nvPr userDrawn="1"/>
        </p:nvSpPr>
        <p:spPr>
          <a:xfrm rot="2395616">
            <a:off x="3091737" y="1513469"/>
            <a:ext cx="468866" cy="3773010"/>
          </a:xfrm>
          <a:prstGeom prst="rect">
            <a:avLst/>
          </a:prstGeom>
          <a:solidFill>
            <a:srgbClr val="4B4B78"/>
          </a:solidFill>
          <a:ln>
            <a:solidFill>
              <a:srgbClr val="4B4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60CF6F7-1226-4CD7-882B-92685A1D5077}"/>
              </a:ext>
            </a:extLst>
          </p:cNvPr>
          <p:cNvSpPr/>
          <p:nvPr userDrawn="1"/>
        </p:nvSpPr>
        <p:spPr>
          <a:xfrm rot="16200000">
            <a:off x="9473533" y="4139532"/>
            <a:ext cx="3093868" cy="2343067"/>
          </a:xfrm>
          <a:prstGeom prst="rtTriangle">
            <a:avLst/>
          </a:prstGeom>
          <a:solidFill>
            <a:srgbClr val="4B4B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e 5">
            <a:extLst>
              <a:ext uri="{FF2B5EF4-FFF2-40B4-BE49-F238E27FC236}">
                <a16:creationId xmlns:a16="http://schemas.microsoft.com/office/drawing/2014/main" id="{90FC01D7-D7C2-4AA7-A4BF-8172E04D0E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75" y="136525"/>
            <a:ext cx="1466264" cy="458279"/>
          </a:xfrm>
          <a:prstGeom prst="rect">
            <a:avLst/>
          </a:prstGeom>
        </p:spPr>
      </p:pic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859A4CC1-C9DA-4FCA-B339-96E375D4DE87}"/>
              </a:ext>
            </a:extLst>
          </p:cNvPr>
          <p:cNvSpPr/>
          <p:nvPr userDrawn="1"/>
        </p:nvSpPr>
        <p:spPr>
          <a:xfrm rot="18536737">
            <a:off x="4427833" y="1538913"/>
            <a:ext cx="484521" cy="448808"/>
          </a:xfrm>
          <a:prstGeom prst="rtTriangle">
            <a:avLst/>
          </a:prstGeom>
          <a:solidFill>
            <a:srgbClr val="4B4B78"/>
          </a:solidFill>
          <a:ln>
            <a:solidFill>
              <a:srgbClr val="4B4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17FAC32F-5B06-4CE0-B861-FD6458B58E8C}"/>
              </a:ext>
            </a:extLst>
          </p:cNvPr>
          <p:cNvSpPr/>
          <p:nvPr userDrawn="1"/>
        </p:nvSpPr>
        <p:spPr>
          <a:xfrm rot="13981812">
            <a:off x="1548397" y="4600493"/>
            <a:ext cx="671051" cy="46088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8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5">
            <a:extLst>
              <a:ext uri="{FF2B5EF4-FFF2-40B4-BE49-F238E27FC236}">
                <a16:creationId xmlns:a16="http://schemas.microsoft.com/office/drawing/2014/main" id="{4D1FDD2F-6C28-49EC-96F5-F07E3E744E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75" y="136525"/>
            <a:ext cx="1466264" cy="458279"/>
          </a:xfrm>
          <a:prstGeom prst="rect">
            <a:avLst/>
          </a:prstGeom>
        </p:spPr>
      </p:pic>
      <p:sp>
        <p:nvSpPr>
          <p:cNvPr id="17" name="Parallelogram 16">
            <a:extLst>
              <a:ext uri="{FF2B5EF4-FFF2-40B4-BE49-F238E27FC236}">
                <a16:creationId xmlns:a16="http://schemas.microsoft.com/office/drawing/2014/main" id="{8D53C175-E367-42B1-9414-91C9F7669A73}"/>
              </a:ext>
            </a:extLst>
          </p:cNvPr>
          <p:cNvSpPr/>
          <p:nvPr userDrawn="1"/>
        </p:nvSpPr>
        <p:spPr>
          <a:xfrm>
            <a:off x="190976" y="5781675"/>
            <a:ext cx="1742600" cy="1076324"/>
          </a:xfrm>
          <a:prstGeom prst="parallelogram">
            <a:avLst>
              <a:gd name="adj" fmla="val 66579"/>
            </a:avLst>
          </a:prstGeom>
          <a:solidFill>
            <a:srgbClr val="4B4B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19DDAC-377D-4019-BB23-AEAAFE9B2229}"/>
              </a:ext>
            </a:extLst>
          </p:cNvPr>
          <p:cNvSpPr/>
          <p:nvPr userDrawn="1"/>
        </p:nvSpPr>
        <p:spPr>
          <a:xfrm>
            <a:off x="0" y="6611035"/>
            <a:ext cx="12192000" cy="110439"/>
          </a:xfrm>
          <a:prstGeom prst="rect">
            <a:avLst/>
          </a:prstGeom>
          <a:solidFill>
            <a:srgbClr val="4B4B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1424C3F6-7E24-4499-8215-F23797188F59}"/>
              </a:ext>
            </a:extLst>
          </p:cNvPr>
          <p:cNvSpPr/>
          <p:nvPr userDrawn="1"/>
        </p:nvSpPr>
        <p:spPr>
          <a:xfrm>
            <a:off x="886827" y="5234731"/>
            <a:ext cx="1237725" cy="1623269"/>
          </a:xfrm>
          <a:prstGeom prst="parallelogram">
            <a:avLst>
              <a:gd name="adj" fmla="val 860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C7BED5-6FBB-4F33-AACD-BE0E54AF734F}"/>
              </a:ext>
            </a:extLst>
          </p:cNvPr>
          <p:cNvSpPr/>
          <p:nvPr userDrawn="1"/>
        </p:nvSpPr>
        <p:spPr>
          <a:xfrm>
            <a:off x="9426633" y="714895"/>
            <a:ext cx="2765367" cy="57837"/>
          </a:xfrm>
          <a:prstGeom prst="rect">
            <a:avLst/>
          </a:prstGeom>
          <a:solidFill>
            <a:srgbClr val="4B4B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D81EF8F1-9274-488C-8987-D67EE7C8F075}"/>
              </a:ext>
            </a:extLst>
          </p:cNvPr>
          <p:cNvSpPr/>
          <p:nvPr userDrawn="1"/>
        </p:nvSpPr>
        <p:spPr>
          <a:xfrm>
            <a:off x="9270476" y="709423"/>
            <a:ext cx="312313" cy="287399"/>
          </a:xfrm>
          <a:prstGeom prst="parallelogram">
            <a:avLst>
              <a:gd name="adj" fmla="val 4033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2FD18A-F1CB-43BB-82CD-A2FAC9596C9B}"/>
              </a:ext>
            </a:extLst>
          </p:cNvPr>
          <p:cNvSpPr txBox="1"/>
          <p:nvPr userDrawn="1"/>
        </p:nvSpPr>
        <p:spPr>
          <a:xfrm>
            <a:off x="5813262" y="6319837"/>
            <a:ext cx="6378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0">
                <a:solidFill>
                  <a:srgbClr val="4B4B78"/>
                </a:solidFill>
              </a:rPr>
              <a:t>FINANCIAL PROGRAMMING</a:t>
            </a:r>
          </a:p>
        </p:txBody>
      </p:sp>
    </p:spTree>
    <p:extLst>
      <p:ext uri="{BB962C8B-B14F-4D97-AF65-F5344CB8AC3E}">
        <p14:creationId xmlns:p14="http://schemas.microsoft.com/office/powerpoint/2010/main" val="399931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5">
            <a:extLst>
              <a:ext uri="{FF2B5EF4-FFF2-40B4-BE49-F238E27FC236}">
                <a16:creationId xmlns:a16="http://schemas.microsoft.com/office/drawing/2014/main" id="{E3460D4E-200B-442F-B134-27003AD395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009" y="163159"/>
            <a:ext cx="2289979" cy="7157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AEFF42-F28C-4B8B-B8D0-75450719E5FF}"/>
              </a:ext>
            </a:extLst>
          </p:cNvPr>
          <p:cNvSpPr txBox="1"/>
          <p:nvPr userDrawn="1"/>
        </p:nvSpPr>
        <p:spPr>
          <a:xfrm>
            <a:off x="4492100" y="6334036"/>
            <a:ext cx="3207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rgbClr val="4B4B78"/>
                </a:solidFill>
              </a:rPr>
              <a:t>BUSINESS ANALYTICS IN A SUSTAINABLE WORLD</a:t>
            </a:r>
            <a:endParaRPr lang="en-US" sz="1200" dirty="0">
              <a:solidFill>
                <a:srgbClr val="4B4B78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5AABFD-ADA3-48FF-A4ED-20106DB18C43}"/>
              </a:ext>
            </a:extLst>
          </p:cNvPr>
          <p:cNvSpPr/>
          <p:nvPr userDrawn="1"/>
        </p:nvSpPr>
        <p:spPr>
          <a:xfrm>
            <a:off x="0" y="6611035"/>
            <a:ext cx="12192000" cy="110439"/>
          </a:xfrm>
          <a:prstGeom prst="rect">
            <a:avLst/>
          </a:prstGeom>
          <a:solidFill>
            <a:srgbClr val="4B4B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5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D9478-E1D1-4C96-9CB1-057DAFC1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E53F0-6C2B-45DB-8758-EF1B168EE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06115-9DBC-4FEA-95B9-05258DFEA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D303A-4A70-419B-BE8A-FB0A83091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D27-FE37-4C76-9314-D8208C714FE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5219F-F1C4-4BFF-B8DA-80293C899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EACEE-763B-4382-A70C-9E2FCFA38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EB34-D011-4752-A816-B3719EC4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0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DF91-8D5C-439C-ABAB-EC60D4FF8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FF018-E2CA-416D-A3C3-D4076368F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19434-BCC4-4DCD-B772-97712857F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19578-04CD-4773-9D67-7BF234294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534AE7-59D0-4621-8C3A-996F28735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5A30D-1166-414B-8646-AECE2A35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D27-FE37-4C76-9314-D8208C714FE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CB8D1-CAED-4566-8E87-7CB7EA32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B68D0A-4446-4A0D-B06E-5E2BAAD3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EB34-D011-4752-A816-B3719EC4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574EF-9D8C-493F-9831-29A0B0FB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D27-FE37-4C76-9314-D8208C714FE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26D993-C8E2-4468-AEE0-5549E931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3C627-4366-4533-9802-B276B40B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EB34-D011-4752-A816-B3719EC4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2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A337-3B2A-4DE0-91E1-DCD189375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6480D-05DA-4781-B789-D88165458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FF5DF-CC2A-4979-994A-6E691F648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F315F-96EA-4586-91A4-F2E6B831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D27-FE37-4C76-9314-D8208C714FE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EB107-A6D9-4913-8864-3DD29AAE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46F91-D25C-45FB-8D34-E7C68CBD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EB34-D011-4752-A816-B3719EC4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CD99-90C0-4C43-8746-E81824B1C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EAFA7C-A809-45F3-B262-F42DA5DBA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495D8-E341-4536-B830-7DA950D05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ECA70-EE84-4F02-8E44-04B36BED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D27-FE37-4C76-9314-D8208C714FE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E8833-75BF-4ACE-B86E-432CB1D26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815E1-36E7-491E-85AD-21E54DA3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EB34-D011-4752-A816-B3719EC4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9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72BC2A-DC80-4AAD-ABC9-4A841BE23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7147D-8E0A-45C3-9AFA-B706302D3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4B199-6202-4ED1-B9FC-1853129829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3D27-FE37-4C76-9314-D8208C714FE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E8468-3CB8-4F10-877F-7373EF2AF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C5AD8-16CA-471F-8F31-93E9A6F15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4EB34-D011-4752-A816-B3719EC4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FC89C0-CB6C-443E-8B67-8B62FE401AF0}"/>
              </a:ext>
            </a:extLst>
          </p:cNvPr>
          <p:cNvSpPr txBox="1"/>
          <p:nvPr/>
        </p:nvSpPr>
        <p:spPr>
          <a:xfrm>
            <a:off x="0" y="2740053"/>
            <a:ext cx="6937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Individual Project – Financial Dashboard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C2B9DB-E923-4ED5-9DEC-825657538E3D}"/>
              </a:ext>
            </a:extLst>
          </p:cNvPr>
          <p:cNvSpPr txBox="1"/>
          <p:nvPr/>
        </p:nvSpPr>
        <p:spPr>
          <a:xfrm>
            <a:off x="5693664" y="6155843"/>
            <a:ext cx="637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>
                <a:solidFill>
                  <a:srgbClr val="4B4B78"/>
                </a:solidFill>
              </a:rPr>
              <a:t>FINANCIAL PROGRAMMING</a:t>
            </a:r>
            <a:endParaRPr lang="en-US" dirty="0">
              <a:solidFill>
                <a:srgbClr val="4B4B78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DD46B3-FD52-482B-B07E-D787B2F624F8}"/>
              </a:ext>
            </a:extLst>
          </p:cNvPr>
          <p:cNvSpPr txBox="1"/>
          <p:nvPr/>
        </p:nvSpPr>
        <p:spPr>
          <a:xfrm>
            <a:off x="6407315" y="6482304"/>
            <a:ext cx="5665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>
                <a:solidFill>
                  <a:srgbClr val="767171"/>
                </a:solidFill>
              </a:rPr>
              <a:t>November 14, 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9E14A-F204-4018-B8C3-F0BA162768BE}"/>
              </a:ext>
            </a:extLst>
          </p:cNvPr>
          <p:cNvSpPr txBox="1"/>
          <p:nvPr/>
        </p:nvSpPr>
        <p:spPr>
          <a:xfrm>
            <a:off x="0" y="3176733"/>
            <a:ext cx="693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85000"/>
                  </a:schemeClr>
                </a:solidFill>
              </a:rPr>
              <a:t>Fernando Delgado</a:t>
            </a:r>
          </a:p>
        </p:txBody>
      </p:sp>
    </p:spTree>
    <p:extLst>
      <p:ext uri="{BB962C8B-B14F-4D97-AF65-F5344CB8AC3E}">
        <p14:creationId xmlns:p14="http://schemas.microsoft.com/office/powerpoint/2010/main" val="263268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4E78AB-3039-4215-969D-20DF478F1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321" y="834098"/>
            <a:ext cx="2597678" cy="538912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24157C0-8CB4-4371-AC78-044923354BFE}"/>
              </a:ext>
            </a:extLst>
          </p:cNvPr>
          <p:cNvSpPr txBox="1">
            <a:spLocks/>
          </p:cNvSpPr>
          <p:nvPr/>
        </p:nvSpPr>
        <p:spPr>
          <a:xfrm>
            <a:off x="4562885" y="84200"/>
            <a:ext cx="7629115" cy="651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4B4B78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SIDEBAR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D3F605-4C65-40AF-A942-39CC909B649A}"/>
              </a:ext>
            </a:extLst>
          </p:cNvPr>
          <p:cNvSpPr txBox="1"/>
          <p:nvPr/>
        </p:nvSpPr>
        <p:spPr>
          <a:xfrm>
            <a:off x="1194318" y="1791477"/>
            <a:ext cx="45427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sidebar of the Streamlit allows you to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a ticker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the ticker is selected, refresh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the tab to view</a:t>
            </a:r>
          </a:p>
        </p:txBody>
      </p:sp>
    </p:spTree>
    <p:extLst>
      <p:ext uri="{BB962C8B-B14F-4D97-AF65-F5344CB8AC3E}">
        <p14:creationId xmlns:p14="http://schemas.microsoft.com/office/powerpoint/2010/main" val="247872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6E0164-AE59-4FEB-AFCF-3304BE68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441" y="1081303"/>
            <a:ext cx="8211637" cy="512580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3241DDC-AE21-4DA7-A3ED-7EE077FF5637}"/>
              </a:ext>
            </a:extLst>
          </p:cNvPr>
          <p:cNvSpPr txBox="1">
            <a:spLocks/>
          </p:cNvSpPr>
          <p:nvPr/>
        </p:nvSpPr>
        <p:spPr>
          <a:xfrm>
            <a:off x="4562885" y="84200"/>
            <a:ext cx="7629115" cy="651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4B4B78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SIDEBAR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562298-44A4-4C76-9061-00CF62BDFD42}"/>
              </a:ext>
            </a:extLst>
          </p:cNvPr>
          <p:cNvSpPr txBox="1"/>
          <p:nvPr/>
        </p:nvSpPr>
        <p:spPr>
          <a:xfrm>
            <a:off x="242596" y="1203649"/>
            <a:ext cx="32377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T</a:t>
            </a:r>
            <a:r>
              <a:rPr lang="en-US" sz="1400" dirty="0"/>
              <a:t>his tab shows: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general summary of the selected ticker, as well as a graph of the stock price with the volume on the bottom.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can select the time period for the graph. ('1mo', '3mo', '6mo', '</a:t>
            </a:r>
            <a:r>
              <a:rPr lang="en-US" sz="1400" dirty="0" err="1"/>
              <a:t>ytd</a:t>
            </a:r>
            <a:r>
              <a:rPr lang="en-US" sz="1400" dirty="0"/>
              <a:t>', '1y', '3y', '5y','max’) </a:t>
            </a:r>
          </a:p>
        </p:txBody>
      </p:sp>
    </p:spTree>
    <p:extLst>
      <p:ext uri="{BB962C8B-B14F-4D97-AF65-F5344CB8AC3E}">
        <p14:creationId xmlns:p14="http://schemas.microsoft.com/office/powerpoint/2010/main" val="1025373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8CA665-FBB9-430F-A323-037E1BDD9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0" y="1021270"/>
            <a:ext cx="8046972" cy="505500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AFD8894-A78F-46D2-BD96-83BEE8F73F2C}"/>
              </a:ext>
            </a:extLst>
          </p:cNvPr>
          <p:cNvSpPr txBox="1">
            <a:spLocks/>
          </p:cNvSpPr>
          <p:nvPr/>
        </p:nvSpPr>
        <p:spPr>
          <a:xfrm>
            <a:off x="4562885" y="84200"/>
            <a:ext cx="7629115" cy="651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4B4B78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SIDEBAR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A05D86-DF0A-459C-AB46-5E8DB3F0560A}"/>
              </a:ext>
            </a:extLst>
          </p:cNvPr>
          <p:cNvSpPr txBox="1"/>
          <p:nvPr/>
        </p:nvSpPr>
        <p:spPr>
          <a:xfrm>
            <a:off x="242596" y="1203649"/>
            <a:ext cx="323772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T</a:t>
            </a:r>
            <a:r>
              <a:rPr lang="en-US" sz="1400" dirty="0"/>
              <a:t>his tab shows: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financial chart of the selected ticker that plots the close price, volume and moving average with a period of 50 days. You can select: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Period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Graph type (line/Candle)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Interval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 the bottom you can drag and drop to select a more specific date range within the selected period. </a:t>
            </a:r>
          </a:p>
        </p:txBody>
      </p:sp>
    </p:spTree>
    <p:extLst>
      <p:ext uri="{BB962C8B-B14F-4D97-AF65-F5344CB8AC3E}">
        <p14:creationId xmlns:p14="http://schemas.microsoft.com/office/powerpoint/2010/main" val="79891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7F9D27-1C7C-4C19-96F0-71FEABDCE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725" y="975843"/>
            <a:ext cx="7592048" cy="490631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547614B-D96D-4B16-978E-B5952E15D2C5}"/>
              </a:ext>
            </a:extLst>
          </p:cNvPr>
          <p:cNvSpPr txBox="1">
            <a:spLocks/>
          </p:cNvSpPr>
          <p:nvPr/>
        </p:nvSpPr>
        <p:spPr>
          <a:xfrm>
            <a:off x="4562885" y="84200"/>
            <a:ext cx="7629115" cy="651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4B4B78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SIDEBAR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E5F7D-49E8-4198-8B66-11B00D2210F7}"/>
              </a:ext>
            </a:extLst>
          </p:cNvPr>
          <p:cNvSpPr txBox="1"/>
          <p:nvPr/>
        </p:nvSpPr>
        <p:spPr>
          <a:xfrm>
            <a:off x="242596" y="1203649"/>
            <a:ext cx="32377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T</a:t>
            </a:r>
            <a:r>
              <a:rPr lang="en-US" sz="1400" dirty="0"/>
              <a:t>his tab shows a Statistics Summary of the selected ticker with: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Valuation Measure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Trading Information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Financial Highlights</a:t>
            </a:r>
          </a:p>
        </p:txBody>
      </p:sp>
    </p:spTree>
    <p:extLst>
      <p:ext uri="{BB962C8B-B14F-4D97-AF65-F5344CB8AC3E}">
        <p14:creationId xmlns:p14="http://schemas.microsoft.com/office/powerpoint/2010/main" val="3095887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8F8147-124C-4F28-B491-8EB5F6BE5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901132"/>
            <a:ext cx="8676715" cy="526800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B4F30EA-2230-4AEA-90DD-23C2F46EE894}"/>
              </a:ext>
            </a:extLst>
          </p:cNvPr>
          <p:cNvSpPr txBox="1">
            <a:spLocks/>
          </p:cNvSpPr>
          <p:nvPr/>
        </p:nvSpPr>
        <p:spPr>
          <a:xfrm>
            <a:off x="4562885" y="84200"/>
            <a:ext cx="7629115" cy="651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4B4B78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SIDEBAR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06C5F6-53D1-430A-8D52-BF9F97276957}"/>
              </a:ext>
            </a:extLst>
          </p:cNvPr>
          <p:cNvSpPr txBox="1"/>
          <p:nvPr/>
        </p:nvSpPr>
        <p:spPr>
          <a:xfrm>
            <a:off x="242596" y="1203649"/>
            <a:ext cx="32377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T</a:t>
            </a:r>
            <a:r>
              <a:rPr lang="en-US" sz="1400" dirty="0"/>
              <a:t>his tab shows the Financial statements of the selected ticker: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Income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Balance 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Cash Flow</a:t>
            </a:r>
          </a:p>
          <a:p>
            <a:r>
              <a:rPr lang="en-US" sz="1400" dirty="0"/>
              <a:t>You can select the period expressed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Yearly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Quarterly</a:t>
            </a:r>
          </a:p>
        </p:txBody>
      </p:sp>
    </p:spTree>
    <p:extLst>
      <p:ext uri="{BB962C8B-B14F-4D97-AF65-F5344CB8AC3E}">
        <p14:creationId xmlns:p14="http://schemas.microsoft.com/office/powerpoint/2010/main" val="1722833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D27B17-7F34-4B99-BA46-1233B6541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937" y="989044"/>
            <a:ext cx="8946621" cy="516915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F6CFA70-6B55-4BD2-A915-D6CB73F0FC14}"/>
              </a:ext>
            </a:extLst>
          </p:cNvPr>
          <p:cNvSpPr txBox="1">
            <a:spLocks/>
          </p:cNvSpPr>
          <p:nvPr/>
        </p:nvSpPr>
        <p:spPr>
          <a:xfrm>
            <a:off x="4562885" y="84200"/>
            <a:ext cx="7629115" cy="651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4B4B78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SIDEBAR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5A2AF-50FE-4A19-9535-1D48817D2999}"/>
              </a:ext>
            </a:extLst>
          </p:cNvPr>
          <p:cNvSpPr txBox="1"/>
          <p:nvPr/>
        </p:nvSpPr>
        <p:spPr>
          <a:xfrm>
            <a:off x="102636" y="1175657"/>
            <a:ext cx="32377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tab shows a general analysis including</a:t>
            </a:r>
            <a:r>
              <a:rPr lang="es-MX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/>
              <a:t>Earnings</a:t>
            </a:r>
            <a:r>
              <a:rPr lang="es-MX" sz="1400" dirty="0"/>
              <a:t> </a:t>
            </a:r>
            <a:r>
              <a:rPr lang="es-MX" sz="1400" dirty="0" err="1"/>
              <a:t>Estimate</a:t>
            </a:r>
            <a:endParaRPr lang="es-MX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/>
              <a:t>Revenue</a:t>
            </a:r>
            <a:r>
              <a:rPr lang="es-MX" sz="1400" dirty="0"/>
              <a:t> </a:t>
            </a:r>
            <a:r>
              <a:rPr lang="es-MX" sz="1400" dirty="0" err="1"/>
              <a:t>Estimate</a:t>
            </a:r>
            <a:endParaRPr lang="es-MX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Earnings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EPS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EPS Revisions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Growth Estimates</a:t>
            </a:r>
          </a:p>
        </p:txBody>
      </p:sp>
    </p:spTree>
    <p:extLst>
      <p:ext uri="{BB962C8B-B14F-4D97-AF65-F5344CB8AC3E}">
        <p14:creationId xmlns:p14="http://schemas.microsoft.com/office/powerpoint/2010/main" val="1076996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8BC273-C06C-4119-92CD-5BB1F2A6A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907" y="864897"/>
            <a:ext cx="8242093" cy="538951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54F86BD-C999-45E1-A5BE-8E3DBC0E69F4}"/>
              </a:ext>
            </a:extLst>
          </p:cNvPr>
          <p:cNvSpPr txBox="1">
            <a:spLocks/>
          </p:cNvSpPr>
          <p:nvPr/>
        </p:nvSpPr>
        <p:spPr>
          <a:xfrm>
            <a:off x="4562885" y="84200"/>
            <a:ext cx="7629115" cy="651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4B4B78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SIDEBAR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4162B-B688-4DB1-BE87-9B01D156AB5D}"/>
              </a:ext>
            </a:extLst>
          </p:cNvPr>
          <p:cNvSpPr txBox="1"/>
          <p:nvPr/>
        </p:nvSpPr>
        <p:spPr>
          <a:xfrm>
            <a:off x="102636" y="1642187"/>
            <a:ext cx="3237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tab shows a </a:t>
            </a:r>
            <a:r>
              <a:rPr lang="es-MX" sz="1400" dirty="0" err="1"/>
              <a:t>MonteCarlo</a:t>
            </a:r>
            <a:r>
              <a:rPr lang="es-MX" sz="1400" dirty="0"/>
              <a:t> </a:t>
            </a:r>
            <a:r>
              <a:rPr lang="es-MX" sz="1400" dirty="0" err="1"/>
              <a:t>Simulation</a:t>
            </a:r>
            <a:r>
              <a:rPr lang="es-MX" sz="1400" dirty="0"/>
              <a:t> </a:t>
            </a:r>
            <a:r>
              <a:rPr lang="es-MX" sz="1400" dirty="0" err="1"/>
              <a:t>of</a:t>
            </a:r>
            <a:r>
              <a:rPr lang="es-MX" sz="1400" dirty="0"/>
              <a:t> </a:t>
            </a:r>
            <a:r>
              <a:rPr lang="es-MX" sz="1400" dirty="0" err="1"/>
              <a:t>the</a:t>
            </a:r>
            <a:r>
              <a:rPr lang="es-MX" sz="1400" dirty="0"/>
              <a:t> Price </a:t>
            </a:r>
            <a:r>
              <a:rPr lang="es-MX" sz="1400" dirty="0" err="1"/>
              <a:t>of</a:t>
            </a:r>
            <a:r>
              <a:rPr lang="es-MX" sz="1400" dirty="0"/>
              <a:t> </a:t>
            </a:r>
            <a:r>
              <a:rPr lang="es-MX" sz="1400" dirty="0" err="1"/>
              <a:t>the</a:t>
            </a:r>
            <a:r>
              <a:rPr lang="es-MX" sz="1400" dirty="0"/>
              <a:t> </a:t>
            </a:r>
            <a:r>
              <a:rPr lang="es-MX" sz="1400" dirty="0" err="1"/>
              <a:t>selected</a:t>
            </a:r>
            <a:r>
              <a:rPr lang="es-MX" sz="1400" dirty="0"/>
              <a:t> </a:t>
            </a:r>
            <a:r>
              <a:rPr lang="es-MX" sz="1400" dirty="0" err="1"/>
              <a:t>ticker</a:t>
            </a:r>
            <a:r>
              <a:rPr lang="es-MX" sz="1400" dirty="0"/>
              <a:t>. </a:t>
            </a:r>
            <a:r>
              <a:rPr lang="es-MX" sz="1400" dirty="0" err="1"/>
              <a:t>You</a:t>
            </a:r>
            <a:r>
              <a:rPr lang="es-MX" sz="1400" dirty="0"/>
              <a:t> can </a:t>
            </a:r>
            <a:r>
              <a:rPr lang="es-MX" sz="1400" dirty="0" err="1"/>
              <a:t>choose</a:t>
            </a:r>
            <a:r>
              <a:rPr lang="es-MX" sz="1400" dirty="0"/>
              <a:t> </a:t>
            </a:r>
            <a:r>
              <a:rPr lang="es-MX" sz="1400" dirty="0" err="1"/>
              <a:t>the</a:t>
            </a:r>
            <a:r>
              <a:rPr lang="es-MX" sz="1400" dirty="0"/>
              <a:t> </a:t>
            </a:r>
            <a:r>
              <a:rPr lang="es-MX" sz="1400" dirty="0" err="1"/>
              <a:t>number</a:t>
            </a:r>
            <a:r>
              <a:rPr lang="es-MX" sz="1400" dirty="0"/>
              <a:t> </a:t>
            </a:r>
            <a:r>
              <a:rPr lang="es-MX" sz="1400" dirty="0" err="1"/>
              <a:t>of</a:t>
            </a:r>
            <a:r>
              <a:rPr lang="es-MX" sz="1400" dirty="0"/>
              <a:t> </a:t>
            </a:r>
            <a:r>
              <a:rPr lang="es-MX" sz="1400" dirty="0" err="1"/>
              <a:t>simulations</a:t>
            </a:r>
            <a:r>
              <a:rPr lang="es-MX" sz="1400" dirty="0"/>
              <a:t> and </a:t>
            </a:r>
            <a:r>
              <a:rPr lang="es-MX" sz="1400" dirty="0" err="1"/>
              <a:t>the</a:t>
            </a:r>
            <a:r>
              <a:rPr lang="es-MX" sz="1400" dirty="0"/>
              <a:t> </a:t>
            </a:r>
            <a:r>
              <a:rPr lang="es-MX" sz="1400" dirty="0" err="1"/>
              <a:t>number</a:t>
            </a:r>
            <a:r>
              <a:rPr lang="es-MX" sz="1400" dirty="0"/>
              <a:t> </a:t>
            </a:r>
            <a:r>
              <a:rPr lang="es-MX" sz="1400" dirty="0" err="1"/>
              <a:t>of</a:t>
            </a:r>
            <a:r>
              <a:rPr lang="es-MX" sz="1400" dirty="0"/>
              <a:t> </a:t>
            </a:r>
            <a:r>
              <a:rPr lang="es-MX" sz="1400" dirty="0" err="1"/>
              <a:t>days</a:t>
            </a:r>
            <a:r>
              <a:rPr lang="es-MX" sz="1400" dirty="0"/>
              <a:t> as </a:t>
            </a:r>
            <a:r>
              <a:rPr lang="es-MX" sz="1400" dirty="0" err="1"/>
              <a:t>shown</a:t>
            </a:r>
            <a:r>
              <a:rPr lang="es-MX" sz="1400" dirty="0"/>
              <a:t> </a:t>
            </a:r>
            <a:r>
              <a:rPr lang="es-MX" sz="1400" dirty="0" err="1"/>
              <a:t>here</a:t>
            </a:r>
            <a:r>
              <a:rPr lang="es-MX" sz="1400" dirty="0"/>
              <a:t>: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4399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FCA259-E982-413B-BAED-0BDFCBF76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045" y="899542"/>
            <a:ext cx="8581148" cy="55292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E9E1687-D2CC-426D-94C7-C363A7032AC0}"/>
              </a:ext>
            </a:extLst>
          </p:cNvPr>
          <p:cNvSpPr txBox="1">
            <a:spLocks/>
          </p:cNvSpPr>
          <p:nvPr/>
        </p:nvSpPr>
        <p:spPr>
          <a:xfrm>
            <a:off x="4562885" y="84200"/>
            <a:ext cx="7629115" cy="651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4B4B78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SIDEBAR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B895F9-8C6D-4A45-8B67-557148C84B44}"/>
              </a:ext>
            </a:extLst>
          </p:cNvPr>
          <p:cNvSpPr txBox="1"/>
          <p:nvPr/>
        </p:nvSpPr>
        <p:spPr>
          <a:xfrm>
            <a:off x="102636" y="1642187"/>
            <a:ext cx="32377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Finally, as an extra tab you can visualize the Historical Data of the selected ticker. You can choose the period and frequency</a:t>
            </a:r>
            <a:r>
              <a:rPr lang="es-MX" sz="1400" dirty="0"/>
              <a:t>y(Interval). </a:t>
            </a:r>
          </a:p>
          <a:p>
            <a:endParaRPr lang="en-US" sz="1400" dirty="0"/>
          </a:p>
          <a:p>
            <a:r>
              <a:rPr lang="en-US" sz="1400" dirty="0"/>
              <a:t>Additionally, you can download the current result to an excel file. 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230230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</TotalTime>
  <Words>302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DELGADO Fernando</dc:creator>
  <cp:lastModifiedBy>DELGADO Fernando</cp:lastModifiedBy>
  <cp:revision>15</cp:revision>
  <dcterms:created xsi:type="dcterms:W3CDTF">2021-09-21T12:23:23Z</dcterms:created>
  <dcterms:modified xsi:type="dcterms:W3CDTF">2021-11-15T20:23:19Z</dcterms:modified>
</cp:coreProperties>
</file>