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05" r:id="rId6"/>
    <p:sldId id="276" r:id="rId7"/>
    <p:sldId id="257" r:id="rId8"/>
    <p:sldId id="289" r:id="rId9"/>
    <p:sldId id="268" r:id="rId10"/>
    <p:sldId id="283" r:id="rId11"/>
    <p:sldId id="279" r:id="rId12"/>
    <p:sldId id="287" r:id="rId13"/>
    <p:sldId id="303" r:id="rId14"/>
    <p:sldId id="288" r:id="rId15"/>
    <p:sldId id="278" r:id="rId16"/>
    <p:sldId id="284" r:id="rId17"/>
    <p:sldId id="270" r:id="rId18"/>
    <p:sldId id="272" r:id="rId19"/>
    <p:sldId id="273" r:id="rId20"/>
    <p:sldId id="274" r:id="rId21"/>
    <p:sldId id="275" r:id="rId22"/>
    <p:sldId id="281" r:id="rId23"/>
    <p:sldId id="299" r:id="rId24"/>
    <p:sldId id="300" r:id="rId25"/>
    <p:sldId id="301" r:id="rId26"/>
    <p:sldId id="30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pos="4920" userDrawn="1">
          <p15:clr>
            <a:srgbClr val="A4A3A4"/>
          </p15:clr>
        </p15:guide>
        <p15:guide id="4" orient="horz" pos="1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BE9"/>
    <a:srgbClr val="FF9E00"/>
    <a:srgbClr val="4B4B78"/>
    <a:srgbClr val="63639D"/>
    <a:srgbClr val="EE9AC0"/>
    <a:srgbClr val="EB89B5"/>
    <a:srgbClr val="330C73"/>
    <a:srgbClr val="B48DF3"/>
    <a:srgbClr val="4A11A7"/>
    <a:srgbClr val="5E1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158" y="48"/>
      </p:cViewPr>
      <p:guideLst>
        <p:guide orient="horz" pos="1872"/>
        <p:guide pos="408"/>
        <p:guide pos="4920"/>
        <p:guide orient="horz"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36283185840708E-2"/>
          <c:y val="4.4085231447465102E-2"/>
          <c:w val="0.95132743362831862"/>
          <c:h val="0.87883908890521678"/>
        </c:manualLayout>
      </c:layout>
      <c:lineChart>
        <c:grouping val="standard"/>
        <c:varyColors val="0"/>
        <c:ser>
          <c:idx val="0"/>
          <c:order val="0"/>
          <c:tx>
            <c:strRef>
              <c:f>Deciles!$J$1</c:f>
              <c:strCache>
                <c:ptCount val="1"/>
                <c:pt idx="0">
                  <c:v>Response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Deciles!$J$3:$J$12</c:f>
              <c:numCache>
                <c:formatCode>0.00%</c:formatCode>
                <c:ptCount val="10"/>
                <c:pt idx="0">
                  <c:v>1.8949861823924202E-2</c:v>
                </c:pt>
                <c:pt idx="1">
                  <c:v>1.5792552154415999E-2</c:v>
                </c:pt>
                <c:pt idx="2">
                  <c:v>1.40551795939614E-2</c:v>
                </c:pt>
                <c:pt idx="3">
                  <c:v>1.3860419716935E-2</c:v>
                </c:pt>
                <c:pt idx="4">
                  <c:v>1.2480499219968799E-2</c:v>
                </c:pt>
                <c:pt idx="5">
                  <c:v>1.1200628807231199E-2</c:v>
                </c:pt>
                <c:pt idx="6">
                  <c:v>1.0353125524651599E-2</c:v>
                </c:pt>
                <c:pt idx="7">
                  <c:v>9.79866426168771E-3</c:v>
                </c:pt>
                <c:pt idx="8">
                  <c:v>9.0293453724604907E-3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78-4523-A4A0-CF020A1D2A6B}"/>
            </c:ext>
          </c:extLst>
        </c:ser>
        <c:ser>
          <c:idx val="1"/>
          <c:order val="1"/>
          <c:tx>
            <c:strRef>
              <c:f>Deciles!$M$1</c:f>
              <c:strCache>
                <c:ptCount val="1"/>
                <c:pt idx="0">
                  <c:v>Random Response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Deciles!$M$3:$M$12</c:f>
              <c:numCache>
                <c:formatCode>0.00%</c:formatCode>
                <c:ptCount val="10"/>
                <c:pt idx="0">
                  <c:v>8.4626784182201004E-3</c:v>
                </c:pt>
                <c:pt idx="1">
                  <c:v>8.4626784182201004E-3</c:v>
                </c:pt>
                <c:pt idx="2">
                  <c:v>8.4626784182201004E-3</c:v>
                </c:pt>
                <c:pt idx="3">
                  <c:v>8.4626784182201004E-3</c:v>
                </c:pt>
                <c:pt idx="4">
                  <c:v>8.4626784182201004E-3</c:v>
                </c:pt>
                <c:pt idx="5">
                  <c:v>8.4626784182201004E-3</c:v>
                </c:pt>
                <c:pt idx="6">
                  <c:v>8.4626784182201004E-3</c:v>
                </c:pt>
                <c:pt idx="7">
                  <c:v>8.4626784182201004E-3</c:v>
                </c:pt>
                <c:pt idx="8">
                  <c:v>8.4626784182201004E-3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78-4523-A4A0-CF020A1D2A6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in val="6.0000000000000019E-3"/>
        </c:scaling>
        <c:delete val="1"/>
        <c:axPos val="l"/>
        <c:numFmt formatCode="0.0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36283185840708E-2"/>
          <c:y val="4.4085231447465102E-2"/>
          <c:w val="0.95132743362831862"/>
          <c:h val="0.87883908890521678"/>
        </c:manualLayout>
      </c:layout>
      <c:lineChart>
        <c:grouping val="standard"/>
        <c:varyColors val="0"/>
        <c:ser>
          <c:idx val="0"/>
          <c:order val="0"/>
          <c:tx>
            <c:strRef>
              <c:f>Deciles!$J$1</c:f>
              <c:strCache>
                <c:ptCount val="1"/>
                <c:pt idx="0">
                  <c:v>Response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Deciles!$J$3:$J$12</c:f>
              <c:numCache>
                <c:formatCode>0.00%</c:formatCode>
                <c:ptCount val="10"/>
                <c:pt idx="0">
                  <c:v>1.8949861823924202E-2</c:v>
                </c:pt>
                <c:pt idx="1">
                  <c:v>1.5792552154415999E-2</c:v>
                </c:pt>
                <c:pt idx="2">
                  <c:v>1.40551795939614E-2</c:v>
                </c:pt>
                <c:pt idx="3">
                  <c:v>1.3860419716935E-2</c:v>
                </c:pt>
                <c:pt idx="4">
                  <c:v>1.2480499219968799E-2</c:v>
                </c:pt>
                <c:pt idx="5">
                  <c:v>1.1200628807231199E-2</c:v>
                </c:pt>
                <c:pt idx="6">
                  <c:v>1.0353125524651599E-2</c:v>
                </c:pt>
                <c:pt idx="7">
                  <c:v>9.79866426168771E-3</c:v>
                </c:pt>
                <c:pt idx="8">
                  <c:v>9.0293453724604907E-3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78-4523-A4A0-CF020A1D2A6B}"/>
            </c:ext>
          </c:extLst>
        </c:ser>
        <c:ser>
          <c:idx val="1"/>
          <c:order val="1"/>
          <c:tx>
            <c:strRef>
              <c:f>Deciles!$M$1</c:f>
              <c:strCache>
                <c:ptCount val="1"/>
                <c:pt idx="0">
                  <c:v>Random Response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Deciles!$M$3:$M$12</c:f>
              <c:numCache>
                <c:formatCode>0.00%</c:formatCode>
                <c:ptCount val="10"/>
                <c:pt idx="0">
                  <c:v>8.4626784182201004E-3</c:v>
                </c:pt>
                <c:pt idx="1">
                  <c:v>8.4626784182201004E-3</c:v>
                </c:pt>
                <c:pt idx="2">
                  <c:v>8.4626784182201004E-3</c:v>
                </c:pt>
                <c:pt idx="3">
                  <c:v>8.4626784182201004E-3</c:v>
                </c:pt>
                <c:pt idx="4">
                  <c:v>8.4626784182201004E-3</c:v>
                </c:pt>
                <c:pt idx="5">
                  <c:v>8.4626784182201004E-3</c:v>
                </c:pt>
                <c:pt idx="6">
                  <c:v>8.4626784182201004E-3</c:v>
                </c:pt>
                <c:pt idx="7">
                  <c:v>8.4626784182201004E-3</c:v>
                </c:pt>
                <c:pt idx="8">
                  <c:v>8.4626784182201004E-3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78-4523-A4A0-CF020A1D2A6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in val="6.0000000000000019E-3"/>
        </c:scaling>
        <c:delete val="1"/>
        <c:axPos val="l"/>
        <c:numFmt formatCode="0.0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Deciles!$K$1</c:f>
              <c:strCache>
                <c:ptCount val="1"/>
                <c:pt idx="0">
                  <c:v>Lift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Deciles!$K$3:$K$12</c:f>
              <c:numCache>
                <c:formatCode>0.00</c:formatCode>
                <c:ptCount val="10"/>
                <c:pt idx="0">
                  <c:v>2.2392274511016699</c:v>
                </c:pt>
                <c:pt idx="1">
                  <c:v>1.86614111679049</c:v>
                </c:pt>
                <c:pt idx="2">
                  <c:v>1.6608429269509599</c:v>
                </c:pt>
                <c:pt idx="3">
                  <c:v>1.6378289510674999</c:v>
                </c:pt>
                <c:pt idx="4">
                  <c:v>1.47476940552276</c:v>
                </c:pt>
                <c:pt idx="5">
                  <c:v>1.3235323680876701</c:v>
                </c:pt>
                <c:pt idx="6">
                  <c:v>1.22338638112035</c:v>
                </c:pt>
                <c:pt idx="7">
                  <c:v>1.1578679677336201</c:v>
                </c:pt>
                <c:pt idx="8">
                  <c:v>1.0669607098646601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CF-4524-B15B-390E1A5DAA16}"/>
            </c:ext>
          </c:extLst>
        </c:ser>
        <c:ser>
          <c:idx val="1"/>
          <c:order val="1"/>
          <c:tx>
            <c:strRef>
              <c:f>Deciles!$L$1</c:f>
              <c:strCache>
                <c:ptCount val="1"/>
                <c:pt idx="0">
                  <c:v>Lift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Deciles!$L$3:$L$12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CF-4524-B15B-390E1A5DAA1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in val="0.8"/>
        </c:scaling>
        <c:delete val="1"/>
        <c:axPos val="l"/>
        <c:numFmt formatCode="0.00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499828001375988E-2"/>
          <c:y val="4.2824001222900615E-2"/>
          <c:w val="0.95270037839697286"/>
          <c:h val="0.9214893310913489"/>
        </c:manualLayout>
      </c:layout>
      <c:lineChart>
        <c:grouping val="standard"/>
        <c:varyColors val="0"/>
        <c:ser>
          <c:idx val="0"/>
          <c:order val="0"/>
          <c:tx>
            <c:strRef>
              <c:f>Deciles!$R$1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Deciles!$R$2:$R$12</c:f>
              <c:numCache>
                <c:formatCode>0%</c:formatCode>
                <c:ptCount val="11"/>
                <c:pt idx="0">
                  <c:v>0</c:v>
                </c:pt>
                <c:pt idx="1">
                  <c:v>0.22119815668202764</c:v>
                </c:pt>
                <c:pt idx="2">
                  <c:v>0.37327188940092165</c:v>
                </c:pt>
                <c:pt idx="3">
                  <c:v>0.49769585253456217</c:v>
                </c:pt>
                <c:pt idx="4">
                  <c:v>0.65437788018433174</c:v>
                </c:pt>
                <c:pt idx="5">
                  <c:v>0.73732718894009208</c:v>
                </c:pt>
                <c:pt idx="6">
                  <c:v>0.78801843317972342</c:v>
                </c:pt>
                <c:pt idx="7">
                  <c:v>0.85253456221198143</c:v>
                </c:pt>
                <c:pt idx="8">
                  <c:v>0.92626728110599077</c:v>
                </c:pt>
                <c:pt idx="9">
                  <c:v>0.95852534562211966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FB-4970-95DE-34D1DD67FE7B}"/>
            </c:ext>
          </c:extLst>
        </c:ser>
        <c:ser>
          <c:idx val="1"/>
          <c:order val="1"/>
          <c:tx>
            <c:strRef>
              <c:f>Deciles!$S$1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Deciles!$S$2:$S$12</c:f>
              <c:numCache>
                <c:formatCode>0%</c:formatCode>
                <c:ptCount val="11"/>
                <c:pt idx="0">
                  <c:v>0</c:v>
                </c:pt>
                <c:pt idx="1">
                  <c:v>9.8783246236642974E-2</c:v>
                </c:pt>
                <c:pt idx="2">
                  <c:v>0.20002339911083375</c:v>
                </c:pt>
                <c:pt idx="3">
                  <c:v>0.29966461274471562</c:v>
                </c:pt>
                <c:pt idx="4">
                  <c:v>0.39953981748693534</c:v>
                </c:pt>
                <c:pt idx="5">
                  <c:v>0.49996100148194356</c:v>
                </c:pt>
                <c:pt idx="6">
                  <c:v>0.59539037516574345</c:v>
                </c:pt>
                <c:pt idx="7">
                  <c:v>0.69686451914827219</c:v>
                </c:pt>
                <c:pt idx="8">
                  <c:v>0.799976600889166</c:v>
                </c:pt>
                <c:pt idx="9">
                  <c:v>0.89836986194524593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B-4970-95DE-34D1DD67FE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ax val="1.1000000000000001"/>
        </c:scaling>
        <c:delete val="1"/>
        <c:axPos val="l"/>
        <c:numFmt formatCode="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499828001375988E-2"/>
          <c:y val="4.2824001222900615E-2"/>
          <c:w val="0.95270037839697286"/>
          <c:h val="0.9214893310913489"/>
        </c:manualLayout>
      </c:layout>
      <c:lineChart>
        <c:grouping val="standard"/>
        <c:varyColors val="0"/>
        <c:ser>
          <c:idx val="0"/>
          <c:order val="0"/>
          <c:tx>
            <c:strRef>
              <c:f>Deciles!$R$1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Deciles!$R$2:$R$12</c:f>
              <c:numCache>
                <c:formatCode>0%</c:formatCode>
                <c:ptCount val="11"/>
                <c:pt idx="0">
                  <c:v>0</c:v>
                </c:pt>
                <c:pt idx="1">
                  <c:v>0.22119815668202764</c:v>
                </c:pt>
                <c:pt idx="2">
                  <c:v>0.37327188940092165</c:v>
                </c:pt>
                <c:pt idx="3">
                  <c:v>0.49769585253456217</c:v>
                </c:pt>
                <c:pt idx="4">
                  <c:v>0.65437788018433174</c:v>
                </c:pt>
                <c:pt idx="5">
                  <c:v>0.73732718894009208</c:v>
                </c:pt>
                <c:pt idx="6">
                  <c:v>0.78801843317972342</c:v>
                </c:pt>
                <c:pt idx="7">
                  <c:v>0.85253456221198143</c:v>
                </c:pt>
                <c:pt idx="8">
                  <c:v>0.92626728110599077</c:v>
                </c:pt>
                <c:pt idx="9">
                  <c:v>0.95852534562211966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FB-4970-95DE-34D1DD67FE7B}"/>
            </c:ext>
          </c:extLst>
        </c:ser>
        <c:ser>
          <c:idx val="1"/>
          <c:order val="1"/>
          <c:tx>
            <c:strRef>
              <c:f>Deciles!$S$1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Deciles!$S$2:$S$12</c:f>
              <c:numCache>
                <c:formatCode>0%</c:formatCode>
                <c:ptCount val="11"/>
                <c:pt idx="0">
                  <c:v>0</c:v>
                </c:pt>
                <c:pt idx="1">
                  <c:v>9.8783246236642974E-2</c:v>
                </c:pt>
                <c:pt idx="2">
                  <c:v>0.20002339911083375</c:v>
                </c:pt>
                <c:pt idx="3">
                  <c:v>0.29966461274471562</c:v>
                </c:pt>
                <c:pt idx="4">
                  <c:v>0.39953981748693534</c:v>
                </c:pt>
                <c:pt idx="5">
                  <c:v>0.49996100148194356</c:v>
                </c:pt>
                <c:pt idx="6">
                  <c:v>0.59539037516574345</c:v>
                </c:pt>
                <c:pt idx="7">
                  <c:v>0.69686451914827219</c:v>
                </c:pt>
                <c:pt idx="8">
                  <c:v>0.799976600889166</c:v>
                </c:pt>
                <c:pt idx="9">
                  <c:v>0.89836986194524593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B-4970-95DE-34D1DD67FE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ax val="1.1000000000000001"/>
        </c:scaling>
        <c:delete val="1"/>
        <c:axPos val="l"/>
        <c:numFmt formatCode="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384489516543574E-2"/>
          <c:y val="0.110340919335935"/>
          <c:w val="0.89037021000141026"/>
          <c:h val="0.77176736258688272"/>
        </c:manualLayout>
      </c:layout>
      <c:lineChart>
        <c:grouping val="standard"/>
        <c:varyColors val="0"/>
        <c:ser>
          <c:idx val="0"/>
          <c:order val="0"/>
          <c:tx>
            <c:strRef>
              <c:f>Deciles!$U$1</c:f>
              <c:strCache>
                <c:ptCount val="1"/>
                <c:pt idx="0">
                  <c:v>Predicted Profit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Deciles!$U$2:$U$12</c:f>
              <c:numCache>
                <c:formatCode>[$€-2]\ #,##0</c:formatCode>
                <c:ptCount val="11"/>
                <c:pt idx="0">
                  <c:v>0</c:v>
                </c:pt>
                <c:pt idx="1">
                  <c:v>1664.070064</c:v>
                </c:pt>
                <c:pt idx="2">
                  <c:v>2124.4682330000005</c:v>
                </c:pt>
                <c:pt idx="3">
                  <c:v>2156.3576439999997</c:v>
                </c:pt>
                <c:pt idx="4">
                  <c:v>2721.6406060000008</c:v>
                </c:pt>
                <c:pt idx="5">
                  <c:v>2045.5668800000003</c:v>
                </c:pt>
                <c:pt idx="6">
                  <c:v>933.69960299999912</c:v>
                </c:pt>
                <c:pt idx="7">
                  <c:v>-71.513295000000653</c:v>
                </c:pt>
                <c:pt idx="8">
                  <c:v>-956.55660700000044</c:v>
                </c:pt>
                <c:pt idx="9">
                  <c:v>-2436.7630559999998</c:v>
                </c:pt>
                <c:pt idx="10">
                  <c:v>-3829.5999190000002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4023-9285-821C8BB2071B}"/>
            </c:ext>
          </c:extLst>
        </c:ser>
        <c:ser>
          <c:idx val="1"/>
          <c:order val="1"/>
          <c:tx>
            <c:strRef>
              <c:f>Deciles!$W$1</c:f>
              <c:strCache>
                <c:ptCount val="1"/>
                <c:pt idx="0">
                  <c:v>Real Profit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Deciles!$W$2:$W$12</c:f>
              <c:numCache>
                <c:formatCode>[$€-2]\ #,##0</c:formatCode>
                <c:ptCount val="11"/>
                <c:pt idx="0">
                  <c:v>0</c:v>
                </c:pt>
                <c:pt idx="1">
                  <c:v>-378.30031178640661</c:v>
                </c:pt>
                <c:pt idx="2">
                  <c:v>-766.00959303295622</c:v>
                </c:pt>
                <c:pt idx="3">
                  <c:v>-1147.5955766943343</c:v>
                </c:pt>
                <c:pt idx="4">
                  <c:v>-1530.0776526852487</c:v>
                </c:pt>
                <c:pt idx="5">
                  <c:v>-1914.6506107784171</c:v>
                </c:pt>
                <c:pt idx="6">
                  <c:v>-2280.1069325081207</c:v>
                </c:pt>
                <c:pt idx="7">
                  <c:v>-2668.7123060842077</c:v>
                </c:pt>
                <c:pt idx="8">
                  <c:v>-3063.5903259670577</c:v>
                </c:pt>
                <c:pt idx="9">
                  <c:v>-3440.3971505375648</c:v>
                </c:pt>
                <c:pt idx="10">
                  <c:v>-3829.5999190000111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4023-9285-821C8BB2071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</c:scaling>
        <c:delete val="1"/>
        <c:axPos val="l"/>
        <c:numFmt formatCode="[$€-2]\ #,##0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6113F-CDC0-4CC5-B36D-91BC09761B13}" type="doc">
      <dgm:prSet loTypeId="urn:microsoft.com/office/officeart/2005/8/layout/venn3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4442A77-7D25-4C59-975D-2D6FB22B4E06}">
      <dgm:prSet phldrT="[Text]" phldr="0" custT="1"/>
      <dgm:spPr>
        <a:solidFill>
          <a:srgbClr val="EE9AC0">
            <a:alpha val="50000"/>
          </a:srgbClr>
        </a:solidFill>
      </dgm:spPr>
      <dgm:t>
        <a:bodyPr/>
        <a:lstStyle/>
        <a:p>
          <a:r>
            <a:rPr lang="en-US" sz="1500">
              <a:latin typeface="Verdana"/>
              <a:ea typeface="Verdana"/>
            </a:rPr>
            <a:t>Donors</a:t>
          </a:r>
        </a:p>
      </dgm:t>
    </dgm:pt>
    <dgm:pt modelId="{D1827B39-8835-42F1-A53D-E245B254BF55}" type="parTrans" cxnId="{CDDC2B71-6F6C-44D4-8549-492AD6AB41A9}">
      <dgm:prSet/>
      <dgm:spPr/>
      <dgm:t>
        <a:bodyPr/>
        <a:lstStyle/>
        <a:p>
          <a:endParaRPr lang="en-US" sz="1500"/>
        </a:p>
      </dgm:t>
    </dgm:pt>
    <dgm:pt modelId="{2DCA6B77-FDCF-48DC-8E3C-7D982FE53007}" type="sibTrans" cxnId="{CDDC2B71-6F6C-44D4-8549-492AD6AB41A9}">
      <dgm:prSet/>
      <dgm:spPr/>
      <dgm:t>
        <a:bodyPr/>
        <a:lstStyle/>
        <a:p>
          <a:endParaRPr lang="en-US" sz="1500"/>
        </a:p>
      </dgm:t>
    </dgm:pt>
    <dgm:pt modelId="{A7B2AB39-3EDD-4C13-A02F-8A3C706379FE}">
      <dgm:prSet phldrT="[Text]" phldr="0" custT="1"/>
      <dgm:spPr>
        <a:solidFill>
          <a:srgbClr val="EE9AC0">
            <a:alpha val="50000"/>
          </a:srgbClr>
        </a:solidFill>
      </dgm:spPr>
      <dgm:t>
        <a:bodyPr/>
        <a:lstStyle/>
        <a:p>
          <a:r>
            <a:rPr lang="en-US" sz="1500">
              <a:latin typeface="Verdana"/>
              <a:ea typeface="Verdana"/>
            </a:rPr>
            <a:t>Gifts</a:t>
          </a:r>
        </a:p>
      </dgm:t>
    </dgm:pt>
    <dgm:pt modelId="{1C09C22B-E6A4-4002-BB41-1831A147EC0C}" type="parTrans" cxnId="{D4AE4542-9A99-4318-A5D1-76A503341FFE}">
      <dgm:prSet/>
      <dgm:spPr/>
      <dgm:t>
        <a:bodyPr/>
        <a:lstStyle/>
        <a:p>
          <a:endParaRPr lang="en-US" sz="1500"/>
        </a:p>
      </dgm:t>
    </dgm:pt>
    <dgm:pt modelId="{AA02F3EC-6DE7-4EE5-8B67-D20985A9BC57}" type="sibTrans" cxnId="{D4AE4542-9A99-4318-A5D1-76A503341FFE}">
      <dgm:prSet/>
      <dgm:spPr/>
      <dgm:t>
        <a:bodyPr/>
        <a:lstStyle/>
        <a:p>
          <a:endParaRPr lang="en-US" sz="1500"/>
        </a:p>
      </dgm:t>
    </dgm:pt>
    <dgm:pt modelId="{460E07A4-0B01-4386-ACF8-B0A882A5DF21}">
      <dgm:prSet phldrT="[Text]" phldr="0" custT="1"/>
      <dgm:spPr>
        <a:solidFill>
          <a:srgbClr val="EE9AC0">
            <a:alpha val="50000"/>
          </a:srgbClr>
        </a:solidFill>
      </dgm:spPr>
      <dgm:t>
        <a:bodyPr/>
        <a:lstStyle/>
        <a:p>
          <a:r>
            <a:rPr lang="en-US" sz="1500">
              <a:latin typeface="Verdana"/>
              <a:ea typeface="Verdana"/>
            </a:rPr>
            <a:t>Campaigns</a:t>
          </a:r>
        </a:p>
      </dgm:t>
    </dgm:pt>
    <dgm:pt modelId="{195641CA-AA7E-477A-B513-754A6F20F1F4}" type="parTrans" cxnId="{20154236-AD38-4A9D-B462-49DE71F876B6}">
      <dgm:prSet/>
      <dgm:spPr/>
      <dgm:t>
        <a:bodyPr/>
        <a:lstStyle/>
        <a:p>
          <a:endParaRPr lang="en-US" sz="1500"/>
        </a:p>
      </dgm:t>
    </dgm:pt>
    <dgm:pt modelId="{188A584D-3A12-473A-A86D-5E9F32C437AB}" type="sibTrans" cxnId="{20154236-AD38-4A9D-B462-49DE71F876B6}">
      <dgm:prSet/>
      <dgm:spPr/>
      <dgm:t>
        <a:bodyPr/>
        <a:lstStyle/>
        <a:p>
          <a:endParaRPr lang="en-US" sz="1500"/>
        </a:p>
      </dgm:t>
    </dgm:pt>
    <dgm:pt modelId="{1B785042-23B4-4262-B006-56F63E9B6390}" type="pres">
      <dgm:prSet presAssocID="{53F6113F-CDC0-4CC5-B36D-91BC09761B13}" presName="Name0" presStyleCnt="0">
        <dgm:presLayoutVars>
          <dgm:dir/>
          <dgm:resizeHandles val="exact"/>
        </dgm:presLayoutVars>
      </dgm:prSet>
      <dgm:spPr/>
    </dgm:pt>
    <dgm:pt modelId="{A48A2135-FDDD-4000-8D4E-AB46BE5A1189}" type="pres">
      <dgm:prSet presAssocID="{24442A77-7D25-4C59-975D-2D6FB22B4E06}" presName="Name5" presStyleLbl="vennNode1" presStyleIdx="0" presStyleCnt="3">
        <dgm:presLayoutVars>
          <dgm:bulletEnabled val="1"/>
        </dgm:presLayoutVars>
      </dgm:prSet>
      <dgm:spPr/>
    </dgm:pt>
    <dgm:pt modelId="{C52C4BC1-BAD3-4498-AA7D-30301DF9F9AB}" type="pres">
      <dgm:prSet presAssocID="{2DCA6B77-FDCF-48DC-8E3C-7D982FE53007}" presName="space" presStyleCnt="0"/>
      <dgm:spPr/>
    </dgm:pt>
    <dgm:pt modelId="{802945F3-807D-49CF-AF0B-B576FB5C07D2}" type="pres">
      <dgm:prSet presAssocID="{A7B2AB39-3EDD-4C13-A02F-8A3C706379FE}" presName="Name5" presStyleLbl="vennNode1" presStyleIdx="1" presStyleCnt="3">
        <dgm:presLayoutVars>
          <dgm:bulletEnabled val="1"/>
        </dgm:presLayoutVars>
      </dgm:prSet>
      <dgm:spPr/>
    </dgm:pt>
    <dgm:pt modelId="{AB4DA9E4-33F1-483D-92EB-811BC6449595}" type="pres">
      <dgm:prSet presAssocID="{AA02F3EC-6DE7-4EE5-8B67-D20985A9BC57}" presName="space" presStyleCnt="0"/>
      <dgm:spPr/>
    </dgm:pt>
    <dgm:pt modelId="{B47F02C9-1AFF-45FB-8BE3-DF7AFC08641D}" type="pres">
      <dgm:prSet presAssocID="{460E07A4-0B01-4386-ACF8-B0A882A5DF21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20154236-AD38-4A9D-B462-49DE71F876B6}" srcId="{53F6113F-CDC0-4CC5-B36D-91BC09761B13}" destId="{460E07A4-0B01-4386-ACF8-B0A882A5DF21}" srcOrd="2" destOrd="0" parTransId="{195641CA-AA7E-477A-B513-754A6F20F1F4}" sibTransId="{188A584D-3A12-473A-A86D-5E9F32C437AB}"/>
    <dgm:cxn modelId="{5E632E5F-570F-4A42-8166-42F261C6005E}" type="presOf" srcId="{460E07A4-0B01-4386-ACF8-B0A882A5DF21}" destId="{B47F02C9-1AFF-45FB-8BE3-DF7AFC08641D}" srcOrd="0" destOrd="0" presId="urn:microsoft.com/office/officeart/2005/8/layout/venn3"/>
    <dgm:cxn modelId="{D4AE4542-9A99-4318-A5D1-76A503341FFE}" srcId="{53F6113F-CDC0-4CC5-B36D-91BC09761B13}" destId="{A7B2AB39-3EDD-4C13-A02F-8A3C706379FE}" srcOrd="1" destOrd="0" parTransId="{1C09C22B-E6A4-4002-BB41-1831A147EC0C}" sibTransId="{AA02F3EC-6DE7-4EE5-8B67-D20985A9BC57}"/>
    <dgm:cxn modelId="{CDDC2B71-6F6C-44D4-8549-492AD6AB41A9}" srcId="{53F6113F-CDC0-4CC5-B36D-91BC09761B13}" destId="{24442A77-7D25-4C59-975D-2D6FB22B4E06}" srcOrd="0" destOrd="0" parTransId="{D1827B39-8835-42F1-A53D-E245B254BF55}" sibTransId="{2DCA6B77-FDCF-48DC-8E3C-7D982FE53007}"/>
    <dgm:cxn modelId="{9CAC6556-6104-4B02-B26A-58FFCC4516CB}" type="presOf" srcId="{A7B2AB39-3EDD-4C13-A02F-8A3C706379FE}" destId="{802945F3-807D-49CF-AF0B-B576FB5C07D2}" srcOrd="0" destOrd="0" presId="urn:microsoft.com/office/officeart/2005/8/layout/venn3"/>
    <dgm:cxn modelId="{1F6EE8C6-AE17-4ECD-84A4-EC17A9FA22EC}" type="presOf" srcId="{53F6113F-CDC0-4CC5-B36D-91BC09761B13}" destId="{1B785042-23B4-4262-B006-56F63E9B6390}" srcOrd="0" destOrd="0" presId="urn:microsoft.com/office/officeart/2005/8/layout/venn3"/>
    <dgm:cxn modelId="{DD0753C7-366C-4005-8C11-75404F80D284}" type="presOf" srcId="{24442A77-7D25-4C59-975D-2D6FB22B4E06}" destId="{A48A2135-FDDD-4000-8D4E-AB46BE5A1189}" srcOrd="0" destOrd="0" presId="urn:microsoft.com/office/officeart/2005/8/layout/venn3"/>
    <dgm:cxn modelId="{63245A58-C1AB-41A4-86E0-8FF150FEE6E9}" type="presParOf" srcId="{1B785042-23B4-4262-B006-56F63E9B6390}" destId="{A48A2135-FDDD-4000-8D4E-AB46BE5A1189}" srcOrd="0" destOrd="0" presId="urn:microsoft.com/office/officeart/2005/8/layout/venn3"/>
    <dgm:cxn modelId="{AB0AD276-6C90-4DF7-B2A7-60D33376EEF7}" type="presParOf" srcId="{1B785042-23B4-4262-B006-56F63E9B6390}" destId="{C52C4BC1-BAD3-4498-AA7D-30301DF9F9AB}" srcOrd="1" destOrd="0" presId="urn:microsoft.com/office/officeart/2005/8/layout/venn3"/>
    <dgm:cxn modelId="{54F8CF8A-3415-4372-BBC9-EDE68CA772D3}" type="presParOf" srcId="{1B785042-23B4-4262-B006-56F63E9B6390}" destId="{802945F3-807D-49CF-AF0B-B576FB5C07D2}" srcOrd="2" destOrd="0" presId="urn:microsoft.com/office/officeart/2005/8/layout/venn3"/>
    <dgm:cxn modelId="{6F3B57AA-135F-4199-82B0-D19D518A76CB}" type="presParOf" srcId="{1B785042-23B4-4262-B006-56F63E9B6390}" destId="{AB4DA9E4-33F1-483D-92EB-811BC6449595}" srcOrd="3" destOrd="0" presId="urn:microsoft.com/office/officeart/2005/8/layout/venn3"/>
    <dgm:cxn modelId="{D15FDA5C-3007-4D2F-A69D-3C1C0F3F41BD}" type="presParOf" srcId="{1B785042-23B4-4262-B006-56F63E9B6390}" destId="{B47F02C9-1AFF-45FB-8BE3-DF7AFC08641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5F370-052B-46EE-8ACE-50ABBADDD20E}" type="doc">
      <dgm:prSet loTypeId="urn:microsoft.com/office/officeart/2005/8/layout/defaul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AD79CD-9F05-478C-9D14-414F97CB2A37}">
      <dgm:prSet phldrT="[Text]" phldr="0" custT="1"/>
      <dgm:spPr>
        <a:solidFill>
          <a:srgbClr val="4B4B78">
            <a:alpha val="90000"/>
          </a:srgbClr>
        </a:solidFill>
      </dgm:spPr>
      <dgm:t>
        <a:bodyPr/>
        <a:lstStyle/>
        <a:p>
          <a:r>
            <a:rPr lang="en-US" sz="1500">
              <a:latin typeface="Calibri Light" panose="020F0302020204030204"/>
            </a:rPr>
            <a:t>Province/Region</a:t>
          </a:r>
          <a:endParaRPr lang="en-US" sz="1500"/>
        </a:p>
      </dgm:t>
    </dgm:pt>
    <dgm:pt modelId="{FE066659-F0E2-45EB-8164-81F64EDEC681}" type="parTrans" cxnId="{D69B769B-FEA9-4EFE-805D-05A5B9D11CAD}">
      <dgm:prSet/>
      <dgm:spPr/>
      <dgm:t>
        <a:bodyPr/>
        <a:lstStyle/>
        <a:p>
          <a:endParaRPr lang="en-US" sz="1500"/>
        </a:p>
      </dgm:t>
    </dgm:pt>
    <dgm:pt modelId="{4A683668-9641-4B5C-8C60-8C2C6D88A8AF}" type="sibTrans" cxnId="{D69B769B-FEA9-4EFE-805D-05A5B9D11CAD}">
      <dgm:prSet/>
      <dgm:spPr/>
      <dgm:t>
        <a:bodyPr/>
        <a:lstStyle/>
        <a:p>
          <a:endParaRPr lang="en-US" sz="1500"/>
        </a:p>
      </dgm:t>
    </dgm:pt>
    <dgm:pt modelId="{BCF8AFF0-0B18-4E74-B2F6-956F61DD40B9}">
      <dgm:prSet phldrT="[Text]" phldr="0" custT="1"/>
      <dgm:spPr>
        <a:solidFill>
          <a:srgbClr val="4B4B78">
            <a:alpha val="8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Age/Age Group</a:t>
          </a:r>
        </a:p>
      </dgm:t>
    </dgm:pt>
    <dgm:pt modelId="{C06F40FD-8479-456F-A345-122D243C5DC0}" type="parTrans" cxnId="{89B78709-0145-476E-939F-D7118150CC4E}">
      <dgm:prSet/>
      <dgm:spPr/>
      <dgm:t>
        <a:bodyPr/>
        <a:lstStyle/>
        <a:p>
          <a:endParaRPr lang="en-US" sz="1500"/>
        </a:p>
      </dgm:t>
    </dgm:pt>
    <dgm:pt modelId="{A6A3930B-9C59-44F2-8428-9F851BD1FCB2}" type="sibTrans" cxnId="{89B78709-0145-476E-939F-D7118150CC4E}">
      <dgm:prSet/>
      <dgm:spPr/>
      <dgm:t>
        <a:bodyPr/>
        <a:lstStyle/>
        <a:p>
          <a:endParaRPr lang="en-US" sz="1500"/>
        </a:p>
      </dgm:t>
    </dgm:pt>
    <dgm:pt modelId="{CE7FEED5-21C0-4861-B37E-877BC08A17EE}">
      <dgm:prSet phldrT="[Text]" phldr="0" custT="1"/>
      <dgm:spPr>
        <a:solidFill>
          <a:srgbClr val="4B4B78">
            <a:alpha val="6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RFM</a:t>
          </a:r>
          <a:endParaRPr lang="en-US" sz="1500"/>
        </a:p>
      </dgm:t>
    </dgm:pt>
    <dgm:pt modelId="{B574F48A-6729-4748-ACD2-288D5F29618F}" type="parTrans" cxnId="{81535012-6AC5-4D41-BF4F-E289E4D9F0FA}">
      <dgm:prSet/>
      <dgm:spPr/>
      <dgm:t>
        <a:bodyPr/>
        <a:lstStyle/>
        <a:p>
          <a:endParaRPr lang="en-US" sz="1500"/>
        </a:p>
      </dgm:t>
    </dgm:pt>
    <dgm:pt modelId="{F8834D29-7D99-4CE6-AFA3-AEC7D1C2CC98}" type="sibTrans" cxnId="{81535012-6AC5-4D41-BF4F-E289E4D9F0FA}">
      <dgm:prSet/>
      <dgm:spPr/>
      <dgm:t>
        <a:bodyPr/>
        <a:lstStyle/>
        <a:p>
          <a:endParaRPr lang="en-US" sz="1500"/>
        </a:p>
      </dgm:t>
    </dgm:pt>
    <dgm:pt modelId="{A85EA846-387C-4B0F-8ADB-7B182AA8E902}">
      <dgm:prSet phldrT="[Text]" phldr="0" custT="1"/>
      <dgm:spPr>
        <a:solidFill>
          <a:srgbClr val="4B4B78">
            <a:alpha val="5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Additional Dummies</a:t>
          </a:r>
          <a:endParaRPr lang="en-US" sz="1500"/>
        </a:p>
      </dgm:t>
    </dgm:pt>
    <dgm:pt modelId="{A76A1DF0-A42B-4565-BF50-7593FB329EE3}" type="parTrans" cxnId="{62005720-B8A7-4F1B-841A-141ED6B757ED}">
      <dgm:prSet/>
      <dgm:spPr/>
      <dgm:t>
        <a:bodyPr/>
        <a:lstStyle/>
        <a:p>
          <a:endParaRPr lang="en-US" sz="1500"/>
        </a:p>
      </dgm:t>
    </dgm:pt>
    <dgm:pt modelId="{7EA852AE-86DB-41C5-8A8A-9760D98796FD}" type="sibTrans" cxnId="{62005720-B8A7-4F1B-841A-141ED6B757ED}">
      <dgm:prSet/>
      <dgm:spPr/>
      <dgm:t>
        <a:bodyPr/>
        <a:lstStyle/>
        <a:p>
          <a:endParaRPr lang="en-US" sz="1500"/>
        </a:p>
      </dgm:t>
    </dgm:pt>
    <dgm:pt modelId="{ABCE96E2-3E22-4E06-A701-DEA49EBD23F9}">
      <dgm:prSet phldr="0" custT="1"/>
      <dgm:spPr>
        <a:solidFill>
          <a:srgbClr val="4B4B78">
            <a:alpha val="7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Donations (</a:t>
          </a:r>
          <a:r>
            <a:rPr lang="en-US" sz="1500"/>
            <a:t>€</a:t>
          </a:r>
          <a:r>
            <a:rPr lang="en-US" sz="1500">
              <a:latin typeface="Calibri Light" panose="020F0302020204030204"/>
            </a:rPr>
            <a:t>)</a:t>
          </a:r>
          <a:endParaRPr lang="en-US" sz="1500"/>
        </a:p>
      </dgm:t>
    </dgm:pt>
    <dgm:pt modelId="{2300996E-6BCE-4CDA-B44C-0499E1B90F1B}" type="parTrans" cxnId="{752374C9-72D8-4924-9539-8A8D7B90AD8A}">
      <dgm:prSet/>
      <dgm:spPr/>
      <dgm:t>
        <a:bodyPr/>
        <a:lstStyle/>
        <a:p>
          <a:endParaRPr lang="en-US" sz="1500"/>
        </a:p>
      </dgm:t>
    </dgm:pt>
    <dgm:pt modelId="{5E81FA25-FC65-496C-A7F0-C4994D9337A7}" type="sibTrans" cxnId="{752374C9-72D8-4924-9539-8A8D7B90AD8A}">
      <dgm:prSet/>
      <dgm:spPr/>
      <dgm:t>
        <a:bodyPr/>
        <a:lstStyle/>
        <a:p>
          <a:endParaRPr lang="en-US" sz="1500"/>
        </a:p>
      </dgm:t>
    </dgm:pt>
    <dgm:pt modelId="{FE54E8B0-93F6-4A52-837A-396F29D4BACE}" type="pres">
      <dgm:prSet presAssocID="{D235F370-052B-46EE-8ACE-50ABBADDD20E}" presName="diagram" presStyleCnt="0">
        <dgm:presLayoutVars>
          <dgm:dir/>
          <dgm:resizeHandles val="exact"/>
        </dgm:presLayoutVars>
      </dgm:prSet>
      <dgm:spPr/>
    </dgm:pt>
    <dgm:pt modelId="{F8AC64C2-28DC-43F6-966E-BC9FF2F1EFDC}" type="pres">
      <dgm:prSet presAssocID="{5FAD79CD-9F05-478C-9D14-414F97CB2A37}" presName="node" presStyleLbl="node1" presStyleIdx="0" presStyleCnt="5">
        <dgm:presLayoutVars>
          <dgm:bulletEnabled val="1"/>
        </dgm:presLayoutVars>
      </dgm:prSet>
      <dgm:spPr/>
    </dgm:pt>
    <dgm:pt modelId="{F194B95F-CD77-4DB0-A954-EFF467DDABCD}" type="pres">
      <dgm:prSet presAssocID="{4A683668-9641-4B5C-8C60-8C2C6D88A8AF}" presName="sibTrans" presStyleCnt="0"/>
      <dgm:spPr/>
    </dgm:pt>
    <dgm:pt modelId="{0D4182D7-2D82-4F86-9707-E3DF52D0F7CE}" type="pres">
      <dgm:prSet presAssocID="{BCF8AFF0-0B18-4E74-B2F6-956F61DD40B9}" presName="node" presStyleLbl="node1" presStyleIdx="1" presStyleCnt="5">
        <dgm:presLayoutVars>
          <dgm:bulletEnabled val="1"/>
        </dgm:presLayoutVars>
      </dgm:prSet>
      <dgm:spPr/>
    </dgm:pt>
    <dgm:pt modelId="{F856FF27-6A52-4237-838A-BE883C4032D4}" type="pres">
      <dgm:prSet presAssocID="{A6A3930B-9C59-44F2-8428-9F851BD1FCB2}" presName="sibTrans" presStyleCnt="0"/>
      <dgm:spPr/>
    </dgm:pt>
    <dgm:pt modelId="{253EA099-BF64-49E5-ACCC-D7740478D8EE}" type="pres">
      <dgm:prSet presAssocID="{ABCE96E2-3E22-4E06-A701-DEA49EBD23F9}" presName="node" presStyleLbl="node1" presStyleIdx="2" presStyleCnt="5">
        <dgm:presLayoutVars>
          <dgm:bulletEnabled val="1"/>
        </dgm:presLayoutVars>
      </dgm:prSet>
      <dgm:spPr/>
    </dgm:pt>
    <dgm:pt modelId="{E4EEEDED-6C03-40C3-B5AC-3D481B9A1638}" type="pres">
      <dgm:prSet presAssocID="{5E81FA25-FC65-496C-A7F0-C4994D9337A7}" presName="sibTrans" presStyleCnt="0"/>
      <dgm:spPr/>
    </dgm:pt>
    <dgm:pt modelId="{17EFE2CF-3BAC-47CC-A875-B3BF2F6F6825}" type="pres">
      <dgm:prSet presAssocID="{CE7FEED5-21C0-4861-B37E-877BC08A17EE}" presName="node" presStyleLbl="node1" presStyleIdx="3" presStyleCnt="5">
        <dgm:presLayoutVars>
          <dgm:bulletEnabled val="1"/>
        </dgm:presLayoutVars>
      </dgm:prSet>
      <dgm:spPr/>
    </dgm:pt>
    <dgm:pt modelId="{F2A9D20C-CDE7-4820-812A-4EC1EEAD6F6A}" type="pres">
      <dgm:prSet presAssocID="{F8834D29-7D99-4CE6-AFA3-AEC7D1C2CC98}" presName="sibTrans" presStyleCnt="0"/>
      <dgm:spPr/>
    </dgm:pt>
    <dgm:pt modelId="{4DA1DF7B-6D47-4E6D-879D-7E7A7050A1B4}" type="pres">
      <dgm:prSet presAssocID="{A85EA846-387C-4B0F-8ADB-7B182AA8E902}" presName="node" presStyleLbl="node1" presStyleIdx="4" presStyleCnt="5">
        <dgm:presLayoutVars>
          <dgm:bulletEnabled val="1"/>
        </dgm:presLayoutVars>
      </dgm:prSet>
      <dgm:spPr/>
    </dgm:pt>
  </dgm:ptLst>
  <dgm:cxnLst>
    <dgm:cxn modelId="{89B78709-0145-476E-939F-D7118150CC4E}" srcId="{D235F370-052B-46EE-8ACE-50ABBADDD20E}" destId="{BCF8AFF0-0B18-4E74-B2F6-956F61DD40B9}" srcOrd="1" destOrd="0" parTransId="{C06F40FD-8479-456F-A345-122D243C5DC0}" sibTransId="{A6A3930B-9C59-44F2-8428-9F851BD1FCB2}"/>
    <dgm:cxn modelId="{81535012-6AC5-4D41-BF4F-E289E4D9F0FA}" srcId="{D235F370-052B-46EE-8ACE-50ABBADDD20E}" destId="{CE7FEED5-21C0-4861-B37E-877BC08A17EE}" srcOrd="3" destOrd="0" parTransId="{B574F48A-6729-4748-ACD2-288D5F29618F}" sibTransId="{F8834D29-7D99-4CE6-AFA3-AEC7D1C2CC98}"/>
    <dgm:cxn modelId="{62005720-B8A7-4F1B-841A-141ED6B757ED}" srcId="{D235F370-052B-46EE-8ACE-50ABBADDD20E}" destId="{A85EA846-387C-4B0F-8ADB-7B182AA8E902}" srcOrd="4" destOrd="0" parTransId="{A76A1DF0-A42B-4565-BF50-7593FB329EE3}" sibTransId="{7EA852AE-86DB-41C5-8A8A-9760D98796FD}"/>
    <dgm:cxn modelId="{19A44C36-DE4D-4AD7-B702-0BB9025CD5E4}" type="presOf" srcId="{5FAD79CD-9F05-478C-9D14-414F97CB2A37}" destId="{F8AC64C2-28DC-43F6-966E-BC9FF2F1EFDC}" srcOrd="0" destOrd="0" presId="urn:microsoft.com/office/officeart/2005/8/layout/default"/>
    <dgm:cxn modelId="{233BB53C-D7B9-4CCF-85EB-CDDD5E8AB690}" type="presOf" srcId="{BCF8AFF0-0B18-4E74-B2F6-956F61DD40B9}" destId="{0D4182D7-2D82-4F86-9707-E3DF52D0F7CE}" srcOrd="0" destOrd="0" presId="urn:microsoft.com/office/officeart/2005/8/layout/default"/>
    <dgm:cxn modelId="{59C85B6F-2D76-4CF3-B80C-17308EF6D22C}" type="presOf" srcId="{A85EA846-387C-4B0F-8ADB-7B182AA8E902}" destId="{4DA1DF7B-6D47-4E6D-879D-7E7A7050A1B4}" srcOrd="0" destOrd="0" presId="urn:microsoft.com/office/officeart/2005/8/layout/default"/>
    <dgm:cxn modelId="{D69B769B-FEA9-4EFE-805D-05A5B9D11CAD}" srcId="{D235F370-052B-46EE-8ACE-50ABBADDD20E}" destId="{5FAD79CD-9F05-478C-9D14-414F97CB2A37}" srcOrd="0" destOrd="0" parTransId="{FE066659-F0E2-45EB-8164-81F64EDEC681}" sibTransId="{4A683668-9641-4B5C-8C60-8C2C6D88A8AF}"/>
    <dgm:cxn modelId="{752374C9-72D8-4924-9539-8A8D7B90AD8A}" srcId="{D235F370-052B-46EE-8ACE-50ABBADDD20E}" destId="{ABCE96E2-3E22-4E06-A701-DEA49EBD23F9}" srcOrd="2" destOrd="0" parTransId="{2300996E-6BCE-4CDA-B44C-0499E1B90F1B}" sibTransId="{5E81FA25-FC65-496C-A7F0-C4994D9337A7}"/>
    <dgm:cxn modelId="{61F899ED-BA8B-4B6D-A437-3A6E686803A6}" type="presOf" srcId="{CE7FEED5-21C0-4861-B37E-877BC08A17EE}" destId="{17EFE2CF-3BAC-47CC-A875-B3BF2F6F6825}" srcOrd="0" destOrd="0" presId="urn:microsoft.com/office/officeart/2005/8/layout/default"/>
    <dgm:cxn modelId="{758300EE-8B32-4712-A27F-B930039ABE9E}" type="presOf" srcId="{D235F370-052B-46EE-8ACE-50ABBADDD20E}" destId="{FE54E8B0-93F6-4A52-837A-396F29D4BACE}" srcOrd="0" destOrd="0" presId="urn:microsoft.com/office/officeart/2005/8/layout/default"/>
    <dgm:cxn modelId="{6C5CC7F8-5CA8-477B-9B94-7022996C32FF}" type="presOf" srcId="{ABCE96E2-3E22-4E06-A701-DEA49EBD23F9}" destId="{253EA099-BF64-49E5-ACCC-D7740478D8EE}" srcOrd="0" destOrd="0" presId="urn:microsoft.com/office/officeart/2005/8/layout/default"/>
    <dgm:cxn modelId="{00E43BF4-BBC2-4534-8F1E-1A5AE2E9FC9D}" type="presParOf" srcId="{FE54E8B0-93F6-4A52-837A-396F29D4BACE}" destId="{F8AC64C2-28DC-43F6-966E-BC9FF2F1EFDC}" srcOrd="0" destOrd="0" presId="urn:microsoft.com/office/officeart/2005/8/layout/default"/>
    <dgm:cxn modelId="{07C88D78-22FD-4504-B6F7-771FE26084AF}" type="presParOf" srcId="{FE54E8B0-93F6-4A52-837A-396F29D4BACE}" destId="{F194B95F-CD77-4DB0-A954-EFF467DDABCD}" srcOrd="1" destOrd="0" presId="urn:microsoft.com/office/officeart/2005/8/layout/default"/>
    <dgm:cxn modelId="{D3DEDA58-B62C-4C89-B5BD-F0A0C87173B6}" type="presParOf" srcId="{FE54E8B0-93F6-4A52-837A-396F29D4BACE}" destId="{0D4182D7-2D82-4F86-9707-E3DF52D0F7CE}" srcOrd="2" destOrd="0" presId="urn:microsoft.com/office/officeart/2005/8/layout/default"/>
    <dgm:cxn modelId="{CE7774E0-0B3A-4FA3-9C57-A637D01904F8}" type="presParOf" srcId="{FE54E8B0-93F6-4A52-837A-396F29D4BACE}" destId="{F856FF27-6A52-4237-838A-BE883C4032D4}" srcOrd="3" destOrd="0" presId="urn:microsoft.com/office/officeart/2005/8/layout/default"/>
    <dgm:cxn modelId="{BD64692C-96EC-4B0F-9F5B-E2B67305068F}" type="presParOf" srcId="{FE54E8B0-93F6-4A52-837A-396F29D4BACE}" destId="{253EA099-BF64-49E5-ACCC-D7740478D8EE}" srcOrd="4" destOrd="0" presId="urn:microsoft.com/office/officeart/2005/8/layout/default"/>
    <dgm:cxn modelId="{F6E8D2D0-C51E-471B-94A2-E4F187275E83}" type="presParOf" srcId="{FE54E8B0-93F6-4A52-837A-396F29D4BACE}" destId="{E4EEEDED-6C03-40C3-B5AC-3D481B9A1638}" srcOrd="5" destOrd="0" presId="urn:microsoft.com/office/officeart/2005/8/layout/default"/>
    <dgm:cxn modelId="{6BA5CA79-0E13-4B0B-A5DA-80B3AC0AD619}" type="presParOf" srcId="{FE54E8B0-93F6-4A52-837A-396F29D4BACE}" destId="{17EFE2CF-3BAC-47CC-A875-B3BF2F6F6825}" srcOrd="6" destOrd="0" presId="urn:microsoft.com/office/officeart/2005/8/layout/default"/>
    <dgm:cxn modelId="{8D7240F2-A212-46BB-85C7-597CE0A68B1C}" type="presParOf" srcId="{FE54E8B0-93F6-4A52-837A-396F29D4BACE}" destId="{F2A9D20C-CDE7-4820-812A-4EC1EEAD6F6A}" srcOrd="7" destOrd="0" presId="urn:microsoft.com/office/officeart/2005/8/layout/default"/>
    <dgm:cxn modelId="{EA1B6E81-FAA4-4925-BC46-86BB43596776}" type="presParOf" srcId="{FE54E8B0-93F6-4A52-837A-396F29D4BACE}" destId="{4DA1DF7B-6D47-4E6D-879D-7E7A7050A1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A2135-FDDD-4000-8D4E-AB46BE5A1189}">
      <dsp:nvSpPr>
        <dsp:cNvPr id="0" name=""/>
        <dsp:cNvSpPr/>
      </dsp:nvSpPr>
      <dsp:spPr>
        <a:xfrm>
          <a:off x="2097" y="307071"/>
          <a:ext cx="1833781" cy="1833781"/>
        </a:xfrm>
        <a:prstGeom prst="ellipse">
          <a:avLst/>
        </a:prstGeom>
        <a:solidFill>
          <a:srgbClr val="EE9A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919" tIns="19050" rIns="10091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Verdana"/>
              <a:ea typeface="Verdana"/>
            </a:rPr>
            <a:t>Donors</a:t>
          </a:r>
        </a:p>
      </dsp:txBody>
      <dsp:txXfrm>
        <a:off x="270648" y="575622"/>
        <a:ext cx="1296679" cy="1296679"/>
      </dsp:txXfrm>
    </dsp:sp>
    <dsp:sp modelId="{802945F3-807D-49CF-AF0B-B576FB5C07D2}">
      <dsp:nvSpPr>
        <dsp:cNvPr id="0" name=""/>
        <dsp:cNvSpPr/>
      </dsp:nvSpPr>
      <dsp:spPr>
        <a:xfrm>
          <a:off x="1469121" y="307071"/>
          <a:ext cx="1833781" cy="1833781"/>
        </a:xfrm>
        <a:prstGeom prst="ellipse">
          <a:avLst/>
        </a:prstGeom>
        <a:solidFill>
          <a:srgbClr val="EE9A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919" tIns="19050" rIns="10091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Verdana"/>
              <a:ea typeface="Verdana"/>
            </a:rPr>
            <a:t>Gifts</a:t>
          </a:r>
        </a:p>
      </dsp:txBody>
      <dsp:txXfrm>
        <a:off x="1737672" y="575622"/>
        <a:ext cx="1296679" cy="1296679"/>
      </dsp:txXfrm>
    </dsp:sp>
    <dsp:sp modelId="{B47F02C9-1AFF-45FB-8BE3-DF7AFC08641D}">
      <dsp:nvSpPr>
        <dsp:cNvPr id="0" name=""/>
        <dsp:cNvSpPr/>
      </dsp:nvSpPr>
      <dsp:spPr>
        <a:xfrm>
          <a:off x="2936146" y="307071"/>
          <a:ext cx="1833781" cy="1833781"/>
        </a:xfrm>
        <a:prstGeom prst="ellipse">
          <a:avLst/>
        </a:prstGeom>
        <a:solidFill>
          <a:srgbClr val="EE9A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919" tIns="19050" rIns="10091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Verdana"/>
              <a:ea typeface="Verdana"/>
            </a:rPr>
            <a:t>Campaigns</a:t>
          </a:r>
        </a:p>
      </dsp:txBody>
      <dsp:txXfrm>
        <a:off x="3204697" y="575622"/>
        <a:ext cx="1296679" cy="1296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64C2-28DC-43F6-966E-BC9FF2F1EFDC}">
      <dsp:nvSpPr>
        <dsp:cNvPr id="0" name=""/>
        <dsp:cNvSpPr/>
      </dsp:nvSpPr>
      <dsp:spPr>
        <a:xfrm>
          <a:off x="634061" y="1525"/>
          <a:ext cx="1827274" cy="1096364"/>
        </a:xfrm>
        <a:prstGeom prst="rect">
          <a:avLst/>
        </a:prstGeom>
        <a:solidFill>
          <a:srgbClr val="4B4B78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Province/Region</a:t>
          </a:r>
          <a:endParaRPr lang="en-US" sz="1500" kern="1200"/>
        </a:p>
      </dsp:txBody>
      <dsp:txXfrm>
        <a:off x="634061" y="1525"/>
        <a:ext cx="1827274" cy="1096364"/>
      </dsp:txXfrm>
    </dsp:sp>
    <dsp:sp modelId="{0D4182D7-2D82-4F86-9707-E3DF52D0F7CE}">
      <dsp:nvSpPr>
        <dsp:cNvPr id="0" name=""/>
        <dsp:cNvSpPr/>
      </dsp:nvSpPr>
      <dsp:spPr>
        <a:xfrm>
          <a:off x="2644063" y="1525"/>
          <a:ext cx="1827274" cy="1096364"/>
        </a:xfrm>
        <a:prstGeom prst="rect">
          <a:avLst/>
        </a:prstGeom>
        <a:solidFill>
          <a:srgbClr val="4B4B78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Age/Age Group</a:t>
          </a:r>
        </a:p>
      </dsp:txBody>
      <dsp:txXfrm>
        <a:off x="2644063" y="1525"/>
        <a:ext cx="1827274" cy="1096364"/>
      </dsp:txXfrm>
    </dsp:sp>
    <dsp:sp modelId="{253EA099-BF64-49E5-ACCC-D7740478D8EE}">
      <dsp:nvSpPr>
        <dsp:cNvPr id="0" name=""/>
        <dsp:cNvSpPr/>
      </dsp:nvSpPr>
      <dsp:spPr>
        <a:xfrm>
          <a:off x="634061" y="1280617"/>
          <a:ext cx="1827274" cy="1096364"/>
        </a:xfrm>
        <a:prstGeom prst="rect">
          <a:avLst/>
        </a:prstGeom>
        <a:solidFill>
          <a:srgbClr val="4B4B78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Donations (</a:t>
          </a:r>
          <a:r>
            <a:rPr lang="en-US" sz="1500" kern="1200"/>
            <a:t>€</a:t>
          </a:r>
          <a:r>
            <a:rPr lang="en-US" sz="1500" kern="1200">
              <a:latin typeface="Calibri Light" panose="020F0302020204030204"/>
            </a:rPr>
            <a:t>)</a:t>
          </a:r>
          <a:endParaRPr lang="en-US" sz="1500" kern="1200"/>
        </a:p>
      </dsp:txBody>
      <dsp:txXfrm>
        <a:off x="634061" y="1280617"/>
        <a:ext cx="1827274" cy="1096364"/>
      </dsp:txXfrm>
    </dsp:sp>
    <dsp:sp modelId="{17EFE2CF-3BAC-47CC-A875-B3BF2F6F6825}">
      <dsp:nvSpPr>
        <dsp:cNvPr id="0" name=""/>
        <dsp:cNvSpPr/>
      </dsp:nvSpPr>
      <dsp:spPr>
        <a:xfrm>
          <a:off x="2644063" y="1280617"/>
          <a:ext cx="1827274" cy="1096364"/>
        </a:xfrm>
        <a:prstGeom prst="rect">
          <a:avLst/>
        </a:prstGeom>
        <a:solidFill>
          <a:srgbClr val="4B4B78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RFM</a:t>
          </a:r>
          <a:endParaRPr lang="en-US" sz="1500" kern="1200"/>
        </a:p>
      </dsp:txBody>
      <dsp:txXfrm>
        <a:off x="2644063" y="1280617"/>
        <a:ext cx="1827274" cy="1096364"/>
      </dsp:txXfrm>
    </dsp:sp>
    <dsp:sp modelId="{4DA1DF7B-6D47-4E6D-879D-7E7A7050A1B4}">
      <dsp:nvSpPr>
        <dsp:cNvPr id="0" name=""/>
        <dsp:cNvSpPr/>
      </dsp:nvSpPr>
      <dsp:spPr>
        <a:xfrm>
          <a:off x="1639062" y="2559709"/>
          <a:ext cx="1827274" cy="1096364"/>
        </a:xfrm>
        <a:prstGeom prst="rect">
          <a:avLst/>
        </a:prstGeom>
        <a:solidFill>
          <a:srgbClr val="4B4B78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Additional Dummies</a:t>
          </a:r>
          <a:endParaRPr lang="en-US" sz="1500" kern="1200"/>
        </a:p>
      </dsp:txBody>
      <dsp:txXfrm>
        <a:off x="1639062" y="2559709"/>
        <a:ext cx="1827274" cy="109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7B6504-532C-4F3F-9AD2-D0E3C7DE2A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67896-3B16-46FE-8720-5C0CB1B4E3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51A8-EABB-4A86-867C-AE7E004FD2E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DD51-3D4A-4E11-BF8E-E968C32C90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A1D7-CA08-4D03-A64F-2D484BD251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A490C-6F9C-4AB9-9AF4-9DF6C1AF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1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C655-42AE-444E-BD03-B81D65C9F79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73CB0-3C8E-4A41-9D08-FBC7B39C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7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C86F7-187D-4777-B733-AD6DA32A7971}"/>
              </a:ext>
            </a:extLst>
          </p:cNvPr>
          <p:cNvSpPr/>
          <p:nvPr userDrawn="1"/>
        </p:nvSpPr>
        <p:spPr>
          <a:xfrm>
            <a:off x="0" y="-3"/>
            <a:ext cx="4483225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1D7ADEC-66C4-4FCC-BF96-71226F304C45}"/>
              </a:ext>
            </a:extLst>
          </p:cNvPr>
          <p:cNvSpPr/>
          <p:nvPr userDrawn="1"/>
        </p:nvSpPr>
        <p:spPr>
          <a:xfrm rot="5400000">
            <a:off x="1844829" y="2614031"/>
            <a:ext cx="6950330" cy="1722269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2E134796-15C2-48A8-9DC9-68CBAB91C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793" y="92329"/>
            <a:ext cx="2494417" cy="779627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E7290F2-6385-4BD5-94B9-0DFD52F51818}"/>
              </a:ext>
            </a:extLst>
          </p:cNvPr>
          <p:cNvSpPr/>
          <p:nvPr userDrawn="1"/>
        </p:nvSpPr>
        <p:spPr>
          <a:xfrm rot="5400000">
            <a:off x="1831020" y="2607815"/>
            <a:ext cx="6858001" cy="1642369"/>
          </a:xfrm>
          <a:prstGeom prst="rtTriangl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7B551-79C5-4D66-A542-C1BC7EC14A6F}"/>
              </a:ext>
            </a:extLst>
          </p:cNvPr>
          <p:cNvSpPr/>
          <p:nvPr userDrawn="1"/>
        </p:nvSpPr>
        <p:spPr>
          <a:xfrm>
            <a:off x="-44389" y="-6"/>
            <a:ext cx="4483225" cy="68580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D74CE-D6B0-43BB-8018-8D744FA07C00}"/>
              </a:ext>
            </a:extLst>
          </p:cNvPr>
          <p:cNvSpPr/>
          <p:nvPr userDrawn="1"/>
        </p:nvSpPr>
        <p:spPr>
          <a:xfrm>
            <a:off x="-101067" y="2573923"/>
            <a:ext cx="6986836" cy="1111174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C59857F-3958-497F-A3E0-B9D2888D5241}"/>
              </a:ext>
            </a:extLst>
          </p:cNvPr>
          <p:cNvSpPr/>
          <p:nvPr userDrawn="1"/>
        </p:nvSpPr>
        <p:spPr>
          <a:xfrm rot="5400000">
            <a:off x="6774065" y="2681448"/>
            <a:ext cx="1111174" cy="887767"/>
          </a:xfrm>
          <a:prstGeom prst="rtTriangle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CD99-90C0-4C43-8746-E81824B1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AFA7C-A809-45F3-B262-F42DA5DB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95D8-E341-4536-B830-7DA950D0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CA70-EE84-4F02-8E44-04B36BED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8833-75BF-4ACE-B86E-432CB1D2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15E1-36E7-491E-85AD-21E54DA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8021-92D8-4A26-8E81-501D1753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77CAC-776A-49CF-AF79-7B1266F7F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C9C9-CF28-4B02-BDFE-EE2BC78B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A136-3E79-4D33-9A20-D78CE19A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EEF3-1908-4B6E-B469-27F6142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A41EB-8D84-4792-90EF-A954E8B6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6DCF-7CD0-4148-ACBA-068A2D2B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3193-5141-4F87-BC56-DCD8C9FE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5F40-768C-4B9A-9436-327506DF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950A-FED9-4F32-8D57-4BAD4C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9826-2F81-4744-906F-0E700BFED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4293" y="136525"/>
            <a:ext cx="5316732" cy="594995"/>
          </a:xfrm>
        </p:spPr>
        <p:txBody>
          <a:bodyPr/>
          <a:lstStyle>
            <a:lvl1pPr algn="r">
              <a:defRPr>
                <a:solidFill>
                  <a:srgbClr val="4B4B78"/>
                </a:solidFill>
              </a:defRPr>
            </a:lvl1pPr>
          </a:lstStyle>
          <a:p>
            <a:r>
              <a:rPr lang="es-MX"/>
              <a:t>TITLE HERE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9C07-40B1-402B-ABD6-3A93CF01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59A6-BFDC-47F4-80B9-A05F39E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BE44-D1B9-43FC-9CFC-A94757EC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A7673E-DD85-43D1-9389-78E794E6A7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741" y="-55878"/>
            <a:ext cx="5867685" cy="7015971"/>
          </a:xfrm>
          <a:prstGeom prst="line">
            <a:avLst/>
          </a:prstGeom>
          <a:ln w="3810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53407-0490-46B0-BC24-F621C8A1ABB8}"/>
              </a:ext>
            </a:extLst>
          </p:cNvPr>
          <p:cNvSpPr/>
          <p:nvPr userDrawn="1"/>
        </p:nvSpPr>
        <p:spPr>
          <a:xfrm rot="2395616">
            <a:off x="3091737" y="1513469"/>
            <a:ext cx="468866" cy="3773010"/>
          </a:xfrm>
          <a:prstGeom prst="rect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60CF6F7-1226-4CD7-882B-92685A1D5077}"/>
              </a:ext>
            </a:extLst>
          </p:cNvPr>
          <p:cNvSpPr/>
          <p:nvPr userDrawn="1"/>
        </p:nvSpPr>
        <p:spPr>
          <a:xfrm rot="16200000">
            <a:off x="9473533" y="4139532"/>
            <a:ext cx="3093868" cy="2343067"/>
          </a:xfrm>
          <a:prstGeom prst="rtTriangle">
            <a:avLst/>
          </a:prstGeom>
          <a:solidFill>
            <a:srgbClr val="4B4B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5">
            <a:extLst>
              <a:ext uri="{FF2B5EF4-FFF2-40B4-BE49-F238E27FC236}">
                <a16:creationId xmlns:a16="http://schemas.microsoft.com/office/drawing/2014/main" id="{90FC01D7-D7C2-4AA7-A4BF-8172E04D0E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59A4CC1-C9DA-4FCA-B339-96E375D4DE87}"/>
              </a:ext>
            </a:extLst>
          </p:cNvPr>
          <p:cNvSpPr/>
          <p:nvPr userDrawn="1"/>
        </p:nvSpPr>
        <p:spPr>
          <a:xfrm rot="18536737">
            <a:off x="4427833" y="1538913"/>
            <a:ext cx="484521" cy="448808"/>
          </a:xfrm>
          <a:prstGeom prst="rtTriangle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7FAC32F-5B06-4CE0-B861-FD6458B58E8C}"/>
              </a:ext>
            </a:extLst>
          </p:cNvPr>
          <p:cNvSpPr/>
          <p:nvPr userDrawn="1"/>
        </p:nvSpPr>
        <p:spPr>
          <a:xfrm rot="13981812">
            <a:off x="1548397" y="4600493"/>
            <a:ext cx="671051" cy="46088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5">
            <a:extLst>
              <a:ext uri="{FF2B5EF4-FFF2-40B4-BE49-F238E27FC236}">
                <a16:creationId xmlns:a16="http://schemas.microsoft.com/office/drawing/2014/main" id="{4D1FDD2F-6C28-49EC-96F5-F07E3E744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D53C175-E367-42B1-9414-91C9F7669A73}"/>
              </a:ext>
            </a:extLst>
          </p:cNvPr>
          <p:cNvSpPr/>
          <p:nvPr userDrawn="1"/>
        </p:nvSpPr>
        <p:spPr>
          <a:xfrm>
            <a:off x="190976" y="5781675"/>
            <a:ext cx="1742600" cy="1076324"/>
          </a:xfrm>
          <a:prstGeom prst="parallelogram">
            <a:avLst>
              <a:gd name="adj" fmla="val 66579"/>
            </a:avLst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9DDAC-377D-4019-BB23-AEAAFE9B2229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424C3F6-7E24-4499-8215-F23797188F59}"/>
              </a:ext>
            </a:extLst>
          </p:cNvPr>
          <p:cNvSpPr/>
          <p:nvPr userDrawn="1"/>
        </p:nvSpPr>
        <p:spPr>
          <a:xfrm>
            <a:off x="886827" y="5234731"/>
            <a:ext cx="1237725" cy="1623269"/>
          </a:xfrm>
          <a:prstGeom prst="parallelogram">
            <a:avLst>
              <a:gd name="adj" fmla="val 860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7BED5-6FBB-4F33-AACD-BE0E54AF734F}"/>
              </a:ext>
            </a:extLst>
          </p:cNvPr>
          <p:cNvSpPr/>
          <p:nvPr userDrawn="1"/>
        </p:nvSpPr>
        <p:spPr>
          <a:xfrm>
            <a:off x="9426633" y="714895"/>
            <a:ext cx="2765367" cy="57837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D81EF8F1-9274-488C-8987-D67EE7C8F075}"/>
              </a:ext>
            </a:extLst>
          </p:cNvPr>
          <p:cNvSpPr/>
          <p:nvPr userDrawn="1"/>
        </p:nvSpPr>
        <p:spPr>
          <a:xfrm>
            <a:off x="9270476" y="709423"/>
            <a:ext cx="312313" cy="287399"/>
          </a:xfrm>
          <a:prstGeom prst="parallelogram">
            <a:avLst>
              <a:gd name="adj" fmla="val 40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FD18A-F1CB-43BB-82CD-A2FAC9596C9B}"/>
              </a:ext>
            </a:extLst>
          </p:cNvPr>
          <p:cNvSpPr txBox="1"/>
          <p:nvPr userDrawn="1"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>
                <a:solidFill>
                  <a:srgbClr val="4B4B78"/>
                </a:solidFill>
              </a:rPr>
              <a:t>DESCRIPTIVE AND PREDICTIVE ANALYTICS</a:t>
            </a:r>
            <a:endParaRPr lang="en-US" sz="1200">
              <a:solidFill>
                <a:srgbClr val="4B4B78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B9F558-17F7-44A7-9C2E-88F051701253}"/>
              </a:ext>
            </a:extLst>
          </p:cNvPr>
          <p:cNvSpPr/>
          <p:nvPr userDrawn="1"/>
        </p:nvSpPr>
        <p:spPr>
          <a:xfrm>
            <a:off x="323850" y="4467225"/>
            <a:ext cx="2247900" cy="185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>
            <a:extLst>
              <a:ext uri="{FF2B5EF4-FFF2-40B4-BE49-F238E27FC236}">
                <a16:creationId xmlns:a16="http://schemas.microsoft.com/office/drawing/2014/main" id="{E3460D4E-200B-442F-B134-27003AD39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9" y="163159"/>
            <a:ext cx="2289979" cy="7157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5AABFD-ADA3-48FF-A4ED-20106DB18C43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AABFD-ADA3-48FF-A4ED-20106DB18C43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6FBBE-E968-42B5-BE64-E3C4E08366EA}"/>
              </a:ext>
            </a:extLst>
          </p:cNvPr>
          <p:cNvSpPr txBox="1"/>
          <p:nvPr userDrawn="1"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>
                <a:solidFill>
                  <a:srgbClr val="4B4B78"/>
                </a:solidFill>
              </a:rPr>
              <a:t>DESCRIPTIVE AND PREDICTIVE ANALYTICS</a:t>
            </a:r>
            <a:endParaRPr lang="en-US" sz="1200">
              <a:solidFill>
                <a:srgbClr val="4B4B7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24C09-57CF-48DC-9BBB-F0661C9F1774}"/>
              </a:ext>
            </a:extLst>
          </p:cNvPr>
          <p:cNvSpPr/>
          <p:nvPr userDrawn="1"/>
        </p:nvSpPr>
        <p:spPr>
          <a:xfrm>
            <a:off x="-101067" y="2573923"/>
            <a:ext cx="6986836" cy="1111174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5879B38-C45E-4CFA-AA61-7CB1B0877EA1}"/>
              </a:ext>
            </a:extLst>
          </p:cNvPr>
          <p:cNvSpPr/>
          <p:nvPr userDrawn="1"/>
        </p:nvSpPr>
        <p:spPr>
          <a:xfrm rot="5400000">
            <a:off x="6774065" y="2681448"/>
            <a:ext cx="1111174" cy="887767"/>
          </a:xfrm>
          <a:prstGeom prst="rtTriangle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60CF103A-8ED7-4524-8BD4-776320C3E5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25" y="136526"/>
            <a:ext cx="1466264" cy="4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78-E1D1-4C96-9CB1-057DAFC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53F0-6C2B-45DB-8758-EF1B168EE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06115-9DBC-4FEA-95B9-05258DFE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303A-4A70-419B-BE8A-FB0A830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219F-F1C4-4BFF-B8DA-80293C8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EACEE-763B-4382-A70C-9E2FCFA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DF91-8D5C-439C-ABAB-EC60D4F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F018-E2CA-416D-A3C3-D407636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9434-BCC4-4DCD-B772-97712857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19578-04CD-4773-9D67-7BF23429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34AE7-59D0-4621-8C3A-996F28735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A30D-1166-414B-8646-AECE2A3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CB8D1-CAED-4566-8E87-7CB7EA32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68D0A-4446-4A0D-B06E-5E2BAAD3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74EF-9D8C-493F-9831-29A0B0FB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6D993-C8E2-4468-AEE0-5549E931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C627-4366-4533-9802-B276B40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A337-3B2A-4DE0-91E1-DCD18937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480D-05DA-4781-B789-D8816545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FF5DF-CC2A-4979-994A-6E691F64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315F-96EA-4586-91A4-F2E6B83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B107-A6D9-4913-8864-3DD29AAE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6F91-D25C-45FB-8D34-E7C68CB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2BC2A-DC80-4AAD-ABC9-4A841BE2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147D-8E0A-45C3-9AFA-B706302D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B199-6202-4ED1-B9FC-185312982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D27-FE37-4C76-9314-D8208C714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8468-3CB8-4F10-877F-7373EF2A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5AD8-16CA-471F-8F31-93E9A6F1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6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C89C0-CB6C-443E-8B67-8B62FE401AF0}"/>
              </a:ext>
            </a:extLst>
          </p:cNvPr>
          <p:cNvSpPr txBox="1"/>
          <p:nvPr/>
        </p:nvSpPr>
        <p:spPr>
          <a:xfrm>
            <a:off x="0" y="2895600"/>
            <a:ext cx="796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DSC 2020 DONORS SELECTION CAMPAIGN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B9DB-E923-4ED5-9DEC-825657538E3D}"/>
              </a:ext>
            </a:extLst>
          </p:cNvPr>
          <p:cNvSpPr txBox="1"/>
          <p:nvPr/>
        </p:nvSpPr>
        <p:spPr>
          <a:xfrm>
            <a:off x="5693664" y="6155843"/>
            <a:ext cx="637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DESCRIPTIVE AND PREDICTIVE ANALYTICS</a:t>
            </a:r>
            <a:endParaRPr lang="en-US" sz="14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D46B3-FD52-482B-B07E-D787B2F624F8}"/>
              </a:ext>
            </a:extLst>
          </p:cNvPr>
          <p:cNvSpPr txBox="1"/>
          <p:nvPr/>
        </p:nvSpPr>
        <p:spPr>
          <a:xfrm>
            <a:off x="6407315" y="6427117"/>
            <a:ext cx="566508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MX" sz="1200" i="1">
                <a:solidFill>
                  <a:srgbClr val="767171"/>
                </a:solidFill>
                <a:latin typeface="Verdana"/>
                <a:ea typeface="Verdana"/>
              </a:rPr>
              <a:t>NOVEMBER 8TH 2021</a:t>
            </a:r>
            <a:endParaRPr lang="en-US" sz="1200" i="1">
              <a:solidFill>
                <a:srgbClr val="767171"/>
              </a:solidFill>
              <a:latin typeface="Verdana"/>
              <a:ea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BFE02-0007-4619-8B90-FCAAC79F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40" y="1688142"/>
            <a:ext cx="3339805" cy="27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3B02118E-5806-4251-8A59-5D60E4DF3BCC}"/>
              </a:ext>
            </a:extLst>
          </p:cNvPr>
          <p:cNvSpPr/>
          <p:nvPr/>
        </p:nvSpPr>
        <p:spPr>
          <a:xfrm>
            <a:off x="1070218" y="1815448"/>
            <a:ext cx="2194560" cy="2190870"/>
          </a:xfrm>
          <a:prstGeom prst="ellipse">
            <a:avLst/>
          </a:prstGeom>
          <a:solidFill>
            <a:srgbClr val="EE9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28725E-4A2B-4A37-B593-79869A440795}"/>
              </a:ext>
            </a:extLst>
          </p:cNvPr>
          <p:cNvSpPr/>
          <p:nvPr/>
        </p:nvSpPr>
        <p:spPr>
          <a:xfrm>
            <a:off x="1321678" y="2066427"/>
            <a:ext cx="1691640" cy="1688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Thumbs up sign with solid fill">
            <a:extLst>
              <a:ext uri="{FF2B5EF4-FFF2-40B4-BE49-F238E27FC236}">
                <a16:creationId xmlns:a16="http://schemas.microsoft.com/office/drawing/2014/main" id="{6A3CD552-6237-4B04-B2D4-BBF6A146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22084" y="2373786"/>
            <a:ext cx="1090828" cy="1090828"/>
          </a:xfrm>
          <a:prstGeom prst="rect">
            <a:avLst/>
          </a:prstGeom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4F5EA1D5-8BC6-41FA-95AF-CBB139350262}"/>
              </a:ext>
            </a:extLst>
          </p:cNvPr>
          <p:cNvSpPr txBox="1"/>
          <p:nvPr/>
        </p:nvSpPr>
        <p:spPr>
          <a:xfrm>
            <a:off x="3825997" y="1299433"/>
            <a:ext cx="3046143" cy="47639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Gender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Preferred Language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Flanders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Wallonia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Brussels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Hainaut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Walloon Brabant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once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five times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€30.0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95% of donors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Daily recency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Monthly Recency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RFM Score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RFM Level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Age Group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BAE34FE-0EEF-477A-AED5-E6CFAE4CD02E}"/>
              </a:ext>
            </a:extLst>
          </p:cNvPr>
          <p:cNvSpPr txBox="1">
            <a:spLocks/>
          </p:cNvSpPr>
          <p:nvPr/>
        </p:nvSpPr>
        <p:spPr>
          <a:xfrm>
            <a:off x="5015061" y="151488"/>
            <a:ext cx="6998188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MODEL BUILDING &amp; VALIDATION</a:t>
            </a:r>
            <a:endParaRPr lang="es-MX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FF5270-1A26-4AC4-9D78-2D2C91FE38B3}"/>
              </a:ext>
            </a:extLst>
          </p:cNvPr>
          <p:cNvSpPr txBox="1"/>
          <p:nvPr/>
        </p:nvSpPr>
        <p:spPr>
          <a:xfrm flipH="1">
            <a:off x="940094" y="4070089"/>
            <a:ext cx="2486369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Selected features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FFC4196-44C8-470B-AF56-D198F0A7D88F}"/>
              </a:ext>
            </a:extLst>
          </p:cNvPr>
          <p:cNvSpPr/>
          <p:nvPr/>
        </p:nvSpPr>
        <p:spPr>
          <a:xfrm>
            <a:off x="3410682" y="1329179"/>
            <a:ext cx="366394" cy="4763996"/>
          </a:xfrm>
          <a:prstGeom prst="leftBrace">
            <a:avLst>
              <a:gd name="adj1" fmla="val 8333"/>
              <a:gd name="adj2" fmla="val 33972"/>
            </a:avLst>
          </a:prstGeom>
          <a:ln w="1905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5BE287-EBE0-4C4C-8727-18D89B0B235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0" y="2910883"/>
            <a:ext cx="1070218" cy="0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1E7A05AD-A255-485B-9482-D4FBAA21B0B3}"/>
              </a:ext>
            </a:extLst>
          </p:cNvPr>
          <p:cNvSpPr/>
          <p:nvPr/>
        </p:nvSpPr>
        <p:spPr>
          <a:xfrm rot="10800000">
            <a:off x="6803011" y="1299433"/>
            <a:ext cx="366394" cy="4763996"/>
          </a:xfrm>
          <a:prstGeom prst="leftBrace">
            <a:avLst>
              <a:gd name="adj1" fmla="val 8333"/>
              <a:gd name="adj2" fmla="val 65236"/>
            </a:avLst>
          </a:prstGeom>
          <a:ln w="1905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D664A5-C997-45A5-AF8A-862C871A10B3}"/>
              </a:ext>
            </a:extLst>
          </p:cNvPr>
          <p:cNvSpPr/>
          <p:nvPr/>
        </p:nvSpPr>
        <p:spPr>
          <a:xfrm>
            <a:off x="7568939" y="1815446"/>
            <a:ext cx="2194560" cy="2190870"/>
          </a:xfrm>
          <a:prstGeom prst="ellipse">
            <a:avLst/>
          </a:prstGeom>
          <a:solidFill>
            <a:srgbClr val="330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43077D-87A7-4242-8003-B6DF79A6701B}"/>
              </a:ext>
            </a:extLst>
          </p:cNvPr>
          <p:cNvSpPr/>
          <p:nvPr/>
        </p:nvSpPr>
        <p:spPr>
          <a:xfrm>
            <a:off x="7820399" y="2066425"/>
            <a:ext cx="1691640" cy="1688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Statistics with solid fill">
            <a:extLst>
              <a:ext uri="{FF2B5EF4-FFF2-40B4-BE49-F238E27FC236}">
                <a16:creationId xmlns:a16="http://schemas.microsoft.com/office/drawing/2014/main" id="{C3ED1F2C-D4F1-4B98-9F06-AAF2B6B5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20805" y="2373784"/>
            <a:ext cx="1090828" cy="10908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F70C8E-93A9-4C07-89E7-4DDA03FD0269}"/>
              </a:ext>
            </a:extLst>
          </p:cNvPr>
          <p:cNvSpPr txBox="1"/>
          <p:nvPr/>
        </p:nvSpPr>
        <p:spPr>
          <a:xfrm flipH="1">
            <a:off x="7544985" y="4153840"/>
            <a:ext cx="2486369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Validate model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B309D-7624-4C29-9FF9-3BA0EE611162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9763499" y="2910881"/>
            <a:ext cx="2428501" cy="0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2C209-A3A4-4BD7-9356-4FA8441D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18258"/>
              </p:ext>
            </p:extLst>
          </p:nvPr>
        </p:nvGraphicFramePr>
        <p:xfrm>
          <a:off x="1243628" y="1146091"/>
          <a:ext cx="10025256" cy="594995"/>
        </p:xfrm>
        <a:graphic>
          <a:graphicData uri="http://schemas.openxmlformats.org/drawingml/2006/table">
            <a:tbl>
              <a:tblPr/>
              <a:tblGrid>
                <a:gridCol w="611296">
                  <a:extLst>
                    <a:ext uri="{9D8B030D-6E8A-4147-A177-3AD203B41FA5}">
                      <a16:colId xmlns:a16="http://schemas.microsoft.com/office/drawing/2014/main" val="621759823"/>
                    </a:ext>
                  </a:extLst>
                </a:gridCol>
                <a:gridCol w="1032411">
                  <a:extLst>
                    <a:ext uri="{9D8B030D-6E8A-4147-A177-3AD203B41FA5}">
                      <a16:colId xmlns:a16="http://schemas.microsoft.com/office/drawing/2014/main" val="2058771916"/>
                    </a:ext>
                  </a:extLst>
                </a:gridCol>
                <a:gridCol w="1358436">
                  <a:extLst>
                    <a:ext uri="{9D8B030D-6E8A-4147-A177-3AD203B41FA5}">
                      <a16:colId xmlns:a16="http://schemas.microsoft.com/office/drawing/2014/main" val="1918037428"/>
                    </a:ext>
                  </a:extLst>
                </a:gridCol>
                <a:gridCol w="1141086">
                  <a:extLst>
                    <a:ext uri="{9D8B030D-6E8A-4147-A177-3AD203B41FA5}">
                      <a16:colId xmlns:a16="http://schemas.microsoft.com/office/drawing/2014/main" val="3450438700"/>
                    </a:ext>
                  </a:extLst>
                </a:gridCol>
                <a:gridCol w="1317683">
                  <a:extLst>
                    <a:ext uri="{9D8B030D-6E8A-4147-A177-3AD203B41FA5}">
                      <a16:colId xmlns:a16="http://schemas.microsoft.com/office/drawing/2014/main" val="3692681989"/>
                    </a:ext>
                  </a:extLst>
                </a:gridCol>
                <a:gridCol w="1779551">
                  <a:extLst>
                    <a:ext uri="{9D8B030D-6E8A-4147-A177-3AD203B41FA5}">
                      <a16:colId xmlns:a16="http://schemas.microsoft.com/office/drawing/2014/main" val="744317548"/>
                    </a:ext>
                  </a:extLst>
                </a:gridCol>
                <a:gridCol w="1222592">
                  <a:extLst>
                    <a:ext uri="{9D8B030D-6E8A-4147-A177-3AD203B41FA5}">
                      <a16:colId xmlns:a16="http://schemas.microsoft.com/office/drawing/2014/main" val="1399420749"/>
                    </a:ext>
                  </a:extLst>
                </a:gridCol>
                <a:gridCol w="1562201">
                  <a:extLst>
                    <a:ext uri="{9D8B030D-6E8A-4147-A177-3AD203B41FA5}">
                      <a16:colId xmlns:a16="http://schemas.microsoft.com/office/drawing/2014/main" val="2117894417"/>
                    </a:ext>
                  </a:extLst>
                </a:gridCol>
              </a:tblGrid>
              <a:tr h="195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8151" marR="8151" marT="81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Machines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Neural networks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K-Nearest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Neighbours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1" marR="8151" marT="815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02064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8151" marR="8151" marT="81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0.9701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78213"/>
                  </a:ext>
                </a:extLst>
              </a:tr>
              <a:tr h="20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8151" marR="8151" marT="81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0.5222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0.7459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0.6482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0.7445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0.5725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0.6509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0.5186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03407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93ED0E-EDA5-44EA-A856-772FCCD74871}"/>
              </a:ext>
            </a:extLst>
          </p:cNvPr>
          <p:cNvSpPr/>
          <p:nvPr/>
        </p:nvSpPr>
        <p:spPr>
          <a:xfrm>
            <a:off x="5423451" y="1034308"/>
            <a:ext cx="1326139" cy="842801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B0548-6F62-420E-9F46-159F0B9DE134}"/>
              </a:ext>
            </a:extLst>
          </p:cNvPr>
          <p:cNvSpPr/>
          <p:nvPr/>
        </p:nvSpPr>
        <p:spPr>
          <a:xfrm>
            <a:off x="2945774" y="1034308"/>
            <a:ext cx="1326139" cy="830680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7F9E0-DD62-4D43-8F0C-AB547CA9A1DB}"/>
              </a:ext>
            </a:extLst>
          </p:cNvPr>
          <p:cNvSpPr txBox="1"/>
          <p:nvPr/>
        </p:nvSpPr>
        <p:spPr>
          <a:xfrm>
            <a:off x="5359650" y="1888404"/>
            <a:ext cx="23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TRAIN: 0.7829</a:t>
            </a:r>
          </a:p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TEST: 0.7445</a:t>
            </a:r>
            <a:endParaRPr lang="en-US" sz="900" i="1" dirty="0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26B38-0D77-46B6-9D9F-201B4003C23B}"/>
              </a:ext>
            </a:extLst>
          </p:cNvPr>
          <p:cNvSpPr txBox="1"/>
          <p:nvPr/>
        </p:nvSpPr>
        <p:spPr>
          <a:xfrm>
            <a:off x="2853692" y="1877109"/>
            <a:ext cx="141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TRAIN: 0.7481</a:t>
            </a:r>
          </a:p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TEST: 0.7459</a:t>
            </a:r>
            <a:endParaRPr lang="en-US" sz="900" i="1" dirty="0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939B90-1483-4AD2-BA60-523A33FC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441"/>
            <a:ext cx="5717116" cy="3395291"/>
          </a:xfrm>
          <a:prstGeom prst="rect">
            <a:avLst/>
          </a:prstGeom>
        </p:spPr>
      </p:pic>
      <p:pic>
        <p:nvPicPr>
          <p:cNvPr id="1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767174F-4CA6-4B87-82CF-8AEF49FF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2" y="2545998"/>
            <a:ext cx="5590116" cy="33827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5748FCF-BD8A-4D00-9C3A-0186CC2AA229}"/>
              </a:ext>
            </a:extLst>
          </p:cNvPr>
          <p:cNvSpPr txBox="1">
            <a:spLocks/>
          </p:cNvSpPr>
          <p:nvPr/>
        </p:nvSpPr>
        <p:spPr>
          <a:xfrm>
            <a:off x="5015061" y="151488"/>
            <a:ext cx="6998188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MODEL BUILDING &amp; VALIDATION</a:t>
            </a:r>
            <a:endParaRPr lang="es-MX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66675" y="2844225"/>
            <a:ext cx="602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DONOR PROFILING</a:t>
            </a:r>
          </a:p>
        </p:txBody>
      </p:sp>
    </p:spTree>
    <p:extLst>
      <p:ext uri="{BB962C8B-B14F-4D97-AF65-F5344CB8AC3E}">
        <p14:creationId xmlns:p14="http://schemas.microsoft.com/office/powerpoint/2010/main" val="108463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E1B3-E250-4374-BC79-331CC874803E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PARETO PRINCIPLE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2E585F-245A-4B41-96A5-2A54D0088CF0}"/>
              </a:ext>
            </a:extLst>
          </p:cNvPr>
          <p:cNvSpPr/>
          <p:nvPr/>
        </p:nvSpPr>
        <p:spPr>
          <a:xfrm>
            <a:off x="3129823" y="3178500"/>
            <a:ext cx="822267" cy="7351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2ED695-E8D8-4A55-BD3A-FE85C9A2CF68}"/>
              </a:ext>
            </a:extLst>
          </p:cNvPr>
          <p:cNvGrpSpPr/>
          <p:nvPr/>
        </p:nvGrpSpPr>
        <p:grpSpPr>
          <a:xfrm>
            <a:off x="4710382" y="837320"/>
            <a:ext cx="1660527" cy="5127511"/>
            <a:chOff x="2711307" y="660622"/>
            <a:chExt cx="1660527" cy="512751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B349E-996C-44D0-9CA2-7A8BF846BD81}"/>
                </a:ext>
              </a:extLst>
            </p:cNvPr>
            <p:cNvGrpSpPr/>
            <p:nvPr/>
          </p:nvGrpSpPr>
          <p:grpSpPr>
            <a:xfrm>
              <a:off x="2711307" y="1080873"/>
              <a:ext cx="1647037" cy="4707260"/>
              <a:chOff x="1185849" y="1075370"/>
              <a:chExt cx="1647037" cy="470726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DAFE37E-8E97-4779-972D-E47AE6C5BCBF}"/>
                  </a:ext>
                </a:extLst>
              </p:cNvPr>
              <p:cNvGrpSpPr/>
              <p:nvPr/>
            </p:nvGrpSpPr>
            <p:grpSpPr>
              <a:xfrm>
                <a:off x="1185849" y="1075370"/>
                <a:ext cx="1647037" cy="4707260"/>
                <a:chOff x="3733792" y="425200"/>
                <a:chExt cx="1937065" cy="5536166"/>
              </a:xfrm>
            </p:grpSpPr>
            <p:grpSp>
              <p:nvGrpSpPr>
                <p:cNvPr id="4" name="Google Shape;1878;p48">
                  <a:extLst>
                    <a:ext uri="{FF2B5EF4-FFF2-40B4-BE49-F238E27FC236}">
                      <a16:creationId xmlns:a16="http://schemas.microsoft.com/office/drawing/2014/main" id="{ECC181AA-94FA-42E3-9420-329BF96CA435}"/>
                    </a:ext>
                  </a:extLst>
                </p:cNvPr>
                <p:cNvGrpSpPr/>
                <p:nvPr/>
              </p:nvGrpSpPr>
              <p:grpSpPr>
                <a:xfrm>
                  <a:off x="3733841" y="425200"/>
                  <a:ext cx="1937016" cy="5536166"/>
                  <a:chOff x="8011692" y="3184166"/>
                  <a:chExt cx="308230" cy="880950"/>
                </a:xfrm>
              </p:grpSpPr>
              <p:sp>
                <p:nvSpPr>
                  <p:cNvPr id="5" name="Google Shape;1879;p48">
                    <a:extLst>
                      <a:ext uri="{FF2B5EF4-FFF2-40B4-BE49-F238E27FC236}">
                        <a16:creationId xmlns:a16="http://schemas.microsoft.com/office/drawing/2014/main" id="{122A4FDD-046B-4339-84A5-4E8AA69D5917}"/>
                      </a:ext>
                    </a:extLst>
                  </p:cNvPr>
                  <p:cNvSpPr/>
                  <p:nvPr/>
                </p:nvSpPr>
                <p:spPr>
                  <a:xfrm>
                    <a:off x="8013426" y="4046188"/>
                    <a:ext cx="306496" cy="18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35" extrusionOk="0">
                        <a:moveTo>
                          <a:pt x="569" y="13"/>
                        </a:moveTo>
                        <a:cubicBezTo>
                          <a:pt x="569" y="19"/>
                          <a:pt x="562" y="23"/>
                          <a:pt x="554" y="24"/>
                        </a:cubicBezTo>
                        <a:cubicBezTo>
                          <a:pt x="520" y="28"/>
                          <a:pt x="430" y="35"/>
                          <a:pt x="284" y="35"/>
                        </a:cubicBezTo>
                        <a:cubicBezTo>
                          <a:pt x="134" y="35"/>
                          <a:pt x="47" y="28"/>
                          <a:pt x="14" y="24"/>
                        </a:cubicBezTo>
                        <a:cubicBezTo>
                          <a:pt x="6" y="23"/>
                          <a:pt x="0" y="19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69" y="0"/>
                          <a:pt x="569" y="0"/>
                          <a:pt x="569" y="0"/>
                        </a:cubicBezTo>
                        <a:lnTo>
                          <a:pt x="569" y="1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" name="Google Shape;1880;p48">
                    <a:extLst>
                      <a:ext uri="{FF2B5EF4-FFF2-40B4-BE49-F238E27FC236}">
                        <a16:creationId xmlns:a16="http://schemas.microsoft.com/office/drawing/2014/main" id="{7A937A80-3BCB-4C66-AA73-766DD11DF829}"/>
                      </a:ext>
                    </a:extLst>
                  </p:cNvPr>
                  <p:cNvSpPr/>
                  <p:nvPr/>
                </p:nvSpPr>
                <p:spPr>
                  <a:xfrm>
                    <a:off x="8011692" y="3184166"/>
                    <a:ext cx="306496" cy="4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74" extrusionOk="0">
                        <a:moveTo>
                          <a:pt x="372" y="32"/>
                        </a:moveTo>
                        <a:cubicBezTo>
                          <a:pt x="372" y="24"/>
                          <a:pt x="372" y="24"/>
                          <a:pt x="372" y="24"/>
                        </a:cubicBezTo>
                        <a:cubicBezTo>
                          <a:pt x="372" y="14"/>
                          <a:pt x="360" y="6"/>
                          <a:pt x="345" y="4"/>
                        </a:cubicBezTo>
                        <a:cubicBezTo>
                          <a:pt x="325" y="2"/>
                          <a:pt x="316" y="0"/>
                          <a:pt x="287" y="0"/>
                        </a:cubicBezTo>
                        <a:cubicBezTo>
                          <a:pt x="255" y="0"/>
                          <a:pt x="247" y="2"/>
                          <a:pt x="228" y="4"/>
                        </a:cubicBezTo>
                        <a:cubicBezTo>
                          <a:pt x="212" y="5"/>
                          <a:pt x="201" y="14"/>
                          <a:pt x="201" y="24"/>
                        </a:cubicBezTo>
                        <a:cubicBezTo>
                          <a:pt x="201" y="32"/>
                          <a:pt x="201" y="32"/>
                          <a:pt x="201" y="32"/>
                        </a:cubicBezTo>
                        <a:cubicBezTo>
                          <a:pt x="201" y="36"/>
                          <a:pt x="195" y="40"/>
                          <a:pt x="188" y="41"/>
                        </a:cubicBezTo>
                        <a:cubicBezTo>
                          <a:pt x="108" y="43"/>
                          <a:pt x="36" y="48"/>
                          <a:pt x="13" y="50"/>
                        </a:cubicBezTo>
                        <a:cubicBezTo>
                          <a:pt x="6" y="51"/>
                          <a:pt x="0" y="55"/>
                          <a:pt x="0" y="60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569" y="74"/>
                          <a:pt x="569" y="74"/>
                          <a:pt x="569" y="74"/>
                        </a:cubicBezTo>
                        <a:cubicBezTo>
                          <a:pt x="569" y="60"/>
                          <a:pt x="569" y="60"/>
                          <a:pt x="569" y="60"/>
                        </a:cubicBezTo>
                        <a:cubicBezTo>
                          <a:pt x="569" y="55"/>
                          <a:pt x="563" y="51"/>
                          <a:pt x="555" y="50"/>
                        </a:cubicBezTo>
                        <a:cubicBezTo>
                          <a:pt x="533" y="47"/>
                          <a:pt x="464" y="43"/>
                          <a:pt x="385" y="41"/>
                        </a:cubicBezTo>
                        <a:cubicBezTo>
                          <a:pt x="378" y="40"/>
                          <a:pt x="372" y="36"/>
                          <a:pt x="372" y="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" name="Google Shape;1881;p48">
                    <a:extLst>
                      <a:ext uri="{FF2B5EF4-FFF2-40B4-BE49-F238E27FC236}">
                        <a16:creationId xmlns:a16="http://schemas.microsoft.com/office/drawing/2014/main" id="{4C145FBF-6F86-4D2D-9398-DF2C49A71B44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3" y="3395332"/>
                    <a:ext cx="306600" cy="1572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" name="Google Shape;1882;p48">
                    <a:extLst>
                      <a:ext uri="{FF2B5EF4-FFF2-40B4-BE49-F238E27FC236}">
                        <a16:creationId xmlns:a16="http://schemas.microsoft.com/office/drawing/2014/main" id="{6D4180C1-0302-4DA8-880D-464AEE03307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231683"/>
                    <a:ext cx="306600" cy="1593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" name="Google Shape;1883;p48">
                    <a:extLst>
                      <a:ext uri="{FF2B5EF4-FFF2-40B4-BE49-F238E27FC236}">
                        <a16:creationId xmlns:a16="http://schemas.microsoft.com/office/drawing/2014/main" id="{836110A5-BBBE-4BB7-8A30-BD70AE35A361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718293"/>
                    <a:ext cx="306600" cy="1593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" name="Google Shape;1884;p48">
                    <a:extLst>
                      <a:ext uri="{FF2B5EF4-FFF2-40B4-BE49-F238E27FC236}">
                        <a16:creationId xmlns:a16="http://schemas.microsoft.com/office/drawing/2014/main" id="{39E4FB21-54B1-4E07-B82B-D243B04C5A9C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556812"/>
                    <a:ext cx="306600" cy="1572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" name="Google Shape;1884;p48">
                  <a:extLst>
                    <a:ext uri="{FF2B5EF4-FFF2-40B4-BE49-F238E27FC236}">
                      <a16:creationId xmlns:a16="http://schemas.microsoft.com/office/drawing/2014/main" id="{9D6864A2-B48C-4D3E-A48C-531C732DAD77}"/>
                    </a:ext>
                  </a:extLst>
                </p:cNvPr>
                <p:cNvSpPr txBox="1"/>
                <p:nvPr/>
              </p:nvSpPr>
              <p:spPr>
                <a:xfrm>
                  <a:off x="3733792" y="4809829"/>
                  <a:ext cx="1926771" cy="987895"/>
                </a:xfrm>
                <a:prstGeom prst="rect">
                  <a:avLst/>
                </a:prstGeom>
                <a:solidFill>
                  <a:srgbClr val="4B4B7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548BB-16C5-4C18-A927-0F6A05AB244D}"/>
                  </a:ext>
                </a:extLst>
              </p:cNvPr>
              <p:cNvSpPr txBox="1"/>
              <p:nvPr/>
            </p:nvSpPr>
            <p:spPr>
              <a:xfrm>
                <a:off x="1393535" y="1504322"/>
                <a:ext cx="1240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2800" b="1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20%</a:t>
                </a:r>
                <a:endParaRPr lang="en-US" sz="2800" b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8651C3-7505-433F-8EA0-023DBF891C4D}"/>
                </a:ext>
              </a:extLst>
            </p:cNvPr>
            <p:cNvSpPr txBox="1"/>
            <p:nvPr/>
          </p:nvSpPr>
          <p:spPr>
            <a:xfrm>
              <a:off x="2733550" y="660622"/>
              <a:ext cx="1638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EFFORT</a:t>
              </a:r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287E8-D46F-4429-A125-537652059BA8}"/>
              </a:ext>
            </a:extLst>
          </p:cNvPr>
          <p:cNvGrpSpPr/>
          <p:nvPr/>
        </p:nvGrpSpPr>
        <p:grpSpPr>
          <a:xfrm>
            <a:off x="7782169" y="948005"/>
            <a:ext cx="1647037" cy="5198189"/>
            <a:chOff x="5390477" y="660622"/>
            <a:chExt cx="1647037" cy="519818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8AEFB7-4369-4F8B-B5ED-443C7E6C4A0B}"/>
                </a:ext>
              </a:extLst>
            </p:cNvPr>
            <p:cNvGrpSpPr/>
            <p:nvPr/>
          </p:nvGrpSpPr>
          <p:grpSpPr>
            <a:xfrm>
              <a:off x="5390477" y="1151551"/>
              <a:ext cx="1647037" cy="4707260"/>
              <a:chOff x="4765986" y="1184227"/>
              <a:chExt cx="1647037" cy="470726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C1A726-68B0-4AA6-B0E3-FD3E9C5A0607}"/>
                  </a:ext>
                </a:extLst>
              </p:cNvPr>
              <p:cNvGrpSpPr/>
              <p:nvPr/>
            </p:nvGrpSpPr>
            <p:grpSpPr>
              <a:xfrm rot="10800000">
                <a:off x="4765986" y="1184227"/>
                <a:ext cx="1647037" cy="4707260"/>
                <a:chOff x="3733792" y="425200"/>
                <a:chExt cx="1937065" cy="5536166"/>
              </a:xfrm>
            </p:grpSpPr>
            <p:grpSp>
              <p:nvGrpSpPr>
                <p:cNvPr id="23" name="Google Shape;1878;p48">
                  <a:extLst>
                    <a:ext uri="{FF2B5EF4-FFF2-40B4-BE49-F238E27FC236}">
                      <a16:creationId xmlns:a16="http://schemas.microsoft.com/office/drawing/2014/main" id="{DA67DB5A-C6EF-4934-A5D2-DC99C21EE871}"/>
                    </a:ext>
                  </a:extLst>
                </p:cNvPr>
                <p:cNvGrpSpPr/>
                <p:nvPr/>
              </p:nvGrpSpPr>
              <p:grpSpPr>
                <a:xfrm>
                  <a:off x="3733841" y="425200"/>
                  <a:ext cx="1937016" cy="5536166"/>
                  <a:chOff x="8011692" y="3184166"/>
                  <a:chExt cx="308230" cy="880950"/>
                </a:xfrm>
              </p:grpSpPr>
              <p:sp>
                <p:nvSpPr>
                  <p:cNvPr id="25" name="Google Shape;1879;p48">
                    <a:extLst>
                      <a:ext uri="{FF2B5EF4-FFF2-40B4-BE49-F238E27FC236}">
                        <a16:creationId xmlns:a16="http://schemas.microsoft.com/office/drawing/2014/main" id="{BC837E94-A0C5-4BFE-8AB3-EF5CB4002FB9}"/>
                      </a:ext>
                    </a:extLst>
                  </p:cNvPr>
                  <p:cNvSpPr/>
                  <p:nvPr/>
                </p:nvSpPr>
                <p:spPr>
                  <a:xfrm>
                    <a:off x="8013426" y="4046188"/>
                    <a:ext cx="306496" cy="18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35" extrusionOk="0">
                        <a:moveTo>
                          <a:pt x="569" y="13"/>
                        </a:moveTo>
                        <a:cubicBezTo>
                          <a:pt x="569" y="19"/>
                          <a:pt x="562" y="23"/>
                          <a:pt x="554" y="24"/>
                        </a:cubicBezTo>
                        <a:cubicBezTo>
                          <a:pt x="520" y="28"/>
                          <a:pt x="430" y="35"/>
                          <a:pt x="284" y="35"/>
                        </a:cubicBezTo>
                        <a:cubicBezTo>
                          <a:pt x="134" y="35"/>
                          <a:pt x="47" y="28"/>
                          <a:pt x="14" y="24"/>
                        </a:cubicBezTo>
                        <a:cubicBezTo>
                          <a:pt x="6" y="23"/>
                          <a:pt x="0" y="19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69" y="0"/>
                          <a:pt x="569" y="0"/>
                          <a:pt x="569" y="0"/>
                        </a:cubicBezTo>
                        <a:lnTo>
                          <a:pt x="569" y="1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1880;p48">
                    <a:extLst>
                      <a:ext uri="{FF2B5EF4-FFF2-40B4-BE49-F238E27FC236}">
                        <a16:creationId xmlns:a16="http://schemas.microsoft.com/office/drawing/2014/main" id="{476243A8-AF7C-4B67-80DE-050572DA6104}"/>
                      </a:ext>
                    </a:extLst>
                  </p:cNvPr>
                  <p:cNvSpPr/>
                  <p:nvPr/>
                </p:nvSpPr>
                <p:spPr>
                  <a:xfrm>
                    <a:off x="8011692" y="3184166"/>
                    <a:ext cx="306496" cy="4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74" extrusionOk="0">
                        <a:moveTo>
                          <a:pt x="372" y="32"/>
                        </a:moveTo>
                        <a:cubicBezTo>
                          <a:pt x="372" y="24"/>
                          <a:pt x="372" y="24"/>
                          <a:pt x="372" y="24"/>
                        </a:cubicBezTo>
                        <a:cubicBezTo>
                          <a:pt x="372" y="14"/>
                          <a:pt x="360" y="6"/>
                          <a:pt x="345" y="4"/>
                        </a:cubicBezTo>
                        <a:cubicBezTo>
                          <a:pt x="325" y="2"/>
                          <a:pt x="316" y="0"/>
                          <a:pt x="287" y="0"/>
                        </a:cubicBezTo>
                        <a:cubicBezTo>
                          <a:pt x="255" y="0"/>
                          <a:pt x="247" y="2"/>
                          <a:pt x="228" y="4"/>
                        </a:cubicBezTo>
                        <a:cubicBezTo>
                          <a:pt x="212" y="5"/>
                          <a:pt x="201" y="14"/>
                          <a:pt x="201" y="24"/>
                        </a:cubicBezTo>
                        <a:cubicBezTo>
                          <a:pt x="201" y="32"/>
                          <a:pt x="201" y="32"/>
                          <a:pt x="201" y="32"/>
                        </a:cubicBezTo>
                        <a:cubicBezTo>
                          <a:pt x="201" y="36"/>
                          <a:pt x="195" y="40"/>
                          <a:pt x="188" y="41"/>
                        </a:cubicBezTo>
                        <a:cubicBezTo>
                          <a:pt x="108" y="43"/>
                          <a:pt x="36" y="48"/>
                          <a:pt x="13" y="50"/>
                        </a:cubicBezTo>
                        <a:cubicBezTo>
                          <a:pt x="6" y="51"/>
                          <a:pt x="0" y="55"/>
                          <a:pt x="0" y="60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569" y="74"/>
                          <a:pt x="569" y="74"/>
                          <a:pt x="569" y="74"/>
                        </a:cubicBezTo>
                        <a:cubicBezTo>
                          <a:pt x="569" y="60"/>
                          <a:pt x="569" y="60"/>
                          <a:pt x="569" y="60"/>
                        </a:cubicBezTo>
                        <a:cubicBezTo>
                          <a:pt x="569" y="55"/>
                          <a:pt x="563" y="51"/>
                          <a:pt x="555" y="50"/>
                        </a:cubicBezTo>
                        <a:cubicBezTo>
                          <a:pt x="533" y="47"/>
                          <a:pt x="464" y="43"/>
                          <a:pt x="385" y="41"/>
                        </a:cubicBezTo>
                        <a:cubicBezTo>
                          <a:pt x="378" y="40"/>
                          <a:pt x="372" y="36"/>
                          <a:pt x="372" y="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1881;p48">
                    <a:extLst>
                      <a:ext uri="{FF2B5EF4-FFF2-40B4-BE49-F238E27FC236}">
                        <a16:creationId xmlns:a16="http://schemas.microsoft.com/office/drawing/2014/main" id="{E2FB671C-58E1-45CA-8200-6F2090F6D93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395332"/>
                    <a:ext cx="306600" cy="1572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1882;p48">
                    <a:extLst>
                      <a:ext uri="{FF2B5EF4-FFF2-40B4-BE49-F238E27FC236}">
                        <a16:creationId xmlns:a16="http://schemas.microsoft.com/office/drawing/2014/main" id="{BD663BF9-2E4E-48B9-8FF4-6AC6520EF90D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231683"/>
                    <a:ext cx="306600" cy="1593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883;p48">
                    <a:extLst>
                      <a:ext uri="{FF2B5EF4-FFF2-40B4-BE49-F238E27FC236}">
                        <a16:creationId xmlns:a16="http://schemas.microsoft.com/office/drawing/2014/main" id="{2E6E2092-3540-44ED-A3BE-9BD43C648CE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718293"/>
                    <a:ext cx="306600" cy="1593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" name="Google Shape;1884;p48">
                    <a:extLst>
                      <a:ext uri="{FF2B5EF4-FFF2-40B4-BE49-F238E27FC236}">
                        <a16:creationId xmlns:a16="http://schemas.microsoft.com/office/drawing/2014/main" id="{C4C15F81-D35E-4441-A33D-842B4D05C69C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556812"/>
                    <a:ext cx="306600" cy="1572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" name="Google Shape;1884;p48">
                  <a:extLst>
                    <a:ext uri="{FF2B5EF4-FFF2-40B4-BE49-F238E27FC236}">
                      <a16:creationId xmlns:a16="http://schemas.microsoft.com/office/drawing/2014/main" id="{CAC2A2A5-0B4D-4777-91F8-40CB45FA6FE9}"/>
                    </a:ext>
                  </a:extLst>
                </p:cNvPr>
                <p:cNvSpPr txBox="1"/>
                <p:nvPr/>
              </p:nvSpPr>
              <p:spPr>
                <a:xfrm>
                  <a:off x="3733792" y="4809829"/>
                  <a:ext cx="1926771" cy="987895"/>
                </a:xfrm>
                <a:prstGeom prst="rect">
                  <a:avLst/>
                </a:prstGeom>
                <a:solidFill>
                  <a:srgbClr val="F9DBE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DB1C25-EAA6-4547-A621-B6DCAC242D74}"/>
                  </a:ext>
                </a:extLst>
              </p:cNvPr>
              <p:cNvSpPr txBox="1"/>
              <p:nvPr/>
            </p:nvSpPr>
            <p:spPr>
              <a:xfrm>
                <a:off x="4973352" y="2780892"/>
                <a:ext cx="1240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2800" b="1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80%</a:t>
                </a:r>
                <a:endParaRPr lang="en-US" sz="2800" b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7B6445-2D55-4467-AA27-B3B24A953FC3}"/>
                </a:ext>
              </a:extLst>
            </p:cNvPr>
            <p:cNvSpPr txBox="1"/>
            <p:nvPr/>
          </p:nvSpPr>
          <p:spPr>
            <a:xfrm>
              <a:off x="5399188" y="660622"/>
              <a:ext cx="1638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RESULTS</a:t>
              </a:r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5BC3D5-8FDD-42D8-8EBB-610B00F36C40}"/>
              </a:ext>
            </a:extLst>
          </p:cNvPr>
          <p:cNvGrpSpPr/>
          <p:nvPr/>
        </p:nvGrpSpPr>
        <p:grpSpPr>
          <a:xfrm>
            <a:off x="978537" y="865244"/>
            <a:ext cx="1660526" cy="5127511"/>
            <a:chOff x="2711308" y="660622"/>
            <a:chExt cx="1660526" cy="512751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FEB58FE-2EE2-4DA6-AEF4-517A973D1D3F}"/>
                </a:ext>
              </a:extLst>
            </p:cNvPr>
            <p:cNvGrpSpPr/>
            <p:nvPr/>
          </p:nvGrpSpPr>
          <p:grpSpPr>
            <a:xfrm>
              <a:off x="2711308" y="1080873"/>
              <a:ext cx="1647036" cy="4707260"/>
              <a:chOff x="3733793" y="425200"/>
              <a:chExt cx="1937064" cy="5536166"/>
            </a:xfrm>
          </p:grpSpPr>
          <p:grpSp>
            <p:nvGrpSpPr>
              <p:cNvPr id="44" name="Google Shape;1878;p48">
                <a:extLst>
                  <a:ext uri="{FF2B5EF4-FFF2-40B4-BE49-F238E27FC236}">
                    <a16:creationId xmlns:a16="http://schemas.microsoft.com/office/drawing/2014/main" id="{D92FDAF5-55AD-4736-96FA-9FD1417E725D}"/>
                  </a:ext>
                </a:extLst>
              </p:cNvPr>
              <p:cNvGrpSpPr/>
              <p:nvPr/>
            </p:nvGrpSpPr>
            <p:grpSpPr>
              <a:xfrm>
                <a:off x="3733841" y="425200"/>
                <a:ext cx="1937016" cy="5536166"/>
                <a:chOff x="8011692" y="3184166"/>
                <a:chExt cx="308230" cy="880950"/>
              </a:xfrm>
            </p:grpSpPr>
            <p:sp>
              <p:nvSpPr>
                <p:cNvPr id="46" name="Google Shape;1879;p48">
                  <a:extLst>
                    <a:ext uri="{FF2B5EF4-FFF2-40B4-BE49-F238E27FC236}">
                      <a16:creationId xmlns:a16="http://schemas.microsoft.com/office/drawing/2014/main" id="{1CF2863E-FDF6-4717-B6B4-AFCB0BDA983E}"/>
                    </a:ext>
                  </a:extLst>
                </p:cNvPr>
                <p:cNvSpPr/>
                <p:nvPr/>
              </p:nvSpPr>
              <p:spPr>
                <a:xfrm>
                  <a:off x="8013426" y="4046188"/>
                  <a:ext cx="306496" cy="18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35" extrusionOk="0">
                      <a:moveTo>
                        <a:pt x="569" y="13"/>
                      </a:moveTo>
                      <a:cubicBezTo>
                        <a:pt x="569" y="19"/>
                        <a:pt x="562" y="23"/>
                        <a:pt x="554" y="24"/>
                      </a:cubicBezTo>
                      <a:cubicBezTo>
                        <a:pt x="520" y="28"/>
                        <a:pt x="430" y="35"/>
                        <a:pt x="284" y="35"/>
                      </a:cubicBezTo>
                      <a:cubicBezTo>
                        <a:pt x="134" y="35"/>
                        <a:pt x="47" y="28"/>
                        <a:pt x="14" y="24"/>
                      </a:cubicBezTo>
                      <a:cubicBezTo>
                        <a:pt x="6" y="23"/>
                        <a:pt x="0" y="19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  <a:lnTo>
                        <a:pt x="569" y="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1880;p48">
                  <a:extLst>
                    <a:ext uri="{FF2B5EF4-FFF2-40B4-BE49-F238E27FC236}">
                      <a16:creationId xmlns:a16="http://schemas.microsoft.com/office/drawing/2014/main" id="{2292E433-AD36-4A0C-9622-4F893EFD191A}"/>
                    </a:ext>
                  </a:extLst>
                </p:cNvPr>
                <p:cNvSpPr/>
                <p:nvPr/>
              </p:nvSpPr>
              <p:spPr>
                <a:xfrm>
                  <a:off x="8011692" y="3184166"/>
                  <a:ext cx="306496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74" extrusionOk="0">
                      <a:moveTo>
                        <a:pt x="372" y="32"/>
                      </a:moveTo>
                      <a:cubicBezTo>
                        <a:pt x="372" y="24"/>
                        <a:pt x="372" y="24"/>
                        <a:pt x="372" y="24"/>
                      </a:cubicBezTo>
                      <a:cubicBezTo>
                        <a:pt x="372" y="14"/>
                        <a:pt x="360" y="6"/>
                        <a:pt x="345" y="4"/>
                      </a:cubicBezTo>
                      <a:cubicBezTo>
                        <a:pt x="325" y="2"/>
                        <a:pt x="316" y="0"/>
                        <a:pt x="287" y="0"/>
                      </a:cubicBezTo>
                      <a:cubicBezTo>
                        <a:pt x="255" y="0"/>
                        <a:pt x="247" y="2"/>
                        <a:pt x="228" y="4"/>
                      </a:cubicBezTo>
                      <a:cubicBezTo>
                        <a:pt x="212" y="5"/>
                        <a:pt x="201" y="14"/>
                        <a:pt x="201" y="24"/>
                      </a:cubicBezTo>
                      <a:cubicBezTo>
                        <a:pt x="201" y="32"/>
                        <a:pt x="201" y="32"/>
                        <a:pt x="201" y="32"/>
                      </a:cubicBezTo>
                      <a:cubicBezTo>
                        <a:pt x="201" y="36"/>
                        <a:pt x="195" y="40"/>
                        <a:pt x="188" y="41"/>
                      </a:cubicBezTo>
                      <a:cubicBezTo>
                        <a:pt x="108" y="43"/>
                        <a:pt x="36" y="48"/>
                        <a:pt x="13" y="50"/>
                      </a:cubicBezTo>
                      <a:cubicBezTo>
                        <a:pt x="6" y="51"/>
                        <a:pt x="0" y="55"/>
                        <a:pt x="0" y="6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569" y="74"/>
                        <a:pt x="569" y="74"/>
                        <a:pt x="569" y="74"/>
                      </a:cubicBezTo>
                      <a:cubicBezTo>
                        <a:pt x="569" y="60"/>
                        <a:pt x="569" y="60"/>
                        <a:pt x="569" y="60"/>
                      </a:cubicBezTo>
                      <a:cubicBezTo>
                        <a:pt x="569" y="55"/>
                        <a:pt x="563" y="51"/>
                        <a:pt x="555" y="50"/>
                      </a:cubicBezTo>
                      <a:cubicBezTo>
                        <a:pt x="533" y="47"/>
                        <a:pt x="464" y="43"/>
                        <a:pt x="385" y="41"/>
                      </a:cubicBezTo>
                      <a:cubicBezTo>
                        <a:pt x="378" y="40"/>
                        <a:pt x="372" y="36"/>
                        <a:pt x="372" y="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1881;p48">
                  <a:extLst>
                    <a:ext uri="{FF2B5EF4-FFF2-40B4-BE49-F238E27FC236}">
                      <a16:creationId xmlns:a16="http://schemas.microsoft.com/office/drawing/2014/main" id="{3A810E7B-B43C-4A72-B1A4-0D1EF66096B7}"/>
                    </a:ext>
                  </a:extLst>
                </p:cNvPr>
                <p:cNvSpPr txBox="1"/>
                <p:nvPr/>
              </p:nvSpPr>
              <p:spPr>
                <a:xfrm>
                  <a:off x="8011692" y="3395332"/>
                  <a:ext cx="306600" cy="157200"/>
                </a:xfrm>
                <a:prstGeom prst="rect">
                  <a:avLst/>
                </a:prstGeom>
                <a:solidFill>
                  <a:srgbClr val="EE9AC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1882;p48">
                  <a:extLst>
                    <a:ext uri="{FF2B5EF4-FFF2-40B4-BE49-F238E27FC236}">
                      <a16:creationId xmlns:a16="http://schemas.microsoft.com/office/drawing/2014/main" id="{7DDBE990-6C67-405B-BF77-367E5929B320}"/>
                    </a:ext>
                  </a:extLst>
                </p:cNvPr>
                <p:cNvSpPr txBox="1"/>
                <p:nvPr/>
              </p:nvSpPr>
              <p:spPr>
                <a:xfrm>
                  <a:off x="8011692" y="3231683"/>
                  <a:ext cx="306600" cy="159300"/>
                </a:xfrm>
                <a:prstGeom prst="rect">
                  <a:avLst/>
                </a:prstGeom>
                <a:solidFill>
                  <a:srgbClr val="F9DBE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1883;p48">
                  <a:extLst>
                    <a:ext uri="{FF2B5EF4-FFF2-40B4-BE49-F238E27FC236}">
                      <a16:creationId xmlns:a16="http://schemas.microsoft.com/office/drawing/2014/main" id="{F4A4B616-446C-4D93-A155-7442B8CCDAF5}"/>
                    </a:ext>
                  </a:extLst>
                </p:cNvPr>
                <p:cNvSpPr txBox="1"/>
                <p:nvPr/>
              </p:nvSpPr>
              <p:spPr>
                <a:xfrm>
                  <a:off x="8011692" y="3718293"/>
                  <a:ext cx="306600" cy="159300"/>
                </a:xfrm>
                <a:prstGeom prst="rect">
                  <a:avLst/>
                </a:prstGeom>
                <a:solidFill>
                  <a:srgbClr val="330C7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1884;p48">
                  <a:extLst>
                    <a:ext uri="{FF2B5EF4-FFF2-40B4-BE49-F238E27FC236}">
                      <a16:creationId xmlns:a16="http://schemas.microsoft.com/office/drawing/2014/main" id="{AAC65ED6-B0FB-4FC0-8DD7-7180464A50BD}"/>
                    </a:ext>
                  </a:extLst>
                </p:cNvPr>
                <p:cNvSpPr txBox="1"/>
                <p:nvPr/>
              </p:nvSpPr>
              <p:spPr>
                <a:xfrm>
                  <a:off x="8011692" y="3556812"/>
                  <a:ext cx="306600" cy="157200"/>
                </a:xfrm>
                <a:prstGeom prst="rect">
                  <a:avLst/>
                </a:prstGeom>
                <a:solidFill>
                  <a:srgbClr val="B48DF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" name="Google Shape;1884;p48">
                <a:extLst>
                  <a:ext uri="{FF2B5EF4-FFF2-40B4-BE49-F238E27FC236}">
                    <a16:creationId xmlns:a16="http://schemas.microsoft.com/office/drawing/2014/main" id="{0C14131A-1D60-46F3-AB94-AA4C17C0AF6B}"/>
                  </a:ext>
                </a:extLst>
              </p:cNvPr>
              <p:cNvSpPr txBox="1"/>
              <p:nvPr/>
            </p:nvSpPr>
            <p:spPr>
              <a:xfrm>
                <a:off x="3733793" y="4809829"/>
                <a:ext cx="1926770" cy="987895"/>
              </a:xfrm>
              <a:prstGeom prst="rect">
                <a:avLst/>
              </a:prstGeom>
              <a:solidFill>
                <a:srgbClr val="4B4B7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0A6291-51B5-46EE-B675-F1531CD66032}"/>
                </a:ext>
              </a:extLst>
            </p:cNvPr>
            <p:cNvSpPr txBox="1"/>
            <p:nvPr/>
          </p:nvSpPr>
          <p:spPr>
            <a:xfrm>
              <a:off x="2733550" y="660622"/>
              <a:ext cx="1638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SORT DATA</a:t>
              </a:r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0BDDB61-8932-4A83-B69A-2488E644CA67}"/>
              </a:ext>
            </a:extLst>
          </p:cNvPr>
          <p:cNvSpPr/>
          <p:nvPr/>
        </p:nvSpPr>
        <p:spPr>
          <a:xfrm>
            <a:off x="6695909" y="3178500"/>
            <a:ext cx="822267" cy="7351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D95EE5-D5C3-43A2-89E7-0462F26A455E}"/>
              </a:ext>
            </a:extLst>
          </p:cNvPr>
          <p:cNvSpPr txBox="1"/>
          <p:nvPr/>
        </p:nvSpPr>
        <p:spPr>
          <a:xfrm>
            <a:off x="978537" y="1599819"/>
            <a:ext cx="163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+</a:t>
            </a:r>
            <a:endParaRPr lang="en-US" sz="40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19C564-65AF-4959-B28B-9A9F143A976F}"/>
              </a:ext>
            </a:extLst>
          </p:cNvPr>
          <p:cNvSpPr txBox="1"/>
          <p:nvPr/>
        </p:nvSpPr>
        <p:spPr>
          <a:xfrm>
            <a:off x="978024" y="4916662"/>
            <a:ext cx="163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</a:t>
            </a:r>
            <a:endParaRPr lang="en-US" sz="60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50392C-6C69-4C11-99B0-092F1E5EAFAC}"/>
              </a:ext>
            </a:extLst>
          </p:cNvPr>
          <p:cNvSpPr txBox="1"/>
          <p:nvPr/>
        </p:nvSpPr>
        <p:spPr>
          <a:xfrm>
            <a:off x="3630581" y="1815343"/>
            <a:ext cx="1007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Ideal </a:t>
            </a:r>
          </a:p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634FD4-0F94-4C67-9812-7F87E274D31E}"/>
              </a:ext>
            </a:extLst>
          </p:cNvPr>
          <p:cNvSpPr txBox="1"/>
          <p:nvPr/>
        </p:nvSpPr>
        <p:spPr>
          <a:xfrm>
            <a:off x="3630581" y="5243693"/>
            <a:ext cx="1007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Non-Ideal</a:t>
            </a:r>
          </a:p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BE03C-5B57-4FB1-9678-E04B5021B770}"/>
              </a:ext>
            </a:extLst>
          </p:cNvPr>
          <p:cNvSpPr txBox="1"/>
          <p:nvPr/>
        </p:nvSpPr>
        <p:spPr>
          <a:xfrm>
            <a:off x="3350176" y="1494310"/>
            <a:ext cx="167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20%</a:t>
            </a:r>
            <a:endParaRPr lang="en-US" sz="1200" i="1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9E3D5A-B4D3-4A25-A109-9B5BE3185943}"/>
              </a:ext>
            </a:extLst>
          </p:cNvPr>
          <p:cNvSpPr txBox="1"/>
          <p:nvPr/>
        </p:nvSpPr>
        <p:spPr>
          <a:xfrm>
            <a:off x="3350176" y="4990237"/>
            <a:ext cx="163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Worst 20%</a:t>
            </a:r>
            <a:endParaRPr lang="en-US" sz="1200" i="1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AGE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257DE-D09C-44F6-B181-1FA521FAB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" t="17273"/>
          <a:stretch/>
        </p:blipFill>
        <p:spPr>
          <a:xfrm>
            <a:off x="246113" y="1725105"/>
            <a:ext cx="9242411" cy="423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73A8E-BBAF-4FAD-A98E-0859AD76DE7F}"/>
              </a:ext>
            </a:extLst>
          </p:cNvPr>
          <p:cNvSpPr txBox="1"/>
          <p:nvPr/>
        </p:nvSpPr>
        <p:spPr>
          <a:xfrm>
            <a:off x="9877866" y="4804202"/>
            <a:ext cx="2314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Ideal </a:t>
            </a:r>
            <a:r>
              <a:rPr lang="es-MX" sz="1050" i="1" dirty="0" err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</a:t>
            </a:r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Mean Age: 62</a:t>
            </a:r>
          </a:p>
          <a:p>
            <a:pPr algn="r"/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Non-Ideal </a:t>
            </a:r>
            <a:r>
              <a:rPr lang="es-MX" sz="1050" i="1" dirty="0" err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</a:t>
            </a:r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Mean Age: 36 </a:t>
            </a:r>
            <a:endParaRPr lang="en-US" sz="1050" i="1" dirty="0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2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GENDER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5F74DF-AE78-4753-B3D5-DC73CF268715}"/>
              </a:ext>
            </a:extLst>
          </p:cNvPr>
          <p:cNvGrpSpPr/>
          <p:nvPr/>
        </p:nvGrpSpPr>
        <p:grpSpPr>
          <a:xfrm>
            <a:off x="209551" y="1666875"/>
            <a:ext cx="8763000" cy="4581525"/>
            <a:chOff x="251507" y="2038325"/>
            <a:chExt cx="8482917" cy="40767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91FB91-835C-4C21-940C-3AF8187F2868}"/>
                </a:ext>
              </a:extLst>
            </p:cNvPr>
            <p:cNvGrpSpPr/>
            <p:nvPr/>
          </p:nvGrpSpPr>
          <p:grpSpPr>
            <a:xfrm>
              <a:off x="251507" y="2038325"/>
              <a:ext cx="8482917" cy="4076725"/>
              <a:chOff x="950459" y="1584309"/>
              <a:chExt cx="6423274" cy="316232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29D07C1-C1F5-4104-AE99-FA93621683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406" t="15869"/>
              <a:stretch/>
            </p:blipFill>
            <p:spPr>
              <a:xfrm>
                <a:off x="950459" y="1584309"/>
                <a:ext cx="6423274" cy="2981349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79B649-9F70-4DDC-8CBC-4344FE8DF57C}"/>
                  </a:ext>
                </a:extLst>
              </p:cNvPr>
              <p:cNvSpPr/>
              <p:nvPr/>
            </p:nvSpPr>
            <p:spPr>
              <a:xfrm>
                <a:off x="3286844" y="4213233"/>
                <a:ext cx="1524000" cy="533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C1133A-EFBE-424E-A24E-C0E54784DC92}"/>
                </a:ext>
              </a:extLst>
            </p:cNvPr>
            <p:cNvSpPr txBox="1"/>
            <p:nvPr/>
          </p:nvSpPr>
          <p:spPr>
            <a:xfrm>
              <a:off x="2177881" y="3533315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89%</a:t>
              </a:r>
              <a:endParaRPr lang="en-US" sz="1400">
                <a:solidFill>
                  <a:schemeClr val="bg1"/>
                </a:solidFill>
                <a:latin typeface="+mj-lt"/>
                <a:ea typeface="Verdan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08F9F-1F56-4129-86C7-A0D917EDD6DE}"/>
                </a:ext>
              </a:extLst>
            </p:cNvPr>
            <p:cNvSpPr txBox="1"/>
            <p:nvPr/>
          </p:nvSpPr>
          <p:spPr>
            <a:xfrm>
              <a:off x="2177881" y="4892873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11%</a:t>
              </a:r>
              <a:endParaRPr lang="en-US" sz="1400">
                <a:solidFill>
                  <a:schemeClr val="bg1"/>
                </a:solidFill>
                <a:latin typeface="+mj-lt"/>
                <a:ea typeface="Verdan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9FBB0-8F22-4377-B0B5-CB330EE7D479}"/>
                </a:ext>
              </a:extLst>
            </p:cNvPr>
            <p:cNvSpPr txBox="1"/>
            <p:nvPr/>
          </p:nvSpPr>
          <p:spPr>
            <a:xfrm>
              <a:off x="5681405" y="3559525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98%</a:t>
              </a:r>
              <a:endParaRPr lang="en-US" sz="1400">
                <a:solidFill>
                  <a:schemeClr val="bg1"/>
                </a:solidFill>
                <a:latin typeface="+mj-lt"/>
                <a:ea typeface="Verdan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540DF2-F74B-4EB4-A4B9-0C478F231234}"/>
                </a:ext>
              </a:extLst>
            </p:cNvPr>
            <p:cNvSpPr txBox="1"/>
            <p:nvPr/>
          </p:nvSpPr>
          <p:spPr>
            <a:xfrm>
              <a:off x="5707045" y="21271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rgbClr val="330C73"/>
                  </a:solidFill>
                  <a:latin typeface="+mj-lt"/>
                  <a:ea typeface="Verdana" panose="020B0604030504040204" pitchFamily="34" charset="0"/>
                </a:rPr>
                <a:t>2%</a:t>
              </a:r>
              <a:endParaRPr lang="en-US" sz="1400">
                <a:solidFill>
                  <a:srgbClr val="330C73"/>
                </a:solidFill>
                <a:latin typeface="+mj-lt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REGION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CB77-3D4D-4D2A-80EF-70703037E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"/>
          <a:stretch/>
        </p:blipFill>
        <p:spPr>
          <a:xfrm>
            <a:off x="142875" y="865274"/>
            <a:ext cx="9363075" cy="51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PROVINCE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BB7-0B0B-4451-8ADB-FD445207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" y="1987739"/>
            <a:ext cx="7177591" cy="3824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A4EDC-0670-4A93-B94C-9C5718A7F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79"/>
          <a:stretch/>
        </p:blipFill>
        <p:spPr>
          <a:xfrm>
            <a:off x="5976339" y="1987738"/>
            <a:ext cx="6059404" cy="382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32457-8E30-47AD-8791-60995C65D5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82" t="18412" b="71640"/>
          <a:stretch/>
        </p:blipFill>
        <p:spPr>
          <a:xfrm>
            <a:off x="10767934" y="1797019"/>
            <a:ext cx="1131014" cy="3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5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GENDER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871B1-86FA-4A25-897F-E5BD4EEB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8" y="859971"/>
            <a:ext cx="9705295" cy="5198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D10D3-895F-4CE9-8815-91A1106FB4E2}"/>
              </a:ext>
            </a:extLst>
          </p:cNvPr>
          <p:cNvSpPr/>
          <p:nvPr/>
        </p:nvSpPr>
        <p:spPr>
          <a:xfrm>
            <a:off x="2002970" y="5284137"/>
            <a:ext cx="914400" cy="409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solidFill>
                  <a:schemeClr val="tx1"/>
                </a:solidFill>
              </a:rPr>
              <a:t>French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2600F-CE60-44EE-96DC-583D04B2171D}"/>
              </a:ext>
            </a:extLst>
          </p:cNvPr>
          <p:cNvSpPr/>
          <p:nvPr/>
        </p:nvSpPr>
        <p:spPr>
          <a:xfrm>
            <a:off x="5563936" y="5295023"/>
            <a:ext cx="914400" cy="409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solidFill>
                  <a:schemeClr val="tx1"/>
                </a:solidFill>
              </a:rPr>
              <a:t>Dutch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1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66675" y="2844225"/>
            <a:ext cx="602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33586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FA2BC2-6AD6-4700-A4E6-C24F633133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639D">
                  <a:shade val="30000"/>
                  <a:satMod val="115000"/>
                </a:srgbClr>
              </a:gs>
              <a:gs pos="50000">
                <a:srgbClr val="63639D">
                  <a:shade val="67500"/>
                  <a:satMod val="115000"/>
                </a:srgbClr>
              </a:gs>
              <a:gs pos="100000">
                <a:srgbClr val="6363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AAD67-10E9-4B5D-9345-24F2D8927CF7}"/>
              </a:ext>
            </a:extLst>
          </p:cNvPr>
          <p:cNvSpPr txBox="1"/>
          <p:nvPr/>
        </p:nvSpPr>
        <p:spPr>
          <a:xfrm>
            <a:off x="1046375" y="2438295"/>
            <a:ext cx="742832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erdana"/>
                <a:ea typeface="Verdana"/>
              </a:rPr>
              <a:t>Create a predictive model that improves the performance of the 2020 donation campaign.</a:t>
            </a:r>
            <a:endParaRPr lang="en-US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D84A4-1E55-4B5B-86CF-EF701546DF6F}"/>
              </a:ext>
            </a:extLst>
          </p:cNvPr>
          <p:cNvSpPr/>
          <p:nvPr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F9D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02BBB-1724-48DE-A66C-C2AAE7478C20}"/>
              </a:ext>
            </a:extLst>
          </p:cNvPr>
          <p:cNvSpPr txBox="1"/>
          <p:nvPr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bg1"/>
                </a:solidFill>
              </a:rPr>
              <a:t>DESCRIPTIVE AND PREDICTIVE ANALYTICS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6C2CB-D9B2-47E6-BB6C-A04DF5A1D3AB}"/>
              </a:ext>
            </a:extLst>
          </p:cNvPr>
          <p:cNvSpPr/>
          <p:nvPr/>
        </p:nvSpPr>
        <p:spPr>
          <a:xfrm>
            <a:off x="0" y="2565576"/>
            <a:ext cx="867266" cy="23567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FE866-6B85-434D-889F-6F82C6E0A969}"/>
              </a:ext>
            </a:extLst>
          </p:cNvPr>
          <p:cNvSpPr txBox="1"/>
          <p:nvPr/>
        </p:nvSpPr>
        <p:spPr>
          <a:xfrm>
            <a:off x="142973" y="1484791"/>
            <a:ext cx="74283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Verdana"/>
                <a:ea typeface="Verdana"/>
              </a:rPr>
              <a:t>Our goal</a:t>
            </a:r>
          </a:p>
        </p:txBody>
      </p:sp>
      <p:pic>
        <p:nvPicPr>
          <p:cNvPr id="2" name="Picture 5" descr="Logo&#10;&#10;Description automatically generated">
            <a:extLst>
              <a:ext uri="{FF2B5EF4-FFF2-40B4-BE49-F238E27FC236}">
                <a16:creationId xmlns:a16="http://schemas.microsoft.com/office/drawing/2014/main" id="{950DB810-BD38-4F80-B38D-4AD517DA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301430"/>
            <a:ext cx="3667125" cy="16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8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RESPONSE &amp; LIFT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E9A061-3C35-411B-A85F-E2509B225475}"/>
              </a:ext>
            </a:extLst>
          </p:cNvPr>
          <p:cNvGraphicFramePr>
            <a:graphicFrameLocks/>
          </p:cNvGraphicFramePr>
          <p:nvPr/>
        </p:nvGraphicFramePr>
        <p:xfrm>
          <a:off x="6284686" y="1937658"/>
          <a:ext cx="590731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8123102" y="1459468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66B081-27BF-4A9C-AA64-AEE18464A371}"/>
              </a:ext>
            </a:extLst>
          </p:cNvPr>
          <p:cNvGrpSpPr/>
          <p:nvPr/>
        </p:nvGrpSpPr>
        <p:grpSpPr>
          <a:xfrm>
            <a:off x="1218817" y="1773088"/>
            <a:ext cx="1229131" cy="3512878"/>
            <a:chOff x="3733793" y="425200"/>
            <a:chExt cx="1937064" cy="5536166"/>
          </a:xfrm>
        </p:grpSpPr>
        <p:grpSp>
          <p:nvGrpSpPr>
            <p:cNvPr id="16" name="Google Shape;1878;p48">
              <a:extLst>
                <a:ext uri="{FF2B5EF4-FFF2-40B4-BE49-F238E27FC236}">
                  <a16:creationId xmlns:a16="http://schemas.microsoft.com/office/drawing/2014/main" id="{B5C9B0D2-9702-451D-A167-4E4B3FB4A781}"/>
                </a:ext>
              </a:extLst>
            </p:cNvPr>
            <p:cNvGrpSpPr/>
            <p:nvPr/>
          </p:nvGrpSpPr>
          <p:grpSpPr>
            <a:xfrm>
              <a:off x="3733841" y="425200"/>
              <a:ext cx="1937016" cy="5536166"/>
              <a:chOff x="8011692" y="3184166"/>
              <a:chExt cx="308230" cy="880950"/>
            </a:xfrm>
          </p:grpSpPr>
          <p:sp>
            <p:nvSpPr>
              <p:cNvPr id="18" name="Google Shape;1879;p48">
                <a:extLst>
                  <a:ext uri="{FF2B5EF4-FFF2-40B4-BE49-F238E27FC236}">
                    <a16:creationId xmlns:a16="http://schemas.microsoft.com/office/drawing/2014/main" id="{2DB51C28-002E-4BC1-A9F3-A0C68E4A4906}"/>
                  </a:ext>
                </a:extLst>
              </p:cNvPr>
              <p:cNvSpPr/>
              <p:nvPr/>
            </p:nvSpPr>
            <p:spPr>
              <a:xfrm>
                <a:off x="8013426" y="4046188"/>
                <a:ext cx="306496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35" extrusionOk="0">
                    <a:moveTo>
                      <a:pt x="569" y="13"/>
                    </a:moveTo>
                    <a:cubicBezTo>
                      <a:pt x="569" y="19"/>
                      <a:pt x="562" y="23"/>
                      <a:pt x="554" y="24"/>
                    </a:cubicBezTo>
                    <a:cubicBezTo>
                      <a:pt x="520" y="28"/>
                      <a:pt x="430" y="35"/>
                      <a:pt x="284" y="35"/>
                    </a:cubicBezTo>
                    <a:cubicBezTo>
                      <a:pt x="134" y="35"/>
                      <a:pt x="47" y="28"/>
                      <a:pt x="14" y="24"/>
                    </a:cubicBezTo>
                    <a:cubicBezTo>
                      <a:pt x="6" y="23"/>
                      <a:pt x="0" y="19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9" y="0"/>
                      <a:pt x="569" y="0"/>
                      <a:pt x="569" y="0"/>
                    </a:cubicBezTo>
                    <a:lnTo>
                      <a:pt x="569" y="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880;p48">
                <a:extLst>
                  <a:ext uri="{FF2B5EF4-FFF2-40B4-BE49-F238E27FC236}">
                    <a16:creationId xmlns:a16="http://schemas.microsoft.com/office/drawing/2014/main" id="{D4626849-6A62-49EF-AC52-AE3F54139E30}"/>
                  </a:ext>
                </a:extLst>
              </p:cNvPr>
              <p:cNvSpPr/>
              <p:nvPr/>
            </p:nvSpPr>
            <p:spPr>
              <a:xfrm>
                <a:off x="8011692" y="3184166"/>
                <a:ext cx="306496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4" extrusionOk="0">
                    <a:moveTo>
                      <a:pt x="372" y="32"/>
                    </a:moveTo>
                    <a:cubicBezTo>
                      <a:pt x="372" y="24"/>
                      <a:pt x="372" y="24"/>
                      <a:pt x="372" y="24"/>
                    </a:cubicBezTo>
                    <a:cubicBezTo>
                      <a:pt x="372" y="14"/>
                      <a:pt x="360" y="6"/>
                      <a:pt x="345" y="4"/>
                    </a:cubicBezTo>
                    <a:cubicBezTo>
                      <a:pt x="325" y="2"/>
                      <a:pt x="316" y="0"/>
                      <a:pt x="287" y="0"/>
                    </a:cubicBezTo>
                    <a:cubicBezTo>
                      <a:pt x="255" y="0"/>
                      <a:pt x="247" y="2"/>
                      <a:pt x="228" y="4"/>
                    </a:cubicBezTo>
                    <a:cubicBezTo>
                      <a:pt x="212" y="5"/>
                      <a:pt x="201" y="14"/>
                      <a:pt x="201" y="24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6"/>
                      <a:pt x="195" y="40"/>
                      <a:pt x="188" y="41"/>
                    </a:cubicBezTo>
                    <a:cubicBezTo>
                      <a:pt x="108" y="43"/>
                      <a:pt x="36" y="48"/>
                      <a:pt x="13" y="50"/>
                    </a:cubicBezTo>
                    <a:cubicBezTo>
                      <a:pt x="6" y="51"/>
                      <a:pt x="0" y="55"/>
                      <a:pt x="0" y="6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69" y="74"/>
                      <a:pt x="569" y="74"/>
                      <a:pt x="569" y="74"/>
                    </a:cubicBezTo>
                    <a:cubicBezTo>
                      <a:pt x="569" y="60"/>
                      <a:pt x="569" y="60"/>
                      <a:pt x="569" y="60"/>
                    </a:cubicBezTo>
                    <a:cubicBezTo>
                      <a:pt x="569" y="55"/>
                      <a:pt x="563" y="51"/>
                      <a:pt x="555" y="50"/>
                    </a:cubicBezTo>
                    <a:cubicBezTo>
                      <a:pt x="533" y="47"/>
                      <a:pt x="464" y="43"/>
                      <a:pt x="385" y="41"/>
                    </a:cubicBezTo>
                    <a:cubicBezTo>
                      <a:pt x="378" y="40"/>
                      <a:pt x="372" y="36"/>
                      <a:pt x="37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881;p48">
                <a:extLst>
                  <a:ext uri="{FF2B5EF4-FFF2-40B4-BE49-F238E27FC236}">
                    <a16:creationId xmlns:a16="http://schemas.microsoft.com/office/drawing/2014/main" id="{B0506571-050F-44DD-9FBE-28D87949D8BF}"/>
                  </a:ext>
                </a:extLst>
              </p:cNvPr>
              <p:cNvSpPr txBox="1"/>
              <p:nvPr/>
            </p:nvSpPr>
            <p:spPr>
              <a:xfrm>
                <a:off x="8011692" y="3395332"/>
                <a:ext cx="306600" cy="157200"/>
              </a:xfrm>
              <a:prstGeom prst="rect">
                <a:avLst/>
              </a:prstGeom>
              <a:solidFill>
                <a:srgbClr val="EE9AC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882;p48">
                <a:extLst>
                  <a:ext uri="{FF2B5EF4-FFF2-40B4-BE49-F238E27FC236}">
                    <a16:creationId xmlns:a16="http://schemas.microsoft.com/office/drawing/2014/main" id="{EE565639-0E85-4AFF-BCF2-58AD2FF31C53}"/>
                  </a:ext>
                </a:extLst>
              </p:cNvPr>
              <p:cNvSpPr txBox="1"/>
              <p:nvPr/>
            </p:nvSpPr>
            <p:spPr>
              <a:xfrm>
                <a:off x="8011692" y="3231683"/>
                <a:ext cx="306600" cy="159300"/>
              </a:xfrm>
              <a:prstGeom prst="rect">
                <a:avLst/>
              </a:prstGeom>
              <a:solidFill>
                <a:srgbClr val="F9DBE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883;p48">
                <a:extLst>
                  <a:ext uri="{FF2B5EF4-FFF2-40B4-BE49-F238E27FC236}">
                    <a16:creationId xmlns:a16="http://schemas.microsoft.com/office/drawing/2014/main" id="{6975C0DE-67F1-4F83-A673-0C8927F6BBC5}"/>
                  </a:ext>
                </a:extLst>
              </p:cNvPr>
              <p:cNvSpPr txBox="1"/>
              <p:nvPr/>
            </p:nvSpPr>
            <p:spPr>
              <a:xfrm>
                <a:off x="8011692" y="3718293"/>
                <a:ext cx="306600" cy="159300"/>
              </a:xfrm>
              <a:prstGeom prst="rect">
                <a:avLst/>
              </a:prstGeom>
              <a:solidFill>
                <a:srgbClr val="330C7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884;p48">
                <a:extLst>
                  <a:ext uri="{FF2B5EF4-FFF2-40B4-BE49-F238E27FC236}">
                    <a16:creationId xmlns:a16="http://schemas.microsoft.com/office/drawing/2014/main" id="{7CA609CF-4291-4071-84EF-C9D5785E1696}"/>
                  </a:ext>
                </a:extLst>
              </p:cNvPr>
              <p:cNvSpPr txBox="1"/>
              <p:nvPr/>
            </p:nvSpPr>
            <p:spPr>
              <a:xfrm>
                <a:off x="8011692" y="3556812"/>
                <a:ext cx="306600" cy="157200"/>
              </a:xfrm>
              <a:prstGeom prst="rect">
                <a:avLst/>
              </a:prstGeom>
              <a:solidFill>
                <a:srgbClr val="B48DF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1884;p48">
              <a:extLst>
                <a:ext uri="{FF2B5EF4-FFF2-40B4-BE49-F238E27FC236}">
                  <a16:creationId xmlns:a16="http://schemas.microsoft.com/office/drawing/2014/main" id="{63AE770B-C7BD-411D-9EEA-F74C9989E380}"/>
                </a:ext>
              </a:extLst>
            </p:cNvPr>
            <p:cNvSpPr txBox="1"/>
            <p:nvPr/>
          </p:nvSpPr>
          <p:spPr>
            <a:xfrm>
              <a:off x="3733793" y="4809829"/>
              <a:ext cx="1926770" cy="987895"/>
            </a:xfrm>
            <a:prstGeom prst="rect">
              <a:avLst/>
            </a:prstGeom>
            <a:solidFill>
              <a:srgbClr val="4B4B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7A4E5D-5C2A-4A4D-BB3A-42CCECAA6CD7}"/>
              </a:ext>
            </a:extLst>
          </p:cNvPr>
          <p:cNvSpPr txBox="1"/>
          <p:nvPr/>
        </p:nvSpPr>
        <p:spPr>
          <a:xfrm>
            <a:off x="2720389" y="1482132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0FEB3-41E6-4A57-AEE7-905349DD1D2F}"/>
              </a:ext>
            </a:extLst>
          </p:cNvPr>
          <p:cNvSpPr txBox="1"/>
          <p:nvPr/>
        </p:nvSpPr>
        <p:spPr>
          <a:xfrm>
            <a:off x="1225762" y="209852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E05AC1-F5C5-46E2-90F3-92E18B3BDD57}"/>
              </a:ext>
            </a:extLst>
          </p:cNvPr>
          <p:cNvSpPr txBox="1"/>
          <p:nvPr/>
        </p:nvSpPr>
        <p:spPr>
          <a:xfrm>
            <a:off x="1225762" y="273375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90F71-6DE3-4386-81DC-9AFD82361941}"/>
              </a:ext>
            </a:extLst>
          </p:cNvPr>
          <p:cNvSpPr txBox="1"/>
          <p:nvPr/>
        </p:nvSpPr>
        <p:spPr>
          <a:xfrm>
            <a:off x="1225762" y="338636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E961E-CF57-4A97-9A8C-CCEF3A8582BF}"/>
              </a:ext>
            </a:extLst>
          </p:cNvPr>
          <p:cNvSpPr txBox="1"/>
          <p:nvPr/>
        </p:nvSpPr>
        <p:spPr>
          <a:xfrm>
            <a:off x="1225762" y="401321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80%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9630B-1842-4AC1-9568-14A6818F46A2}"/>
              </a:ext>
            </a:extLst>
          </p:cNvPr>
          <p:cNvSpPr txBox="1"/>
          <p:nvPr/>
        </p:nvSpPr>
        <p:spPr>
          <a:xfrm>
            <a:off x="1225762" y="4662487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924336-45AF-4093-A580-1212D25EA173}"/>
              </a:ext>
            </a:extLst>
          </p:cNvPr>
          <p:cNvSpPr txBox="1"/>
          <p:nvPr/>
        </p:nvSpPr>
        <p:spPr>
          <a:xfrm>
            <a:off x="2647393" y="2093154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1.58%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14347D-2DC9-499C-9F32-DD63E8F8F35C}"/>
              </a:ext>
            </a:extLst>
          </p:cNvPr>
          <p:cNvSpPr txBox="1"/>
          <p:nvPr/>
        </p:nvSpPr>
        <p:spPr>
          <a:xfrm>
            <a:off x="2634380" y="270417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1.39%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BD46DB-1782-440C-A046-84C9F1B788DE}"/>
              </a:ext>
            </a:extLst>
          </p:cNvPr>
          <p:cNvSpPr txBox="1"/>
          <p:nvPr/>
        </p:nvSpPr>
        <p:spPr>
          <a:xfrm>
            <a:off x="2647393" y="340928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1.12%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89D242-CA79-41D9-A7B4-1C59406E33BE}"/>
              </a:ext>
            </a:extLst>
          </p:cNvPr>
          <p:cNvSpPr txBox="1"/>
          <p:nvPr/>
        </p:nvSpPr>
        <p:spPr>
          <a:xfrm>
            <a:off x="2647393" y="402000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0.98%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87D2BF-BE26-4179-BF59-371728595789}"/>
              </a:ext>
            </a:extLst>
          </p:cNvPr>
          <p:cNvSpPr txBox="1"/>
          <p:nvPr/>
        </p:nvSpPr>
        <p:spPr>
          <a:xfrm>
            <a:off x="2634379" y="4662487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0.85%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AEB6E3-8C93-49E0-A211-B86FB05C2658}"/>
              </a:ext>
            </a:extLst>
          </p:cNvPr>
          <p:cNvCxnSpPr>
            <a:cxnSpLocks/>
          </p:cNvCxnSpPr>
          <p:nvPr/>
        </p:nvCxnSpPr>
        <p:spPr>
          <a:xfrm flipV="1">
            <a:off x="2479059" y="2614791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83EDD4-232A-4324-B1B0-3D356D5BEB62}"/>
              </a:ext>
            </a:extLst>
          </p:cNvPr>
          <p:cNvCxnSpPr>
            <a:cxnSpLocks/>
          </p:cNvCxnSpPr>
          <p:nvPr/>
        </p:nvCxnSpPr>
        <p:spPr>
          <a:xfrm flipV="1">
            <a:off x="2466733" y="3223134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A20C59-7C34-42E2-9C55-438B6662CC21}"/>
              </a:ext>
            </a:extLst>
          </p:cNvPr>
          <p:cNvCxnSpPr>
            <a:cxnSpLocks/>
          </p:cNvCxnSpPr>
          <p:nvPr/>
        </p:nvCxnSpPr>
        <p:spPr>
          <a:xfrm flipV="1">
            <a:off x="2466733" y="3899306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7F51BA-35AC-4623-B27E-FF745586298D}"/>
              </a:ext>
            </a:extLst>
          </p:cNvPr>
          <p:cNvCxnSpPr>
            <a:cxnSpLocks/>
          </p:cNvCxnSpPr>
          <p:nvPr/>
        </p:nvCxnSpPr>
        <p:spPr>
          <a:xfrm flipV="1">
            <a:off x="2447948" y="4538199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4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RESPONSE &amp; LIFT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E9A061-3C35-411B-A85F-E2509B225475}"/>
              </a:ext>
            </a:extLst>
          </p:cNvPr>
          <p:cNvGraphicFramePr>
            <a:graphicFrameLocks/>
          </p:cNvGraphicFramePr>
          <p:nvPr/>
        </p:nvGraphicFramePr>
        <p:xfrm>
          <a:off x="6284686" y="1937658"/>
          <a:ext cx="590731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8123102" y="1459468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Response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2FE3C1D3-EE90-4477-9E36-5F5A78F45264}"/>
              </a:ext>
            </a:extLst>
          </p:cNvPr>
          <p:cNvGraphicFramePr>
            <a:graphicFrameLocks/>
          </p:cNvGraphicFramePr>
          <p:nvPr/>
        </p:nvGraphicFramePr>
        <p:xfrm>
          <a:off x="573109" y="1937658"/>
          <a:ext cx="5711577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1948D37-B0CE-47E8-AA61-133AC85F5E32}"/>
              </a:ext>
            </a:extLst>
          </p:cNvPr>
          <p:cNvSpPr txBox="1"/>
          <p:nvPr/>
        </p:nvSpPr>
        <p:spPr>
          <a:xfrm>
            <a:off x="3249216" y="1459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Lift</a:t>
            </a:r>
          </a:p>
        </p:txBody>
      </p:sp>
    </p:spTree>
    <p:extLst>
      <p:ext uri="{BB962C8B-B14F-4D97-AF65-F5344CB8AC3E}">
        <p14:creationId xmlns:p14="http://schemas.microsoft.com/office/powerpoint/2010/main" val="409706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2464054" y="1437695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Gain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DCF01A-1BAC-4F79-83DE-6B382D371397}"/>
              </a:ext>
            </a:extLst>
          </p:cNvPr>
          <p:cNvGraphicFramePr>
            <a:graphicFrameLocks/>
          </p:cNvGraphicFramePr>
          <p:nvPr/>
        </p:nvGraphicFramePr>
        <p:xfrm>
          <a:off x="625928" y="2058481"/>
          <a:ext cx="590702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317F26-B35A-4C42-A695-04A3534D3E1C}"/>
              </a:ext>
            </a:extLst>
          </p:cNvPr>
          <p:cNvGrpSpPr/>
          <p:nvPr/>
        </p:nvGrpSpPr>
        <p:grpSpPr>
          <a:xfrm>
            <a:off x="8686417" y="1827517"/>
            <a:ext cx="1229131" cy="3512878"/>
            <a:chOff x="3733793" y="425200"/>
            <a:chExt cx="1937064" cy="5536166"/>
          </a:xfrm>
        </p:grpSpPr>
        <p:grpSp>
          <p:nvGrpSpPr>
            <p:cNvPr id="10" name="Google Shape;1878;p48">
              <a:extLst>
                <a:ext uri="{FF2B5EF4-FFF2-40B4-BE49-F238E27FC236}">
                  <a16:creationId xmlns:a16="http://schemas.microsoft.com/office/drawing/2014/main" id="{110C07A4-36B8-403A-BE95-8570BD2CE262}"/>
                </a:ext>
              </a:extLst>
            </p:cNvPr>
            <p:cNvGrpSpPr/>
            <p:nvPr/>
          </p:nvGrpSpPr>
          <p:grpSpPr>
            <a:xfrm>
              <a:off x="3733841" y="425200"/>
              <a:ext cx="1937016" cy="5536166"/>
              <a:chOff x="8011692" y="3184166"/>
              <a:chExt cx="308230" cy="880950"/>
            </a:xfrm>
          </p:grpSpPr>
          <p:sp>
            <p:nvSpPr>
              <p:cNvPr id="13" name="Google Shape;1879;p48">
                <a:extLst>
                  <a:ext uri="{FF2B5EF4-FFF2-40B4-BE49-F238E27FC236}">
                    <a16:creationId xmlns:a16="http://schemas.microsoft.com/office/drawing/2014/main" id="{F397462B-A35B-4613-A2FA-05CDDDFB4307}"/>
                  </a:ext>
                </a:extLst>
              </p:cNvPr>
              <p:cNvSpPr/>
              <p:nvPr/>
            </p:nvSpPr>
            <p:spPr>
              <a:xfrm>
                <a:off x="8013426" y="4046188"/>
                <a:ext cx="306496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35" extrusionOk="0">
                    <a:moveTo>
                      <a:pt x="569" y="13"/>
                    </a:moveTo>
                    <a:cubicBezTo>
                      <a:pt x="569" y="19"/>
                      <a:pt x="562" y="23"/>
                      <a:pt x="554" y="24"/>
                    </a:cubicBezTo>
                    <a:cubicBezTo>
                      <a:pt x="520" y="28"/>
                      <a:pt x="430" y="35"/>
                      <a:pt x="284" y="35"/>
                    </a:cubicBezTo>
                    <a:cubicBezTo>
                      <a:pt x="134" y="35"/>
                      <a:pt x="47" y="28"/>
                      <a:pt x="14" y="24"/>
                    </a:cubicBezTo>
                    <a:cubicBezTo>
                      <a:pt x="6" y="23"/>
                      <a:pt x="0" y="19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9" y="0"/>
                      <a:pt x="569" y="0"/>
                      <a:pt x="569" y="0"/>
                    </a:cubicBezTo>
                    <a:lnTo>
                      <a:pt x="569" y="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880;p48">
                <a:extLst>
                  <a:ext uri="{FF2B5EF4-FFF2-40B4-BE49-F238E27FC236}">
                    <a16:creationId xmlns:a16="http://schemas.microsoft.com/office/drawing/2014/main" id="{C9CEAFCA-6B29-447D-B62A-CEE77E5A7029}"/>
                  </a:ext>
                </a:extLst>
              </p:cNvPr>
              <p:cNvSpPr/>
              <p:nvPr/>
            </p:nvSpPr>
            <p:spPr>
              <a:xfrm>
                <a:off x="8011692" y="3184166"/>
                <a:ext cx="306496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4" extrusionOk="0">
                    <a:moveTo>
                      <a:pt x="372" y="32"/>
                    </a:moveTo>
                    <a:cubicBezTo>
                      <a:pt x="372" y="24"/>
                      <a:pt x="372" y="24"/>
                      <a:pt x="372" y="24"/>
                    </a:cubicBezTo>
                    <a:cubicBezTo>
                      <a:pt x="372" y="14"/>
                      <a:pt x="360" y="6"/>
                      <a:pt x="345" y="4"/>
                    </a:cubicBezTo>
                    <a:cubicBezTo>
                      <a:pt x="325" y="2"/>
                      <a:pt x="316" y="0"/>
                      <a:pt x="287" y="0"/>
                    </a:cubicBezTo>
                    <a:cubicBezTo>
                      <a:pt x="255" y="0"/>
                      <a:pt x="247" y="2"/>
                      <a:pt x="228" y="4"/>
                    </a:cubicBezTo>
                    <a:cubicBezTo>
                      <a:pt x="212" y="5"/>
                      <a:pt x="201" y="14"/>
                      <a:pt x="201" y="24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6"/>
                      <a:pt x="195" y="40"/>
                      <a:pt x="188" y="41"/>
                    </a:cubicBezTo>
                    <a:cubicBezTo>
                      <a:pt x="108" y="43"/>
                      <a:pt x="36" y="48"/>
                      <a:pt x="13" y="50"/>
                    </a:cubicBezTo>
                    <a:cubicBezTo>
                      <a:pt x="6" y="51"/>
                      <a:pt x="0" y="55"/>
                      <a:pt x="0" y="6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69" y="74"/>
                      <a:pt x="569" y="74"/>
                      <a:pt x="569" y="74"/>
                    </a:cubicBezTo>
                    <a:cubicBezTo>
                      <a:pt x="569" y="60"/>
                      <a:pt x="569" y="60"/>
                      <a:pt x="569" y="60"/>
                    </a:cubicBezTo>
                    <a:cubicBezTo>
                      <a:pt x="569" y="55"/>
                      <a:pt x="563" y="51"/>
                      <a:pt x="555" y="50"/>
                    </a:cubicBezTo>
                    <a:cubicBezTo>
                      <a:pt x="533" y="47"/>
                      <a:pt x="464" y="43"/>
                      <a:pt x="385" y="41"/>
                    </a:cubicBezTo>
                    <a:cubicBezTo>
                      <a:pt x="378" y="40"/>
                      <a:pt x="372" y="36"/>
                      <a:pt x="37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881;p48">
                <a:extLst>
                  <a:ext uri="{FF2B5EF4-FFF2-40B4-BE49-F238E27FC236}">
                    <a16:creationId xmlns:a16="http://schemas.microsoft.com/office/drawing/2014/main" id="{2A3CA4FC-B5CD-4321-9B07-DEC02BD7865B}"/>
                  </a:ext>
                </a:extLst>
              </p:cNvPr>
              <p:cNvSpPr txBox="1"/>
              <p:nvPr/>
            </p:nvSpPr>
            <p:spPr>
              <a:xfrm>
                <a:off x="8011692" y="3395332"/>
                <a:ext cx="306600" cy="157200"/>
              </a:xfrm>
              <a:prstGeom prst="rect">
                <a:avLst/>
              </a:prstGeom>
              <a:solidFill>
                <a:srgbClr val="EE9AC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882;p48">
                <a:extLst>
                  <a:ext uri="{FF2B5EF4-FFF2-40B4-BE49-F238E27FC236}">
                    <a16:creationId xmlns:a16="http://schemas.microsoft.com/office/drawing/2014/main" id="{9AFD9C39-5657-4105-BD22-7277099FCB84}"/>
                  </a:ext>
                </a:extLst>
              </p:cNvPr>
              <p:cNvSpPr txBox="1"/>
              <p:nvPr/>
            </p:nvSpPr>
            <p:spPr>
              <a:xfrm>
                <a:off x="8011692" y="3231683"/>
                <a:ext cx="306600" cy="159300"/>
              </a:xfrm>
              <a:prstGeom prst="rect">
                <a:avLst/>
              </a:prstGeom>
              <a:solidFill>
                <a:srgbClr val="F9DBE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883;p48">
                <a:extLst>
                  <a:ext uri="{FF2B5EF4-FFF2-40B4-BE49-F238E27FC236}">
                    <a16:creationId xmlns:a16="http://schemas.microsoft.com/office/drawing/2014/main" id="{6BBCA538-C9F2-4322-8238-A4268117A346}"/>
                  </a:ext>
                </a:extLst>
              </p:cNvPr>
              <p:cNvSpPr txBox="1"/>
              <p:nvPr/>
            </p:nvSpPr>
            <p:spPr>
              <a:xfrm>
                <a:off x="8011692" y="3718293"/>
                <a:ext cx="306600" cy="159300"/>
              </a:xfrm>
              <a:prstGeom prst="rect">
                <a:avLst/>
              </a:prstGeom>
              <a:solidFill>
                <a:srgbClr val="330C7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84;p48">
                <a:extLst>
                  <a:ext uri="{FF2B5EF4-FFF2-40B4-BE49-F238E27FC236}">
                    <a16:creationId xmlns:a16="http://schemas.microsoft.com/office/drawing/2014/main" id="{7E242FD6-AB99-4CF6-A9BB-5A4F178EC961}"/>
                  </a:ext>
                </a:extLst>
              </p:cNvPr>
              <p:cNvSpPr txBox="1"/>
              <p:nvPr/>
            </p:nvSpPr>
            <p:spPr>
              <a:xfrm>
                <a:off x="8011692" y="3556812"/>
                <a:ext cx="306600" cy="157200"/>
              </a:xfrm>
              <a:prstGeom prst="rect">
                <a:avLst/>
              </a:prstGeom>
              <a:solidFill>
                <a:srgbClr val="B48DF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1884;p48">
              <a:extLst>
                <a:ext uri="{FF2B5EF4-FFF2-40B4-BE49-F238E27FC236}">
                  <a16:creationId xmlns:a16="http://schemas.microsoft.com/office/drawing/2014/main" id="{DEECE9F7-2DBF-4282-BB4F-1984C65A3021}"/>
                </a:ext>
              </a:extLst>
            </p:cNvPr>
            <p:cNvSpPr txBox="1"/>
            <p:nvPr/>
          </p:nvSpPr>
          <p:spPr>
            <a:xfrm>
              <a:off x="3733793" y="4809829"/>
              <a:ext cx="1926770" cy="987895"/>
            </a:xfrm>
            <a:prstGeom prst="rect">
              <a:avLst/>
            </a:prstGeom>
            <a:solidFill>
              <a:srgbClr val="4B4B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10E0DA-2933-4938-A046-7A63D1C1D975}"/>
              </a:ext>
            </a:extLst>
          </p:cNvPr>
          <p:cNvSpPr txBox="1"/>
          <p:nvPr/>
        </p:nvSpPr>
        <p:spPr>
          <a:xfrm>
            <a:off x="10307732" y="15157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Gains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E2EA46-2130-4887-AA82-DE418BAC9497}"/>
              </a:ext>
            </a:extLst>
          </p:cNvPr>
          <p:cNvSpPr txBox="1"/>
          <p:nvPr/>
        </p:nvSpPr>
        <p:spPr>
          <a:xfrm>
            <a:off x="8693362" y="2152954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0E8D9-2B84-4F94-A98E-A0CDC91B285A}"/>
              </a:ext>
            </a:extLst>
          </p:cNvPr>
          <p:cNvSpPr txBox="1"/>
          <p:nvPr/>
        </p:nvSpPr>
        <p:spPr>
          <a:xfrm>
            <a:off x="8693362" y="278817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2168E-E568-467E-904A-ED69DE46B1D8}"/>
              </a:ext>
            </a:extLst>
          </p:cNvPr>
          <p:cNvSpPr txBox="1"/>
          <p:nvPr/>
        </p:nvSpPr>
        <p:spPr>
          <a:xfrm>
            <a:off x="8693362" y="344078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8C1F1-F827-4902-A853-2F6BD29AB89A}"/>
              </a:ext>
            </a:extLst>
          </p:cNvPr>
          <p:cNvSpPr txBox="1"/>
          <p:nvPr/>
        </p:nvSpPr>
        <p:spPr>
          <a:xfrm>
            <a:off x="8693362" y="406764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80%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4B90F-231D-42C4-8B58-A76249376448}"/>
              </a:ext>
            </a:extLst>
          </p:cNvPr>
          <p:cNvSpPr txBox="1"/>
          <p:nvPr/>
        </p:nvSpPr>
        <p:spPr>
          <a:xfrm>
            <a:off x="8693362" y="471691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CC6F4E-D468-4475-96C6-30CF659F052E}"/>
              </a:ext>
            </a:extLst>
          </p:cNvPr>
          <p:cNvSpPr txBox="1"/>
          <p:nvPr/>
        </p:nvSpPr>
        <p:spPr>
          <a:xfrm>
            <a:off x="10114993" y="214758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37%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6B72C-76A7-4E7A-9DCD-316CE0E91387}"/>
              </a:ext>
            </a:extLst>
          </p:cNvPr>
          <p:cNvSpPr txBox="1"/>
          <p:nvPr/>
        </p:nvSpPr>
        <p:spPr>
          <a:xfrm>
            <a:off x="10101980" y="275860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65%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54B45B-B47B-4B29-96A0-57F9C18201C1}"/>
              </a:ext>
            </a:extLst>
          </p:cNvPr>
          <p:cNvSpPr txBox="1"/>
          <p:nvPr/>
        </p:nvSpPr>
        <p:spPr>
          <a:xfrm>
            <a:off x="10114993" y="346371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79%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FE41D-2BDE-44D1-95BA-2BC382323407}"/>
              </a:ext>
            </a:extLst>
          </p:cNvPr>
          <p:cNvSpPr txBox="1"/>
          <p:nvPr/>
        </p:nvSpPr>
        <p:spPr>
          <a:xfrm>
            <a:off x="10114993" y="407443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93%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DBD38A-61CB-4676-81E0-2620B9ACBF88}"/>
              </a:ext>
            </a:extLst>
          </p:cNvPr>
          <p:cNvSpPr txBox="1"/>
          <p:nvPr/>
        </p:nvSpPr>
        <p:spPr>
          <a:xfrm>
            <a:off x="10101979" y="471691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5075FB-58DE-46B3-8321-FD778BCC0973}"/>
              </a:ext>
            </a:extLst>
          </p:cNvPr>
          <p:cNvCxnSpPr>
            <a:cxnSpLocks/>
          </p:cNvCxnSpPr>
          <p:nvPr/>
        </p:nvCxnSpPr>
        <p:spPr>
          <a:xfrm flipV="1">
            <a:off x="9946659" y="2669220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54A6E-D685-4E38-A6BC-1728F9C0A946}"/>
              </a:ext>
            </a:extLst>
          </p:cNvPr>
          <p:cNvCxnSpPr>
            <a:cxnSpLocks/>
          </p:cNvCxnSpPr>
          <p:nvPr/>
        </p:nvCxnSpPr>
        <p:spPr>
          <a:xfrm flipV="1">
            <a:off x="9934333" y="3277563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3DF2C6-8D13-47AC-AEEC-816D444D85C0}"/>
              </a:ext>
            </a:extLst>
          </p:cNvPr>
          <p:cNvCxnSpPr>
            <a:cxnSpLocks/>
          </p:cNvCxnSpPr>
          <p:nvPr/>
        </p:nvCxnSpPr>
        <p:spPr>
          <a:xfrm flipV="1">
            <a:off x="9934333" y="3953735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6E2D8B-51EF-460D-B9AB-7D642034206F}"/>
              </a:ext>
            </a:extLst>
          </p:cNvPr>
          <p:cNvCxnSpPr>
            <a:cxnSpLocks/>
          </p:cNvCxnSpPr>
          <p:nvPr/>
        </p:nvCxnSpPr>
        <p:spPr>
          <a:xfrm flipV="1">
            <a:off x="9915548" y="4592628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51BCC284-F27D-4D6D-B0E8-4CF095F6836E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GAINS &amp; PROFIT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2464054" y="1437695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Gain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DCF01A-1BAC-4F79-83DE-6B382D371397}"/>
              </a:ext>
            </a:extLst>
          </p:cNvPr>
          <p:cNvGraphicFramePr>
            <a:graphicFrameLocks/>
          </p:cNvGraphicFramePr>
          <p:nvPr/>
        </p:nvGraphicFramePr>
        <p:xfrm>
          <a:off x="625928" y="2058481"/>
          <a:ext cx="590702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51BCC284-F27D-4D6D-B0E8-4CF095F6836E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GAINS &amp; PROFIT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E4F8841-C1FA-491E-8C80-135FE4D9ED83}"/>
              </a:ext>
            </a:extLst>
          </p:cNvPr>
          <p:cNvGraphicFramePr>
            <a:graphicFrameLocks/>
          </p:cNvGraphicFramePr>
          <p:nvPr/>
        </p:nvGraphicFramePr>
        <p:xfrm>
          <a:off x="6455228" y="2058482"/>
          <a:ext cx="5736771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07A4A83-8712-43D4-8BBB-6861478639E6}"/>
              </a:ext>
            </a:extLst>
          </p:cNvPr>
          <p:cNvSpPr txBox="1"/>
          <p:nvPr/>
        </p:nvSpPr>
        <p:spPr>
          <a:xfrm>
            <a:off x="8443115" y="1421368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Profit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38818-A8DA-4E29-BD6E-FB05052DA3F8}"/>
              </a:ext>
            </a:extLst>
          </p:cNvPr>
          <p:cNvSpPr/>
          <p:nvPr/>
        </p:nvSpPr>
        <p:spPr>
          <a:xfrm>
            <a:off x="8769968" y="2503714"/>
            <a:ext cx="428462" cy="2932918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0C7E12-5D87-4D70-B59D-39243C24961D}"/>
              </a:ext>
            </a:extLst>
          </p:cNvPr>
          <p:cNvSpPr/>
          <p:nvPr/>
        </p:nvSpPr>
        <p:spPr>
          <a:xfrm>
            <a:off x="2862943" y="3037115"/>
            <a:ext cx="359228" cy="2399518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C6C4B5-18AE-4BAF-968F-37F191BAD5CE}"/>
              </a:ext>
            </a:extLst>
          </p:cNvPr>
          <p:cNvSpPr txBox="1"/>
          <p:nvPr/>
        </p:nvSpPr>
        <p:spPr>
          <a:xfrm>
            <a:off x="149920" y="699030"/>
            <a:ext cx="2314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Mail Cost €</a:t>
            </a:r>
            <a:r>
              <a:rPr lang="en-US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0.80</a:t>
            </a:r>
          </a:p>
          <a:p>
            <a:r>
              <a:rPr lang="en-US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Average Donation </a:t>
            </a:r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€ 76.88</a:t>
            </a:r>
          </a:p>
          <a:p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Total People 25,642</a:t>
            </a:r>
          </a:p>
          <a:p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Random Response Rate 0.85%</a:t>
            </a:r>
            <a:r>
              <a:rPr lang="en-US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33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8A8A0-AE1A-4B8B-ADBA-1D616E304B3B}"/>
              </a:ext>
            </a:extLst>
          </p:cNvPr>
          <p:cNvSpPr txBox="1"/>
          <p:nvPr/>
        </p:nvSpPr>
        <p:spPr>
          <a:xfrm>
            <a:off x="4419387" y="1788702"/>
            <a:ext cx="33532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err="1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Thank</a:t>
            </a:r>
            <a:r>
              <a:rPr lang="es-MX" sz="440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 </a:t>
            </a:r>
            <a:r>
              <a:rPr lang="es-MX" sz="4400" err="1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You</a:t>
            </a:r>
            <a:r>
              <a:rPr lang="es-MX" sz="440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!</a:t>
            </a:r>
          </a:p>
          <a:p>
            <a:pPr algn="ctr"/>
            <a:endParaRPr lang="es-MX" sz="4400">
              <a:latin typeface="Verdana" panose="020B060403050404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s-MX" sz="440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¡Gracias!</a:t>
            </a:r>
          </a:p>
          <a:p>
            <a:pPr algn="ctr"/>
            <a:endParaRPr lang="es-MX" sz="4400">
              <a:latin typeface="Verdana" panose="020B060403050404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ta-IN" sz="4400">
                <a:latin typeface="Calibri Light" panose="020F0302020204030204" pitchFamily="34" charset="0"/>
                <a:cs typeface="Calibri Light" panose="020F0302020204030204" pitchFamily="34" charset="0"/>
              </a:rPr>
              <a:t>நன்றி</a:t>
            </a:r>
            <a:endParaRPr lang="es-MX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s-MX" sz="4400">
              <a:latin typeface="Verdana" panose="020B060403050404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18C79-CD03-4475-BA0E-4ADC175D46F6}"/>
              </a:ext>
            </a:extLst>
          </p:cNvPr>
          <p:cNvSpPr/>
          <p:nvPr/>
        </p:nvSpPr>
        <p:spPr>
          <a:xfrm>
            <a:off x="1809750" y="1185861"/>
            <a:ext cx="8058150" cy="3719513"/>
          </a:xfrm>
          <a:prstGeom prst="rect">
            <a:avLst/>
          </a:prstGeom>
          <a:solidFill>
            <a:srgbClr val="4B4B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684293" y="194398"/>
            <a:ext cx="5316732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TEAM 5</a:t>
            </a:r>
          </a:p>
        </p:txBody>
      </p:sp>
      <p:pic>
        <p:nvPicPr>
          <p:cNvPr id="8" name="Picture 7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D76D0ADE-3918-487F-864B-65AB4B72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35" y="1433512"/>
            <a:ext cx="8517249" cy="3832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ED4AC-8B66-4EE9-ADF4-E7D4C92AEC81}"/>
              </a:ext>
            </a:extLst>
          </p:cNvPr>
          <p:cNvSpPr txBox="1"/>
          <p:nvPr/>
        </p:nvSpPr>
        <p:spPr>
          <a:xfrm>
            <a:off x="2390775" y="5343823"/>
            <a:ext cx="196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Harikrishnan Gopalakrishnan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6D0D7-FE2E-4A3C-A018-B0020655C7D0}"/>
              </a:ext>
            </a:extLst>
          </p:cNvPr>
          <p:cNvSpPr txBox="1"/>
          <p:nvPr/>
        </p:nvSpPr>
        <p:spPr>
          <a:xfrm>
            <a:off x="5086320" y="5343823"/>
            <a:ext cx="196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Mario</a:t>
            </a:r>
          </a:p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Serrano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8D061-9923-434F-BE3B-0C11D2931AA8}"/>
              </a:ext>
            </a:extLst>
          </p:cNvPr>
          <p:cNvSpPr txBox="1"/>
          <p:nvPr/>
        </p:nvSpPr>
        <p:spPr>
          <a:xfrm>
            <a:off x="8332979" y="5343823"/>
            <a:ext cx="196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Fernando </a:t>
            </a:r>
          </a:p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Delgado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4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791-3CD5-4C9B-AD24-6DB8E240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93" y="194398"/>
            <a:ext cx="5316732" cy="594995"/>
          </a:xfrm>
        </p:spPr>
        <p:txBody>
          <a:bodyPr>
            <a:noAutofit/>
          </a:bodyPr>
          <a:lstStyle/>
          <a:p>
            <a:r>
              <a:rPr lang="es-MX" sz="3200" dirty="0">
                <a:latin typeface="Verdana"/>
                <a:ea typeface="Verdana"/>
                <a:cs typeface="Arial"/>
              </a:rPr>
              <a:t>AGENDA</a:t>
            </a:r>
            <a:endParaRPr lang="en-US" sz="3200" dirty="0">
              <a:latin typeface="Verdana"/>
              <a:ea typeface="Verdana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0AC84-9B94-41FF-B094-A5958E738335}"/>
              </a:ext>
            </a:extLst>
          </p:cNvPr>
          <p:cNvCxnSpPr>
            <a:cxnSpLocks/>
          </p:cNvCxnSpPr>
          <p:nvPr/>
        </p:nvCxnSpPr>
        <p:spPr>
          <a:xfrm flipH="1">
            <a:off x="1463427" y="-157971"/>
            <a:ext cx="5867685" cy="7015971"/>
          </a:xfrm>
          <a:prstGeom prst="line">
            <a:avLst/>
          </a:prstGeom>
          <a:ln w="38100"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5EA607-CAA0-4355-BB57-EF999D5F3184}"/>
              </a:ext>
            </a:extLst>
          </p:cNvPr>
          <p:cNvGrpSpPr/>
          <p:nvPr/>
        </p:nvGrpSpPr>
        <p:grpSpPr>
          <a:xfrm>
            <a:off x="2967546" y="1869865"/>
            <a:ext cx="2713353" cy="3118270"/>
            <a:chOff x="2719291" y="2206191"/>
            <a:chExt cx="2713353" cy="3118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04E85D-988A-436F-8627-54692113764A}"/>
                </a:ext>
              </a:extLst>
            </p:cNvPr>
            <p:cNvGrpSpPr/>
            <p:nvPr/>
          </p:nvGrpSpPr>
          <p:grpSpPr>
            <a:xfrm>
              <a:off x="3435233" y="2206191"/>
              <a:ext cx="1997411" cy="2268712"/>
              <a:chOff x="2839652" y="3360215"/>
              <a:chExt cx="1997411" cy="226871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F04AB6E-8843-4496-8A59-B383AF6B8361}"/>
                  </a:ext>
                </a:extLst>
              </p:cNvPr>
              <p:cNvSpPr/>
              <p:nvPr/>
            </p:nvSpPr>
            <p:spPr>
              <a:xfrm>
                <a:off x="4252287" y="3360215"/>
                <a:ext cx="584776" cy="584776"/>
              </a:xfrm>
              <a:prstGeom prst="ellipse">
                <a:avLst/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59DA02-2AE6-4B9A-BDAD-C479EBDAF8BC}"/>
                  </a:ext>
                </a:extLst>
              </p:cNvPr>
              <p:cNvSpPr/>
              <p:nvPr/>
            </p:nvSpPr>
            <p:spPr>
              <a:xfrm>
                <a:off x="2839652" y="5044151"/>
                <a:ext cx="584776" cy="584776"/>
              </a:xfrm>
              <a:prstGeom prst="ellipse">
                <a:avLst/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A88874-3AF6-423C-8A13-4D541536311E}"/>
                </a:ext>
              </a:extLst>
            </p:cNvPr>
            <p:cNvSpPr/>
            <p:nvPr/>
          </p:nvSpPr>
          <p:spPr>
            <a:xfrm>
              <a:off x="4144232" y="3040569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40D4CF-7334-4A43-9C1F-D2C4BA10916E}"/>
                </a:ext>
              </a:extLst>
            </p:cNvPr>
            <p:cNvSpPr/>
            <p:nvPr/>
          </p:nvSpPr>
          <p:spPr>
            <a:xfrm>
              <a:off x="2719291" y="4739685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31D851-367F-43F9-BE7F-05E8BF237A3C}"/>
              </a:ext>
            </a:extLst>
          </p:cNvPr>
          <p:cNvSpPr txBox="1"/>
          <p:nvPr/>
        </p:nvSpPr>
        <p:spPr>
          <a:xfrm>
            <a:off x="6007491" y="1988977"/>
            <a:ext cx="279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Data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Preparation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9587A-F275-4E41-987C-83B271EA63CF}"/>
              </a:ext>
            </a:extLst>
          </p:cNvPr>
          <p:cNvSpPr txBox="1"/>
          <p:nvPr/>
        </p:nvSpPr>
        <p:spPr>
          <a:xfrm>
            <a:off x="5096123" y="2813862"/>
            <a:ext cx="474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Model Building and Validation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305E8-FF2C-4882-AF9D-EF2BB77F25C6}"/>
              </a:ext>
            </a:extLst>
          </p:cNvPr>
          <p:cNvSpPr txBox="1"/>
          <p:nvPr/>
        </p:nvSpPr>
        <p:spPr>
          <a:xfrm>
            <a:off x="4435073" y="3622342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Ideal Donor Profiling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91521-2F86-4E59-A71D-396EDBFC4DAC}"/>
              </a:ext>
            </a:extLst>
          </p:cNvPr>
          <p:cNvSpPr txBox="1"/>
          <p:nvPr/>
        </p:nvSpPr>
        <p:spPr>
          <a:xfrm>
            <a:off x="3683488" y="4526470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122595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66675" y="2844225"/>
            <a:ext cx="602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9532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684293" y="194398"/>
            <a:ext cx="5316732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DATA</a:t>
            </a:r>
            <a:r>
              <a:rPr lang="es-MX" sz="2800" dirty="0">
                <a:latin typeface="Verdana"/>
                <a:ea typeface="Verdana"/>
                <a:cs typeface="Calibri Light"/>
              </a:rPr>
              <a:t> </a:t>
            </a:r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PREPARATION</a:t>
            </a:r>
          </a:p>
        </p:txBody>
      </p:sp>
      <p:pic>
        <p:nvPicPr>
          <p:cNvPr id="2" name="Picture 4" descr="Logo, icon&#10;&#10;Description automatically generated">
            <a:extLst>
              <a:ext uri="{FF2B5EF4-FFF2-40B4-BE49-F238E27FC236}">
                <a16:creationId xmlns:a16="http://schemas.microsoft.com/office/drawing/2014/main" id="{F2AA5AB0-220F-4BDB-9056-B680252A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481" y="4579635"/>
            <a:ext cx="1781175" cy="1712949"/>
          </a:xfrm>
          <a:prstGeom prst="rect">
            <a:avLst/>
          </a:prstGeom>
        </p:spPr>
      </p:pic>
      <p:pic>
        <p:nvPicPr>
          <p:cNvPr id="12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381F8657-0938-4BE4-AA7E-487829B1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21" b="22105"/>
          <a:stretch/>
        </p:blipFill>
        <p:spPr>
          <a:xfrm>
            <a:off x="790575" y="2984680"/>
            <a:ext cx="9725025" cy="4110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E70016-BFA8-43B5-8569-58D29D5E54E3}"/>
              </a:ext>
            </a:extLst>
          </p:cNvPr>
          <p:cNvCxnSpPr/>
          <p:nvPr/>
        </p:nvCxnSpPr>
        <p:spPr>
          <a:xfrm flipH="1">
            <a:off x="1019175" y="3629025"/>
            <a:ext cx="54673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DD1145-2BD2-4605-9953-1E62DE48CDCF}"/>
              </a:ext>
            </a:extLst>
          </p:cNvPr>
          <p:cNvCxnSpPr>
            <a:cxnSpLocks/>
          </p:cNvCxnSpPr>
          <p:nvPr/>
        </p:nvCxnSpPr>
        <p:spPr>
          <a:xfrm flipH="1">
            <a:off x="2962275" y="4048124"/>
            <a:ext cx="54673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5E8EF6-6D49-4BEF-A2CE-11ED5AD18AC1}"/>
              </a:ext>
            </a:extLst>
          </p:cNvPr>
          <p:cNvCxnSpPr>
            <a:cxnSpLocks/>
          </p:cNvCxnSpPr>
          <p:nvPr/>
        </p:nvCxnSpPr>
        <p:spPr>
          <a:xfrm flipH="1">
            <a:off x="4619625" y="4438649"/>
            <a:ext cx="54673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C20DB4-1E42-4692-B1AD-67238B515263}"/>
              </a:ext>
            </a:extLst>
          </p:cNvPr>
          <p:cNvSpPr txBox="1"/>
          <p:nvPr/>
        </p:nvSpPr>
        <p:spPr>
          <a:xfrm>
            <a:off x="971550" y="3924300"/>
            <a:ext cx="1314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4B4B78"/>
                </a:solidFill>
                <a:latin typeface="Verdana"/>
                <a:ea typeface="Verdana"/>
              </a:rPr>
              <a:t>15 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A5294-EA14-4BEC-B2D8-35591D891539}"/>
              </a:ext>
            </a:extLst>
          </p:cNvPr>
          <p:cNvSpPr txBox="1"/>
          <p:nvPr/>
        </p:nvSpPr>
        <p:spPr>
          <a:xfrm rot="18720000">
            <a:off x="6226296" y="2216644"/>
            <a:ext cx="17716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4B4B78"/>
                </a:solidFill>
                <a:latin typeface="Verdana"/>
                <a:ea typeface="Verdana"/>
                <a:cs typeface="Calibri"/>
              </a:rPr>
              <a:t>04/08/2018</a:t>
            </a:r>
            <a:endParaRPr lang="en-US" sz="1600">
              <a:solidFill>
                <a:srgbClr val="4B4B78"/>
              </a:solidFill>
              <a:latin typeface="Verdana"/>
              <a:ea typeface="Verdan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20A741-D544-41D4-9540-97FE5A9DFDC9}"/>
              </a:ext>
            </a:extLst>
          </p:cNvPr>
          <p:cNvSpPr txBox="1"/>
          <p:nvPr/>
        </p:nvSpPr>
        <p:spPr>
          <a:xfrm rot="18720000">
            <a:off x="8159870" y="2216643"/>
            <a:ext cx="17716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4B4B78"/>
                </a:solidFill>
                <a:latin typeface="Verdana"/>
                <a:ea typeface="Verdana"/>
                <a:cs typeface="Calibri"/>
              </a:rPr>
              <a:t>18/05/2019</a:t>
            </a:r>
            <a:endParaRPr lang="en-US" sz="1600">
              <a:solidFill>
                <a:srgbClr val="4B4B78"/>
              </a:solidFill>
              <a:latin typeface="Verdana"/>
              <a:ea typeface="Verdan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159C4-967B-4C8C-A6E5-C1C125489BB7}"/>
              </a:ext>
            </a:extLst>
          </p:cNvPr>
          <p:cNvSpPr txBox="1"/>
          <p:nvPr/>
        </p:nvSpPr>
        <p:spPr>
          <a:xfrm rot="18660000">
            <a:off x="9798170" y="2245218"/>
            <a:ext cx="17716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4B4B78"/>
                </a:solidFill>
                <a:latin typeface="Verdana"/>
                <a:ea typeface="Verdana"/>
                <a:cs typeface="Calibri"/>
              </a:rPr>
              <a:t>01/01/2020</a:t>
            </a:r>
            <a:endParaRPr lang="en-US" sz="1600">
              <a:solidFill>
                <a:srgbClr val="4B4B78"/>
              </a:solidFill>
              <a:latin typeface="Verdana"/>
              <a:ea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16B3A-12E2-4BAB-8F0E-773EB094FD1F}"/>
              </a:ext>
            </a:extLst>
          </p:cNvPr>
          <p:cNvSpPr txBox="1"/>
          <p:nvPr/>
        </p:nvSpPr>
        <p:spPr>
          <a:xfrm>
            <a:off x="2924175" y="3305175"/>
            <a:ext cx="99060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Verdana"/>
                <a:ea typeface="Verdana"/>
                <a:cs typeface="Calibri"/>
              </a:rPr>
              <a:t>Train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26E1A-FFAA-4CBE-8292-354B1E920EE3}"/>
              </a:ext>
            </a:extLst>
          </p:cNvPr>
          <p:cNvSpPr txBox="1"/>
          <p:nvPr/>
        </p:nvSpPr>
        <p:spPr>
          <a:xfrm>
            <a:off x="5086350" y="3705224"/>
            <a:ext cx="93345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Verdana"/>
                <a:ea typeface="Verdana"/>
                <a:cs typeface="Calibri"/>
              </a:rPr>
              <a:t>Test Set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E8711-604F-4055-90E0-A29EBEC0CBF0}"/>
              </a:ext>
            </a:extLst>
          </p:cNvPr>
          <p:cNvSpPr txBox="1"/>
          <p:nvPr/>
        </p:nvSpPr>
        <p:spPr>
          <a:xfrm>
            <a:off x="7200900" y="4114799"/>
            <a:ext cx="88582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Verdana"/>
                <a:ea typeface="Verdana"/>
                <a:cs typeface="Calibri"/>
              </a:rPr>
              <a:t>Scoring</a:t>
            </a:r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75E8C26-BCEA-4952-B217-37B4B204C1E8}"/>
              </a:ext>
            </a:extLst>
          </p:cNvPr>
          <p:cNvSpPr txBox="1">
            <a:spLocks/>
          </p:cNvSpPr>
          <p:nvPr/>
        </p:nvSpPr>
        <p:spPr>
          <a:xfrm>
            <a:off x="921667" y="1337398"/>
            <a:ext cx="3135507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9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TIMELINE</a:t>
            </a:r>
            <a:endParaRPr lang="en-US" sz="29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87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684293" y="194398"/>
            <a:ext cx="5316732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DATA</a:t>
            </a:r>
            <a:r>
              <a:rPr lang="es-MX" sz="2800" dirty="0">
                <a:latin typeface="Verdana"/>
                <a:ea typeface="Verdana"/>
                <a:cs typeface="Calibri Light"/>
              </a:rPr>
              <a:t> </a:t>
            </a:r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PREPARATION</a:t>
            </a:r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64A6B516-93E5-4885-AF0C-DA80307A0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238121"/>
              </p:ext>
            </p:extLst>
          </p:nvPr>
        </p:nvGraphicFramePr>
        <p:xfrm>
          <a:off x="495300" y="1809750"/>
          <a:ext cx="4772025" cy="24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1" name="Diagram 281">
            <a:extLst>
              <a:ext uri="{FF2B5EF4-FFF2-40B4-BE49-F238E27FC236}">
                <a16:creationId xmlns:a16="http://schemas.microsoft.com/office/drawing/2014/main" id="{D4894027-094D-4D7C-98CA-B810A41A6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99417"/>
              </p:ext>
            </p:extLst>
          </p:nvPr>
        </p:nvGraphicFramePr>
        <p:xfrm>
          <a:off x="6717976" y="1600200"/>
          <a:ext cx="5105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39" name="Arrow: Right 1238">
            <a:extLst>
              <a:ext uri="{FF2B5EF4-FFF2-40B4-BE49-F238E27FC236}">
                <a16:creationId xmlns:a16="http://schemas.microsoft.com/office/drawing/2014/main" id="{7CC07DAD-4194-4768-8ED6-189760813508}"/>
              </a:ext>
            </a:extLst>
          </p:cNvPr>
          <p:cNvSpPr/>
          <p:nvPr/>
        </p:nvSpPr>
        <p:spPr>
          <a:xfrm>
            <a:off x="5787770" y="2786633"/>
            <a:ext cx="981075" cy="4857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0" y="2844225"/>
            <a:ext cx="738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BUILDING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214077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E1B3-E250-4374-BC79-331CC874803E}"/>
              </a:ext>
            </a:extLst>
          </p:cNvPr>
          <p:cNvSpPr txBox="1">
            <a:spLocks/>
          </p:cNvSpPr>
          <p:nvPr/>
        </p:nvSpPr>
        <p:spPr>
          <a:xfrm>
            <a:off x="5015061" y="151488"/>
            <a:ext cx="6998188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MODEL BUILDING &amp; VALIDATION</a:t>
            </a:r>
            <a:endParaRPr lang="es-MX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9DECEA-39C3-4E55-A2FF-7F165A9FE6AE}"/>
              </a:ext>
            </a:extLst>
          </p:cNvPr>
          <p:cNvGrpSpPr/>
          <p:nvPr/>
        </p:nvGrpSpPr>
        <p:grpSpPr>
          <a:xfrm>
            <a:off x="2228387" y="1815449"/>
            <a:ext cx="8144200" cy="2190870"/>
            <a:chOff x="2039851" y="1238690"/>
            <a:chExt cx="8144200" cy="21908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4B14A0-ABFC-4DA7-9649-F8E5004421AC}"/>
                </a:ext>
              </a:extLst>
            </p:cNvPr>
            <p:cNvCxnSpPr>
              <a:stCxn id="19" idx="2"/>
              <a:endCxn id="15" idx="6"/>
            </p:cNvCxnSpPr>
            <p:nvPr/>
          </p:nvCxnSpPr>
          <p:spPr>
            <a:xfrm>
              <a:off x="2039851" y="2334125"/>
              <a:ext cx="8144200" cy="0"/>
            </a:xfrm>
            <a:prstGeom prst="line">
              <a:avLst/>
            </a:prstGeom>
            <a:ln w="7620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280673-E9C9-4A0A-8702-1BDDB4056627}"/>
                </a:ext>
              </a:extLst>
            </p:cNvPr>
            <p:cNvGrpSpPr/>
            <p:nvPr/>
          </p:nvGrpSpPr>
          <p:grpSpPr>
            <a:xfrm>
              <a:off x="2039851" y="1238690"/>
              <a:ext cx="2194560" cy="2190870"/>
              <a:chOff x="2170795" y="1640801"/>
              <a:chExt cx="2194560" cy="219087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D4E64D-052D-4132-B59B-7896B1ACA3F3}"/>
                  </a:ext>
                </a:extLst>
              </p:cNvPr>
              <p:cNvSpPr/>
              <p:nvPr/>
            </p:nvSpPr>
            <p:spPr>
              <a:xfrm>
                <a:off x="2170795" y="1640801"/>
                <a:ext cx="2194560" cy="2190870"/>
              </a:xfrm>
              <a:prstGeom prst="ellipse">
                <a:avLst/>
              </a:prstGeom>
              <a:solidFill>
                <a:srgbClr val="330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68C3A5C-FC50-4DAC-AEAB-CAB998F6B8D6}"/>
                  </a:ext>
                </a:extLst>
              </p:cNvPr>
              <p:cNvSpPr/>
              <p:nvPr/>
            </p:nvSpPr>
            <p:spPr>
              <a:xfrm>
                <a:off x="2422255" y="1891780"/>
                <a:ext cx="1691640" cy="1688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F1F5FD-7571-4E4D-9049-BDE34E6CC294}"/>
                </a:ext>
              </a:extLst>
            </p:cNvPr>
            <p:cNvGrpSpPr/>
            <p:nvPr/>
          </p:nvGrpSpPr>
          <p:grpSpPr>
            <a:xfrm>
              <a:off x="5014671" y="1238690"/>
              <a:ext cx="2194560" cy="2190870"/>
              <a:chOff x="2170795" y="1640801"/>
              <a:chExt cx="2194560" cy="21908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7713B1C-C2F2-49AC-9DBF-532DE6AE4C18}"/>
                  </a:ext>
                </a:extLst>
              </p:cNvPr>
              <p:cNvSpPr/>
              <p:nvPr/>
            </p:nvSpPr>
            <p:spPr>
              <a:xfrm>
                <a:off x="2170795" y="1640801"/>
                <a:ext cx="2194560" cy="2190870"/>
              </a:xfrm>
              <a:prstGeom prst="ellipse">
                <a:avLst/>
              </a:prstGeom>
              <a:solidFill>
                <a:srgbClr val="4B4B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D5A938B-A658-413A-9C87-8F1CB65B8A8D}"/>
                  </a:ext>
                </a:extLst>
              </p:cNvPr>
              <p:cNvSpPr/>
              <p:nvPr/>
            </p:nvSpPr>
            <p:spPr>
              <a:xfrm>
                <a:off x="2422255" y="1891780"/>
                <a:ext cx="1691640" cy="1688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757214-8305-48A8-9E3A-C5279EC2044E}"/>
                </a:ext>
              </a:extLst>
            </p:cNvPr>
            <p:cNvGrpSpPr/>
            <p:nvPr/>
          </p:nvGrpSpPr>
          <p:grpSpPr>
            <a:xfrm>
              <a:off x="7989491" y="1238690"/>
              <a:ext cx="2194560" cy="2190870"/>
              <a:chOff x="2170795" y="1640801"/>
              <a:chExt cx="2194560" cy="219087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5C89B4-A5B3-444B-8F77-5DAABB96007D}"/>
                  </a:ext>
                </a:extLst>
              </p:cNvPr>
              <p:cNvSpPr/>
              <p:nvPr/>
            </p:nvSpPr>
            <p:spPr>
              <a:xfrm>
                <a:off x="2170795" y="1640801"/>
                <a:ext cx="2194560" cy="2190870"/>
              </a:xfrm>
              <a:prstGeom prst="ellipse">
                <a:avLst/>
              </a:prstGeom>
              <a:solidFill>
                <a:srgbClr val="EB89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06E2604-9C3A-4D46-9BD4-D28A0C15C820}"/>
                  </a:ext>
                </a:extLst>
              </p:cNvPr>
              <p:cNvSpPr/>
              <p:nvPr/>
            </p:nvSpPr>
            <p:spPr>
              <a:xfrm>
                <a:off x="2422255" y="1891780"/>
                <a:ext cx="1691640" cy="1688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Graphic 11" descr="Table with solid fill">
              <a:extLst>
                <a:ext uri="{FF2B5EF4-FFF2-40B4-BE49-F238E27FC236}">
                  <a16:creationId xmlns:a16="http://schemas.microsoft.com/office/drawing/2014/main" id="{3B55E1A6-06DB-469A-9D73-064E9D09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91717" y="1788710"/>
              <a:ext cx="1090828" cy="1090828"/>
            </a:xfrm>
            <a:prstGeom prst="rect">
              <a:avLst/>
            </a:prstGeom>
          </p:spPr>
        </p:pic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3747808E-2FA4-4477-9F47-F52AD3EFC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566537" y="1797588"/>
              <a:ext cx="1090828" cy="1090828"/>
            </a:xfrm>
            <a:prstGeom prst="rect">
              <a:avLst/>
            </a:prstGeom>
          </p:spPr>
        </p:pic>
        <p:pic>
          <p:nvPicPr>
            <p:cNvPr id="14" name="Graphic 13" descr="Thumbs up sign with solid fill">
              <a:extLst>
                <a:ext uri="{FF2B5EF4-FFF2-40B4-BE49-F238E27FC236}">
                  <a16:creationId xmlns:a16="http://schemas.microsoft.com/office/drawing/2014/main" id="{3C2C8FCB-5516-48EF-82CB-E89531EE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41357" y="1797028"/>
              <a:ext cx="1090828" cy="109082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054B0C-D278-44A5-90EF-73FA862C0A89}"/>
              </a:ext>
            </a:extLst>
          </p:cNvPr>
          <p:cNvSpPr txBox="1"/>
          <p:nvPr/>
        </p:nvSpPr>
        <p:spPr>
          <a:xfrm flipH="1">
            <a:off x="2066255" y="4262848"/>
            <a:ext cx="2575384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Created a base-table with 38 features from the dataset.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2875E-1AA2-4BB0-AB87-E55643C3BADB}"/>
              </a:ext>
            </a:extLst>
          </p:cNvPr>
          <p:cNvSpPr txBox="1"/>
          <p:nvPr/>
        </p:nvSpPr>
        <p:spPr>
          <a:xfrm flipH="1">
            <a:off x="5085582" y="4124348"/>
            <a:ext cx="2486369" cy="1612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/>
                <a:ea typeface="Verdana"/>
                <a:cs typeface="Calibri Light"/>
              </a:rPr>
              <a:t>Ran a</a:t>
            </a:r>
            <a:r>
              <a:rPr lang="en-US" dirty="0"/>
              <a:t> Univariate Feature Selection</a:t>
            </a:r>
            <a:r>
              <a:rPr lang="en-US" sz="1600" dirty="0">
                <a:latin typeface="Verdana"/>
                <a:ea typeface="Verdana"/>
                <a:cs typeface="Calibri Light"/>
              </a:rPr>
              <a:t> with a p-value of 0.1 to avoid overfitting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5C9FA-B17A-45E8-BF17-52160C730296}"/>
              </a:ext>
            </a:extLst>
          </p:cNvPr>
          <p:cNvSpPr txBox="1"/>
          <p:nvPr/>
        </p:nvSpPr>
        <p:spPr>
          <a:xfrm flipH="1">
            <a:off x="8015894" y="4309071"/>
            <a:ext cx="2486369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Selected 17 features to run our predictive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3177E-54EE-418A-82B4-25D33CDA66B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2910884"/>
            <a:ext cx="2228387" cy="0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4BBA32-D9B8-4DC8-802E-4A5E92ED27F1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0372587" y="2910884"/>
            <a:ext cx="1819413" cy="8317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2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66244B28873E4D9DBC0C51C33AEDDF" ma:contentTypeVersion="13" ma:contentTypeDescription="Create a new document." ma:contentTypeScope="" ma:versionID="dfccd13e80ac8aeec369b3e86ddcb419">
  <xsd:schema xmlns:xsd="http://www.w3.org/2001/XMLSchema" xmlns:xs="http://www.w3.org/2001/XMLSchema" xmlns:p="http://schemas.microsoft.com/office/2006/metadata/properties" xmlns:ns3="900955da-d766-4a05-9de1-d73c299eb885" xmlns:ns4="d7161e70-d4d3-4ba4-be7e-c8c825ebd6e0" targetNamespace="http://schemas.microsoft.com/office/2006/metadata/properties" ma:root="true" ma:fieldsID="638e473963132fb711a4b0324851f2de" ns3:_="" ns4:_="">
    <xsd:import namespace="900955da-d766-4a05-9de1-d73c299eb885"/>
    <xsd:import namespace="d7161e70-d4d3-4ba4-be7e-c8c825ebd6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955da-d766-4a05-9de1-d73c299eb8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61e70-d4d3-4ba4-be7e-c8c825ebd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5C7DA8-8CEB-420D-B67A-F37F5A51E5D8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00955da-d766-4a05-9de1-d73c299eb885"/>
    <ds:schemaRef ds:uri="http://schemas.openxmlformats.org/package/2006/metadata/core-properties"/>
    <ds:schemaRef ds:uri="http://purl.org/dc/terms/"/>
    <ds:schemaRef ds:uri="http://purl.org/dc/elements/1.1/"/>
    <ds:schemaRef ds:uri="d7161e70-d4d3-4ba4-be7e-c8c825ebd6e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93D154-497A-49D3-945F-351FB9874D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B94D7E-C142-4790-B615-9BDD20E57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955da-d766-4a05-9de1-d73c299eb885"/>
    <ds:schemaRef ds:uri="d7161e70-d4d3-4ba4-be7e-c8c825ebd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166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DELGADO Fernando</dc:creator>
  <cp:lastModifiedBy>DELGADO Fernando</cp:lastModifiedBy>
  <cp:revision>1</cp:revision>
  <dcterms:created xsi:type="dcterms:W3CDTF">2021-09-21T12:23:23Z</dcterms:created>
  <dcterms:modified xsi:type="dcterms:W3CDTF">2022-02-09T11:18:19Z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0x0101009F66244B28873E4D9DBC0C51C33AEDDF</vt:lpwstr>
  </property>
</Properties>
</file>