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9D"/>
    <a:srgbClr val="4B4B78"/>
    <a:srgbClr val="BA654E"/>
    <a:srgbClr val="763D2E"/>
    <a:srgbClr val="51B7AD"/>
    <a:srgbClr val="2F736D"/>
    <a:srgbClr val="FFFFFF"/>
    <a:srgbClr val="4E6372"/>
    <a:srgbClr val="333F50"/>
    <a:srgbClr val="BF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5A4AE-6843-4BC5-83FE-9C87CB3C8C1E}" v="3" dt="2021-12-06T18:03:3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7764" autoAdjust="0"/>
  </p:normalViewPr>
  <p:slideViewPr>
    <p:cSldViewPr snapToGrid="0">
      <p:cViewPr varScale="1">
        <p:scale>
          <a:sx n="66" d="100"/>
          <a:sy n="66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GADO Fernando" userId="dbc65a3a-0add-45ab-b751-257b0ef22e5f" providerId="ADAL" clId="{FA35A4AE-6843-4BC5-83FE-9C87CB3C8C1E}"/>
    <pc:docChg chg="undo custSel addSld delSld modSld modMainMaster">
      <pc:chgData name="DELGADO Fernando" userId="dbc65a3a-0add-45ab-b751-257b0ef22e5f" providerId="ADAL" clId="{FA35A4AE-6843-4BC5-83FE-9C87CB3C8C1E}" dt="2021-12-06T18:05:46.282" v="306" actId="1076"/>
      <pc:docMkLst>
        <pc:docMk/>
      </pc:docMkLst>
      <pc:sldChg chg="addSp delSp modSp mod">
        <pc:chgData name="DELGADO Fernando" userId="dbc65a3a-0add-45ab-b751-257b0ef22e5f" providerId="ADAL" clId="{FA35A4AE-6843-4BC5-83FE-9C87CB3C8C1E}" dt="2021-12-06T18:05:46.282" v="306" actId="1076"/>
        <pc:sldMkLst>
          <pc:docMk/>
          <pc:sldMk cId="2632689358" sldId="256"/>
        </pc:sldMkLst>
        <pc:spChg chg="mod">
          <ac:chgData name="DELGADO Fernando" userId="dbc65a3a-0add-45ab-b751-257b0ef22e5f" providerId="ADAL" clId="{FA35A4AE-6843-4BC5-83FE-9C87CB3C8C1E}" dt="2021-12-06T18:05:46.282" v="306" actId="1076"/>
          <ac:spMkLst>
            <pc:docMk/>
            <pc:sldMk cId="2632689358" sldId="256"/>
            <ac:spMk id="4" creationId="{53FC89C0-CB6C-443E-8B67-8B62FE401AF0}"/>
          </ac:spMkLst>
        </pc:spChg>
        <pc:spChg chg="mod">
          <ac:chgData name="DELGADO Fernando" userId="dbc65a3a-0add-45ab-b751-257b0ef22e5f" providerId="ADAL" clId="{FA35A4AE-6843-4BC5-83FE-9C87CB3C8C1E}" dt="2021-12-06T18:03:13.946" v="213" actId="20577"/>
          <ac:spMkLst>
            <pc:docMk/>
            <pc:sldMk cId="2632689358" sldId="256"/>
            <ac:spMk id="5" creationId="{BBC2B9DB-E923-4ED5-9DEC-825657538E3D}"/>
          </ac:spMkLst>
        </pc:spChg>
        <pc:spChg chg="mod">
          <ac:chgData name="DELGADO Fernando" userId="dbc65a3a-0add-45ab-b751-257b0ef22e5f" providerId="ADAL" clId="{FA35A4AE-6843-4BC5-83FE-9C87CB3C8C1E}" dt="2021-12-06T18:03:21.792" v="230" actId="20577"/>
          <ac:spMkLst>
            <pc:docMk/>
            <pc:sldMk cId="2632689358" sldId="256"/>
            <ac:spMk id="6" creationId="{46DD46B3-FD52-482B-B07E-D787B2F624F8}"/>
          </ac:spMkLst>
        </pc:spChg>
        <pc:picChg chg="add del">
          <ac:chgData name="DELGADO Fernando" userId="dbc65a3a-0add-45ab-b751-257b0ef22e5f" providerId="ADAL" clId="{FA35A4AE-6843-4BC5-83FE-9C87CB3C8C1E}" dt="2021-12-06T18:04:24.208" v="237" actId="22"/>
          <ac:picMkLst>
            <pc:docMk/>
            <pc:sldMk cId="2632689358" sldId="256"/>
            <ac:picMk id="3" creationId="{FCA178AA-16FE-4504-961B-412987DE449A}"/>
          </ac:picMkLst>
        </pc:picChg>
        <pc:picChg chg="add mod">
          <ac:chgData name="DELGADO Fernando" userId="dbc65a3a-0add-45ab-b751-257b0ef22e5f" providerId="ADAL" clId="{FA35A4AE-6843-4BC5-83FE-9C87CB3C8C1E}" dt="2021-12-06T18:05:32.981" v="299" actId="1076"/>
          <ac:picMkLst>
            <pc:docMk/>
            <pc:sldMk cId="2632689358" sldId="256"/>
            <ac:picMk id="8" creationId="{100E52FA-1F28-4CD5-AACD-24AF266A8057}"/>
          </ac:picMkLst>
        </pc:picChg>
      </pc:sldChg>
      <pc:sldChg chg="modSp mod">
        <pc:chgData name="DELGADO Fernando" userId="dbc65a3a-0add-45ab-b751-257b0ef22e5f" providerId="ADAL" clId="{FA35A4AE-6843-4BC5-83FE-9C87CB3C8C1E}" dt="2021-12-06T18:03:34.037" v="231" actId="1076"/>
        <pc:sldMkLst>
          <pc:docMk/>
          <pc:sldMk cId="1225953460" sldId="257"/>
        </pc:sldMkLst>
        <pc:spChg chg="mod">
          <ac:chgData name="DELGADO Fernando" userId="dbc65a3a-0add-45ab-b751-257b0ef22e5f" providerId="ADAL" clId="{FA35A4AE-6843-4BC5-83FE-9C87CB3C8C1E}" dt="2021-12-06T18:03:34.037" v="231" actId="1076"/>
          <ac:spMkLst>
            <pc:docMk/>
            <pc:sldMk cId="1225953460" sldId="257"/>
            <ac:spMk id="2" creationId="{D8E86791-3CD5-4C9B-AD24-6DB8E240B516}"/>
          </ac:spMkLst>
        </pc:spChg>
        <pc:spChg chg="mod">
          <ac:chgData name="DELGADO Fernando" userId="dbc65a3a-0add-45ab-b751-257b0ef22e5f" providerId="ADAL" clId="{FA35A4AE-6843-4BC5-83FE-9C87CB3C8C1E}" dt="2021-12-06T17:59:40.076" v="15" actId="20577"/>
          <ac:spMkLst>
            <pc:docMk/>
            <pc:sldMk cId="1225953460" sldId="257"/>
            <ac:spMk id="3" creationId="{6D2B917D-8ECC-4BE3-B72C-2BB4357562C0}"/>
          </ac:spMkLst>
        </pc:spChg>
        <pc:spChg chg="mod">
          <ac:chgData name="DELGADO Fernando" userId="dbc65a3a-0add-45ab-b751-257b0ef22e5f" providerId="ADAL" clId="{FA35A4AE-6843-4BC5-83FE-9C87CB3C8C1E}" dt="2021-12-06T17:59:42.695" v="16" actId="20577"/>
          <ac:spMkLst>
            <pc:docMk/>
            <pc:sldMk cId="1225953460" sldId="257"/>
            <ac:spMk id="4" creationId="{231EADD0-9CFE-414F-BCA1-3D38A2720137}"/>
          </ac:spMkLst>
        </pc:spChg>
        <pc:spChg chg="mod">
          <ac:chgData name="DELGADO Fernando" userId="dbc65a3a-0add-45ab-b751-257b0ef22e5f" providerId="ADAL" clId="{FA35A4AE-6843-4BC5-83FE-9C87CB3C8C1E}" dt="2021-12-06T17:59:49.419" v="20" actId="20577"/>
          <ac:spMkLst>
            <pc:docMk/>
            <pc:sldMk cId="1225953460" sldId="257"/>
            <ac:spMk id="5" creationId="{1FAE2203-C827-482E-9FC6-2CBA2B89E49D}"/>
          </ac:spMkLst>
        </pc:spChg>
        <pc:spChg chg="mod">
          <ac:chgData name="DELGADO Fernando" userId="dbc65a3a-0add-45ab-b751-257b0ef22e5f" providerId="ADAL" clId="{FA35A4AE-6843-4BC5-83FE-9C87CB3C8C1E}" dt="2021-12-06T17:59:45.924" v="19" actId="20577"/>
          <ac:spMkLst>
            <pc:docMk/>
            <pc:sldMk cId="1225953460" sldId="257"/>
            <ac:spMk id="6" creationId="{8DA16ABC-FEAD-4A4F-8CB9-0F77C55F8807}"/>
          </ac:spMkLst>
        </pc:spChg>
      </pc:sldChg>
      <pc:sldChg chg="del">
        <pc:chgData name="DELGADO Fernando" userId="dbc65a3a-0add-45ab-b751-257b0ef22e5f" providerId="ADAL" clId="{FA35A4AE-6843-4BC5-83FE-9C87CB3C8C1E}" dt="2021-12-06T17:59:28.831" v="8" actId="47"/>
        <pc:sldMkLst>
          <pc:docMk/>
          <pc:sldMk cId="85312523" sldId="258"/>
        </pc:sldMkLst>
      </pc:sldChg>
      <pc:sldChg chg="del">
        <pc:chgData name="DELGADO Fernando" userId="dbc65a3a-0add-45ab-b751-257b0ef22e5f" providerId="ADAL" clId="{FA35A4AE-6843-4BC5-83FE-9C87CB3C8C1E}" dt="2021-12-06T17:59:29.700" v="9" actId="47"/>
        <pc:sldMkLst>
          <pc:docMk/>
          <pc:sldMk cId="2298296385" sldId="259"/>
        </pc:sldMkLst>
      </pc:sldChg>
      <pc:sldChg chg="del">
        <pc:chgData name="DELGADO Fernando" userId="dbc65a3a-0add-45ab-b751-257b0ef22e5f" providerId="ADAL" clId="{FA35A4AE-6843-4BC5-83FE-9C87CB3C8C1E}" dt="2021-12-06T17:59:31.818" v="10" actId="47"/>
        <pc:sldMkLst>
          <pc:docMk/>
          <pc:sldMk cId="3685273624" sldId="260"/>
        </pc:sldMkLst>
      </pc:sldChg>
      <pc:sldChg chg="del">
        <pc:chgData name="DELGADO Fernando" userId="dbc65a3a-0add-45ab-b751-257b0ef22e5f" providerId="ADAL" clId="{FA35A4AE-6843-4BC5-83FE-9C87CB3C8C1E}" dt="2021-12-06T17:59:32.145" v="11" actId="47"/>
        <pc:sldMkLst>
          <pc:docMk/>
          <pc:sldMk cId="1821870386" sldId="261"/>
        </pc:sldMkLst>
      </pc:sldChg>
      <pc:sldChg chg="del">
        <pc:chgData name="DELGADO Fernando" userId="dbc65a3a-0add-45ab-b751-257b0ef22e5f" providerId="ADAL" clId="{FA35A4AE-6843-4BC5-83FE-9C87CB3C8C1E}" dt="2021-12-06T17:59:32.941" v="13" actId="47"/>
        <pc:sldMkLst>
          <pc:docMk/>
          <pc:sldMk cId="3706320429" sldId="263"/>
        </pc:sldMkLst>
      </pc:sldChg>
      <pc:sldChg chg="del">
        <pc:chgData name="DELGADO Fernando" userId="dbc65a3a-0add-45ab-b751-257b0ef22e5f" providerId="ADAL" clId="{FA35A4AE-6843-4BC5-83FE-9C87CB3C8C1E}" dt="2021-12-06T17:59:33.735" v="14" actId="47"/>
        <pc:sldMkLst>
          <pc:docMk/>
          <pc:sldMk cId="2789030985" sldId="264"/>
        </pc:sldMkLst>
      </pc:sldChg>
      <pc:sldChg chg="del">
        <pc:chgData name="DELGADO Fernando" userId="dbc65a3a-0add-45ab-b751-257b0ef22e5f" providerId="ADAL" clId="{FA35A4AE-6843-4BC5-83FE-9C87CB3C8C1E}" dt="2021-12-06T17:59:32.433" v="12" actId="47"/>
        <pc:sldMkLst>
          <pc:docMk/>
          <pc:sldMk cId="3560564756" sldId="266"/>
        </pc:sldMkLst>
      </pc:sldChg>
      <pc:sldChg chg="addSp delSp modSp mod">
        <pc:chgData name="DELGADO Fernando" userId="dbc65a3a-0add-45ab-b751-257b0ef22e5f" providerId="ADAL" clId="{FA35A4AE-6843-4BC5-83FE-9C87CB3C8C1E}" dt="2021-12-06T18:00:10.386" v="24" actId="20577"/>
        <pc:sldMkLst>
          <pc:docMk/>
          <pc:sldMk cId="3937798002" sldId="267"/>
        </pc:sldMkLst>
        <pc:spChg chg="add del mod">
          <ac:chgData name="DELGADO Fernando" userId="dbc65a3a-0add-45ab-b751-257b0ef22e5f" providerId="ADAL" clId="{FA35A4AE-6843-4BC5-83FE-9C87CB3C8C1E}" dt="2021-12-06T18:00:10.386" v="24" actId="20577"/>
          <ac:spMkLst>
            <pc:docMk/>
            <pc:sldMk cId="3937798002" sldId="267"/>
            <ac:spMk id="4" creationId="{FA88A8A0-AE1A-4B8B-ADBA-1D616E304B3B}"/>
          </ac:spMkLst>
        </pc:spChg>
      </pc:sldChg>
      <pc:sldChg chg="addSp delSp modSp new mod">
        <pc:chgData name="DELGADO Fernando" userId="dbc65a3a-0add-45ab-b751-257b0ef22e5f" providerId="ADAL" clId="{FA35A4AE-6843-4BC5-83FE-9C87CB3C8C1E}" dt="2021-12-06T18:03:37.674" v="234" actId="121"/>
        <pc:sldMkLst>
          <pc:docMk/>
          <pc:sldMk cId="1038799368" sldId="268"/>
        </pc:sldMkLst>
        <pc:spChg chg="add del mod">
          <ac:chgData name="DELGADO Fernando" userId="dbc65a3a-0add-45ab-b751-257b0ef22e5f" providerId="ADAL" clId="{FA35A4AE-6843-4BC5-83FE-9C87CB3C8C1E}" dt="2021-12-06T18:01:27.345" v="57"/>
          <ac:spMkLst>
            <pc:docMk/>
            <pc:sldMk cId="1038799368" sldId="268"/>
            <ac:spMk id="2" creationId="{A02438BA-F5F4-4497-A055-AA099D5290FB}"/>
          </ac:spMkLst>
        </pc:spChg>
        <pc:spChg chg="add mod">
          <ac:chgData name="DELGADO Fernando" userId="dbc65a3a-0add-45ab-b751-257b0ef22e5f" providerId="ADAL" clId="{FA35A4AE-6843-4BC5-83FE-9C87CB3C8C1E}" dt="2021-12-06T18:03:37.674" v="234" actId="121"/>
          <ac:spMkLst>
            <pc:docMk/>
            <pc:sldMk cId="1038799368" sldId="268"/>
            <ac:spMk id="3" creationId="{52826E77-1411-44D1-8B17-DF1FECACFDA1}"/>
          </ac:spMkLst>
        </pc:spChg>
      </pc:sldChg>
      <pc:sldMasterChg chg="modSldLayout">
        <pc:chgData name="DELGADO Fernando" userId="dbc65a3a-0add-45ab-b751-257b0ef22e5f" providerId="ADAL" clId="{FA35A4AE-6843-4BC5-83FE-9C87CB3C8C1E}" dt="2021-12-06T18:01:39.946" v="102" actId="20577"/>
        <pc:sldMasterMkLst>
          <pc:docMk/>
          <pc:sldMasterMk cId="332002691" sldId="2147483648"/>
        </pc:sldMasterMkLst>
        <pc:sldLayoutChg chg="delSp mod">
          <pc:chgData name="DELGADO Fernando" userId="dbc65a3a-0add-45ab-b751-257b0ef22e5f" providerId="ADAL" clId="{FA35A4AE-6843-4BC5-83FE-9C87CB3C8C1E}" dt="2021-12-06T18:00:46.873" v="25" actId="478"/>
          <pc:sldLayoutMkLst>
            <pc:docMk/>
            <pc:sldMasterMk cId="332002691" sldId="2147483648"/>
            <pc:sldLayoutMk cId="2672351510" sldId="2147483651"/>
          </pc:sldLayoutMkLst>
          <pc:spChg chg="del">
            <ac:chgData name="DELGADO Fernando" userId="dbc65a3a-0add-45ab-b751-257b0ef22e5f" providerId="ADAL" clId="{FA35A4AE-6843-4BC5-83FE-9C87CB3C8C1E}" dt="2021-12-06T18:00:46.873" v="25" actId="478"/>
            <ac:spMkLst>
              <pc:docMk/>
              <pc:sldMasterMk cId="332002691" sldId="2147483648"/>
              <pc:sldLayoutMk cId="2672351510" sldId="2147483651"/>
              <ac:spMk id="9" creationId="{44AEFF42-F28C-4B8B-B8D0-75450719E5FF}"/>
            </ac:spMkLst>
          </pc:spChg>
        </pc:sldLayoutChg>
        <pc:sldLayoutChg chg="addSp delSp modSp mod">
          <pc:chgData name="DELGADO Fernando" userId="dbc65a3a-0add-45ab-b751-257b0ef22e5f" providerId="ADAL" clId="{FA35A4AE-6843-4BC5-83FE-9C87CB3C8C1E}" dt="2021-12-06T18:01:39.946" v="102" actId="20577"/>
          <pc:sldLayoutMkLst>
            <pc:docMk/>
            <pc:sldMasterMk cId="332002691" sldId="2147483648"/>
            <pc:sldLayoutMk cId="3999317328" sldId="2147483654"/>
          </pc:sldLayoutMkLst>
          <pc:spChg chg="add del mod">
            <ac:chgData name="DELGADO Fernando" userId="dbc65a3a-0add-45ab-b751-257b0ef22e5f" providerId="ADAL" clId="{FA35A4AE-6843-4BC5-83FE-9C87CB3C8C1E}" dt="2021-12-06T18:01:39.946" v="102" actId="20577"/>
            <ac:spMkLst>
              <pc:docMk/>
              <pc:sldMasterMk cId="332002691" sldId="2147483648"/>
              <pc:sldLayoutMk cId="3999317328" sldId="2147483654"/>
              <ac:spMk id="33" creationId="{A72FD18A-F1CB-43BB-82CD-A2FAC9596C9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7B6504-532C-4F3F-9AD2-D0E3C7DE2A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7896-3B16-46FE-8720-5C0CB1B4E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51A8-EABB-4A86-867C-AE7E004FD2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DD51-3D4A-4E11-BF8E-E968C32C9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1D7-CA08-4D03-A64F-2D484BD25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490C-6F9C-4AB9-9AF4-9DF6C1AF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C655-42AE-444E-BD03-B81D65C9F7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73CB0-3C8E-4A41-9D08-FBC7B39C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C86F7-187D-4777-B733-AD6DA32A7971}"/>
              </a:ext>
            </a:extLst>
          </p:cNvPr>
          <p:cNvSpPr/>
          <p:nvPr userDrawn="1"/>
        </p:nvSpPr>
        <p:spPr>
          <a:xfrm>
            <a:off x="0" y="-3"/>
            <a:ext cx="4483225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1D7ADEC-66C4-4FCC-BF96-71226F304C45}"/>
              </a:ext>
            </a:extLst>
          </p:cNvPr>
          <p:cNvSpPr/>
          <p:nvPr userDrawn="1"/>
        </p:nvSpPr>
        <p:spPr>
          <a:xfrm rot="5400000">
            <a:off x="1844829" y="2614031"/>
            <a:ext cx="6950330" cy="1722269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2E134796-15C2-48A8-9DC9-68CBAB91C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93" y="92329"/>
            <a:ext cx="2494417" cy="779627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E7290F2-6385-4BD5-94B9-0DFD52F51818}"/>
              </a:ext>
            </a:extLst>
          </p:cNvPr>
          <p:cNvSpPr/>
          <p:nvPr userDrawn="1"/>
        </p:nvSpPr>
        <p:spPr>
          <a:xfrm rot="5400000">
            <a:off x="1831020" y="2607815"/>
            <a:ext cx="6858001" cy="1642369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7B551-79C5-4D66-A542-C1BC7EC14A6F}"/>
              </a:ext>
            </a:extLst>
          </p:cNvPr>
          <p:cNvSpPr/>
          <p:nvPr userDrawn="1"/>
        </p:nvSpPr>
        <p:spPr>
          <a:xfrm>
            <a:off x="-44389" y="-6"/>
            <a:ext cx="4483225" cy="68580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D74CE-D6B0-43BB-8018-8D744FA07C00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C59857F-3958-497F-A3E0-B9D2888D524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8021-92D8-4A26-8E81-501D1753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7CAC-776A-49CF-AF79-7B1266F7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C9C9-CF28-4B02-BDFE-EE2BC78B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A136-3E79-4D33-9A20-D78CE19A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EEF3-1908-4B6E-B469-27F6142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41EB-8D84-4792-90EF-A954E8B6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6DCF-7CD0-4148-ACBA-068A2D2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3193-5141-4F87-BC56-DCD8C9F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5F40-768C-4B9A-9436-327506DF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950A-FED9-4F32-8D57-4BAD4C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9826-2F81-4744-906F-0E700BFED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4293" y="136525"/>
            <a:ext cx="5316732" cy="594995"/>
          </a:xfrm>
        </p:spPr>
        <p:txBody>
          <a:bodyPr/>
          <a:lstStyle>
            <a:lvl1pPr algn="r">
              <a:defRPr>
                <a:solidFill>
                  <a:srgbClr val="4B4B78"/>
                </a:solidFill>
              </a:defRPr>
            </a:lvl1pPr>
          </a:lstStyle>
          <a:p>
            <a:r>
              <a:rPr lang="es-MX" dirty="0"/>
              <a:t>TITLE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9C07-40B1-402B-ABD6-3A93CF01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9A6-BFDC-47F4-80B9-A05F39E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BE44-D1B9-43FC-9CFC-A94757EC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7673E-DD85-43D1-9389-78E794E6A7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741" y="-55878"/>
            <a:ext cx="5867685" cy="7015971"/>
          </a:xfrm>
          <a:prstGeom prst="line">
            <a:avLst/>
          </a:prstGeom>
          <a:ln w="3810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53407-0490-46B0-BC24-F621C8A1ABB8}"/>
              </a:ext>
            </a:extLst>
          </p:cNvPr>
          <p:cNvSpPr/>
          <p:nvPr userDrawn="1"/>
        </p:nvSpPr>
        <p:spPr>
          <a:xfrm rot="2395616">
            <a:off x="3091737" y="1513469"/>
            <a:ext cx="468866" cy="3773010"/>
          </a:xfrm>
          <a:prstGeom prst="rect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60CF6F7-1226-4CD7-882B-92685A1D5077}"/>
              </a:ext>
            </a:extLst>
          </p:cNvPr>
          <p:cNvSpPr/>
          <p:nvPr userDrawn="1"/>
        </p:nvSpPr>
        <p:spPr>
          <a:xfrm rot="16200000">
            <a:off x="9473533" y="4139532"/>
            <a:ext cx="3093868" cy="2343067"/>
          </a:xfrm>
          <a:prstGeom prst="rtTriangle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5">
            <a:extLst>
              <a:ext uri="{FF2B5EF4-FFF2-40B4-BE49-F238E27FC236}">
                <a16:creationId xmlns:a16="http://schemas.microsoft.com/office/drawing/2014/main" id="{90FC01D7-D7C2-4AA7-A4BF-8172E04D0E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59A4CC1-C9DA-4FCA-B339-96E375D4DE87}"/>
              </a:ext>
            </a:extLst>
          </p:cNvPr>
          <p:cNvSpPr/>
          <p:nvPr userDrawn="1"/>
        </p:nvSpPr>
        <p:spPr>
          <a:xfrm rot="18536737">
            <a:off x="4427833" y="1538913"/>
            <a:ext cx="484521" cy="448808"/>
          </a:xfrm>
          <a:prstGeom prst="rtTriangle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7FAC32F-5B06-4CE0-B861-FD6458B58E8C}"/>
              </a:ext>
            </a:extLst>
          </p:cNvPr>
          <p:cNvSpPr/>
          <p:nvPr userDrawn="1"/>
        </p:nvSpPr>
        <p:spPr>
          <a:xfrm rot="13981812">
            <a:off x="1548397" y="4600493"/>
            <a:ext cx="671051" cy="4608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5">
            <a:extLst>
              <a:ext uri="{FF2B5EF4-FFF2-40B4-BE49-F238E27FC236}">
                <a16:creationId xmlns:a16="http://schemas.microsoft.com/office/drawing/2014/main" id="{4D1FDD2F-6C28-49EC-96F5-F07E3E744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D53C175-E367-42B1-9414-91C9F7669A73}"/>
              </a:ext>
            </a:extLst>
          </p:cNvPr>
          <p:cNvSpPr/>
          <p:nvPr userDrawn="1"/>
        </p:nvSpPr>
        <p:spPr>
          <a:xfrm>
            <a:off x="190976" y="5781675"/>
            <a:ext cx="1742600" cy="1076324"/>
          </a:xfrm>
          <a:prstGeom prst="parallelogram">
            <a:avLst>
              <a:gd name="adj" fmla="val 66579"/>
            </a:avLst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9DDAC-377D-4019-BB23-AEAAFE9B2229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424C3F6-7E24-4499-8215-F23797188F59}"/>
              </a:ext>
            </a:extLst>
          </p:cNvPr>
          <p:cNvSpPr/>
          <p:nvPr userDrawn="1"/>
        </p:nvSpPr>
        <p:spPr>
          <a:xfrm>
            <a:off x="886827" y="5234731"/>
            <a:ext cx="1237725" cy="1623269"/>
          </a:xfrm>
          <a:prstGeom prst="parallelogram">
            <a:avLst>
              <a:gd name="adj" fmla="val 86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7BED5-6FBB-4F33-AACD-BE0E54AF734F}"/>
              </a:ext>
            </a:extLst>
          </p:cNvPr>
          <p:cNvSpPr/>
          <p:nvPr userDrawn="1"/>
        </p:nvSpPr>
        <p:spPr>
          <a:xfrm>
            <a:off x="9426633" y="714895"/>
            <a:ext cx="2765367" cy="57837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81EF8F1-9274-488C-8987-D67EE7C8F075}"/>
              </a:ext>
            </a:extLst>
          </p:cNvPr>
          <p:cNvSpPr/>
          <p:nvPr userDrawn="1"/>
        </p:nvSpPr>
        <p:spPr>
          <a:xfrm>
            <a:off x="9270476" y="709423"/>
            <a:ext cx="312313" cy="287399"/>
          </a:xfrm>
          <a:prstGeom prst="parallelogram">
            <a:avLst>
              <a:gd name="adj" fmla="val 40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FD18A-F1CB-43BB-82CD-A2FAC9596C9B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rgbClr val="4B4B78"/>
                </a:solidFill>
              </a:rPr>
              <a:t>DESCRIPTIVE AND PREDICTIVE ANALYTICS</a:t>
            </a:r>
            <a:endParaRPr lang="en-US" sz="1200" dirty="0">
              <a:solidFill>
                <a:srgbClr val="4B4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>
            <a:extLst>
              <a:ext uri="{FF2B5EF4-FFF2-40B4-BE49-F238E27FC236}">
                <a16:creationId xmlns:a16="http://schemas.microsoft.com/office/drawing/2014/main" id="{E3460D4E-200B-442F-B134-27003AD39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9" y="163159"/>
            <a:ext cx="2289979" cy="715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78-E1D1-4C96-9CB1-057DAF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53F0-6C2B-45DB-8758-EF1B168E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6115-9DBC-4FEA-95B9-05258DFE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303A-4A70-419B-BE8A-FB0A830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219F-F1C4-4BFF-B8DA-80293C8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ACEE-763B-4382-A70C-9E2FCFA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DF91-8D5C-439C-ABAB-EC60D4F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F018-E2CA-416D-A3C3-D407636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9434-BCC4-4DCD-B772-9771285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19578-04CD-4773-9D67-7BF2342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4AE7-59D0-4621-8C3A-996F2873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A30D-1166-414B-8646-AECE2A3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CB8D1-CAED-4566-8E87-7CB7EA3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68D0A-4446-4A0D-B06E-5E2BAAD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74EF-9D8C-493F-9831-29A0B0FB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D993-C8E2-4468-AEE0-5549E93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27-4366-4533-9802-B276B40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337-3B2A-4DE0-91E1-DCD18937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480D-05DA-4781-B789-D8816545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F5DF-CC2A-4979-994A-6E691F64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315F-96EA-4586-91A4-F2E6B83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B107-A6D9-4913-8864-3DD29AAE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F91-D25C-45FB-8D34-E7C68CB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CD99-90C0-4C43-8746-E81824B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FA7C-A809-45F3-B262-F42DA5DB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95D8-E341-4536-B830-7DA950D0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CA70-EE84-4F02-8E44-04B36BED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8833-75BF-4ACE-B86E-432CB1D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15E1-36E7-491E-85AD-21E54DA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2BC2A-DC80-4AAD-ABC9-4A841BE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147D-8E0A-45C3-9AFA-B706302D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B199-6202-4ED1-B9FC-18531298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D27-FE37-4C76-9314-D8208C714FE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8468-3CB8-4F10-877F-7373EF2A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5AD8-16CA-471F-8F31-93E9A6F1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C89C0-CB6C-443E-8B67-8B62FE401AF0}"/>
              </a:ext>
            </a:extLst>
          </p:cNvPr>
          <p:cNvSpPr txBox="1"/>
          <p:nvPr/>
        </p:nvSpPr>
        <p:spPr>
          <a:xfrm>
            <a:off x="0" y="2844225"/>
            <a:ext cx="796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DSC 2020 DONORS SELECTION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B9DB-E923-4ED5-9DEC-825657538E3D}"/>
              </a:ext>
            </a:extLst>
          </p:cNvPr>
          <p:cNvSpPr txBox="1"/>
          <p:nvPr/>
        </p:nvSpPr>
        <p:spPr>
          <a:xfrm>
            <a:off x="5693664" y="6155843"/>
            <a:ext cx="637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rgbClr val="4B4B78"/>
                </a:solidFill>
              </a:rPr>
              <a:t>DESCRIPTIVE AND PREDICTIVE ANALYTICS</a:t>
            </a:r>
            <a:endParaRPr lang="en-US" dirty="0">
              <a:solidFill>
                <a:srgbClr val="4B4B7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D46B3-FD52-482B-B07E-D787B2F624F8}"/>
              </a:ext>
            </a:extLst>
          </p:cNvPr>
          <p:cNvSpPr txBox="1"/>
          <p:nvPr/>
        </p:nvSpPr>
        <p:spPr>
          <a:xfrm>
            <a:off x="6407315" y="6427117"/>
            <a:ext cx="566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solidFill>
                  <a:srgbClr val="767171"/>
                </a:solidFill>
              </a:rPr>
              <a:t>NOVEMBER 7TH 2021</a:t>
            </a:r>
            <a:endParaRPr lang="en-US" sz="1600" i="1" dirty="0">
              <a:solidFill>
                <a:srgbClr val="76717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E52FA-1F28-4CD5-AACD-24AF266A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83" y="1741023"/>
            <a:ext cx="4041823" cy="33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791-3CD5-4C9B-AD24-6DB8E240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93" y="194398"/>
            <a:ext cx="5316732" cy="594995"/>
          </a:xfrm>
        </p:spPr>
        <p:txBody>
          <a:bodyPr>
            <a:normAutofit fontScale="90000"/>
          </a:bodyPr>
          <a:lstStyle/>
          <a:p>
            <a:r>
              <a:rPr lang="es-MX" dirty="0"/>
              <a:t>AGENDA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04E85D-988A-436F-8627-54692113764A}"/>
              </a:ext>
            </a:extLst>
          </p:cNvPr>
          <p:cNvGrpSpPr/>
          <p:nvPr/>
        </p:nvGrpSpPr>
        <p:grpSpPr>
          <a:xfrm>
            <a:off x="2577805" y="1644975"/>
            <a:ext cx="3925290" cy="4031904"/>
            <a:chOff x="3182552" y="1645919"/>
            <a:chExt cx="3925290" cy="40319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2B917D-8ECC-4BE3-B72C-2BB4357562C0}"/>
                </a:ext>
              </a:extLst>
            </p:cNvPr>
            <p:cNvSpPr txBox="1"/>
            <p:nvPr/>
          </p:nvSpPr>
          <p:spPr>
            <a:xfrm>
              <a:off x="6822186" y="1709420"/>
              <a:ext cx="285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en-US" sz="3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1EADD0-9CFE-414F-BCA1-3D38A2720137}"/>
                </a:ext>
              </a:extLst>
            </p:cNvPr>
            <p:cNvSpPr txBox="1"/>
            <p:nvPr/>
          </p:nvSpPr>
          <p:spPr>
            <a:xfrm>
              <a:off x="5944963" y="2804015"/>
              <a:ext cx="285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en-US" sz="3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AE2203-C827-482E-9FC6-2CBA2B89E49D}"/>
                </a:ext>
              </a:extLst>
            </p:cNvPr>
            <p:cNvSpPr txBox="1"/>
            <p:nvPr/>
          </p:nvSpPr>
          <p:spPr>
            <a:xfrm>
              <a:off x="4171527" y="5093048"/>
              <a:ext cx="285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A16ABC-FEAD-4A4F-8CB9-0F77C55F8807}"/>
                </a:ext>
              </a:extLst>
            </p:cNvPr>
            <p:cNvSpPr txBox="1"/>
            <p:nvPr/>
          </p:nvSpPr>
          <p:spPr>
            <a:xfrm>
              <a:off x="4981568" y="3957503"/>
              <a:ext cx="285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en-US" sz="3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4F2456-F754-4753-8D57-568255586CF8}"/>
                </a:ext>
              </a:extLst>
            </p:cNvPr>
            <p:cNvSpPr/>
            <p:nvPr/>
          </p:nvSpPr>
          <p:spPr>
            <a:xfrm>
              <a:off x="5968424" y="1645919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3A10FB-4E9E-4DCF-A4ED-3B7D30235FEF}"/>
                </a:ext>
              </a:extLst>
            </p:cNvPr>
            <p:cNvSpPr/>
            <p:nvPr/>
          </p:nvSpPr>
          <p:spPr>
            <a:xfrm>
              <a:off x="5035736" y="2772773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04AB6E-8843-4496-8A59-B383AF6B8361}"/>
                </a:ext>
              </a:extLst>
            </p:cNvPr>
            <p:cNvSpPr/>
            <p:nvPr/>
          </p:nvSpPr>
          <p:spPr>
            <a:xfrm>
              <a:off x="4103048" y="3911818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DA02-2AE6-4B9A-BDAD-C479EBDAF8BC}"/>
                </a:ext>
              </a:extLst>
            </p:cNvPr>
            <p:cNvSpPr/>
            <p:nvPr/>
          </p:nvSpPr>
          <p:spPr>
            <a:xfrm>
              <a:off x="3182552" y="5026482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0AC84-9B94-41FF-B094-A5958E738335}"/>
              </a:ext>
            </a:extLst>
          </p:cNvPr>
          <p:cNvCxnSpPr>
            <a:cxnSpLocks/>
          </p:cNvCxnSpPr>
          <p:nvPr/>
        </p:nvCxnSpPr>
        <p:spPr>
          <a:xfrm flipH="1">
            <a:off x="1449420" y="-78986"/>
            <a:ext cx="5867685" cy="7015971"/>
          </a:xfrm>
          <a:prstGeom prst="line">
            <a:avLst/>
          </a:prstGeom>
          <a:ln w="38100"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9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8A8A0-AE1A-4B8B-ADBA-1D616E304B3B}"/>
              </a:ext>
            </a:extLst>
          </p:cNvPr>
          <p:cNvSpPr txBox="1"/>
          <p:nvPr/>
        </p:nvSpPr>
        <p:spPr>
          <a:xfrm>
            <a:off x="5934737" y="1770620"/>
            <a:ext cx="322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79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DELGADO Fernando</dc:creator>
  <cp:lastModifiedBy>DELGADO Fernando</cp:lastModifiedBy>
  <cp:revision>16</cp:revision>
  <dcterms:created xsi:type="dcterms:W3CDTF">2021-09-21T12:23:23Z</dcterms:created>
  <dcterms:modified xsi:type="dcterms:W3CDTF">2021-12-06T18:05:48Z</dcterms:modified>
</cp:coreProperties>
</file>