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DM Sans"/>
      <p:regular r:id="rId8"/>
      <p:bold r:id="rId9"/>
      <p:italic r:id="rId10"/>
      <p:boldItalic r:id="rId11"/>
    </p:embeddedFont>
    <p:embeddedFont>
      <p:font typeface="Open Sans Light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MSans-boldItalic.fntdata"/><Relationship Id="rId10" Type="http://schemas.openxmlformats.org/officeDocument/2006/relationships/font" Target="fonts/DMSans-italic.fntdata"/><Relationship Id="rId13" Type="http://schemas.openxmlformats.org/officeDocument/2006/relationships/font" Target="fonts/OpenSansLight-bold.fntdata"/><Relationship Id="rId12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MSans-bold.fntdata"/><Relationship Id="rId15" Type="http://schemas.openxmlformats.org/officeDocument/2006/relationships/font" Target="fonts/OpenSansLight-boldItalic.fntdata"/><Relationship Id="rId14" Type="http://schemas.openxmlformats.org/officeDocument/2006/relationships/font" Target="fonts/OpenSansLight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font" Target="fonts/DM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d368ae8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d368ae8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para Actividades en clase.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368ae85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368ae85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 1">
  <p:cSld name="SECTION_HEADER_1_1_1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igma.com/file/LTxV5lvKrDLI6q8FFmBzld/Aula-1---Boas-vindas!?node-id=0%3A1&amp;t=9B12hVzJvm0hiJ2S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4202551" y="994261"/>
            <a:ext cx="738900" cy="738974"/>
            <a:chOff x="974706" y="2467173"/>
            <a:chExt cx="738900" cy="738900"/>
          </a:xfrm>
        </p:grpSpPr>
        <p:sp>
          <p:nvSpPr>
            <p:cNvPr id="57" name="Google Shape;57;p14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" name="Google Shape;58;p14" title="ícono de actividad en clase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/>
          <p:nvPr/>
        </p:nvSpPr>
        <p:spPr>
          <a:xfrm>
            <a:off x="1461300" y="1904565"/>
            <a:ext cx="6221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Vamos nos conhecer?</a:t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987300" y="3612313"/>
            <a:ext cx="716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Duração: </a:t>
            </a:r>
            <a:r>
              <a:rPr b="1" lang="es" sz="2000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 min</a:t>
            </a:r>
            <a:endParaRPr b="1" sz="200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87300" y="2643475"/>
            <a:ext cx="716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 objetivo de se apresentar e começar a integração entre os estudantes, deve fazer com que os estudantes falem entre si e sobre si mesmos de uma maneira lúdica e descontraída. </a:t>
            </a:r>
            <a:endParaRPr sz="20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8250" y="252250"/>
            <a:ext cx="60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Vamos nos conhecer?</a:t>
            </a:r>
            <a:endParaRPr b="1"/>
          </a:p>
        </p:txBody>
      </p:sp>
      <p:sp>
        <p:nvSpPr>
          <p:cNvPr id="67" name="Google Shape;67;p15"/>
          <p:cNvSpPr txBox="1"/>
          <p:nvPr/>
        </p:nvSpPr>
        <p:spPr>
          <a:xfrm>
            <a:off x="602625" y="4427638"/>
            <a:ext cx="606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Templates para atividades</a:t>
            </a:r>
            <a:r>
              <a:rPr lang="es" sz="900" u="sng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9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02625" y="810350"/>
            <a:ext cx="69582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latin typeface="DM Sans"/>
                <a:ea typeface="DM Sans"/>
                <a:cs typeface="DM Sans"/>
                <a:sym typeface="DM Sans"/>
              </a:rPr>
              <a:t>Instruções para a atividade</a:t>
            </a:r>
            <a:endParaRPr sz="1100" u="sng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possível, é indicado que toda a equipe de ensino participe da atividade em conjunto com os estudantes. </a:t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DM Sans"/>
                <a:ea typeface="DM Sans"/>
                <a:cs typeface="DM Sans"/>
                <a:sym typeface="DM Sans"/>
              </a:rPr>
              <a:t>Objetivo: </a:t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DM Sans"/>
                <a:ea typeface="DM Sans"/>
                <a:cs typeface="DM Sans"/>
                <a:sym typeface="DM Sans"/>
              </a:rPr>
              <a:t>Com objetivo de se apresentar e começar a integração entre os estudantes, deve fazer com que os estudantes falem entre si e sobre si mesmos de uma maneira lúdica e descontraída. </a:t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DM Sans"/>
                <a:ea typeface="DM Sans"/>
                <a:cs typeface="DM Sans"/>
                <a:sym typeface="DM Sans"/>
              </a:rPr>
              <a:t>Por conta dos tamanhos das turmas, o ideal é que a turma seja dividida em grupos menores. Cada grupo deve ter um membro da equipe de ensino. </a:t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DM Sans"/>
                <a:ea typeface="DM Sans"/>
                <a:cs typeface="DM Sans"/>
                <a:sym typeface="DM Sans"/>
              </a:rPr>
              <a:t>Duração estimada da atividade: </a:t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DM Sans"/>
                <a:ea typeface="DM Sans"/>
                <a:cs typeface="DM Sans"/>
                <a:sym typeface="DM Sans"/>
              </a:rPr>
              <a:t>20 min (3 min para preenchimento individual, 18 para diálogo entre integrantes.)</a:t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DM Sans"/>
                <a:ea typeface="DM Sans"/>
                <a:cs typeface="DM Sans"/>
                <a:sym typeface="DM Sans"/>
              </a:rPr>
              <a:t>Estão disponíveis alguns templates, porém atendendo ao objetivo, quem ministra a aula tem total autonomia para propor outras atividades. </a:t>
            </a:r>
            <a:endParaRPr sz="11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