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7" r:id="rId5"/>
    <p:sldId id="262" r:id="rId6"/>
    <p:sldId id="260" r:id="rId7"/>
    <p:sldId id="263" r:id="rId8"/>
    <p:sldId id="265" r:id="rId9"/>
    <p:sldId id="266" r:id="rId10"/>
    <p:sldId id="267" r:id="rId11"/>
    <p:sldId id="264"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mon Perriman" initials="SP" lastIdx="3" clrIdx="0">
    <p:extLst>
      <p:ext uri="{19B8F6BF-5375-455C-9EA6-DF929625EA0E}">
        <p15:presenceInfo xmlns:p15="http://schemas.microsoft.com/office/powerpoint/2012/main" userId="S-1-5-21-397955417-626881126-188441444-37716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1A40"/>
    <a:srgbClr val="FFFFFF"/>
    <a:srgbClr val="002050"/>
    <a:srgbClr val="000C47"/>
    <a:srgbClr val="002152"/>
    <a:srgbClr val="004889"/>
    <a:srgbClr val="00317B"/>
    <a:srgbClr val="0F1114"/>
    <a:srgbClr val="3C454F"/>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5" autoAdjust="0"/>
    <p:restoredTop sz="82624" autoAdjust="0"/>
  </p:normalViewPr>
  <p:slideViewPr>
    <p:cSldViewPr snapToGrid="0">
      <p:cViewPr varScale="1">
        <p:scale>
          <a:sx n="45" d="100"/>
          <a:sy n="45" d="100"/>
        </p:scale>
        <p:origin x="206" y="34"/>
      </p:cViewPr>
      <p:guideLst/>
    </p:cSldViewPr>
  </p:slideViewPr>
  <p:notesTextViewPr>
    <p:cViewPr>
      <p:scale>
        <a:sx n="1" d="1"/>
        <a:sy n="1" d="1"/>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66BE30-3954-4752-892F-9CFCC398438E}" type="datetimeFigureOut">
              <a:rPr lang="en-US" smtClean="0"/>
              <a:t>2/9/2014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4AEB75-0B90-4720-BBE9-307F6640DD65}" type="slidenum">
              <a:rPr lang="en-US" smtClean="0"/>
              <a:t>‹#›</a:t>
            </a:fld>
            <a:endParaRPr lang="en-US" dirty="0"/>
          </a:p>
        </p:txBody>
      </p:sp>
    </p:spTree>
    <p:extLst>
      <p:ext uri="{BB962C8B-B14F-4D97-AF65-F5344CB8AC3E}">
        <p14:creationId xmlns:p14="http://schemas.microsoft.com/office/powerpoint/2010/main" val="249608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baseline="0" dirty="0" smtClean="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3E5A7998-2A29-4DF4-878E-69E52E989B3B}" type="datetime1">
              <a:rPr lang="en-US" smtClean="0"/>
              <a:t>2/9/2014</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a:t>
            </a:fld>
            <a:endParaRPr lang="en-US"/>
          </a:p>
        </p:txBody>
      </p:sp>
    </p:spTree>
    <p:extLst>
      <p:ext uri="{BB962C8B-B14F-4D97-AF65-F5344CB8AC3E}">
        <p14:creationId xmlns:p14="http://schemas.microsoft.com/office/powerpoint/2010/main" val="1567273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smtClean="0"/>
              <a:t>¿Qué son las pruebas de carga?</a:t>
            </a:r>
          </a:p>
          <a:p>
            <a:endParaRPr lang="es-ES_tradnl" dirty="0" smtClean="0"/>
          </a:p>
          <a:p>
            <a:r>
              <a:rPr lang="es-ES_tradnl" dirty="0" smtClean="0"/>
              <a:t>Las pruebas de carga se usan para observar y analizar un sistema en unas circunstancias específicas. Es decir que </a:t>
            </a:r>
          </a:p>
          <a:p>
            <a:endParaRPr lang="es-ES_tradnl" dirty="0" smtClean="0"/>
          </a:p>
          <a:p>
            <a:r>
              <a:rPr lang="es-ES_tradnl" dirty="0" smtClean="0"/>
              <a:t>nos sirven para poder conocer y medir de antemano el comportamiento de nuestra aplicación. Esto nos ayudará a </a:t>
            </a:r>
          </a:p>
          <a:p>
            <a:endParaRPr lang="es-ES_tradnl" dirty="0" smtClean="0"/>
          </a:p>
          <a:p>
            <a:r>
              <a:rPr lang="es-ES_tradnl" dirty="0" smtClean="0"/>
              <a:t>evitarnos sorpresas a la hora de poner una aplicación en producción y adelantar posibles fallos y cuellos de </a:t>
            </a:r>
          </a:p>
          <a:p>
            <a:endParaRPr lang="es-ES_tradnl" dirty="0" smtClean="0"/>
          </a:p>
          <a:p>
            <a:r>
              <a:rPr lang="es-ES_tradnl" dirty="0" smtClean="0"/>
              <a:t>botella. En resumen, tener unas correctas pruebas de carga y pasarlas, nos aporta más calidad y garantías de un </a:t>
            </a:r>
          </a:p>
          <a:p>
            <a:endParaRPr lang="es-ES_tradnl" dirty="0" smtClean="0"/>
          </a:p>
          <a:p>
            <a:r>
              <a:rPr lang="es-ES_tradnl" dirty="0" smtClean="0"/>
              <a:t>correcto funcionamiento.</a:t>
            </a:r>
          </a:p>
          <a:p>
            <a:endParaRPr lang="es-ES_tradnl" dirty="0" smtClean="0"/>
          </a:p>
          <a:p>
            <a:r>
              <a:rPr lang="es-ES_tradnl" dirty="0" smtClean="0"/>
              <a:t>Un ejemplo de esto seria el siguiente escenario.</a:t>
            </a:r>
          </a:p>
          <a:p>
            <a:endParaRPr lang="es-ES_tradnl" dirty="0"/>
          </a:p>
        </p:txBody>
      </p:sp>
      <p:sp>
        <p:nvSpPr>
          <p:cNvPr id="4" name="Slide Number Placeholder 3"/>
          <p:cNvSpPr>
            <a:spLocks noGrp="1"/>
          </p:cNvSpPr>
          <p:nvPr>
            <p:ph type="sldNum" sz="quarter" idx="10"/>
          </p:nvPr>
        </p:nvSpPr>
        <p:spPr/>
        <p:txBody>
          <a:bodyPr/>
          <a:lstStyle/>
          <a:p>
            <a:fld id="{DA4AEB75-0B90-4720-BBE9-307F6640DD65}" type="slidenum">
              <a:rPr lang="en-US" smtClean="0"/>
              <a:t>2</a:t>
            </a:fld>
            <a:endParaRPr lang="en-US" dirty="0"/>
          </a:p>
        </p:txBody>
      </p:sp>
    </p:spTree>
    <p:extLst>
      <p:ext uri="{BB962C8B-B14F-4D97-AF65-F5344CB8AC3E}">
        <p14:creationId xmlns:p14="http://schemas.microsoft.com/office/powerpoint/2010/main" val="2173967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err="1" smtClean="0"/>
              <a:t>Aqui</a:t>
            </a:r>
            <a:r>
              <a:rPr lang="es-ES_tradnl" dirty="0" smtClean="0"/>
              <a:t> podemos observar como en la nube tenemos hospedados unos servidores que proveen de una serie de servicios a nuestros clientes. En este caso al ser una página web podríamos hablar de que tenemos un servidor de IIS, una base de datos en </a:t>
            </a:r>
            <a:r>
              <a:rPr lang="es-ES_tradnl" dirty="0" err="1" smtClean="0"/>
              <a:t>Sql</a:t>
            </a:r>
            <a:r>
              <a:rPr lang="es-ES_tradnl" dirty="0" smtClean="0"/>
              <a:t> Server y un servidor de </a:t>
            </a:r>
            <a:r>
              <a:rPr lang="es-ES_tradnl" dirty="0" err="1" smtClean="0"/>
              <a:t>backup</a:t>
            </a:r>
            <a:r>
              <a:rPr lang="es-ES_tradnl" dirty="0" smtClean="0"/>
              <a:t> por ejemplo.</a:t>
            </a:r>
          </a:p>
          <a:p>
            <a:endParaRPr lang="es-ES_tradnl" dirty="0" smtClean="0"/>
          </a:p>
          <a:p>
            <a:r>
              <a:rPr lang="es-ES_tradnl" dirty="0" smtClean="0"/>
              <a:t>Los clientes que podrían conectarse a nuestra aplicación serían de todo tipo: ordenadores </a:t>
            </a:r>
            <a:r>
              <a:rPr lang="es-ES_tradnl" dirty="0" err="1" smtClean="0"/>
              <a:t>portatiles</a:t>
            </a:r>
            <a:r>
              <a:rPr lang="es-ES_tradnl" dirty="0" smtClean="0"/>
              <a:t> </a:t>
            </a:r>
            <a:r>
              <a:rPr lang="es-ES_tradnl" dirty="0" err="1" smtClean="0"/>
              <a:t>windows</a:t>
            </a:r>
            <a:r>
              <a:rPr lang="es-ES_tradnl" dirty="0" smtClean="0"/>
              <a:t> o </a:t>
            </a:r>
            <a:r>
              <a:rPr lang="es-ES_tradnl" dirty="0" err="1" smtClean="0"/>
              <a:t>apple</a:t>
            </a:r>
            <a:r>
              <a:rPr lang="es-ES_tradnl" dirty="0" smtClean="0"/>
              <a:t>, móviles, </a:t>
            </a:r>
            <a:r>
              <a:rPr lang="es-ES_tradnl" dirty="0" err="1" smtClean="0"/>
              <a:t>tablets</a:t>
            </a:r>
            <a:r>
              <a:rPr lang="es-ES_tradnl" dirty="0" smtClean="0"/>
              <a:t>...</a:t>
            </a:r>
          </a:p>
          <a:p>
            <a:endParaRPr lang="es-ES_tradnl" dirty="0" smtClean="0"/>
          </a:p>
          <a:p>
            <a:r>
              <a:rPr lang="es-ES_tradnl" dirty="0" smtClean="0"/>
              <a:t>El objetivo de realizar un test de carga para este tipo de escenario podría ser comprobar que con 200 usuarios concurrentes durante un periodo de tres horas, el sistema se no da errores ni ocupa más del 80% de los recursos de los servidores.</a:t>
            </a:r>
          </a:p>
          <a:p>
            <a:endParaRPr lang="es-ES_tradnl" dirty="0" smtClean="0"/>
          </a:p>
          <a:p>
            <a:r>
              <a:rPr lang="es-ES_tradnl" dirty="0" smtClean="0"/>
              <a:t>Para lograrlo, nuestra tarea consistiría en crear una simulación tanto del entorno de producción, como de la forma de actuar de estos usuarios dentro de nuestra web. Y es entonces cuando ejecutaríamos una prueba durante un periodo de 3 horas, recopilando todos los datos que nos sea posible.</a:t>
            </a:r>
          </a:p>
          <a:p>
            <a:endParaRPr lang="es-ES_tradnl" dirty="0" smtClean="0"/>
          </a:p>
          <a:p>
            <a:r>
              <a:rPr lang="es-ES_tradnl" dirty="0" smtClean="0"/>
              <a:t>Al finalizar las pruebas de carga, recogeríamos toda la información y los </a:t>
            </a:r>
            <a:r>
              <a:rPr lang="es-ES_tradnl" dirty="0" err="1" smtClean="0"/>
              <a:t>analizariamos</a:t>
            </a:r>
            <a:r>
              <a:rPr lang="es-ES_tradnl" dirty="0" smtClean="0"/>
              <a:t> para determinar si ha ido con respecto lo esperado o si por el contrario hemos encontrado problemas, y dónde.</a:t>
            </a:r>
          </a:p>
        </p:txBody>
      </p:sp>
      <p:sp>
        <p:nvSpPr>
          <p:cNvPr id="4" name="Slide Number Placeholder 3"/>
          <p:cNvSpPr>
            <a:spLocks noGrp="1"/>
          </p:cNvSpPr>
          <p:nvPr>
            <p:ph type="sldNum" sz="quarter" idx="10"/>
          </p:nvPr>
        </p:nvSpPr>
        <p:spPr/>
        <p:txBody>
          <a:bodyPr/>
          <a:lstStyle/>
          <a:p>
            <a:fld id="{2062F163-3063-474E-9A8A-E961A784F045}" type="slidenum">
              <a:rPr lang="es-ES_tradnl" smtClean="0"/>
              <a:t>3</a:t>
            </a:fld>
            <a:endParaRPr lang="es-ES_tradnl"/>
          </a:p>
        </p:txBody>
      </p:sp>
    </p:spTree>
    <p:extLst>
      <p:ext uri="{BB962C8B-B14F-4D97-AF65-F5344CB8AC3E}">
        <p14:creationId xmlns:p14="http://schemas.microsoft.com/office/powerpoint/2010/main" val="4138486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smtClean="0"/>
          </a:p>
          <a:p>
            <a:r>
              <a:rPr lang="es-ES_tradnl" dirty="0" smtClean="0"/>
              <a:t>Es importante destacar la diferencia entre pruebas de carga y pruebas de estrés. Con las herramientas que nos aporta visual </a:t>
            </a:r>
            <a:r>
              <a:rPr lang="es-ES_tradnl" dirty="0" err="1" smtClean="0"/>
              <a:t>studio</a:t>
            </a:r>
            <a:r>
              <a:rPr lang="es-ES_tradnl" dirty="0" smtClean="0"/>
              <a:t>, su implementación difiere muy poco, pero si el objetivo que tiene cada una:</a:t>
            </a:r>
          </a:p>
          <a:p>
            <a:endParaRPr lang="es-ES_tradnl" dirty="0" smtClean="0"/>
          </a:p>
          <a:p>
            <a:r>
              <a:rPr lang="es-ES_tradnl" dirty="0" smtClean="0"/>
              <a:t>Las pruebas de estrés tratan de llevar al límite un sistema, para poder observar si tiene estabilidad en condiciones difíciles y encontrar cual es el máximo que le podemos pedir antes de que empiece a fallar.  Mientras que las de carga, solo observar el comportamiento en unas condiciones normales/esperadas.</a:t>
            </a:r>
          </a:p>
          <a:p>
            <a:endParaRPr lang="es-ES_tradnl" dirty="0"/>
          </a:p>
        </p:txBody>
      </p:sp>
      <p:sp>
        <p:nvSpPr>
          <p:cNvPr id="4" name="Slide Number Placeholder 3"/>
          <p:cNvSpPr>
            <a:spLocks noGrp="1"/>
          </p:cNvSpPr>
          <p:nvPr>
            <p:ph type="sldNum" sz="quarter" idx="10"/>
          </p:nvPr>
        </p:nvSpPr>
        <p:spPr/>
        <p:txBody>
          <a:bodyPr/>
          <a:lstStyle/>
          <a:p>
            <a:fld id="{DA4AEB75-0B90-4720-BBE9-307F6640DD65}" type="slidenum">
              <a:rPr lang="en-US" smtClean="0"/>
              <a:t>4</a:t>
            </a:fld>
            <a:endParaRPr lang="en-US" dirty="0"/>
          </a:p>
        </p:txBody>
      </p:sp>
    </p:spTree>
    <p:extLst>
      <p:ext uri="{BB962C8B-B14F-4D97-AF65-F5344CB8AC3E}">
        <p14:creationId xmlns:p14="http://schemas.microsoft.com/office/powerpoint/2010/main" val="38013832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3">
    <p:spTree>
      <p:nvGrpSpPr>
        <p:cNvPr id="1" name=""/>
        <p:cNvGrpSpPr/>
        <p:nvPr/>
      </p:nvGrpSpPr>
      <p:grpSpPr>
        <a:xfrm>
          <a:off x="0" y="0"/>
          <a:ext cx="0" cy="0"/>
          <a:chOff x="0" y="0"/>
          <a:chExt cx="0" cy="0"/>
        </a:xfrm>
      </p:grpSpPr>
      <p:sp>
        <p:nvSpPr>
          <p:cNvPr id="4" name="Rectangle 3"/>
          <p:cNvSpPr/>
          <p:nvPr userDrawn="1"/>
        </p:nvSpPr>
        <p:spPr bwMode="auto">
          <a:xfrm>
            <a:off x="178974" y="1545619"/>
            <a:ext cx="11833364" cy="3586208"/>
          </a:xfrm>
          <a:prstGeom prst="rect">
            <a:avLst/>
          </a:prstGeom>
          <a:solidFill>
            <a:srgbClr val="B21A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lstStyle/>
          <a:p>
            <a:pPr algn="ctr" defTabSz="914102">
              <a:lnSpc>
                <a:spcPct val="90000"/>
              </a:lnSpc>
              <a:defRPr/>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invGray">
          <a:xfrm>
            <a:off x="449769" y="471625"/>
            <a:ext cx="1702585" cy="364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6682" y="3697963"/>
            <a:ext cx="8964185" cy="1793105"/>
          </a:xfrm>
          <a:noFill/>
        </p:spPr>
        <p:txBody>
          <a:bodyPr tIns="109728" bIns="109728">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smtClean="0"/>
              <a:t>Click to edit Master text styles</a:t>
            </a:r>
          </a:p>
        </p:txBody>
      </p:sp>
      <p:pic>
        <p:nvPicPr>
          <p:cNvPr id="7" name="Imagen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6682" y="2068637"/>
            <a:ext cx="5331919" cy="840659"/>
          </a:xfrm>
          <a:prstGeom prst="rect">
            <a:avLst/>
          </a:prstGeom>
        </p:spPr>
      </p:pic>
      <p:sp>
        <p:nvSpPr>
          <p:cNvPr id="9" name="Marcador de posición de imagen 8"/>
          <p:cNvSpPr>
            <a:spLocks noGrp="1"/>
          </p:cNvSpPr>
          <p:nvPr>
            <p:ph type="pic" sz="quarter" idx="13" hasCustomPrompt="1"/>
          </p:nvPr>
        </p:nvSpPr>
        <p:spPr>
          <a:xfrm>
            <a:off x="10164763" y="5352375"/>
            <a:ext cx="1847850" cy="1366832"/>
          </a:xfrm>
        </p:spPr>
        <p:txBody>
          <a:bodyPr/>
          <a:lstStyle>
            <a:lvl1pPr>
              <a:defRPr sz="2400"/>
            </a:lvl1pPr>
          </a:lstStyle>
          <a:p>
            <a:r>
              <a:rPr lang="es-ES" dirty="0" smtClean="0"/>
              <a:t>Logo de tu comunidad</a:t>
            </a:r>
            <a:endParaRPr lang="es-ES" dirty="0"/>
          </a:p>
        </p:txBody>
      </p:sp>
      <p:sp>
        <p:nvSpPr>
          <p:cNvPr id="10" name="CuadroTexto 9"/>
          <p:cNvSpPr txBox="1"/>
          <p:nvPr userDrawn="1"/>
        </p:nvSpPr>
        <p:spPr>
          <a:xfrm>
            <a:off x="5608601" y="1848089"/>
            <a:ext cx="3752850" cy="683264"/>
          </a:xfrm>
          <a:prstGeom prst="rect">
            <a:avLst/>
          </a:prstGeom>
          <a:noFill/>
        </p:spPr>
        <p:txBody>
          <a:bodyPr wrap="square" lIns="0" tIns="0" rIns="0" bIns="0" rtlCol="0">
            <a:spAutoFit/>
          </a:bodyPr>
          <a:lstStyle/>
          <a:p>
            <a:pPr>
              <a:lnSpc>
                <a:spcPct val="90000"/>
              </a:lnSpc>
            </a:pPr>
            <a:r>
              <a:rPr lang="es-ES" sz="4800" spc="-50" dirty="0" smtClean="0">
                <a:solidFill>
                  <a:schemeClr val="bg1"/>
                </a:solidFill>
                <a:latin typeface="Chiller" panose="04020404031007020602" pitchFamily="82" charset="0"/>
              </a:rPr>
              <a:t>2014</a:t>
            </a:r>
          </a:p>
        </p:txBody>
      </p:sp>
    </p:spTree>
    <p:extLst>
      <p:ext uri="{BB962C8B-B14F-4D97-AF65-F5344CB8AC3E}">
        <p14:creationId xmlns:p14="http://schemas.microsoft.com/office/powerpoint/2010/main" val="1357858633"/>
      </p:ext>
    </p:extLst>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9" y="1447799"/>
            <a:ext cx="11151918" cy="1975927"/>
          </a:xfrm>
          <a:prstGeom prst="rect">
            <a:avLst/>
          </a:prstGeom>
        </p:spPr>
        <p:txBody>
          <a:bodyPr/>
          <a:lstStyle>
            <a:lvl1pPr marL="0" indent="0">
              <a:spcBef>
                <a:spcPts val="2400"/>
              </a:spcBef>
              <a:buNone/>
              <a:defRPr sz="4000">
                <a:solidFill>
                  <a:srgbClr val="B21A40"/>
                </a:solidFill>
                <a:latin typeface="+mj-lt"/>
              </a:defRPr>
            </a:lvl1pPr>
            <a:lvl2pPr marL="0" indent="0">
              <a:buNone/>
              <a:defRPr sz="2000" spc="-51" baseline="0">
                <a:gradFill>
                  <a:gsLst>
                    <a:gs pos="100000">
                      <a:schemeClr val="tx1"/>
                    </a:gs>
                    <a:gs pos="6000">
                      <a:schemeClr val="tx1"/>
                    </a:gs>
                  </a:gsLst>
                  <a:lin ang="5400000" scaled="0"/>
                </a:gradFill>
              </a:defRPr>
            </a:lvl2pPr>
            <a:lvl3pPr marL="231796" indent="0">
              <a:buNone/>
              <a:defRPr sz="2000" spc="-51" baseline="0">
                <a:gradFill>
                  <a:gsLst>
                    <a:gs pos="100000">
                      <a:schemeClr val="tx1"/>
                    </a:gs>
                    <a:gs pos="6000">
                      <a:schemeClr val="tx1"/>
                    </a:gs>
                  </a:gsLst>
                  <a:lin ang="5400000" scaled="0"/>
                </a:gradFill>
              </a:defRPr>
            </a:lvl3pPr>
            <a:lvl4pPr marL="457243" indent="0">
              <a:buNone/>
              <a:defRPr sz="2000" spc="-51" baseline="0">
                <a:gradFill>
                  <a:gsLst>
                    <a:gs pos="100000">
                      <a:schemeClr val="tx1"/>
                    </a:gs>
                    <a:gs pos="6000">
                      <a:schemeClr val="tx1"/>
                    </a:gs>
                  </a:gsLst>
                  <a:lin ang="5400000" scaled="0"/>
                </a:gradFill>
              </a:defRPr>
            </a:lvl4pPr>
            <a:lvl5pPr marL="693803" indent="0">
              <a:buNone/>
              <a:defRPr sz="2000" spc="-51" baseline="0">
                <a:gradFill>
                  <a:gsLst>
                    <a:gs pos="100000">
                      <a:schemeClr val="tx1"/>
                    </a:gs>
                    <a:gs pos="6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noFill/>
        </p:spPr>
        <p:txBody>
          <a:bodyPr/>
          <a:lstStyle>
            <a:lvl1pPr>
              <a:defRPr>
                <a:solidFill>
                  <a:srgbClr val="B21A4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7381773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9" y="1447799"/>
            <a:ext cx="11151918" cy="1975927"/>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j-lt"/>
              </a:defRPr>
            </a:lvl1pPr>
            <a:lvl2pPr marL="0" indent="0">
              <a:buNone/>
              <a:defRPr sz="2000" spc="-51" baseline="0">
                <a:gradFill>
                  <a:gsLst>
                    <a:gs pos="100000">
                      <a:schemeClr val="tx1"/>
                    </a:gs>
                    <a:gs pos="0">
                      <a:schemeClr val="tx1"/>
                    </a:gs>
                  </a:gsLst>
                  <a:lin ang="5400000" scaled="0"/>
                </a:gradFill>
              </a:defRPr>
            </a:lvl2pPr>
            <a:lvl3pPr marL="231796" indent="0">
              <a:buNone/>
              <a:defRPr sz="2000" spc="-51" baseline="0">
                <a:gradFill>
                  <a:gsLst>
                    <a:gs pos="100000">
                      <a:schemeClr val="tx1"/>
                    </a:gs>
                    <a:gs pos="0">
                      <a:schemeClr val="tx1"/>
                    </a:gs>
                  </a:gsLst>
                  <a:lin ang="5400000" scaled="0"/>
                </a:gradFill>
              </a:defRPr>
            </a:lvl3pPr>
            <a:lvl4pPr marL="457243" indent="0">
              <a:buNone/>
              <a:defRPr sz="2000" spc="-51" baseline="0">
                <a:gradFill>
                  <a:gsLst>
                    <a:gs pos="100000">
                      <a:schemeClr val="tx1"/>
                    </a:gs>
                    <a:gs pos="0">
                      <a:schemeClr val="tx1"/>
                    </a:gs>
                  </a:gsLst>
                  <a:lin ang="5400000" scaled="0"/>
                </a:gradFill>
              </a:defRPr>
            </a:lvl4pPr>
            <a:lvl5pPr marL="693803" indent="0">
              <a:buNone/>
              <a:defRPr sz="2000" spc="-51" baseline="0">
                <a:gradFill>
                  <a:gsLst>
                    <a:gs pos="100000">
                      <a:schemeClr val="tx1"/>
                    </a:gs>
                    <a:gs pos="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p:txBody>
          <a:bodyPr/>
          <a:lstStyle>
            <a:lvl1pPr>
              <a:defRPr>
                <a:solidFill>
                  <a:srgbClr val="B21A4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0690333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a:lstStyle>
            <a:lvl1pPr>
              <a:defRPr>
                <a:solidFill>
                  <a:srgbClr val="B21A40"/>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520836" y="1447800"/>
            <a:ext cx="5396365" cy="2351413"/>
          </a:xfrm>
        </p:spPr>
        <p:txBody>
          <a:bodyPr>
            <a:spAutoFit/>
          </a:bodyPr>
          <a:lstStyle>
            <a:lvl1pPr marL="292127" indent="-292127">
              <a:spcBef>
                <a:spcPts val="1200"/>
              </a:spcBef>
              <a:buClr>
                <a:schemeClr val="tx1"/>
              </a:buClr>
              <a:buFont typeface="Wingdings" pitchFamily="2" charset="2"/>
              <a:buChar char=""/>
              <a:defRPr/>
            </a:lvl1pPr>
            <a:lvl2pPr marL="520748" indent="-228622">
              <a:defRPr sz="2000" spc="-51" baseline="0"/>
            </a:lvl2pPr>
            <a:lvl3pPr marL="685864" indent="-165116">
              <a:tabLst/>
              <a:defRPr sz="2000" spc="-51" baseline="0"/>
            </a:lvl3pPr>
            <a:lvl4pPr marL="863680" indent="-177817">
              <a:defRPr spc="-51" baseline="0"/>
            </a:lvl4pPr>
            <a:lvl5pPr marL="1028796" indent="-165116">
              <a:tabLst/>
              <a:defRPr spc="-51"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hasCustomPrompt="1"/>
          </p:nvPr>
        </p:nvSpPr>
        <p:spPr>
          <a:xfrm>
            <a:off x="6279563" y="1447800"/>
            <a:ext cx="5396365" cy="2346668"/>
          </a:xfrm>
        </p:spPr>
        <p:txBody>
          <a:bodyPr>
            <a:spAutoFit/>
          </a:bodyPr>
          <a:lstStyle>
            <a:lvl1pPr marL="339757" indent="-339757">
              <a:spcBef>
                <a:spcPts val="1200"/>
              </a:spcBef>
              <a:buFont typeface="Wingdings" pitchFamily="2" charset="2"/>
              <a:buChar char=""/>
              <a:defRPr lang="en-US" sz="3583" kern="1200" spc="-71" baseline="0" dirty="0" smtClean="0">
                <a:gradFill>
                  <a:gsLst>
                    <a:gs pos="1250">
                      <a:schemeClr val="tx1"/>
                    </a:gs>
                    <a:gs pos="100000">
                      <a:schemeClr val="tx1"/>
                    </a:gs>
                  </a:gsLst>
                  <a:lin ang="5400000" scaled="0"/>
                </a:gradFill>
                <a:latin typeface="+mj-lt"/>
                <a:ea typeface="+mn-ea"/>
                <a:cs typeface="+mn-cs"/>
              </a:defRPr>
            </a:lvl1pPr>
            <a:lvl2pPr marL="635060" indent="-342931">
              <a:defRPr lang="en-US" sz="2000" kern="1200" spc="-51" baseline="0" dirty="0" smtClean="0">
                <a:gradFill>
                  <a:gsLst>
                    <a:gs pos="1250">
                      <a:schemeClr val="tx1"/>
                    </a:gs>
                    <a:gs pos="100000">
                      <a:schemeClr val="tx1"/>
                    </a:gs>
                  </a:gsLst>
                  <a:lin ang="5400000" scaled="0"/>
                </a:gradFill>
                <a:latin typeface="+mn-lt"/>
                <a:ea typeface="+mn-ea"/>
                <a:cs typeface="+mn-cs"/>
              </a:defRPr>
            </a:lvl2pPr>
            <a:lvl3pPr marL="863680" indent="-342931">
              <a:defRPr lang="en-US" sz="2000" kern="1200" spc="-51" baseline="0" dirty="0" smtClean="0">
                <a:gradFill>
                  <a:gsLst>
                    <a:gs pos="1250">
                      <a:schemeClr val="tx1"/>
                    </a:gs>
                    <a:gs pos="100000">
                      <a:schemeClr val="tx1"/>
                    </a:gs>
                  </a:gsLst>
                  <a:lin ang="5400000" scaled="0"/>
                </a:gradFill>
                <a:latin typeface="+mn-lt"/>
                <a:ea typeface="+mn-ea"/>
                <a:cs typeface="+mn-cs"/>
              </a:defRPr>
            </a:lvl3pPr>
            <a:lvl4pPr marL="1028796" indent="-342931">
              <a:defRPr lang="en-US" sz="2000" kern="1200" spc="-51" baseline="0" dirty="0" smtClean="0">
                <a:gradFill>
                  <a:gsLst>
                    <a:gs pos="1250">
                      <a:schemeClr val="tx1"/>
                    </a:gs>
                    <a:gs pos="100000">
                      <a:schemeClr val="tx1"/>
                    </a:gs>
                  </a:gsLst>
                  <a:lin ang="5400000" scaled="0"/>
                </a:gradFill>
                <a:latin typeface="+mn-lt"/>
                <a:ea typeface="+mn-ea"/>
                <a:cs typeface="+mn-cs"/>
              </a:defRPr>
            </a:lvl4pPr>
            <a:lvl5pPr marL="1206613" indent="-342931">
              <a:defRPr lang="en-US" sz="2000" kern="1200" spc="-51" baseline="0" dirty="0">
                <a:gradFill>
                  <a:gsLst>
                    <a:gs pos="1250">
                      <a:schemeClr val="tx1"/>
                    </a:gs>
                    <a:gs pos="100000">
                      <a:schemeClr val="tx1"/>
                    </a:gs>
                  </a:gsLst>
                  <a:lin ang="5400000" scaled="0"/>
                </a:gradFill>
                <a:latin typeface="+mn-lt"/>
                <a:ea typeface="+mn-ea"/>
                <a:cs typeface="+mn-cs"/>
              </a:defRPr>
            </a:lvl5pPr>
          </a:lstStyle>
          <a:p>
            <a:pPr marL="292127" marR="0" lvl="0" indent="-292127" algn="l" defTabSz="91444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520748" marR="0" lvl="1" indent="-228622" algn="l" defTabSz="914448"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Second level</a:t>
            </a:r>
          </a:p>
          <a:p>
            <a:pPr marL="685864" marR="0" lvl="2" indent="-165116" algn="l" defTabSz="914448"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Third level</a:t>
            </a:r>
          </a:p>
          <a:p>
            <a:pPr marL="863680" marR="0" lvl="3" indent="-177817" algn="l" defTabSz="914448"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Fourth level</a:t>
            </a:r>
          </a:p>
          <a:p>
            <a:pPr marL="1028796" marR="0" lvl="4" indent="-165116" algn="l" defTabSz="914448"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Fifth level</a:t>
            </a:r>
            <a:endParaRPr lang="en-US" dirty="0"/>
          </a:p>
        </p:txBody>
      </p:sp>
    </p:spTree>
    <p:extLst>
      <p:ext uri="{BB962C8B-B14F-4D97-AF65-F5344CB8AC3E}">
        <p14:creationId xmlns:p14="http://schemas.microsoft.com/office/powerpoint/2010/main" val="183663391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21A40"/>
                </a:solidFill>
              </a:defRPr>
            </a:lvl1p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520836" y="1447800"/>
            <a:ext cx="5396365" cy="2462213"/>
          </a:xfrm>
        </p:spPr>
        <p:txBody>
          <a:bodyPr/>
          <a:lstStyle>
            <a:lvl1pPr marL="0" indent="0">
              <a:spcBef>
                <a:spcPts val="1200"/>
              </a:spcBef>
              <a:buNone/>
              <a:defRPr sz="4000">
                <a:solidFill>
                  <a:srgbClr val="B21A40"/>
                </a:solidFill>
                <a:latin typeface="+mj-lt"/>
              </a:defRPr>
            </a:lvl1pPr>
            <a:lvl2pPr marL="0" indent="0">
              <a:buNone/>
              <a:defRPr sz="2000" spc="-51" baseline="0"/>
            </a:lvl2pPr>
            <a:lvl3pPr marL="233386" indent="0">
              <a:buNone/>
              <a:defRPr sz="2000" spc="-51" baseline="0"/>
            </a:lvl3pPr>
            <a:lvl4pPr marL="457243" indent="0">
              <a:buNone/>
              <a:defRPr sz="2000" spc="-51" baseline="0"/>
            </a:lvl4pPr>
            <a:lvl5pPr marL="693803" indent="0">
              <a:buNone/>
              <a:defRPr sz="2000" spc="-51"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1" baseline="0" dirty="0" smtClean="0">
                <a:solidFill>
                  <a:srgbClr val="B21A40"/>
                </a:solidFill>
                <a:latin typeface="+mj-lt"/>
                <a:ea typeface="+mn-ea"/>
                <a:cs typeface="+mn-cs"/>
              </a:defRPr>
            </a:lvl1pPr>
            <a:lvl2pPr marL="3176" marR="0" indent="0" algn="l" defTabSz="914448" rtl="0" eaLnBrk="1" fontAlgn="auto" latinLnBrk="0" hangingPunct="1">
              <a:lnSpc>
                <a:spcPct val="90000"/>
              </a:lnSpc>
              <a:spcBef>
                <a:spcPct val="20000"/>
              </a:spcBef>
              <a:spcAft>
                <a:spcPts val="0"/>
              </a:spcAft>
              <a:buClrTx/>
              <a:buSzPct val="90000"/>
              <a:buFont typeface="Arial" pitchFamily="34" charset="0"/>
              <a:buNone/>
              <a:tabLst/>
              <a:defRPr lang="en-US" sz="2000" kern="1200" spc="-51" baseline="0" dirty="0" smtClean="0">
                <a:gradFill>
                  <a:gsLst>
                    <a:gs pos="1250">
                      <a:schemeClr val="tx1"/>
                    </a:gs>
                    <a:gs pos="100000">
                      <a:schemeClr val="tx1"/>
                    </a:gs>
                  </a:gsLst>
                  <a:lin ang="5400000" scaled="0"/>
                </a:gradFill>
                <a:latin typeface="+mn-lt"/>
                <a:ea typeface="+mn-ea"/>
                <a:cs typeface="+mn-cs"/>
              </a:defRPr>
            </a:lvl2pPr>
            <a:lvl3pPr marL="233386" marR="0" indent="0" algn="l" defTabSz="914448" rtl="0" eaLnBrk="1" fontAlgn="auto" latinLnBrk="0" hangingPunct="1">
              <a:lnSpc>
                <a:spcPct val="90000"/>
              </a:lnSpc>
              <a:spcBef>
                <a:spcPct val="20000"/>
              </a:spcBef>
              <a:spcAft>
                <a:spcPts val="0"/>
              </a:spcAft>
              <a:buClrTx/>
              <a:buSzPct val="90000"/>
              <a:buFont typeface="Arial" pitchFamily="34" charset="0"/>
              <a:buNone/>
              <a:tabLst/>
              <a:defRPr lang="en-US" sz="2000" kern="1200" spc="-51" baseline="0" dirty="0" smtClean="0">
                <a:gradFill>
                  <a:gsLst>
                    <a:gs pos="1250">
                      <a:schemeClr val="tx1"/>
                    </a:gs>
                    <a:gs pos="100000">
                      <a:schemeClr val="tx1"/>
                    </a:gs>
                  </a:gsLst>
                  <a:lin ang="5400000" scaled="0"/>
                </a:gradFill>
                <a:latin typeface="+mn-lt"/>
                <a:ea typeface="+mn-ea"/>
                <a:cs typeface="+mn-cs"/>
              </a:defRPr>
            </a:lvl3pPr>
            <a:lvl4pPr marL="460417" marR="0" indent="0" algn="l" defTabSz="914448" rtl="0" eaLnBrk="1" fontAlgn="auto" latinLnBrk="0" hangingPunct="1">
              <a:lnSpc>
                <a:spcPct val="90000"/>
              </a:lnSpc>
              <a:spcBef>
                <a:spcPct val="20000"/>
              </a:spcBef>
              <a:spcAft>
                <a:spcPts val="0"/>
              </a:spcAft>
              <a:buClrTx/>
              <a:buSzPct val="90000"/>
              <a:buFont typeface="Arial" pitchFamily="34" charset="0"/>
              <a:buNone/>
              <a:tabLst/>
              <a:defRPr lang="en-US" sz="2000" kern="1200" spc="-51" baseline="0" dirty="0" smtClean="0">
                <a:gradFill>
                  <a:gsLst>
                    <a:gs pos="1250">
                      <a:schemeClr val="tx1"/>
                    </a:gs>
                    <a:gs pos="100000">
                      <a:schemeClr val="tx1"/>
                    </a:gs>
                  </a:gsLst>
                  <a:lin ang="5400000" scaled="0"/>
                </a:gradFill>
                <a:latin typeface="+mn-lt"/>
                <a:ea typeface="+mn-ea"/>
                <a:cs typeface="+mn-cs"/>
              </a:defRPr>
            </a:lvl4pPr>
            <a:lvl5pPr marL="687453" marR="0" indent="0" algn="l" defTabSz="914448" rtl="0" eaLnBrk="1" fontAlgn="auto" latinLnBrk="0" hangingPunct="1">
              <a:lnSpc>
                <a:spcPct val="90000"/>
              </a:lnSpc>
              <a:spcBef>
                <a:spcPct val="20000"/>
              </a:spcBef>
              <a:spcAft>
                <a:spcPts val="0"/>
              </a:spcAft>
              <a:buClrTx/>
              <a:buSzPct val="90000"/>
              <a:buFont typeface="Arial" pitchFamily="34" charset="0"/>
              <a:buNone/>
              <a:tabLst/>
              <a:defRPr lang="en-US" sz="2000" kern="1200" spc="-51" baseline="0" dirty="0">
                <a:gradFill>
                  <a:gsLst>
                    <a:gs pos="1250">
                      <a:schemeClr val="tx1"/>
                    </a:gs>
                    <a:gs pos="100000">
                      <a:schemeClr val="tx1"/>
                    </a:gs>
                  </a:gsLst>
                  <a:lin ang="5400000" scaled="0"/>
                </a:gradFill>
                <a:latin typeface="+mn-lt"/>
                <a:ea typeface="+mn-ea"/>
                <a:cs typeface="+mn-cs"/>
              </a:defRPr>
            </a:lvl5pPr>
          </a:lstStyle>
          <a:p>
            <a:pPr marL="0" marR="0" lvl="0" indent="0" algn="l" defTabSz="914448"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3056149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a:lstStyle>
            <a:lvl1pPr>
              <a:defRPr>
                <a:solidFill>
                  <a:srgbClr val="B21A40"/>
                </a:solidFill>
              </a:defRPr>
            </a:lvl1p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520836" y="1447800"/>
            <a:ext cx="5396365" cy="2462213"/>
          </a:xfrm>
        </p:spPr>
        <p:txBody>
          <a:bodyPr/>
          <a:lstStyle>
            <a:lvl1pPr marL="0" indent="0">
              <a:spcBef>
                <a:spcPts val="1200"/>
              </a:spcBef>
              <a:buNone/>
              <a:defRPr sz="4000">
                <a:gradFill>
                  <a:gsLst>
                    <a:gs pos="1000">
                      <a:schemeClr val="tx1"/>
                    </a:gs>
                    <a:gs pos="98000">
                      <a:schemeClr val="tx1"/>
                    </a:gs>
                  </a:gsLst>
                  <a:lin ang="5400000" scaled="0"/>
                </a:gradFill>
                <a:latin typeface="+mj-lt"/>
              </a:defRPr>
            </a:lvl1pPr>
            <a:lvl2pPr marL="0" indent="0">
              <a:buNone/>
              <a:defRPr sz="2000" spc="-51" baseline="0">
                <a:gradFill>
                  <a:gsLst>
                    <a:gs pos="1000">
                      <a:schemeClr val="tx1"/>
                    </a:gs>
                    <a:gs pos="98000">
                      <a:schemeClr val="tx1"/>
                    </a:gs>
                  </a:gsLst>
                  <a:lin ang="5400000" scaled="0"/>
                </a:gradFill>
              </a:defRPr>
            </a:lvl2pPr>
            <a:lvl3pPr marL="233386" indent="0">
              <a:buNone/>
              <a:defRPr sz="2000" spc="-51" baseline="0">
                <a:gradFill>
                  <a:gsLst>
                    <a:gs pos="1000">
                      <a:schemeClr val="tx1"/>
                    </a:gs>
                    <a:gs pos="98000">
                      <a:schemeClr val="tx1"/>
                    </a:gs>
                  </a:gsLst>
                  <a:lin ang="5400000" scaled="0"/>
                </a:gradFill>
              </a:defRPr>
            </a:lvl3pPr>
            <a:lvl4pPr marL="457243" indent="0">
              <a:buNone/>
              <a:defRPr sz="2000" spc="-51" baseline="0">
                <a:gradFill>
                  <a:gsLst>
                    <a:gs pos="1000">
                      <a:schemeClr val="tx1"/>
                    </a:gs>
                    <a:gs pos="98000">
                      <a:schemeClr val="tx1"/>
                    </a:gs>
                  </a:gsLst>
                  <a:lin ang="5400000" scaled="0"/>
                </a:gradFill>
              </a:defRPr>
            </a:lvl4pPr>
            <a:lvl5pPr marL="693803" indent="0">
              <a:buNone/>
              <a:defRPr sz="2000" spc="-51" baseline="0">
                <a:gradFill>
                  <a:gsLst>
                    <a:gs pos="1000">
                      <a:schemeClr val="tx1"/>
                    </a:gs>
                    <a:gs pos="98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1" baseline="0" dirty="0" smtClean="0">
                <a:gradFill>
                  <a:gsLst>
                    <a:gs pos="1000">
                      <a:schemeClr val="tx1"/>
                    </a:gs>
                    <a:gs pos="98000">
                      <a:schemeClr val="tx1"/>
                    </a:gs>
                  </a:gsLst>
                  <a:lin ang="5400000" scaled="0"/>
                </a:gradFill>
                <a:latin typeface="+mj-lt"/>
                <a:ea typeface="+mn-ea"/>
                <a:cs typeface="+mn-cs"/>
              </a:defRPr>
            </a:lvl1pPr>
            <a:lvl2pPr marL="3176" marR="0" indent="0" algn="l" defTabSz="914448" rtl="0" eaLnBrk="1" fontAlgn="auto" latinLnBrk="0" hangingPunct="1">
              <a:lnSpc>
                <a:spcPct val="90000"/>
              </a:lnSpc>
              <a:spcBef>
                <a:spcPct val="20000"/>
              </a:spcBef>
              <a:spcAft>
                <a:spcPts val="0"/>
              </a:spcAft>
              <a:buClrTx/>
              <a:buSzPct val="90000"/>
              <a:buFont typeface="Arial" pitchFamily="34" charset="0"/>
              <a:buNone/>
              <a:tabLst/>
              <a:defRPr lang="en-US" sz="2000" kern="1200" spc="-51" baseline="0" dirty="0" smtClean="0">
                <a:gradFill>
                  <a:gsLst>
                    <a:gs pos="1000">
                      <a:schemeClr val="tx1"/>
                    </a:gs>
                    <a:gs pos="98000">
                      <a:schemeClr val="tx1"/>
                    </a:gs>
                  </a:gsLst>
                  <a:lin ang="5400000" scaled="0"/>
                </a:gradFill>
                <a:latin typeface="+mn-lt"/>
                <a:ea typeface="+mn-ea"/>
                <a:cs typeface="+mn-cs"/>
              </a:defRPr>
            </a:lvl2pPr>
            <a:lvl3pPr marL="233386" marR="0" indent="0" algn="l" defTabSz="914448" rtl="0" eaLnBrk="1" fontAlgn="auto" latinLnBrk="0" hangingPunct="1">
              <a:lnSpc>
                <a:spcPct val="90000"/>
              </a:lnSpc>
              <a:spcBef>
                <a:spcPct val="20000"/>
              </a:spcBef>
              <a:spcAft>
                <a:spcPts val="0"/>
              </a:spcAft>
              <a:buClrTx/>
              <a:buSzPct val="90000"/>
              <a:buFont typeface="Arial" pitchFamily="34" charset="0"/>
              <a:buNone/>
              <a:tabLst/>
              <a:defRPr lang="en-US" sz="2000" kern="1200" spc="-51" baseline="0" dirty="0" smtClean="0">
                <a:gradFill>
                  <a:gsLst>
                    <a:gs pos="1000">
                      <a:schemeClr val="tx1"/>
                    </a:gs>
                    <a:gs pos="98000">
                      <a:schemeClr val="tx1"/>
                    </a:gs>
                  </a:gsLst>
                  <a:lin ang="5400000" scaled="0"/>
                </a:gradFill>
                <a:latin typeface="+mn-lt"/>
                <a:ea typeface="+mn-ea"/>
                <a:cs typeface="+mn-cs"/>
              </a:defRPr>
            </a:lvl3pPr>
            <a:lvl4pPr marL="460417" marR="0" indent="0" algn="l" defTabSz="914448" rtl="0" eaLnBrk="1" fontAlgn="auto" latinLnBrk="0" hangingPunct="1">
              <a:lnSpc>
                <a:spcPct val="90000"/>
              </a:lnSpc>
              <a:spcBef>
                <a:spcPct val="20000"/>
              </a:spcBef>
              <a:spcAft>
                <a:spcPts val="0"/>
              </a:spcAft>
              <a:buClrTx/>
              <a:buSzPct val="90000"/>
              <a:buFont typeface="Arial" pitchFamily="34" charset="0"/>
              <a:buNone/>
              <a:tabLst/>
              <a:defRPr lang="en-US" sz="2000" kern="1200" spc="-51" baseline="0" dirty="0" smtClean="0">
                <a:gradFill>
                  <a:gsLst>
                    <a:gs pos="1000">
                      <a:schemeClr val="tx1"/>
                    </a:gs>
                    <a:gs pos="98000">
                      <a:schemeClr val="tx1"/>
                    </a:gs>
                  </a:gsLst>
                  <a:lin ang="5400000" scaled="0"/>
                </a:gradFill>
                <a:latin typeface="+mn-lt"/>
                <a:ea typeface="+mn-ea"/>
                <a:cs typeface="+mn-cs"/>
              </a:defRPr>
            </a:lvl4pPr>
            <a:lvl5pPr marL="687453" marR="0" indent="0" algn="l" defTabSz="914448" rtl="0" eaLnBrk="1" fontAlgn="auto" latinLnBrk="0" hangingPunct="1">
              <a:lnSpc>
                <a:spcPct val="90000"/>
              </a:lnSpc>
              <a:spcBef>
                <a:spcPct val="20000"/>
              </a:spcBef>
              <a:spcAft>
                <a:spcPts val="0"/>
              </a:spcAft>
              <a:buClrTx/>
              <a:buSzPct val="90000"/>
              <a:buFont typeface="Arial" pitchFamily="34" charset="0"/>
              <a:buNone/>
              <a:tabLst/>
              <a:defRPr lang="en-US" sz="2000" kern="1200" spc="-51" baseline="0" dirty="0">
                <a:gradFill>
                  <a:gsLst>
                    <a:gs pos="1000">
                      <a:schemeClr val="tx1"/>
                    </a:gs>
                    <a:gs pos="98000">
                      <a:schemeClr val="tx1"/>
                    </a:gs>
                  </a:gsLst>
                  <a:lin ang="5400000" scaled="0"/>
                </a:gradFill>
                <a:latin typeface="+mn-lt"/>
                <a:ea typeface="+mn-ea"/>
                <a:cs typeface="+mn-cs"/>
              </a:defRPr>
            </a:lvl5pPr>
          </a:lstStyle>
          <a:p>
            <a:pPr marL="0" marR="0" lvl="0" indent="0" algn="l" defTabSz="914448"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140121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B21A4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176118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0306237"/>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a:off x="0" y="1155941"/>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7" tIns="45727" rIns="45727" bIns="45727" numCol="1" spcCol="0" rtlCol="0" fromWordArt="0" anchor="ctr" anchorCtr="0" forceAA="0" compatLnSpc="1">
            <a:prstTxWarp prst="textNoShape">
              <a:avLst/>
            </a:prstTxWarp>
            <a:noAutofit/>
          </a:bodyPr>
          <a:lstStyle/>
          <a:p>
            <a:pPr algn="ctr" defTabSz="914185" fontAlgn="base">
              <a:spcBef>
                <a:spcPct val="0"/>
              </a:spcBef>
              <a:spcAft>
                <a:spcPct val="0"/>
              </a:spcAft>
            </a:pPr>
            <a:endParaRPr lang="en-US" sz="183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p:txBody>
          <a:bodyPr/>
          <a:lstStyle>
            <a:lvl1pPr>
              <a:defRPr>
                <a:solidFill>
                  <a:srgbClr val="B21A40"/>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4" y="1447800"/>
            <a:ext cx="11155093" cy="1988238"/>
          </a:xfrm>
        </p:spPr>
        <p:txBody>
          <a:bodyPr/>
          <a:lstStyle>
            <a:lvl1pPr marL="0" indent="0">
              <a:buNone/>
              <a:defRPr sz="3167">
                <a:gradFill>
                  <a:gsLst>
                    <a:gs pos="1250">
                      <a:schemeClr val="tx1"/>
                    </a:gs>
                    <a:gs pos="100000">
                      <a:schemeClr val="tx1"/>
                    </a:gs>
                  </a:gsLst>
                  <a:lin ang="5400000" scaled="0"/>
                </a:gradFill>
                <a:latin typeface="Consolas" pitchFamily="49" charset="0"/>
                <a:cs typeface="Consolas" pitchFamily="49" charset="0"/>
              </a:defRPr>
            </a:lvl1pPr>
            <a:lvl2pPr marL="339757" indent="0">
              <a:buNone/>
              <a:defRPr>
                <a:gradFill>
                  <a:gsLst>
                    <a:gs pos="1250">
                      <a:schemeClr val="tx1"/>
                    </a:gs>
                    <a:gs pos="100000">
                      <a:schemeClr val="tx1"/>
                    </a:gs>
                  </a:gsLst>
                  <a:lin ang="5400000" scaled="0"/>
                </a:gradFill>
                <a:latin typeface="Consolas" pitchFamily="49" charset="0"/>
                <a:cs typeface="Consolas" pitchFamily="49" charset="0"/>
              </a:defRPr>
            </a:lvl2pPr>
            <a:lvl3pPr marL="573141" indent="0">
              <a:buNone/>
              <a:defRPr>
                <a:gradFill>
                  <a:gsLst>
                    <a:gs pos="1250">
                      <a:schemeClr val="tx1"/>
                    </a:gs>
                    <a:gs pos="100000">
                      <a:schemeClr val="tx1"/>
                    </a:gs>
                  </a:gsLst>
                  <a:lin ang="5400000" scaled="0"/>
                </a:gradFill>
                <a:latin typeface="Consolas" pitchFamily="49" charset="0"/>
                <a:cs typeface="Consolas" pitchFamily="49" charset="0"/>
              </a:defRPr>
            </a:lvl3pPr>
            <a:lvl4pPr marL="798588" indent="0">
              <a:buNone/>
              <a:defRPr>
                <a:gradFill>
                  <a:gsLst>
                    <a:gs pos="1250">
                      <a:schemeClr val="tx1"/>
                    </a:gs>
                    <a:gs pos="100000">
                      <a:schemeClr val="tx1"/>
                    </a:gs>
                  </a:gsLst>
                  <a:lin ang="5400000" scaled="0"/>
                </a:gradFill>
                <a:latin typeface="Consolas" pitchFamily="49" charset="0"/>
                <a:cs typeface="Consolas" pitchFamily="49" charset="0"/>
              </a:defRPr>
            </a:lvl4pPr>
            <a:lvl5pPr marL="1030384"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189892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ES_trad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ES_tradnl"/>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15700BC-E526-4F64-9A27-F1C2C8829F6D}" type="datetimeFigureOut">
              <a:rPr lang="es-ES_tradnl" smtClean="0"/>
              <a:t>09/02/2014</a:t>
            </a:fld>
            <a:endParaRPr lang="es-ES_tradnl"/>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ES_tradnl"/>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193B37A-434D-4B41-9AA7-C700D9803FA2}" type="slidenum">
              <a:rPr lang="es-ES_tradnl" smtClean="0"/>
              <a:t>‹#›</a:t>
            </a:fld>
            <a:endParaRPr lang="es-ES_tradnl"/>
          </a:p>
        </p:txBody>
      </p:sp>
    </p:spTree>
    <p:extLst>
      <p:ext uri="{BB962C8B-B14F-4D97-AF65-F5344CB8AC3E}">
        <p14:creationId xmlns:p14="http://schemas.microsoft.com/office/powerpoint/2010/main" val="350216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6_Section Title">
    <p:bg>
      <p:bgPr>
        <a:solidFill>
          <a:srgbClr val="FFFFFF"/>
        </a:solidFill>
        <a:effectLst/>
      </p:bgPr>
    </p:bg>
    <p:spTree>
      <p:nvGrpSpPr>
        <p:cNvPr id="1" name=""/>
        <p:cNvGrpSpPr/>
        <p:nvPr/>
      </p:nvGrpSpPr>
      <p:grpSpPr>
        <a:xfrm>
          <a:off x="0" y="0"/>
          <a:ext cx="0" cy="0"/>
          <a:chOff x="0" y="0"/>
          <a:chExt cx="0" cy="0"/>
        </a:xfrm>
      </p:grpSpPr>
      <p:pic>
        <p:nvPicPr>
          <p:cNvPr id="2" name="Picture 1" descr="iStock_000012586763Large.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0"/>
            <a:ext cx="12192000" cy="6858000"/>
          </a:xfrm>
          <a:prstGeom prst="rect">
            <a:avLst/>
          </a:prstGeom>
        </p:spPr>
      </p:pic>
      <p:sp>
        <p:nvSpPr>
          <p:cNvPr id="10" name="Title 1"/>
          <p:cNvSpPr>
            <a:spLocks noGrp="1"/>
          </p:cNvSpPr>
          <p:nvPr>
            <p:ph type="ctrTitle"/>
          </p:nvPr>
        </p:nvSpPr>
        <p:spPr bwMode="ltGray">
          <a:xfrm>
            <a:off x="512598"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B21A40">
              <a:alpha val="92000"/>
            </a:srgbClr>
          </a:solidFill>
          <a:ln>
            <a:noFill/>
          </a:ln>
          <a:extLst/>
        </p:spPr>
        <p:txBody>
          <a:bodyPr vert="horz" wrap="square" lIns="319968" tIns="868483" rIns="1234160" bIns="868483"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192"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9389003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1">
    <p:bg>
      <p:bgPr>
        <a:solidFill>
          <a:srgbClr val="B21A4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40"/>
            <a:ext cx="11155093" cy="997196"/>
          </a:xfrm>
        </p:spPr>
        <p:txBody>
          <a:bodyPr anchor="b" anchorCtr="0"/>
          <a:lstStyle>
            <a:lvl1pPr>
              <a:defRPr sz="7166" spc="-151"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520836" y="4656434"/>
            <a:ext cx="11155093" cy="498598"/>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1257650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_Option 2">
    <p:bg>
      <p:bgPr>
        <a:solidFill>
          <a:srgbClr val="B21A40"/>
        </a:solidFill>
        <a:effectLst/>
      </p:bgPr>
    </p:bg>
    <p:spTree>
      <p:nvGrpSpPr>
        <p:cNvPr id="1" name=""/>
        <p:cNvGrpSpPr/>
        <p:nvPr/>
      </p:nvGrpSpPr>
      <p:grpSpPr>
        <a:xfrm>
          <a:off x="0" y="0"/>
          <a:ext cx="0" cy="0"/>
          <a:chOff x="0" y="0"/>
          <a:chExt cx="0" cy="0"/>
        </a:xfrm>
      </p:grpSpPr>
      <p:pic>
        <p:nvPicPr>
          <p:cNvPr id="8" name="Picture 9" descr="\\sfp\resources\Microsoft\Archive\Exec_Tier_Archive\Brand_Specific\_BrandPhotography\Brand\144 ppi RGB jpg\MSC12_Herman_001.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513627" y="852523"/>
            <a:ext cx="5383027" cy="5296115"/>
          </a:xfrm>
          <a:prstGeom prst="rect">
            <a:avLst/>
          </a:prstGeom>
          <a:noFill/>
          <a:ln>
            <a:noFill/>
          </a:ln>
          <a:extLst>
            <a:ext uri="{909E8E84-426E-40DD-AFC4-6F175D3DCCD1}">
              <a14:hiddenFill xmlns:a14="http://schemas.microsoft.com/office/drawing/2010/main">
                <a:solidFill>
                  <a:srgbClr val="FFFFFF"/>
                </a:solidFill>
              </a14:hiddenFill>
            </a:ext>
          </a:extLst>
        </p:spPr>
      </p:pic>
      <p:sp useBgFill="1">
        <p:nvSpPr>
          <p:cNvPr id="4" name="Rectangle 1"/>
          <p:cNvSpPr/>
          <p:nvPr userDrawn="1"/>
        </p:nvSpPr>
        <p:spPr bwMode="auto">
          <a:xfrm>
            <a:off x="317456" y="0"/>
            <a:ext cx="11890296" cy="6858000"/>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8" tIns="45724" rIns="91448" bIns="45724" numCol="1" rtlCol="0" anchor="ctr" anchorCtr="0" compatLnSpc="1">
            <a:prstTxWarp prst="textNoShape">
              <a:avLst/>
            </a:prstTxWarp>
          </a:bodyPr>
          <a:lstStyle/>
          <a:p>
            <a:pPr algn="ctr" defTabSz="914185" fontAlgn="base">
              <a:lnSpc>
                <a:spcPct val="90000"/>
              </a:lnSpc>
              <a:spcBef>
                <a:spcPct val="0"/>
              </a:spcBef>
              <a:spcAft>
                <a:spcPct val="0"/>
              </a:spcAft>
            </a:pPr>
            <a:endParaRPr lang="en-US" sz="2000" spc="-51" dirty="0">
              <a:gradFill>
                <a:gsLst>
                  <a:gs pos="0">
                    <a:srgbClr val="EFEFEF"/>
                  </a:gs>
                  <a:gs pos="100000">
                    <a:srgbClr val="EFEFEF"/>
                  </a:gs>
                </a:gsLst>
                <a:lin ang="5400000" scaled="0"/>
              </a:gradFill>
            </a:endParaRPr>
          </a:p>
        </p:txBody>
      </p:sp>
      <p:sp>
        <p:nvSpPr>
          <p:cNvPr id="2" name="Title 1"/>
          <p:cNvSpPr>
            <a:spLocks noGrp="1"/>
          </p:cNvSpPr>
          <p:nvPr>
            <p:ph type="title" hasCustomPrompt="1"/>
          </p:nvPr>
        </p:nvSpPr>
        <p:spPr>
          <a:xfrm>
            <a:off x="6092825" y="2109542"/>
            <a:ext cx="5583104" cy="1994392"/>
          </a:xfrm>
        </p:spPr>
        <p:txBody>
          <a:bodyPr anchor="b" anchorCtr="0"/>
          <a:lstStyle>
            <a:lvl1pPr>
              <a:defRPr sz="7166" spc="-151"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6092825" y="4419601"/>
            <a:ext cx="5583104" cy="498598"/>
          </a:xfrm>
        </p:spPr>
        <p:txBody>
          <a:bodyPr>
            <a:noAutofit/>
          </a:bodyPr>
          <a:lstStyle>
            <a:lvl1pPr marL="0" indent="0">
              <a:spcBef>
                <a:spcPts val="0"/>
              </a:spcBef>
              <a:buNone/>
              <a:defRPr sz="2833" spc="-71" baseline="0">
                <a:gradFill>
                  <a:gsLst>
                    <a:gs pos="125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772218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icrosoft logo 3">
    <p:bg>
      <p:bgPr>
        <a:solidFill>
          <a:srgbClr val="B21A40"/>
        </a:solidFill>
        <a:effectLst/>
      </p:bgPr>
    </p:bg>
    <p:spTree>
      <p:nvGrpSpPr>
        <p:cNvPr id="1" name=""/>
        <p:cNvGrpSpPr/>
        <p:nvPr/>
      </p:nvGrpSpPr>
      <p:grpSpPr>
        <a:xfrm>
          <a:off x="0" y="0"/>
          <a:ext cx="0" cy="0"/>
          <a:chOff x="0" y="0"/>
          <a:chExt cx="0" cy="0"/>
        </a:xfrm>
      </p:grpSpPr>
      <p:sp>
        <p:nvSpPr>
          <p:cNvPr id="8" name="Rectangle 7"/>
          <p:cNvSpPr/>
          <p:nvPr userDrawn="1"/>
        </p:nvSpPr>
        <p:spPr>
          <a:xfrm>
            <a:off x="2" y="0"/>
            <a:ext cx="12192000" cy="6858000"/>
          </a:xfrm>
          <a:prstGeom prst="rect">
            <a:avLst/>
          </a:prstGeom>
          <a:solidFill>
            <a:srgbClr val="B21A40"/>
          </a:solidFill>
          <a:ln>
            <a:noFill/>
          </a:ln>
        </p:spPr>
        <p:style>
          <a:lnRef idx="2">
            <a:schemeClr val="accent1">
              <a:shade val="50000"/>
            </a:schemeClr>
          </a:lnRef>
          <a:fillRef idx="1">
            <a:schemeClr val="accent1"/>
          </a:fillRef>
          <a:effectRef idx="0">
            <a:schemeClr val="accent1"/>
          </a:effectRef>
          <a:fontRef idx="minor">
            <a:schemeClr val="lt1"/>
          </a:fontRef>
        </p:style>
        <p:txBody>
          <a:bodyPr lIns="76159" tIns="38079" rIns="76159" bIns="38079" rtlCol="0" anchor="ctr"/>
          <a:lstStyle/>
          <a:p>
            <a:pPr algn="ctr" defTabSz="1087735"/>
            <a:endParaRPr lang="en-US" sz="2199" dirty="0">
              <a:solidFill>
                <a:srgbClr val="505050"/>
              </a:solidFill>
            </a:endParaRP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638844" y="3145040"/>
            <a:ext cx="4298378" cy="920774"/>
          </a:xfrm>
          <a:prstGeom prst="rect">
            <a:avLst/>
          </a:prstGeom>
        </p:spPr>
      </p:pic>
    </p:spTree>
    <p:extLst>
      <p:ext uri="{BB962C8B-B14F-4D97-AF65-F5344CB8AC3E}">
        <p14:creationId xmlns:p14="http://schemas.microsoft.com/office/powerpoint/2010/main" val="30967486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3">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40"/>
            <a:ext cx="11155093" cy="997196"/>
          </a:xfrm>
        </p:spPr>
        <p:txBody>
          <a:bodyPr anchor="b" anchorCtr="0"/>
          <a:lstStyle>
            <a:lvl1pPr>
              <a:defRPr sz="7166" spc="-151" baseline="0">
                <a:solidFill>
                  <a:srgbClr val="B21A40"/>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520836" y="4656434"/>
            <a:ext cx="11155093" cy="498598"/>
          </a:xfrm>
        </p:spPr>
        <p:txBody>
          <a:bodyPr>
            <a:noAutofit/>
          </a:bodyPr>
          <a:lstStyle>
            <a:lvl1pPr marL="0" indent="0">
              <a:spcBef>
                <a:spcPts val="0"/>
              </a:spcBef>
              <a:buNone/>
              <a:defRPr spc="-71" baseline="0">
                <a:solidFill>
                  <a:srgbClr val="B21A40"/>
                </a:soli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9417563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rgbClr val="FFFFFF"/>
        </a:solidFill>
        <a:effectLst/>
      </p:bgPr>
    </p:bg>
    <p:spTree>
      <p:nvGrpSpPr>
        <p:cNvPr id="1" name=""/>
        <p:cNvGrpSpPr/>
        <p:nvPr/>
      </p:nvGrpSpPr>
      <p:grpSpPr>
        <a:xfrm>
          <a:off x="0" y="0"/>
          <a:ext cx="0" cy="0"/>
          <a:chOff x="0" y="0"/>
          <a:chExt cx="0" cy="0"/>
        </a:xfrm>
      </p:grpSpPr>
      <p:sp>
        <p:nvSpPr>
          <p:cNvPr id="11" name="Picture Placeholder 9"/>
          <p:cNvSpPr>
            <a:spLocks noGrp="1"/>
          </p:cNvSpPr>
          <p:nvPr>
            <p:ph type="pic" sz="quarter" idx="10" hasCustomPrompt="1"/>
          </p:nvPr>
        </p:nvSpPr>
        <p:spPr bwMode="hidden">
          <a:xfrm>
            <a:off x="0" y="0"/>
            <a:ext cx="12192000" cy="6858000"/>
          </a:xfrm>
          <a:prstGeom prst="rect">
            <a:avLst/>
          </a:prstGeom>
          <a:noFill/>
        </p:spPr>
        <p:txBody>
          <a:bodyPr lIns="329227" tIns="329227" rIns="329227">
            <a:noAutofit/>
          </a:bodyPr>
          <a:lstStyle>
            <a:lvl1pPr marL="0" indent="0">
              <a:buNone/>
              <a:defRPr sz="2417" baseline="0">
                <a:gradFill>
                  <a:gsLst>
                    <a:gs pos="1250">
                      <a:schemeClr val="accent1"/>
                    </a:gs>
                    <a:gs pos="100000">
                      <a:schemeClr val="accent1"/>
                    </a:gs>
                  </a:gsLst>
                  <a:lin ang="5400000" scaled="0"/>
                </a:gradFill>
              </a:defRPr>
            </a:lvl1pPr>
          </a:lstStyle>
          <a:p>
            <a:r>
              <a:rPr lang="en-US" dirty="0" smtClean="0"/>
              <a:t>Picture placeholder</a:t>
            </a:r>
            <a:endParaRPr lang="en-US" dirty="0"/>
          </a:p>
        </p:txBody>
      </p:sp>
      <p:sp>
        <p:nvSpPr>
          <p:cNvPr id="10" name="Title 1"/>
          <p:cNvSpPr>
            <a:spLocks noGrp="1"/>
          </p:cNvSpPr>
          <p:nvPr>
            <p:ph type="ctrTitle"/>
          </p:nvPr>
        </p:nvSpPr>
        <p:spPr bwMode="ltGray">
          <a:xfrm>
            <a:off x="512597" y="919956"/>
            <a:ext cx="5025065"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B21A40">
              <a:alpha val="92000"/>
            </a:srgbClr>
          </a:solidFill>
          <a:ln>
            <a:noFill/>
          </a:ln>
          <a:extLst/>
        </p:spPr>
        <p:txBody>
          <a:bodyPr vert="horz" wrap="square" lIns="384099" tIns="1042555" rIns="1481525" bIns="1042555"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485" rtl="0" eaLnBrk="1" fontAlgn="base" latinLnBrk="0" hangingPunct="1">
              <a:lnSpc>
                <a:spcPct val="100000"/>
              </a:lnSpc>
              <a:spcBef>
                <a:spcPct val="0"/>
              </a:spcBef>
              <a:spcAft>
                <a:spcPct val="0"/>
              </a:spcAft>
              <a:buFontTx/>
              <a:buNone/>
            </a:pPr>
            <a:r>
              <a:rPr lang="en-US" smtClean="0"/>
              <a:t>Click to edit Master title style</a:t>
            </a:r>
            <a:endParaRPr lang="en-US" dirty="0"/>
          </a:p>
        </p:txBody>
      </p:sp>
    </p:spTree>
    <p:extLst>
      <p:ext uri="{BB962C8B-B14F-4D97-AF65-F5344CB8AC3E}">
        <p14:creationId xmlns:p14="http://schemas.microsoft.com/office/powerpoint/2010/main" val="3357749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Video etc. &quot;special&quot; slides">
    <p:bg>
      <p:bgPr>
        <a:solidFill>
          <a:srgbClr val="B21A40"/>
        </a:solidFill>
        <a:effectLst/>
      </p:bgPr>
    </p:bg>
    <p:spTree>
      <p:nvGrpSpPr>
        <p:cNvPr id="1" name=""/>
        <p:cNvGrpSpPr/>
        <p:nvPr/>
      </p:nvGrpSpPr>
      <p:grpSpPr>
        <a:xfrm>
          <a:off x="0" y="0"/>
          <a:ext cx="0" cy="0"/>
          <a:chOff x="0" y="0"/>
          <a:chExt cx="0" cy="0"/>
        </a:xfrm>
      </p:grpSpPr>
      <p:sp>
        <p:nvSpPr>
          <p:cNvPr id="10" name="Title 1"/>
          <p:cNvSpPr>
            <a:spLocks noGrp="1"/>
          </p:cNvSpPr>
          <p:nvPr>
            <p:ph type="ctrTitle"/>
          </p:nvPr>
        </p:nvSpPr>
        <p:spPr>
          <a:xfrm>
            <a:off x="512597" y="922639"/>
            <a:ext cx="5025065" cy="5015405"/>
          </a:xfrm>
          <a:prstGeom prst="rect">
            <a:avLst/>
          </a:prstGeom>
          <a:noFill/>
          <a:ln>
            <a:noFill/>
          </a:ln>
          <a:extLst/>
        </p:spPr>
        <p:txBody>
          <a:bodyPr vert="horz" wrap="square" lIns="384099" tIns="1042555" rIns="1481525" bIns="1042555" numCol="1" rtlCol="0" anchor="ctr" anchorCtr="0" compatLnSpc="1">
            <a:prstTxWarp prst="textNoShape">
              <a:avLst/>
            </a:prstTxWarp>
            <a:noAutofit/>
          </a:bodyPr>
          <a:lstStyle>
            <a:lvl1pPr>
              <a:defRPr lang="en-US" sz="6000" spc="-200" dirty="0">
                <a:solidFill>
                  <a:schemeClr val="bg1"/>
                </a:solidFill>
              </a:defRPr>
            </a:lvl1pPr>
          </a:lstStyle>
          <a:p>
            <a:pPr marL="0" lvl="0" indent="0" defTabSz="914485" fontAlgn="base">
              <a:lnSpc>
                <a:spcPct val="100000"/>
              </a:lnSpc>
              <a:spcAft>
                <a:spcPct val="0"/>
              </a:spcAft>
              <a:buFontTx/>
            </a:pPr>
            <a:r>
              <a:rPr lang="en-US" dirty="0" smtClean="0"/>
              <a:t>Click to edit Master title style</a:t>
            </a:r>
            <a:endParaRPr lang="en-US" dirty="0"/>
          </a:p>
        </p:txBody>
      </p:sp>
      <p:sp>
        <p:nvSpPr>
          <p:cNvPr id="3" name="Subtitle 2"/>
          <p:cNvSpPr>
            <a:spLocks noGrp="1"/>
          </p:cNvSpPr>
          <p:nvPr>
            <p:ph type="subTitle" idx="1" hasCustomPrompt="1"/>
          </p:nvPr>
        </p:nvSpPr>
        <p:spPr>
          <a:xfrm>
            <a:off x="6092825" y="4261018"/>
            <a:ext cx="5583104" cy="992451"/>
          </a:xfrm>
        </p:spPr>
        <p:txBody>
          <a:bodyPr>
            <a:spAutoFit/>
          </a:bodyPr>
          <a:lstStyle>
            <a:lvl1pPr marL="0" indent="0" algn="l">
              <a:lnSpc>
                <a:spcPct val="90000"/>
              </a:lnSpc>
              <a:spcBef>
                <a:spcPts val="0"/>
              </a:spcBef>
              <a:buNone/>
              <a:defRPr lang="en-US" sz="3583" kern="1200" spc="-71" baseline="0" dirty="0">
                <a:gradFill>
                  <a:gsLst>
                    <a:gs pos="100000">
                      <a:schemeClr val="bg1"/>
                    </a:gs>
                    <a:gs pos="0">
                      <a:schemeClr val="bg1"/>
                    </a:gs>
                  </a:gsLst>
                  <a:lin ang="5400000" scaled="0"/>
                </a:gradFill>
                <a:latin typeface="+mj-lt"/>
                <a:ea typeface="+mn-ea"/>
                <a:cs typeface="+mn-cs"/>
              </a:defRPr>
            </a:lvl1pPr>
            <a:lvl2pPr marL="457224" indent="0" algn="ctr">
              <a:buNone/>
              <a:defRPr>
                <a:solidFill>
                  <a:schemeClr val="tx1">
                    <a:tint val="75000"/>
                  </a:schemeClr>
                </a:solidFill>
              </a:defRPr>
            </a:lvl2pPr>
            <a:lvl3pPr marL="914448" indent="0" algn="ctr">
              <a:buNone/>
              <a:defRPr>
                <a:solidFill>
                  <a:schemeClr val="tx1">
                    <a:tint val="75000"/>
                  </a:schemeClr>
                </a:solidFill>
              </a:defRPr>
            </a:lvl3pPr>
            <a:lvl4pPr marL="1371673" indent="0" algn="ctr">
              <a:buNone/>
              <a:defRPr>
                <a:solidFill>
                  <a:schemeClr val="tx1">
                    <a:tint val="75000"/>
                  </a:schemeClr>
                </a:solidFill>
              </a:defRPr>
            </a:lvl4pPr>
            <a:lvl5pPr marL="1828898" indent="0" algn="ctr">
              <a:buNone/>
              <a:defRPr>
                <a:solidFill>
                  <a:schemeClr val="tx1">
                    <a:tint val="75000"/>
                  </a:schemeClr>
                </a:solidFill>
              </a:defRPr>
            </a:lvl5pPr>
            <a:lvl6pPr marL="2286122" indent="0" algn="ctr">
              <a:buNone/>
              <a:defRPr>
                <a:solidFill>
                  <a:schemeClr val="tx1">
                    <a:tint val="75000"/>
                  </a:schemeClr>
                </a:solidFill>
              </a:defRPr>
            </a:lvl6pPr>
            <a:lvl7pPr marL="2743346" indent="0" algn="ctr">
              <a:buNone/>
              <a:defRPr>
                <a:solidFill>
                  <a:schemeClr val="tx1">
                    <a:tint val="75000"/>
                  </a:schemeClr>
                </a:solidFill>
              </a:defRPr>
            </a:lvl7pPr>
            <a:lvl8pPr marL="3200570" indent="0" algn="ctr">
              <a:buNone/>
              <a:defRPr>
                <a:solidFill>
                  <a:schemeClr val="tx1">
                    <a:tint val="75000"/>
                  </a:schemeClr>
                </a:solidFill>
              </a:defRPr>
            </a:lvl8pPr>
            <a:lvl9pPr marL="3657795" indent="0" algn="ctr">
              <a:buNone/>
              <a:defRPr>
                <a:solidFill>
                  <a:schemeClr val="tx1">
                    <a:tint val="75000"/>
                  </a:schemeClr>
                </a:solidFill>
              </a:defRPr>
            </a:lvl9pPr>
          </a:lstStyle>
          <a:p>
            <a:pPr marL="0" marR="0" lvl="0" indent="0" algn="l" defTabSz="91444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5" name="Text Placeholder 4"/>
          <p:cNvSpPr>
            <a:spLocks noGrp="1"/>
          </p:cNvSpPr>
          <p:nvPr>
            <p:ph type="body" sz="quarter" idx="11" hasCustomPrompt="1"/>
          </p:nvPr>
        </p:nvSpPr>
        <p:spPr>
          <a:xfrm>
            <a:off x="6092825" y="1087381"/>
            <a:ext cx="5583104" cy="2769989"/>
          </a:xfrm>
        </p:spPr>
        <p:txBody>
          <a:bodyPr wrap="square" anchor="b">
            <a:spAutoFit/>
          </a:bodyPr>
          <a:lstStyle>
            <a:lvl1pPr marL="0" indent="0">
              <a:buNone/>
              <a:defRPr sz="6666" spc="-151">
                <a:gradFill>
                  <a:gsLst>
                    <a:gs pos="100000">
                      <a:schemeClr val="bg1"/>
                    </a:gs>
                    <a:gs pos="0">
                      <a:schemeClr val="bg1"/>
                    </a:gs>
                  </a:gsLst>
                  <a:lin ang="5400000" scaled="0"/>
                </a:gradFill>
              </a:defRPr>
            </a:lvl1pPr>
          </a:lstStyle>
          <a:p>
            <a:pPr lvl="0"/>
            <a:r>
              <a:rPr lang="en-US" dirty="0" smtClean="0"/>
              <a:t>Click to edit master text styles</a:t>
            </a:r>
          </a:p>
        </p:txBody>
      </p:sp>
    </p:spTree>
    <p:extLst>
      <p:ext uri="{BB962C8B-B14F-4D97-AF65-F5344CB8AC3E}">
        <p14:creationId xmlns:p14="http://schemas.microsoft.com/office/powerpoint/2010/main" val="1918186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28600"/>
            <a:ext cx="11151918" cy="757131"/>
          </a:xfrm>
        </p:spPr>
        <p:txBody>
          <a:bodyPr/>
          <a:lstStyle>
            <a:lvl1pPr>
              <a:defRPr>
                <a:solidFill>
                  <a:srgbClr val="B21A40"/>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519249" y="1447800"/>
            <a:ext cx="11151918" cy="2043636"/>
          </a:xfrm>
          <a:prstGeom prst="rect">
            <a:avLst/>
          </a:prstGeom>
        </p:spPr>
        <p:txBody>
          <a:bodyPr/>
          <a:lstStyle>
            <a:lvl1pPr marL="284190" indent="-284190">
              <a:buFont typeface="Wingdings" pitchFamily="2" charset="2"/>
              <a:buChar char=""/>
              <a:defRPr sz="4000"/>
            </a:lvl1pPr>
            <a:lvl2pPr marL="517574" indent="-233386">
              <a:buFont typeface="Wingdings" pitchFamily="2" charset="2"/>
              <a:buChar char=""/>
              <a:defRPr spc="-51" baseline="0">
                <a:latin typeface="+mn-lt"/>
              </a:defRPr>
            </a:lvl2pPr>
            <a:lvl3pPr marL="741432" indent="-223859">
              <a:buFont typeface="Wingdings" pitchFamily="2" charset="2"/>
              <a:buChar char=""/>
              <a:tabLst/>
              <a:defRPr spc="-51" baseline="0">
                <a:latin typeface="+mn-lt"/>
              </a:defRPr>
            </a:lvl3pPr>
            <a:lvl4pPr marL="914485" indent="-173055">
              <a:buFont typeface="Wingdings" pitchFamily="2" charset="2"/>
              <a:buChar char=""/>
              <a:defRPr spc="-51" baseline="0">
                <a:latin typeface="+mn-lt"/>
              </a:defRPr>
            </a:lvl4pPr>
            <a:lvl5pPr marL="1087539" indent="-173055">
              <a:buFont typeface="Wingdings" pitchFamily="2" charset="2"/>
              <a:buChar char=""/>
              <a:tabLst/>
              <a:defRPr spc="-51" baseline="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1114565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0"/>
            <a:ext cx="11151918"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6" y="1447802"/>
            <a:ext cx="11155093"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2241407"/>
      </p:ext>
    </p:extLst>
  </p:cSld>
  <p:clrMap bg1="lt1" tx1="dk1" bg2="lt2" tx2="dk2" accent1="accent1" accent2="accent2" accent3="accent3" accent4="accent4" accent5="accent5" accent6="accent6" hlink="hlink" folHlink="folHlink"/>
  <p:sldLayoutIdLst>
    <p:sldLayoutId id="2147484058" r:id="rId1"/>
    <p:sldLayoutId id="2147484059" r:id="rId2"/>
    <p:sldLayoutId id="2147483661" r:id="rId3"/>
    <p:sldLayoutId id="2147483662" r:id="rId4"/>
    <p:sldLayoutId id="2147484060"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4061" r:id="rId18"/>
  </p:sldLayoutIdLst>
  <p:transition>
    <p:fade/>
  </p:transition>
  <p:timing>
    <p:tnLst>
      <p:par>
        <p:cTn id="1" dur="indefinite" restart="never" nodeType="tmRoot"/>
      </p:par>
    </p:tnLst>
  </p:timing>
  <p:hf hdr="0" dt="0"/>
  <p:txStyles>
    <p:titleStyle>
      <a:lvl1pPr algn="l" defTabSz="914448"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48" rtl="0" eaLnBrk="1" latinLnBrk="0" hangingPunct="1">
        <a:defRPr sz="1833" kern="1200">
          <a:solidFill>
            <a:schemeClr val="tx1"/>
          </a:solidFill>
          <a:latin typeface="+mn-lt"/>
          <a:ea typeface="+mn-ea"/>
          <a:cs typeface="+mn-cs"/>
        </a:defRPr>
      </a:lvl1pPr>
      <a:lvl2pPr marL="457224" algn="l" defTabSz="914448" rtl="0" eaLnBrk="1" latinLnBrk="0" hangingPunct="1">
        <a:defRPr sz="1833" kern="1200">
          <a:solidFill>
            <a:schemeClr val="tx1"/>
          </a:solidFill>
          <a:latin typeface="+mn-lt"/>
          <a:ea typeface="+mn-ea"/>
          <a:cs typeface="+mn-cs"/>
        </a:defRPr>
      </a:lvl2pPr>
      <a:lvl3pPr marL="914448" algn="l" defTabSz="914448" rtl="0" eaLnBrk="1" latinLnBrk="0" hangingPunct="1">
        <a:defRPr sz="1833" kern="1200">
          <a:solidFill>
            <a:schemeClr val="tx1"/>
          </a:solidFill>
          <a:latin typeface="+mn-lt"/>
          <a:ea typeface="+mn-ea"/>
          <a:cs typeface="+mn-cs"/>
        </a:defRPr>
      </a:lvl3pPr>
      <a:lvl4pPr marL="1371673" algn="l" defTabSz="914448" rtl="0" eaLnBrk="1" latinLnBrk="0" hangingPunct="1">
        <a:defRPr sz="1833" kern="1200">
          <a:solidFill>
            <a:schemeClr val="tx1"/>
          </a:solidFill>
          <a:latin typeface="+mn-lt"/>
          <a:ea typeface="+mn-ea"/>
          <a:cs typeface="+mn-cs"/>
        </a:defRPr>
      </a:lvl4pPr>
      <a:lvl5pPr marL="1828898" algn="l" defTabSz="914448" rtl="0" eaLnBrk="1" latinLnBrk="0" hangingPunct="1">
        <a:defRPr sz="1833" kern="1200">
          <a:solidFill>
            <a:schemeClr val="tx1"/>
          </a:solidFill>
          <a:latin typeface="+mn-lt"/>
          <a:ea typeface="+mn-ea"/>
          <a:cs typeface="+mn-cs"/>
        </a:defRPr>
      </a:lvl5pPr>
      <a:lvl6pPr marL="2286122" algn="l" defTabSz="914448" rtl="0" eaLnBrk="1" latinLnBrk="0" hangingPunct="1">
        <a:defRPr sz="1833" kern="1200">
          <a:solidFill>
            <a:schemeClr val="tx1"/>
          </a:solidFill>
          <a:latin typeface="+mn-lt"/>
          <a:ea typeface="+mn-ea"/>
          <a:cs typeface="+mn-cs"/>
        </a:defRPr>
      </a:lvl6pPr>
      <a:lvl7pPr marL="2743346" algn="l" defTabSz="914448" rtl="0" eaLnBrk="1" latinLnBrk="0" hangingPunct="1">
        <a:defRPr sz="1833" kern="1200">
          <a:solidFill>
            <a:schemeClr val="tx1"/>
          </a:solidFill>
          <a:latin typeface="+mn-lt"/>
          <a:ea typeface="+mn-ea"/>
          <a:cs typeface="+mn-cs"/>
        </a:defRPr>
      </a:lvl7pPr>
      <a:lvl8pPr marL="3200570" algn="l" defTabSz="914448" rtl="0" eaLnBrk="1" latinLnBrk="0" hangingPunct="1">
        <a:defRPr sz="1833" kern="1200">
          <a:solidFill>
            <a:schemeClr val="tx1"/>
          </a:solidFill>
          <a:latin typeface="+mn-lt"/>
          <a:ea typeface="+mn-ea"/>
          <a:cs typeface="+mn-cs"/>
        </a:defRPr>
      </a:lvl8pPr>
      <a:lvl9pPr marL="3657795" algn="l" defTabSz="914448" rtl="0" eaLnBrk="1" latinLnBrk="0" hangingPunct="1">
        <a:defRPr sz="18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corral@plainconcepts.com" TargetMode="External"/><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gif"/><Relationship Id="rId4" Type="http://schemas.openxmlformats.org/officeDocument/2006/relationships/hyperlink" Target="mailto:fernando.escolar@tokiota.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4"/>
          <p:cNvSpPr txBox="1">
            <a:spLocks noChangeArrowheads="1"/>
          </p:cNvSpPr>
          <p:nvPr/>
        </p:nvSpPr>
        <p:spPr bwMode="auto">
          <a:xfrm>
            <a:off x="4814011" y="3700768"/>
            <a:ext cx="8177316" cy="155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9285" tIns="143428" rIns="179285" bIns="143428"/>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a:lnSpc>
                <a:spcPts val="1740"/>
              </a:lnSpc>
              <a:spcAft>
                <a:spcPts val="1802"/>
              </a:spcAft>
              <a:buSzPct val="90000"/>
            </a:pPr>
            <a:r>
              <a:rPr lang="en-US" sz="2157" dirty="0" smtClean="0">
                <a:solidFill>
                  <a:srgbClr val="FFFFFF"/>
                </a:solidFill>
                <a:latin typeface="Segoe UI Light" panose="020B0502040204020203" pitchFamily="34" charset="0"/>
              </a:rPr>
              <a:t>Rodrigo Corral y Fernando Escolar</a:t>
            </a:r>
          </a:p>
          <a:p>
            <a:pPr>
              <a:lnSpc>
                <a:spcPts val="1740"/>
              </a:lnSpc>
              <a:spcAft>
                <a:spcPts val="1802"/>
              </a:spcAft>
              <a:buSzPct val="90000"/>
            </a:pPr>
            <a:r>
              <a:rPr lang="en-US" sz="2157" dirty="0" smtClean="0">
                <a:solidFill>
                  <a:srgbClr val="FFFFFF"/>
                </a:solidFill>
                <a:latin typeface="Segoe UI Light" panose="020B0502040204020203" pitchFamily="34" charset="0"/>
                <a:hlinkClick r:id="rId3"/>
              </a:rPr>
              <a:t>rcorral@plainconcepts.com</a:t>
            </a:r>
            <a:r>
              <a:rPr lang="en-US" sz="2157" dirty="0" smtClean="0">
                <a:solidFill>
                  <a:srgbClr val="FFFFFF"/>
                </a:solidFill>
                <a:latin typeface="Segoe UI Light" panose="020B0502040204020203" pitchFamily="34" charset="0"/>
              </a:rPr>
              <a:t> y </a:t>
            </a:r>
            <a:r>
              <a:rPr lang="en-US" sz="2157" dirty="0" smtClean="0">
                <a:solidFill>
                  <a:srgbClr val="FFFFFF"/>
                </a:solidFill>
                <a:latin typeface="Segoe UI Light" panose="020B0502040204020203" pitchFamily="34" charset="0"/>
                <a:hlinkClick r:id="rId4"/>
              </a:rPr>
              <a:t>fernando.escolar@tokiota.com</a:t>
            </a:r>
            <a:endParaRPr lang="en-US" sz="2157" dirty="0" smtClean="0">
              <a:solidFill>
                <a:srgbClr val="FFFFFF"/>
              </a:solidFill>
              <a:latin typeface="Segoe UI Light" panose="020B0502040204020203" pitchFamily="34" charset="0"/>
            </a:endParaRPr>
          </a:p>
          <a:p>
            <a:pPr>
              <a:lnSpc>
                <a:spcPts val="1740"/>
              </a:lnSpc>
              <a:spcAft>
                <a:spcPts val="1802"/>
              </a:spcAft>
              <a:buSzPct val="90000"/>
            </a:pPr>
            <a:r>
              <a:rPr lang="en-US" sz="2157" dirty="0" smtClean="0">
                <a:solidFill>
                  <a:srgbClr val="FFFFFF"/>
                </a:solidFill>
                <a:latin typeface="Segoe UI Light" panose="020B0502040204020203" pitchFamily="34" charset="0"/>
              </a:rPr>
              <a:t>Plain Concepts y Tokiota</a:t>
            </a:r>
            <a:endParaRPr lang="en-US" sz="2157" dirty="0">
              <a:solidFill>
                <a:srgbClr val="FFFFFF"/>
              </a:solidFill>
              <a:latin typeface="Segoe UI Light" panose="020B0502040204020203" pitchFamily="34" charset="0"/>
            </a:endParaRPr>
          </a:p>
        </p:txBody>
      </p:sp>
      <p:sp>
        <p:nvSpPr>
          <p:cNvPr id="6" name="Title 9"/>
          <p:cNvSpPr txBox="1">
            <a:spLocks/>
          </p:cNvSpPr>
          <p:nvPr/>
        </p:nvSpPr>
        <p:spPr>
          <a:xfrm>
            <a:off x="482452" y="3170481"/>
            <a:ext cx="4331560" cy="689420"/>
          </a:xfrm>
          <a:prstGeom prst="rect">
            <a:avLst/>
          </a:prstGeom>
          <a:noFill/>
        </p:spPr>
        <p:txBody>
          <a:bodyPr vert="horz" wrap="square" lIns="0" tIns="0" rIns="0" bIns="0" rtlCol="0" anchor="t" anchorCtr="0">
            <a:spAutoFit/>
          </a:bodyPr>
          <a:lstStyle>
            <a:lvl1pPr algn="l" defTabSz="914448" rtl="0" eaLnBrk="1" latinLnBrk="0" hangingPunct="1">
              <a:lnSpc>
                <a:spcPct val="90000"/>
              </a:lnSpc>
              <a:spcBef>
                <a:spcPct val="0"/>
              </a:spcBef>
              <a:buNone/>
              <a:defRPr lang="en-US" sz="5882" b="0" kern="1200" cap="none" spc="-98" baseline="0">
                <a:ln w="3175">
                  <a:noFill/>
                </a:ln>
                <a:gradFill>
                  <a:gsLst>
                    <a:gs pos="5833">
                      <a:srgbClr val="FFFFFF"/>
                    </a:gs>
                    <a:gs pos="18000">
                      <a:srgbClr val="FFFFFF"/>
                    </a:gs>
                  </a:gsLst>
                  <a:lin ang="5400000" scaled="0"/>
                </a:gradFill>
                <a:effectLst/>
                <a:latin typeface="+mj-lt"/>
                <a:ea typeface="+mn-ea"/>
                <a:cs typeface="Arial" charset="0"/>
              </a:defRPr>
            </a:lvl1pPr>
          </a:lstStyle>
          <a:p>
            <a:pPr defTabSz="914367">
              <a:lnSpc>
                <a:spcPct val="80000"/>
              </a:lnSpc>
              <a:defRPr/>
            </a:pPr>
            <a:r>
              <a:rPr lang="es-ES_tradnl" sz="2800" dirty="0" smtClean="0"/>
              <a:t>Trucos </a:t>
            </a:r>
            <a:r>
              <a:rPr lang="es-ES_tradnl" sz="2800" dirty="0"/>
              <a:t>de rendimiento y pruebas de </a:t>
            </a:r>
            <a:r>
              <a:rPr lang="es-ES_tradnl" sz="2800" dirty="0" smtClean="0"/>
              <a:t>carga</a:t>
            </a:r>
            <a:endParaRPr lang="es-ES" sz="2745" dirty="0"/>
          </a:p>
        </p:txBody>
      </p:sp>
      <p:pic>
        <p:nvPicPr>
          <p:cNvPr id="1026" name="Picture 2" descr="http://i.msdn.microsoft.com/cc424933.artalde(es-es,MSDN.10).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8908" y="5656256"/>
            <a:ext cx="1905000" cy="9525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8770785" y="5570155"/>
            <a:ext cx="2014158" cy="562351"/>
            <a:chOff x="8902669" y="5570155"/>
            <a:chExt cx="2014158" cy="562351"/>
          </a:xfrm>
        </p:grpSpPr>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02669" y="5570155"/>
              <a:ext cx="562351" cy="562351"/>
            </a:xfrm>
            <a:prstGeom prst="rect">
              <a:avLst/>
            </a:prstGeom>
          </p:spPr>
        </p:pic>
        <p:sp>
          <p:nvSpPr>
            <p:cNvPr id="4" name="TextBox 3"/>
            <p:cNvSpPr txBox="1"/>
            <p:nvPr/>
          </p:nvSpPr>
          <p:spPr>
            <a:xfrm>
              <a:off x="9539655" y="5602031"/>
              <a:ext cx="1377172" cy="498598"/>
            </a:xfrm>
            <a:prstGeom prst="rect">
              <a:avLst/>
            </a:prstGeom>
            <a:noFill/>
          </p:spPr>
          <p:txBody>
            <a:bodyPr wrap="none" lIns="0" tIns="0" rIns="0" bIns="0" rtlCol="0">
              <a:spAutoFit/>
            </a:bodyPr>
            <a:lstStyle/>
            <a:p>
              <a:pPr>
                <a:lnSpc>
                  <a:spcPct val="90000"/>
                </a:lnSpc>
              </a:pPr>
              <a:r>
                <a:rPr lang="es-ES" spc="-50" dirty="0" smtClean="0">
                  <a:gradFill>
                    <a:gsLst>
                      <a:gs pos="2917">
                        <a:schemeClr val="tx1"/>
                      </a:gs>
                      <a:gs pos="30000">
                        <a:schemeClr val="tx1"/>
                      </a:gs>
                    </a:gsLst>
                    <a:lin ang="5400000" scaled="0"/>
                  </a:gradFill>
                </a:rPr>
                <a:t>Programando </a:t>
              </a:r>
            </a:p>
            <a:p>
              <a:pPr>
                <a:lnSpc>
                  <a:spcPct val="90000"/>
                </a:lnSpc>
              </a:pPr>
              <a:r>
                <a:rPr lang="es-ES" spc="-50" dirty="0" smtClean="0">
                  <a:gradFill>
                    <a:gsLst>
                      <a:gs pos="2917">
                        <a:schemeClr val="tx1"/>
                      </a:gs>
                      <a:gs pos="30000">
                        <a:schemeClr val="tx1"/>
                      </a:gs>
                    </a:gsLst>
                    <a:lin ang="5400000" scaled="0"/>
                  </a:gradFill>
                </a:rPr>
                <a:t>en </a:t>
              </a:r>
              <a:r>
                <a:rPr lang="es-ES" spc="-50" dirty="0" err="1" smtClean="0">
                  <a:gradFill>
                    <a:gsLst>
                      <a:gs pos="2917">
                        <a:schemeClr val="tx1"/>
                      </a:gs>
                      <a:gs pos="30000">
                        <a:schemeClr val="tx1"/>
                      </a:gs>
                    </a:gsLst>
                    <a:lin ang="5400000" scaled="0"/>
                  </a:gradFill>
                </a:rPr>
                <a:t>.Net</a:t>
              </a:r>
              <a:endParaRPr lang="es-ES_tradnl" spc="-50" dirty="0" smtClean="0">
                <a:gradFill>
                  <a:gsLst>
                    <a:gs pos="2917">
                      <a:schemeClr val="tx1"/>
                    </a:gs>
                    <a:gs pos="30000">
                      <a:schemeClr val="tx1"/>
                    </a:gs>
                  </a:gsLst>
                  <a:lin ang="5400000" scaled="0"/>
                </a:gradFill>
              </a:endParaRPr>
            </a:p>
          </p:txBody>
        </p:sp>
      </p:grpSp>
      <p:pic>
        <p:nvPicPr>
          <p:cNvPr id="1028" name="Picture 4" descr="https://pbs.twimg.com/profile_images/416559094338560002/gh6GHFs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84943" y="5157289"/>
            <a:ext cx="1388082" cy="1388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63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ES" dirty="0" smtClean="0"/>
              <a:t>¿Qué son las pruebas de carga?</a:t>
            </a:r>
            <a:endParaRPr lang="es-ES_tradnl" dirty="0"/>
          </a:p>
        </p:txBody>
      </p:sp>
      <p:sp>
        <p:nvSpPr>
          <p:cNvPr id="4" name="Text Placeholder 3"/>
          <p:cNvSpPr>
            <a:spLocks noGrp="1"/>
          </p:cNvSpPr>
          <p:nvPr>
            <p:ph type="body" sz="quarter" idx="10"/>
          </p:nvPr>
        </p:nvSpPr>
        <p:spPr>
          <a:xfrm>
            <a:off x="519249" y="1447800"/>
            <a:ext cx="11151918" cy="2893100"/>
          </a:xfrm>
        </p:spPr>
        <p:txBody>
          <a:bodyPr/>
          <a:lstStyle/>
          <a:p>
            <a:r>
              <a:rPr lang="es-ES_tradnl" dirty="0"/>
              <a:t>Las pruebas de carga son un tipo de prueba que se realiza a un software o hardware, que nos permiten observar y analizar un sistema en unas circunstancias específicas. </a:t>
            </a:r>
          </a:p>
          <a:p>
            <a:endParaRPr lang="es-ES_tradnl" dirty="0"/>
          </a:p>
        </p:txBody>
      </p:sp>
    </p:spTree>
    <p:extLst>
      <p:ext uri="{BB962C8B-B14F-4D97-AF65-F5344CB8AC3E}">
        <p14:creationId xmlns:p14="http://schemas.microsoft.com/office/powerpoint/2010/main" val="350522480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2139351" y="1475117"/>
            <a:ext cx="5161201" cy="2484407"/>
          </a:xfrm>
          <a:prstGeom prst="cloud">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 name="Picture 2"/>
          <p:cNvPicPr>
            <a:picLocks noChangeAspect="1"/>
          </p:cNvPicPr>
          <p:nvPr/>
        </p:nvPicPr>
        <p:blipFill>
          <a:blip r:embed="rId3"/>
          <a:stretch>
            <a:fillRect/>
          </a:stretch>
        </p:blipFill>
        <p:spPr>
          <a:xfrm>
            <a:off x="3536830" y="2250595"/>
            <a:ext cx="695325" cy="933450"/>
          </a:xfrm>
          <a:prstGeom prst="rect">
            <a:avLst/>
          </a:prstGeom>
        </p:spPr>
      </p:pic>
      <p:pic>
        <p:nvPicPr>
          <p:cNvPr id="6" name="Picture 5"/>
          <p:cNvPicPr>
            <a:picLocks noChangeAspect="1"/>
          </p:cNvPicPr>
          <p:nvPr/>
        </p:nvPicPr>
        <p:blipFill>
          <a:blip r:embed="rId4"/>
          <a:stretch>
            <a:fillRect/>
          </a:stretch>
        </p:blipFill>
        <p:spPr>
          <a:xfrm>
            <a:off x="5663468" y="5266965"/>
            <a:ext cx="542925" cy="514350"/>
          </a:xfrm>
          <a:prstGeom prst="rect">
            <a:avLst/>
          </a:prstGeom>
        </p:spPr>
      </p:pic>
      <p:pic>
        <p:nvPicPr>
          <p:cNvPr id="7" name="Picture 6"/>
          <p:cNvPicPr>
            <a:picLocks noChangeAspect="1"/>
          </p:cNvPicPr>
          <p:nvPr/>
        </p:nvPicPr>
        <p:blipFill>
          <a:blip r:embed="rId5"/>
          <a:stretch>
            <a:fillRect/>
          </a:stretch>
        </p:blipFill>
        <p:spPr>
          <a:xfrm>
            <a:off x="9631424" y="2518013"/>
            <a:ext cx="238125" cy="314325"/>
          </a:xfrm>
          <a:prstGeom prst="rect">
            <a:avLst/>
          </a:prstGeom>
        </p:spPr>
      </p:pic>
      <p:pic>
        <p:nvPicPr>
          <p:cNvPr id="8" name="Picture 7"/>
          <p:cNvPicPr>
            <a:picLocks noChangeAspect="1"/>
          </p:cNvPicPr>
          <p:nvPr/>
        </p:nvPicPr>
        <p:blipFill>
          <a:blip r:embed="rId6"/>
          <a:stretch>
            <a:fillRect/>
          </a:stretch>
        </p:blipFill>
        <p:spPr>
          <a:xfrm>
            <a:off x="9459150" y="1638659"/>
            <a:ext cx="314325" cy="476250"/>
          </a:xfrm>
          <a:prstGeom prst="rect">
            <a:avLst/>
          </a:prstGeom>
        </p:spPr>
      </p:pic>
      <p:pic>
        <p:nvPicPr>
          <p:cNvPr id="10" name="Picture 9"/>
          <p:cNvPicPr>
            <a:picLocks noChangeAspect="1"/>
          </p:cNvPicPr>
          <p:nvPr/>
        </p:nvPicPr>
        <p:blipFill>
          <a:blip r:embed="rId3"/>
          <a:stretch>
            <a:fillRect/>
          </a:stretch>
        </p:blipFill>
        <p:spPr>
          <a:xfrm>
            <a:off x="4318958" y="2216089"/>
            <a:ext cx="695325" cy="933450"/>
          </a:xfrm>
          <a:prstGeom prst="rect">
            <a:avLst/>
          </a:prstGeom>
        </p:spPr>
      </p:pic>
      <p:pic>
        <p:nvPicPr>
          <p:cNvPr id="11" name="Picture 10"/>
          <p:cNvPicPr>
            <a:picLocks noChangeAspect="1"/>
          </p:cNvPicPr>
          <p:nvPr/>
        </p:nvPicPr>
        <p:blipFill>
          <a:blip r:embed="rId3"/>
          <a:stretch>
            <a:fillRect/>
          </a:stretch>
        </p:blipFill>
        <p:spPr>
          <a:xfrm>
            <a:off x="5101086" y="2109697"/>
            <a:ext cx="695325" cy="933450"/>
          </a:xfrm>
          <a:prstGeom prst="rect">
            <a:avLst/>
          </a:prstGeom>
        </p:spPr>
      </p:pic>
      <p:pic>
        <p:nvPicPr>
          <p:cNvPr id="12" name="Picture 11"/>
          <p:cNvPicPr>
            <a:picLocks noChangeAspect="1"/>
          </p:cNvPicPr>
          <p:nvPr/>
        </p:nvPicPr>
        <p:blipFill>
          <a:blip r:embed="rId4"/>
          <a:stretch>
            <a:fillRect/>
          </a:stretch>
        </p:blipFill>
        <p:spPr>
          <a:xfrm>
            <a:off x="7683302" y="886632"/>
            <a:ext cx="542925" cy="514350"/>
          </a:xfrm>
          <a:prstGeom prst="rect">
            <a:avLst/>
          </a:prstGeom>
        </p:spPr>
      </p:pic>
      <p:pic>
        <p:nvPicPr>
          <p:cNvPr id="13" name="Picture 12"/>
          <p:cNvPicPr>
            <a:picLocks noChangeAspect="1"/>
          </p:cNvPicPr>
          <p:nvPr/>
        </p:nvPicPr>
        <p:blipFill>
          <a:blip r:embed="rId4"/>
          <a:stretch>
            <a:fillRect/>
          </a:stretch>
        </p:blipFill>
        <p:spPr>
          <a:xfrm>
            <a:off x="7683302" y="5146014"/>
            <a:ext cx="542925" cy="514350"/>
          </a:xfrm>
          <a:prstGeom prst="rect">
            <a:avLst/>
          </a:prstGeom>
        </p:spPr>
      </p:pic>
      <p:pic>
        <p:nvPicPr>
          <p:cNvPr id="14" name="Picture 13"/>
          <p:cNvPicPr>
            <a:picLocks noChangeAspect="1"/>
          </p:cNvPicPr>
          <p:nvPr/>
        </p:nvPicPr>
        <p:blipFill>
          <a:blip r:embed="rId4"/>
          <a:stretch>
            <a:fillRect/>
          </a:stretch>
        </p:blipFill>
        <p:spPr>
          <a:xfrm>
            <a:off x="9230549" y="4362808"/>
            <a:ext cx="542925" cy="514350"/>
          </a:xfrm>
          <a:prstGeom prst="rect">
            <a:avLst/>
          </a:prstGeom>
        </p:spPr>
      </p:pic>
      <p:pic>
        <p:nvPicPr>
          <p:cNvPr id="15" name="Picture 14"/>
          <p:cNvPicPr>
            <a:picLocks noChangeAspect="1"/>
          </p:cNvPicPr>
          <p:nvPr/>
        </p:nvPicPr>
        <p:blipFill>
          <a:blip r:embed="rId5"/>
          <a:stretch>
            <a:fillRect/>
          </a:stretch>
        </p:blipFill>
        <p:spPr>
          <a:xfrm>
            <a:off x="8632602" y="4673539"/>
            <a:ext cx="238125" cy="314325"/>
          </a:xfrm>
          <a:prstGeom prst="rect">
            <a:avLst/>
          </a:prstGeom>
        </p:spPr>
      </p:pic>
      <p:pic>
        <p:nvPicPr>
          <p:cNvPr id="16" name="Picture 15"/>
          <p:cNvPicPr>
            <a:picLocks noChangeAspect="1"/>
          </p:cNvPicPr>
          <p:nvPr/>
        </p:nvPicPr>
        <p:blipFill>
          <a:blip r:embed="rId5"/>
          <a:stretch>
            <a:fillRect/>
          </a:stretch>
        </p:blipFill>
        <p:spPr>
          <a:xfrm>
            <a:off x="8494417" y="1404485"/>
            <a:ext cx="238125" cy="314325"/>
          </a:xfrm>
          <a:prstGeom prst="rect">
            <a:avLst/>
          </a:prstGeom>
        </p:spPr>
      </p:pic>
      <p:pic>
        <p:nvPicPr>
          <p:cNvPr id="17" name="Picture 16"/>
          <p:cNvPicPr>
            <a:picLocks noChangeAspect="1"/>
          </p:cNvPicPr>
          <p:nvPr/>
        </p:nvPicPr>
        <p:blipFill>
          <a:blip r:embed="rId6"/>
          <a:stretch>
            <a:fillRect/>
          </a:stretch>
        </p:blipFill>
        <p:spPr>
          <a:xfrm>
            <a:off x="6651954" y="5132714"/>
            <a:ext cx="314325" cy="476250"/>
          </a:xfrm>
          <a:prstGeom prst="rect">
            <a:avLst/>
          </a:prstGeom>
        </p:spPr>
      </p:pic>
      <p:pic>
        <p:nvPicPr>
          <p:cNvPr id="18" name="Picture 17"/>
          <p:cNvPicPr>
            <a:picLocks noChangeAspect="1"/>
          </p:cNvPicPr>
          <p:nvPr/>
        </p:nvPicPr>
        <p:blipFill>
          <a:blip r:embed="rId6"/>
          <a:stretch>
            <a:fillRect/>
          </a:stretch>
        </p:blipFill>
        <p:spPr>
          <a:xfrm>
            <a:off x="9731780" y="3326291"/>
            <a:ext cx="314325" cy="476250"/>
          </a:xfrm>
          <a:prstGeom prst="rect">
            <a:avLst/>
          </a:prstGeom>
        </p:spPr>
      </p:pic>
      <p:cxnSp>
        <p:nvCxnSpPr>
          <p:cNvPr id="22" name="Straight Arrow Connector 21"/>
          <p:cNvCxnSpPr/>
          <p:nvPr/>
        </p:nvCxnSpPr>
        <p:spPr>
          <a:xfrm flipV="1">
            <a:off x="6538823" y="1475117"/>
            <a:ext cx="1144479" cy="634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6523019" y="1736134"/>
            <a:ext cx="1784219" cy="7225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V="1">
            <a:off x="6651954" y="2035834"/>
            <a:ext cx="2578595" cy="796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V="1">
            <a:off x="6705973" y="2714173"/>
            <a:ext cx="2707782" cy="304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6523019" y="3226906"/>
            <a:ext cx="3093293" cy="373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6340415" y="3317439"/>
            <a:ext cx="2717321" cy="1040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6038754" y="3456945"/>
            <a:ext cx="1621620" cy="1675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5688319" y="3456945"/>
            <a:ext cx="834700" cy="16145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5283849" y="3546040"/>
            <a:ext cx="399708" cy="15866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a:off x="6281285" y="3432770"/>
            <a:ext cx="2213132" cy="1240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28" name="Picture 4" descr="http://icons.iconarchive.com/icons/deleket/adobe-cs4/256/File-Adobe-Dreamweaver-HTML-01-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50988" y="1535910"/>
            <a:ext cx="324269" cy="32426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http://icons.iconarchive.com/icons/deleket/adobe-cs4/256/File-Adobe-Dreamweaver-HTML-01-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7938" y="1876650"/>
            <a:ext cx="324269" cy="32426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http://icons.iconarchive.com/icons/deleket/adobe-cs4/256/File-Adobe-Dreamweaver-HTML-01-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77978" y="2271951"/>
            <a:ext cx="324269" cy="32426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http://icons.iconarchive.com/icons/deleket/adobe-cs4/256/File-Adobe-Dreamweaver-HTML-01-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95497" y="2677705"/>
            <a:ext cx="324269" cy="32426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http://icons.iconarchive.com/icons/deleket/adobe-cs4/256/File-Adobe-Dreamweaver-HTML-01-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18728" y="3300779"/>
            <a:ext cx="324269" cy="32426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http://icons.iconarchive.com/icons/deleket/adobe-cs4/256/File-Adobe-Dreamweaver-HTML-01-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72944" y="3940450"/>
            <a:ext cx="324269" cy="32426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http://icons.iconarchive.com/icons/deleket/adobe-cs4/256/File-Adobe-Dreamweaver-HTML-01-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15261" y="4254223"/>
            <a:ext cx="324269" cy="32426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http://icons.iconarchive.com/icons/deleket/adobe-cs4/256/File-Adobe-Dreamweaver-HTML-01-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11062" y="4585507"/>
            <a:ext cx="324269" cy="32426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http://icons.iconarchive.com/icons/deleket/adobe-cs4/256/File-Adobe-Dreamweaver-HTML-01-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74223" y="4483521"/>
            <a:ext cx="324269" cy="324269"/>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http://icons.iconarchive.com/icons/deleket/adobe-cs4/256/File-Adobe-Dreamweaver-HTML-01-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71551" y="4347658"/>
            <a:ext cx="324269" cy="324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49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par>
                                <p:cTn id="32" presetID="10" presetClass="entr" presetSubtype="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par>
                                <p:cTn id="44" presetID="10" presetClass="entr" presetSubtype="0"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childTnLst>
                                </p:cTn>
                              </p:par>
                              <p:par>
                                <p:cTn id="50" presetID="10" presetClass="entr" presetSubtype="0"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fade">
                                      <p:cBhvr>
                                        <p:cTn id="55" dur="500"/>
                                        <p:tgtEl>
                                          <p:spTgt spid="53"/>
                                        </p:tgtEl>
                                      </p:cBhvr>
                                    </p:animEffect>
                                  </p:childTnLst>
                                </p:cTn>
                              </p:par>
                              <p:par>
                                <p:cTn id="56" presetID="10" presetClass="entr" presetSubtype="0" fill="hold"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par>
                                <p:cTn id="59" presetID="10" presetClass="entr" presetSubtype="0" fill="hold"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par>
                                <p:cTn id="62" presetID="10" presetClass="entr" presetSubtype="0" fill="hold"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dirty="0" smtClean="0"/>
              <a:t>Pruebas de carga vs estrés</a:t>
            </a:r>
            <a:endParaRPr lang="es-ES_tradnl" dirty="0"/>
          </a:p>
        </p:txBody>
      </p:sp>
      <p:sp>
        <p:nvSpPr>
          <p:cNvPr id="9" name="Text Placeholder 8"/>
          <p:cNvSpPr>
            <a:spLocks noGrp="1"/>
          </p:cNvSpPr>
          <p:nvPr>
            <p:ph type="body" sz="quarter" idx="10"/>
          </p:nvPr>
        </p:nvSpPr>
        <p:spPr>
          <a:xfrm>
            <a:off x="519249" y="1447800"/>
            <a:ext cx="11151918" cy="5355312"/>
          </a:xfrm>
        </p:spPr>
        <p:txBody>
          <a:bodyPr/>
          <a:lstStyle/>
          <a:p>
            <a:r>
              <a:rPr lang="es-ES_tradnl" dirty="0"/>
              <a:t>Las pruebas de estrés tratan de llevar al límite un </a:t>
            </a:r>
            <a:r>
              <a:rPr lang="es-ES_tradnl" dirty="0" smtClean="0"/>
              <a:t>sistema</a:t>
            </a:r>
            <a:r>
              <a:rPr lang="es-ES_tradnl" dirty="0"/>
              <a:t>, para poder observar si tiene estabilidad en condiciones difíciles y encontrar cual es el máximo que le podemos pedir antes de que empiece a fallar</a:t>
            </a:r>
            <a:r>
              <a:rPr lang="es-ES_tradnl" dirty="0" smtClean="0"/>
              <a:t>.</a:t>
            </a:r>
          </a:p>
          <a:p>
            <a:endParaRPr lang="es-ES_tradnl" dirty="0"/>
          </a:p>
          <a:p>
            <a:r>
              <a:rPr lang="es-ES_tradnl" dirty="0"/>
              <a:t>Las pruebas de carga consisten en observar el comportamiento en unas condiciones normales/esperadas preestablecidas.</a:t>
            </a:r>
          </a:p>
          <a:p>
            <a:endParaRPr lang="es-ES_tradnl" dirty="0"/>
          </a:p>
        </p:txBody>
      </p:sp>
      <p:sp>
        <p:nvSpPr>
          <p:cNvPr id="5" name="Slide Number Placeholder 4"/>
          <p:cNvSpPr>
            <a:spLocks noGrp="1"/>
          </p:cNvSpPr>
          <p:nvPr>
            <p:ph type="sldNum" sz="quarter" idx="4294967295"/>
          </p:nvPr>
        </p:nvSpPr>
        <p:spPr>
          <a:xfrm>
            <a:off x="9448800" y="6356350"/>
            <a:ext cx="2743200" cy="365125"/>
          </a:xfrm>
          <a:prstGeom prst="rect">
            <a:avLst/>
          </a:prstGeom>
        </p:spPr>
        <p:txBody>
          <a:bodyPr/>
          <a:lstStyle/>
          <a:p>
            <a:fld id="{B193B37A-434D-4B41-9AA7-C700D9803FA2}" type="slidenum">
              <a:rPr lang="es-ES_tradnl" smtClean="0"/>
              <a:t>4</a:t>
            </a:fld>
            <a:endParaRPr lang="es-ES_tradnl"/>
          </a:p>
        </p:txBody>
      </p:sp>
    </p:spTree>
    <p:extLst>
      <p:ext uri="{BB962C8B-B14F-4D97-AF65-F5344CB8AC3E}">
        <p14:creationId xmlns:p14="http://schemas.microsoft.com/office/powerpoint/2010/main" val="281041746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3744" y="2237472"/>
            <a:ext cx="1665224" cy="1827325"/>
          </a:xfrm>
          <a:prstGeom prst="rect">
            <a:avLst/>
          </a:prstGeom>
        </p:spPr>
      </p:pic>
      <p:sp>
        <p:nvSpPr>
          <p:cNvPr id="5" name="Rectangular Callout 4"/>
          <p:cNvSpPr/>
          <p:nvPr/>
        </p:nvSpPr>
        <p:spPr bwMode="auto">
          <a:xfrm>
            <a:off x="3712488" y="1556752"/>
            <a:ext cx="5029200" cy="995680"/>
          </a:xfrm>
          <a:prstGeom prst="wedgeRectCallout">
            <a:avLst>
              <a:gd name="adj1" fmla="val -50934"/>
              <a:gd name="adj2" fmla="val 103316"/>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r>
              <a:rPr lang="es-ES" sz="2000" cap="all" spc="-50" dirty="0" smtClean="0">
                <a:solidFill>
                  <a:srgbClr val="C00000"/>
                </a:solidFill>
              </a:rPr>
              <a:t>Quiero nuestro propio editor de imágenes en la nube!!!!!!!!!!</a:t>
            </a:r>
            <a:endParaRPr lang="es-ES_tradnl" sz="2000" cap="all" spc="-50" dirty="0" smtClean="0">
              <a:solidFill>
                <a:srgbClr val="C00000"/>
              </a:solidFill>
            </a:endParaRPr>
          </a:p>
        </p:txBody>
      </p:sp>
      <p:sp>
        <p:nvSpPr>
          <p:cNvPr id="6" name="Rectangular Callout 5"/>
          <p:cNvSpPr/>
          <p:nvPr/>
        </p:nvSpPr>
        <p:spPr bwMode="auto">
          <a:xfrm>
            <a:off x="5922288" y="3069117"/>
            <a:ext cx="5029200" cy="995680"/>
          </a:xfrm>
          <a:prstGeom prst="wedgeRectCallout">
            <a:avLst>
              <a:gd name="adj1" fmla="val -95328"/>
              <a:gd name="adj2" fmla="val 1530"/>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r>
              <a:rPr lang="es-ES" sz="2000" cap="all" spc="-50" dirty="0" smtClean="0">
                <a:solidFill>
                  <a:srgbClr val="C00000"/>
                </a:solidFill>
              </a:rPr>
              <a:t>Y es para ayer!!!!</a:t>
            </a:r>
            <a:endParaRPr lang="es-ES_tradnl" sz="2000" cap="all" spc="-50" dirty="0" smtClean="0">
              <a:solidFill>
                <a:srgbClr val="C00000"/>
              </a:solidFill>
            </a:endParaRPr>
          </a:p>
        </p:txBody>
      </p:sp>
    </p:spTree>
    <p:extLst>
      <p:ext uri="{BB962C8B-B14F-4D97-AF65-F5344CB8AC3E}">
        <p14:creationId xmlns:p14="http://schemas.microsoft.com/office/powerpoint/2010/main" val="2300183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4884" y="2235136"/>
            <a:ext cx="1665224" cy="1827325"/>
          </a:xfrm>
          <a:prstGeom prst="rect">
            <a:avLst/>
          </a:prstGeom>
        </p:spPr>
      </p:pic>
      <p:sp>
        <p:nvSpPr>
          <p:cNvPr id="6" name="Rectangular Callout 5"/>
          <p:cNvSpPr/>
          <p:nvPr/>
        </p:nvSpPr>
        <p:spPr bwMode="auto">
          <a:xfrm>
            <a:off x="6245772" y="2650958"/>
            <a:ext cx="5029200" cy="995680"/>
          </a:xfrm>
          <a:prstGeom prst="wedgeRectCallout">
            <a:avLst>
              <a:gd name="adj1" fmla="val -95328"/>
              <a:gd name="adj2" fmla="val 1530"/>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r>
              <a:rPr lang="es-ES" sz="2000" cap="all" spc="-50" dirty="0" smtClean="0">
                <a:solidFill>
                  <a:srgbClr val="C00000"/>
                </a:solidFill>
              </a:rPr>
              <a:t>Llegáis tarde!!!!</a:t>
            </a:r>
            <a:endParaRPr lang="es-ES_tradnl" sz="2000" cap="all" spc="-50" dirty="0" smtClean="0">
              <a:solidFill>
                <a:srgbClr val="C00000"/>
              </a:solidFill>
            </a:endParaRPr>
          </a:p>
        </p:txBody>
      </p:sp>
    </p:spTree>
    <p:extLst>
      <p:ext uri="{BB962C8B-B14F-4D97-AF65-F5344CB8AC3E}">
        <p14:creationId xmlns:p14="http://schemas.microsoft.com/office/powerpoint/2010/main" val="2874084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¿Preguntas?</a:t>
            </a:r>
            <a:endParaRPr lang="es-ES_tradnl" dirty="0"/>
          </a:p>
        </p:txBody>
      </p:sp>
      <p:sp>
        <p:nvSpPr>
          <p:cNvPr id="3" name="Text Placeholder 2"/>
          <p:cNvSpPr>
            <a:spLocks noGrp="1"/>
          </p:cNvSpPr>
          <p:nvPr>
            <p:ph type="body" sz="quarter" idx="10"/>
          </p:nvPr>
        </p:nvSpPr>
        <p:spPr/>
        <p:txBody>
          <a:bodyPr/>
          <a:lstStyle/>
          <a:p>
            <a:endParaRPr lang="es-ES_tradnl"/>
          </a:p>
        </p:txBody>
      </p:sp>
    </p:spTree>
    <p:extLst>
      <p:ext uri="{BB962C8B-B14F-4D97-AF65-F5344CB8AC3E}">
        <p14:creationId xmlns:p14="http://schemas.microsoft.com/office/powerpoint/2010/main" val="375065186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1"/>
          <p:cNvSpPr>
            <a:spLocks noGrp="1"/>
          </p:cNvSpPr>
          <p:nvPr/>
        </p:nvSpPr>
        <p:spPr>
          <a:xfrm>
            <a:off x="1889956" y="5697252"/>
            <a:ext cx="8064896" cy="720080"/>
          </a:xfrm>
          <a:prstGeom prst="rect">
            <a:avLst/>
          </a:prstGeom>
        </p:spPr>
        <p:txBody>
          <a:bodyPr>
            <a:noAutofit/>
          </a:bodyPr>
          <a:lstStyle>
            <a:lvl1pPr marL="0" indent="0" algn="r" defTabSz="914400" rtl="0" eaLnBrk="1" latinLnBrk="0" hangingPunct="1">
              <a:lnSpc>
                <a:spcPct val="150000"/>
              </a:lnSpc>
              <a:spcBef>
                <a:spcPts val="600"/>
              </a:spcBef>
              <a:buFont typeface="Arial" pitchFamily="34" charset="0"/>
              <a:buNone/>
              <a:defRPr sz="2400" kern="1200">
                <a:solidFill>
                  <a:srgbClr val="1BA1E2"/>
                </a:solidFill>
                <a:latin typeface="Segoe UI Light" panose="020B0502040204020203" pitchFamily="34" charset="0"/>
                <a:ea typeface="Segoe UI" pitchFamily="34" charset="0"/>
                <a:cs typeface="Segoe UI Light" panose="020B0502040204020203" pitchFamily="34" charset="0"/>
              </a:defRPr>
            </a:lvl1pPr>
            <a:lvl2pPr marL="457200" indent="0" algn="ctr" defTabSz="914400" rtl="0" eaLnBrk="1" latinLnBrk="0" hangingPunct="1">
              <a:spcBef>
                <a:spcPct val="20000"/>
              </a:spcBef>
              <a:buFont typeface="Arial" pitchFamily="34" charset="0"/>
              <a:buNone/>
              <a:defRPr sz="2000" kern="1200">
                <a:solidFill>
                  <a:schemeClr val="bg1"/>
                </a:solidFill>
                <a:latin typeface="Segoe WP" pitchFamily="34" charset="0"/>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1800" kern="1200">
                <a:solidFill>
                  <a:schemeClr val="bg1"/>
                </a:solidFill>
                <a:latin typeface="Segoe WP" pitchFamily="34" charset="0"/>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600" kern="1200">
                <a:solidFill>
                  <a:schemeClr val="bg1"/>
                </a:solidFill>
                <a:latin typeface="Segoe WP" pitchFamily="34" charset="0"/>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600" kern="1200">
                <a:solidFill>
                  <a:schemeClr val="bg1"/>
                </a:solidFill>
                <a:latin typeface="Segoe WP" pitchFamily="34" charset="0"/>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s-ES" b="1" dirty="0" smtClean="0"/>
              <a:t>Madrid, el 29 de Marzo de 2014</a:t>
            </a:r>
            <a:endParaRPr lang="es-ES" b="1" dirty="0"/>
          </a:p>
        </p:txBody>
      </p:sp>
      <p:pic>
        <p:nvPicPr>
          <p:cNvPr id="5" name="Picture 4" descr="http://globalwindowsazure.azurewebsites.net/wp-content/uploads/2013/04/bootcam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404" y="440668"/>
            <a:ext cx="7620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11725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¡Muchas gracias!</a:t>
            </a:r>
            <a:endParaRPr lang="es-ES_tradnl" dirty="0"/>
          </a:p>
        </p:txBody>
      </p:sp>
      <p:sp>
        <p:nvSpPr>
          <p:cNvPr id="3" name="Text Placeholder 2"/>
          <p:cNvSpPr>
            <a:spLocks noGrp="1"/>
          </p:cNvSpPr>
          <p:nvPr>
            <p:ph type="body" sz="quarter" idx="10"/>
          </p:nvPr>
        </p:nvSpPr>
        <p:spPr/>
        <p:txBody>
          <a:bodyPr/>
          <a:lstStyle/>
          <a:p>
            <a:endParaRPr lang="es-ES_tradnl"/>
          </a:p>
        </p:txBody>
      </p:sp>
    </p:spTree>
    <p:extLst>
      <p:ext uri="{BB962C8B-B14F-4D97-AF65-F5344CB8AC3E}">
        <p14:creationId xmlns:p14="http://schemas.microsoft.com/office/powerpoint/2010/main" val="353202806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indows_Server_Management_Marketing_Template_16x9_v10">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smtClean="0">
            <a:gradFill>
              <a:gsLst>
                <a:gs pos="0">
                  <a:schemeClr val="bg1"/>
                </a:gs>
                <a:gs pos="100000">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7891D96452D254B95751D8C1C3239B1" ma:contentTypeVersion="1" ma:contentTypeDescription="Crear nuevo documento." ma:contentTypeScope="" ma:versionID="d6b30500eee2d444d6b869cae17aebec">
  <xsd:schema xmlns:xsd="http://www.w3.org/2001/XMLSchema" xmlns:xs="http://www.w3.org/2001/XMLSchema" xmlns:p="http://schemas.microsoft.com/office/2006/metadata/properties" xmlns:ns3="df01f7aa-de45-4d95-9e75-2dc4faeb12ce" targetNamespace="http://schemas.microsoft.com/office/2006/metadata/properties" ma:root="true" ma:fieldsID="41c66b8106d927270f9eaeb10d25a23b" ns3:_="">
    <xsd:import namespace="df01f7aa-de45-4d95-9e75-2dc4faeb12ce"/>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01f7aa-de45-4d95-9e75-2dc4faeb12ce"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2CDE49-E65F-4DE2-8802-740C7E9349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01f7aa-de45-4d95-9e75-2dc4faeb12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43C631-A3FD-4085-AAF8-934E10B65A7D}">
  <ds:schemaRefs>
    <ds:schemaRef ds:uri="http://purl.org/dc/dcmitype/"/>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http://purl.org/dc/elements/1.1/"/>
    <ds:schemaRef ds:uri="http://purl.org/dc/terms/"/>
    <ds:schemaRef ds:uri="df01f7aa-de45-4d95-9e75-2dc4faeb12ce"/>
  </ds:schemaRefs>
</ds:datastoreItem>
</file>

<file path=customXml/itemProps3.xml><?xml version="1.0" encoding="utf-8"?>
<ds:datastoreItem xmlns:ds="http://schemas.openxmlformats.org/officeDocument/2006/customXml" ds:itemID="{93613431-559B-49DB-892C-7DDD0A8E3F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6673</TotalTime>
  <Words>679</Words>
  <Application>Microsoft Office PowerPoint</Application>
  <PresentationFormat>Widescreen</PresentationFormat>
  <Paragraphs>52</Paragraphs>
  <Slides>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PGothic</vt:lpstr>
      <vt:lpstr>Arial</vt:lpstr>
      <vt:lpstr>Calibri</vt:lpstr>
      <vt:lpstr>Chiller</vt:lpstr>
      <vt:lpstr>Consolas</vt:lpstr>
      <vt:lpstr>Segoe UI</vt:lpstr>
      <vt:lpstr>Segoe UI Light</vt:lpstr>
      <vt:lpstr>Wingdings</vt:lpstr>
      <vt:lpstr>Windows_Server_Management_Marketing_Template_16x9_v10</vt:lpstr>
      <vt:lpstr>PowerPoint Presentation</vt:lpstr>
      <vt:lpstr>¿Qué son las pruebas de carga?</vt:lpstr>
      <vt:lpstr>PowerPoint Presentation</vt:lpstr>
      <vt:lpstr>Pruebas de carga vs estrés</vt:lpstr>
      <vt:lpstr>PowerPoint Presentation</vt:lpstr>
      <vt:lpstr>PowerPoint Presentation</vt:lpstr>
      <vt:lpstr>¿Preguntas?</vt:lpstr>
      <vt:lpstr>PowerPoint Presentation</vt:lpstr>
      <vt:lpstr>¡Muchas gracias!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Virtualization</dc:title>
  <dc:creator>Matt McSpirit</dc:creator>
  <cp:lastModifiedBy>Fernando Escolar</cp:lastModifiedBy>
  <cp:revision>443</cp:revision>
  <dcterms:created xsi:type="dcterms:W3CDTF">2013-07-25T17:00:24Z</dcterms:created>
  <dcterms:modified xsi:type="dcterms:W3CDTF">2014-02-09T18:57:15Z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0x01010027891D96452D254B95751D8C1C3239B1</vt:lpwstr>
  </property>
  <property fmtid="{D5CDD505-2E9C-101B-9397-08002B2CF9AE}" pid="3" name="IsMyDocuments">
    <vt:bool>true</vt:bool>
  </property>
</Properties>
</file>