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6614-9F6B-4DC4-B35E-9E4EFD562AB8}" type="datetimeFigureOut">
              <a:rPr lang="pt-BR" smtClean="0"/>
              <a:pPr/>
              <a:t>27/12/2018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20ED-0D29-4A20-A749-2F078BFACEC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eSCALAS_geap_19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447" y="-11066"/>
            <a:ext cx="9137106" cy="6880132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142844" y="2192529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300" dirty="0" smtClean="0">
                <a:solidFill>
                  <a:schemeClr val="bg1">
                    <a:lumMod val="95000"/>
                  </a:schemeClr>
                </a:solidFill>
              </a:rPr>
              <a:t>ATIVIDADES</a:t>
            </a:r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214282" y="2621157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TEMA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285720" y="300037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EXPOSITOR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214282" y="3429000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COORDENADOR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285720" y="3786190"/>
            <a:ext cx="1643074" cy="523220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COORDENADOR GERAL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285720" y="428625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RECEPÇÃO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14282" y="4692859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SALÃO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14282" y="5048920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COORDENADOR PASSE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 userDrawn="1"/>
        </p:nvSpPr>
        <p:spPr>
          <a:xfrm>
            <a:off x="214282" y="5572140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0" dirty="0" smtClean="0">
                <a:solidFill>
                  <a:schemeClr val="accent1">
                    <a:lumMod val="75000"/>
                  </a:schemeClr>
                </a:solidFill>
              </a:rPr>
              <a:t>PASSISTAS</a:t>
            </a:r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 userDrawn="1"/>
        </p:nvSpPr>
        <p:spPr>
          <a:xfrm>
            <a:off x="4071934" y="221455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 userDrawn="1"/>
        </p:nvSpPr>
        <p:spPr>
          <a:xfrm>
            <a:off x="5715008" y="221455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 userDrawn="1"/>
        </p:nvSpPr>
        <p:spPr>
          <a:xfrm>
            <a:off x="7358082" y="214311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 userDrawn="1"/>
        </p:nvSpPr>
        <p:spPr>
          <a:xfrm>
            <a:off x="2357422" y="457200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 userDrawn="1"/>
        </p:nvSpPr>
        <p:spPr>
          <a:xfrm>
            <a:off x="4000496" y="457200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 userDrawn="1"/>
        </p:nvSpPr>
        <p:spPr>
          <a:xfrm>
            <a:off x="5572132" y="457200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 userDrawn="1"/>
        </p:nvSpPr>
        <p:spPr>
          <a:xfrm>
            <a:off x="7215206" y="457200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2357422" y="500063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 userDrawn="1"/>
        </p:nvSpPr>
        <p:spPr>
          <a:xfrm>
            <a:off x="4000496" y="500063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 userDrawn="1"/>
        </p:nvSpPr>
        <p:spPr>
          <a:xfrm>
            <a:off x="5572132" y="500063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 userDrawn="1"/>
        </p:nvSpPr>
        <p:spPr>
          <a:xfrm>
            <a:off x="7215206" y="500063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 userDrawn="1"/>
        </p:nvSpPr>
        <p:spPr>
          <a:xfrm>
            <a:off x="2357422" y="535782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 userDrawn="1"/>
        </p:nvSpPr>
        <p:spPr>
          <a:xfrm>
            <a:off x="4000496" y="535782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 userDrawn="1"/>
        </p:nvSpPr>
        <p:spPr>
          <a:xfrm>
            <a:off x="5572132" y="535782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 userDrawn="1"/>
        </p:nvSpPr>
        <p:spPr>
          <a:xfrm>
            <a:off x="7215206" y="535782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1" spc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071670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300" dirty="0" smtClean="0">
                <a:solidFill>
                  <a:schemeClr val="bg1">
                    <a:lumMod val="95000"/>
                  </a:schemeClr>
                </a:solidFill>
              </a:rPr>
              <a:t>02/01</a:t>
            </a:r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28992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300" dirty="0" smtClean="0">
                <a:solidFill>
                  <a:schemeClr val="bg1">
                    <a:lumMod val="95000"/>
                  </a:schemeClr>
                </a:solidFill>
              </a:rPr>
              <a:t>09/01</a:t>
            </a:r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86314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300" dirty="0" smtClean="0">
                <a:solidFill>
                  <a:schemeClr val="bg1">
                    <a:lumMod val="95000"/>
                  </a:schemeClr>
                </a:solidFill>
              </a:rPr>
              <a:t>16/01</a:t>
            </a:r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72198" y="2192529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300" dirty="0" smtClean="0">
                <a:solidFill>
                  <a:schemeClr val="bg1">
                    <a:lumMod val="95000"/>
                  </a:schemeClr>
                </a:solidFill>
              </a:rPr>
              <a:t>23/01</a:t>
            </a:r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429520" y="2192529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spc="300" dirty="0" smtClean="0">
                <a:solidFill>
                  <a:schemeClr val="bg1">
                    <a:lumMod val="95000"/>
                  </a:schemeClr>
                </a:solidFill>
              </a:rPr>
              <a:t>30/01</a:t>
            </a:r>
            <a:endParaRPr lang="pt-BR" sz="1400" b="1" spc="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071670" y="257174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28992" y="257174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786314" y="257174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43636" y="257174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500958" y="257174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071670" y="2953193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</a:t>
            </a:r>
          </a:p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Centro de Luz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28992" y="2953193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</a:t>
            </a:r>
          </a:p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Centro de Luz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786314" y="2953193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</a:t>
            </a:r>
          </a:p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Centro de Luz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43636" y="2953193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</a:t>
            </a:r>
          </a:p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Centro de Luz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500958" y="2953193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</a:t>
            </a:r>
          </a:p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Centro de Luz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071670" y="3381821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28992" y="3381821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786314" y="3381821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43636" y="3381821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500958" y="3381821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071670" y="3810449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428992" y="3810449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786314" y="3810449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143636" y="3810449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500958" y="3810449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71670" y="4214818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428992" y="4214818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86314" y="4214818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143636" y="4214818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500958" y="4214818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071670" y="4643446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428992" y="4643446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786314" y="4643446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143636" y="4643446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500958" y="4643446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71670" y="507207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428992" y="507207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786314" y="507207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143636" y="507207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500958" y="5072074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071670" y="5500702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428992" y="5500702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786314" y="5500702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143636" y="5500702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500958" y="5500702"/>
            <a:ext cx="1285884" cy="40436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Leandro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60</Words>
  <Application>Microsoft Office PowerPoint</Application>
  <PresentationFormat>Apresentação na tela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Personalizar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</dc:creator>
  <cp:lastModifiedBy>Ana</cp:lastModifiedBy>
  <cp:revision>12</cp:revision>
  <dcterms:created xsi:type="dcterms:W3CDTF">2018-12-27T17:46:16Z</dcterms:created>
  <dcterms:modified xsi:type="dcterms:W3CDTF">2018-12-28T00:04:15Z</dcterms:modified>
</cp:coreProperties>
</file>