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663825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86F"/>
    <a:srgbClr val="405E8A"/>
    <a:srgbClr val="11366D"/>
    <a:srgbClr val="637B9F"/>
    <a:srgbClr val="778CAB"/>
    <a:srgbClr val="7D91AF"/>
    <a:srgbClr val="053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87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78" y="206286"/>
            <a:ext cx="1997869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78" y="662041"/>
            <a:ext cx="1997869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3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11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300" y="67109"/>
            <a:ext cx="574387" cy="106819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38" y="67109"/>
            <a:ext cx="1689864" cy="106819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51" y="314244"/>
            <a:ext cx="2297549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51" y="843526"/>
            <a:ext cx="2297549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38" y="335543"/>
            <a:ext cx="1132126" cy="799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561" y="335543"/>
            <a:ext cx="1132126" cy="799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28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67108"/>
            <a:ext cx="2297549" cy="24363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85" y="308992"/>
            <a:ext cx="1126923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85" y="460423"/>
            <a:ext cx="1126923" cy="6772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561" y="308992"/>
            <a:ext cx="1132473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561" y="460423"/>
            <a:ext cx="1132473" cy="6772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2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4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84032"/>
            <a:ext cx="859153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73" y="181485"/>
            <a:ext cx="1348561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378142"/>
            <a:ext cx="859153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85" y="84032"/>
            <a:ext cx="859153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473" y="181485"/>
            <a:ext cx="1348561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85" y="378142"/>
            <a:ext cx="859153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6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38" y="67108"/>
            <a:ext cx="2297549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38" y="335543"/>
            <a:ext cx="2297549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38" y="1168273"/>
            <a:ext cx="59936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FE58-44DD-4269-897C-621E6FD0018A}" type="datetimeFigureOut">
              <a:rPr lang="pt-BR" smtClean="0"/>
              <a:t>28/04/2019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392" y="1168273"/>
            <a:ext cx="89904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326" y="1168273"/>
            <a:ext cx="599361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2B0A-51FA-4EFC-AD88-C938A600BF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7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40" y="519827"/>
            <a:ext cx="1830857" cy="91457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57150" y="528658"/>
            <a:ext cx="150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u="sng" dirty="0" smtClean="0">
                <a:solidFill>
                  <a:srgbClr val="14386F"/>
                </a:solidFill>
              </a:rPr>
              <a:t>www.meucolirio.com.br</a:t>
            </a:r>
            <a:endParaRPr lang="pt-BR" sz="1000" u="sng" dirty="0">
              <a:solidFill>
                <a:srgbClr val="14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68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</cp:revision>
  <dcterms:created xsi:type="dcterms:W3CDTF">2019-04-28T15:06:22Z</dcterms:created>
  <dcterms:modified xsi:type="dcterms:W3CDTF">2019-04-28T15:43:29Z</dcterms:modified>
</cp:coreProperties>
</file>