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5DC7C-8CD6-4D0E-8409-2080F9E14BFB}" type="datetimeFigureOut">
              <a:rPr lang="pt-BR" smtClean="0"/>
              <a:t>27/10/2017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1E63F-D0E2-43DD-9332-9615C858B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9448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5DC7C-8CD6-4D0E-8409-2080F9E14BFB}" type="datetimeFigureOut">
              <a:rPr lang="pt-BR" smtClean="0"/>
              <a:t>27/10/2017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1E63F-D0E2-43DD-9332-9615C858B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901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5DC7C-8CD6-4D0E-8409-2080F9E14BFB}" type="datetimeFigureOut">
              <a:rPr lang="pt-BR" smtClean="0"/>
              <a:t>27/10/2017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1E63F-D0E2-43DD-9332-9615C858B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8782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5DC7C-8CD6-4D0E-8409-2080F9E14BFB}" type="datetimeFigureOut">
              <a:rPr lang="pt-BR" smtClean="0"/>
              <a:t>27/10/2017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1E63F-D0E2-43DD-9332-9615C858B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4242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5DC7C-8CD6-4D0E-8409-2080F9E14BFB}" type="datetimeFigureOut">
              <a:rPr lang="pt-BR" smtClean="0"/>
              <a:t>27/10/2017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1E63F-D0E2-43DD-9332-9615C858B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7759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5DC7C-8CD6-4D0E-8409-2080F9E14BFB}" type="datetimeFigureOut">
              <a:rPr lang="pt-BR" smtClean="0"/>
              <a:t>27/10/2017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1E63F-D0E2-43DD-9332-9615C858B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8915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5DC7C-8CD6-4D0E-8409-2080F9E14BFB}" type="datetimeFigureOut">
              <a:rPr lang="pt-BR" smtClean="0"/>
              <a:t>27/10/2017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1E63F-D0E2-43DD-9332-9615C858B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8857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5DC7C-8CD6-4D0E-8409-2080F9E14BFB}" type="datetimeFigureOut">
              <a:rPr lang="pt-BR" smtClean="0"/>
              <a:t>27/10/2017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1E63F-D0E2-43DD-9332-9615C858B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56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5DC7C-8CD6-4D0E-8409-2080F9E14BFB}" type="datetimeFigureOut">
              <a:rPr lang="pt-BR" smtClean="0"/>
              <a:t>27/10/2017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1E63F-D0E2-43DD-9332-9615C858B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5207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5DC7C-8CD6-4D0E-8409-2080F9E14BFB}" type="datetimeFigureOut">
              <a:rPr lang="pt-BR" smtClean="0"/>
              <a:t>27/10/2017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1E63F-D0E2-43DD-9332-9615C858B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53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5DC7C-8CD6-4D0E-8409-2080F9E14BFB}" type="datetimeFigureOut">
              <a:rPr lang="pt-BR" smtClean="0"/>
              <a:t>27/10/2017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1E63F-D0E2-43DD-9332-9615C858B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2058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5DC7C-8CD6-4D0E-8409-2080F9E14BFB}" type="datetimeFigureOut">
              <a:rPr lang="pt-BR" smtClean="0"/>
              <a:t>27/10/2017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1E63F-D0E2-43DD-9332-9615C858B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5199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o 19"/>
          <p:cNvGrpSpPr/>
          <p:nvPr/>
        </p:nvGrpSpPr>
        <p:grpSpPr>
          <a:xfrm>
            <a:off x="3876348" y="1365161"/>
            <a:ext cx="6156294" cy="3324996"/>
            <a:chOff x="3876348" y="1365161"/>
            <a:chExt cx="6156294" cy="3324996"/>
          </a:xfrm>
        </p:grpSpPr>
        <p:sp>
          <p:nvSpPr>
            <p:cNvPr id="5" name="Retângulo de cantos arredondados 4"/>
            <p:cNvSpPr/>
            <p:nvPr/>
          </p:nvSpPr>
          <p:spPr>
            <a:xfrm>
              <a:off x="3915177" y="1365161"/>
              <a:ext cx="6117465" cy="156309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31553" y="1465024"/>
              <a:ext cx="980605" cy="1363369"/>
            </a:xfrm>
            <a:prstGeom prst="rect">
              <a:avLst/>
            </a:prstGeom>
          </p:spPr>
        </p:pic>
        <p:pic>
          <p:nvPicPr>
            <p:cNvPr id="1030" name="Picture 6" descr="Resultado de imagem para hbas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8049" y="1914046"/>
              <a:ext cx="2339560" cy="597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Conector angulado 6"/>
            <p:cNvCxnSpPr>
              <a:endCxn id="1030" idx="1"/>
            </p:cNvCxnSpPr>
            <p:nvPr/>
          </p:nvCxnSpPr>
          <p:spPr>
            <a:xfrm>
              <a:off x="5512158" y="2212713"/>
              <a:ext cx="2035891" cy="1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tângulo de cantos arredondados 10"/>
            <p:cNvSpPr/>
            <p:nvPr/>
          </p:nvSpPr>
          <p:spPr>
            <a:xfrm>
              <a:off x="3915177" y="3127060"/>
              <a:ext cx="6117465" cy="1563097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2" name="Imagem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31553" y="3226923"/>
              <a:ext cx="980605" cy="1363369"/>
            </a:xfrm>
            <a:prstGeom prst="rect">
              <a:avLst/>
            </a:prstGeom>
          </p:spPr>
        </p:pic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65793" y="3477143"/>
              <a:ext cx="2321815" cy="734249"/>
            </a:xfrm>
            <a:prstGeom prst="rect">
              <a:avLst/>
            </a:prstGeom>
          </p:spPr>
        </p:pic>
        <p:cxnSp>
          <p:nvCxnSpPr>
            <p:cNvPr id="18" name="Conector angulado 17"/>
            <p:cNvCxnSpPr/>
            <p:nvPr/>
          </p:nvCxnSpPr>
          <p:spPr>
            <a:xfrm>
              <a:off x="5521030" y="3908606"/>
              <a:ext cx="2035891" cy="1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21855" y="3728436"/>
              <a:ext cx="1112671" cy="360340"/>
            </a:xfrm>
            <a:prstGeom prst="rect">
              <a:avLst/>
            </a:prstGeom>
          </p:spPr>
        </p:pic>
        <p:sp>
          <p:nvSpPr>
            <p:cNvPr id="17" name="CaixaDeTexto 16"/>
            <p:cNvSpPr txBox="1"/>
            <p:nvPr/>
          </p:nvSpPr>
          <p:spPr>
            <a:xfrm rot="16200000">
              <a:off x="3707553" y="3645941"/>
              <a:ext cx="9839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Envio de</a:t>
              </a:r>
            </a:p>
            <a:p>
              <a:r>
                <a:rPr lang="pt-BR" dirty="0" smtClean="0"/>
                <a:t>arquivos</a:t>
              </a:r>
              <a:endParaRPr lang="pt-BR" dirty="0"/>
            </a:p>
          </p:txBody>
        </p:sp>
        <p:sp>
          <p:nvSpPr>
            <p:cNvPr id="22" name="CaixaDeTexto 21"/>
            <p:cNvSpPr txBox="1"/>
            <p:nvPr/>
          </p:nvSpPr>
          <p:spPr>
            <a:xfrm rot="16200000">
              <a:off x="3654140" y="1869902"/>
              <a:ext cx="10907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Consultas</a:t>
              </a:r>
            </a:p>
            <a:p>
              <a:r>
                <a:rPr lang="pt-BR" dirty="0" smtClean="0"/>
                <a:t>ao NSQL</a:t>
              </a:r>
              <a:endParaRPr lang="pt-BR" dirty="0"/>
            </a:p>
          </p:txBody>
        </p:sp>
        <p:pic>
          <p:nvPicPr>
            <p:cNvPr id="1034" name="Picture 10" descr="Resultado de imagem para rest server ico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4618" y="1932860"/>
              <a:ext cx="578521" cy="578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0" descr="Resultado de imagem para rest server ico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3541" y="3585916"/>
              <a:ext cx="578521" cy="578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Resultado de imagem para icon interrogação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6760" y="1918800"/>
              <a:ext cx="591400" cy="591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281131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Forenza, Fernando</dc:creator>
  <cp:lastModifiedBy>Forenza, Fernando</cp:lastModifiedBy>
  <cp:revision>4</cp:revision>
  <dcterms:created xsi:type="dcterms:W3CDTF">2017-10-27T20:03:37Z</dcterms:created>
  <dcterms:modified xsi:type="dcterms:W3CDTF">2017-10-27T20:14:46Z</dcterms:modified>
</cp:coreProperties>
</file>