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950"/>
    <a:srgbClr val="004B92"/>
    <a:srgbClr val="B02482"/>
    <a:srgbClr val="E62284"/>
    <a:srgbClr val="E72284"/>
    <a:srgbClr val="6D2077"/>
    <a:srgbClr val="007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8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2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1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6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94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9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7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9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4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49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D685-E1C6-4311-822F-81B4E3890ABF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23C5-532A-4FC7-9410-43ACB1903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03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Proposta </a:t>
            </a:r>
            <a:r>
              <a:rPr lang="pt-BR" dirty="0" err="1" smtClean="0"/>
              <a:t>Hadoop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57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552055" y="2959474"/>
            <a:ext cx="5343117" cy="3308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2057769" y="4469709"/>
            <a:ext cx="332825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Rede  interna </a:t>
            </a:r>
            <a:r>
              <a:rPr lang="pt-BR" sz="1400" dirty="0" err="1" smtClean="0"/>
              <a:t>Hadoop</a:t>
            </a:r>
            <a:endParaRPr lang="pt-BR" sz="1400" dirty="0"/>
          </a:p>
        </p:txBody>
      </p:sp>
      <p:grpSp>
        <p:nvGrpSpPr>
          <p:cNvPr id="49" name="Grupo 48"/>
          <p:cNvGrpSpPr/>
          <p:nvPr/>
        </p:nvGrpSpPr>
        <p:grpSpPr>
          <a:xfrm>
            <a:off x="3561200" y="1179904"/>
            <a:ext cx="5333972" cy="1287887"/>
            <a:chOff x="2213046" y="1390919"/>
            <a:chExt cx="5333972" cy="128788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" name="Retângulo 12"/>
            <p:cNvSpPr/>
            <p:nvPr/>
          </p:nvSpPr>
          <p:spPr>
            <a:xfrm>
              <a:off x="2213046" y="1390920"/>
              <a:ext cx="5333972" cy="128788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1710912" y="1896363"/>
              <a:ext cx="1287887" cy="27699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Rede Corporativa</a:t>
              </a:r>
              <a:endParaRPr lang="pt-BR" sz="1200" dirty="0"/>
            </a:p>
          </p:txBody>
        </p:sp>
      </p:grpSp>
      <p:sp>
        <p:nvSpPr>
          <p:cNvPr id="4" name="Retângulo 3"/>
          <p:cNvSpPr/>
          <p:nvPr/>
        </p:nvSpPr>
        <p:spPr>
          <a:xfrm>
            <a:off x="5471539" y="1385965"/>
            <a:ext cx="1532586" cy="940158"/>
          </a:xfrm>
          <a:prstGeom prst="rect">
            <a:avLst/>
          </a:prstGeom>
          <a:solidFill>
            <a:srgbClr val="E62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Edge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963102" y="5122295"/>
            <a:ext cx="1081825" cy="755558"/>
          </a:xfrm>
          <a:prstGeom prst="rect">
            <a:avLst/>
          </a:prstGeom>
          <a:solidFill>
            <a:srgbClr val="004B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Node1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716775" y="5122295"/>
            <a:ext cx="1081825" cy="755558"/>
          </a:xfrm>
          <a:prstGeom prst="rect">
            <a:avLst/>
          </a:prstGeom>
          <a:solidFill>
            <a:srgbClr val="004B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Node2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470448" y="5122295"/>
            <a:ext cx="1081825" cy="755558"/>
          </a:xfrm>
          <a:prstGeom prst="rect">
            <a:avLst/>
          </a:prstGeom>
          <a:solidFill>
            <a:srgbClr val="004B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Node n...</a:t>
            </a:r>
          </a:p>
        </p:txBody>
      </p:sp>
      <p:cxnSp>
        <p:nvCxnSpPr>
          <p:cNvPr id="20" name="Conector angulado 19"/>
          <p:cNvCxnSpPr>
            <a:stCxn id="4" idx="2"/>
            <a:endCxn id="5" idx="0"/>
          </p:cNvCxnSpPr>
          <p:nvPr/>
        </p:nvCxnSpPr>
        <p:spPr>
          <a:xfrm rot="5400000">
            <a:off x="5092953" y="2183652"/>
            <a:ext cx="1002408" cy="1287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2"/>
            <a:endCxn id="6" idx="0"/>
          </p:cNvCxnSpPr>
          <p:nvPr/>
        </p:nvCxnSpPr>
        <p:spPr>
          <a:xfrm rot="16200000" flipH="1">
            <a:off x="6444161" y="2119794"/>
            <a:ext cx="1002408" cy="14150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5" idx="2"/>
            <a:endCxn id="7" idx="0"/>
          </p:cNvCxnSpPr>
          <p:nvPr/>
        </p:nvCxnSpPr>
        <p:spPr>
          <a:xfrm rot="5400000">
            <a:off x="4300446" y="4472259"/>
            <a:ext cx="853606" cy="4464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5" idx="2"/>
            <a:endCxn id="8" idx="0"/>
          </p:cNvCxnSpPr>
          <p:nvPr/>
        </p:nvCxnSpPr>
        <p:spPr>
          <a:xfrm rot="16200000" flipH="1">
            <a:off x="5177282" y="4041889"/>
            <a:ext cx="853606" cy="13072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6" idx="2"/>
            <a:endCxn id="8" idx="0"/>
          </p:cNvCxnSpPr>
          <p:nvPr/>
        </p:nvCxnSpPr>
        <p:spPr>
          <a:xfrm rot="5400000">
            <a:off x="6528490" y="3997887"/>
            <a:ext cx="853606" cy="13952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6" idx="2"/>
            <a:endCxn id="9" idx="0"/>
          </p:cNvCxnSpPr>
          <p:nvPr/>
        </p:nvCxnSpPr>
        <p:spPr>
          <a:xfrm rot="16200000" flipH="1">
            <a:off x="7405326" y="4516260"/>
            <a:ext cx="853606" cy="358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5" idx="3"/>
            <a:endCxn id="6" idx="1"/>
          </p:cNvCxnSpPr>
          <p:nvPr/>
        </p:nvCxnSpPr>
        <p:spPr>
          <a:xfrm>
            <a:off x="5716775" y="3798610"/>
            <a:ext cx="116983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384" y="2874995"/>
            <a:ext cx="1906606" cy="42624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84189" y="3328531"/>
            <a:ext cx="1532586" cy="940158"/>
          </a:xfrm>
          <a:prstGeom prst="rect">
            <a:avLst/>
          </a:prstGeom>
          <a:solidFill>
            <a:srgbClr val="B02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Primary</a:t>
            </a:r>
            <a:r>
              <a:rPr lang="pt-BR" dirty="0" smtClean="0"/>
              <a:t> Master Node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886605" y="3328531"/>
            <a:ext cx="1532586" cy="940158"/>
          </a:xfrm>
          <a:prstGeom prst="rect">
            <a:avLst/>
          </a:prstGeom>
          <a:solidFill>
            <a:srgbClr val="B02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Secondary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421561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560276" y="867507"/>
            <a:ext cx="3493477" cy="1312985"/>
          </a:xfrm>
          <a:prstGeom prst="rect">
            <a:avLst/>
          </a:prstGeom>
          <a:solidFill>
            <a:srgbClr val="FED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Messaging Layer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560276" y="3634154"/>
            <a:ext cx="3493477" cy="1312985"/>
          </a:xfrm>
          <a:prstGeom prst="rect">
            <a:avLst/>
          </a:prstGeom>
          <a:solidFill>
            <a:srgbClr val="6D20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Batch Layer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124091" y="879230"/>
            <a:ext cx="1395047" cy="2696308"/>
          </a:xfrm>
          <a:prstGeom prst="rect">
            <a:avLst/>
          </a:prstGeom>
          <a:solidFill>
            <a:srgbClr val="B02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Service Layer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560276" y="5017476"/>
            <a:ext cx="3493477" cy="1312985"/>
          </a:xfrm>
          <a:prstGeom prst="rect">
            <a:avLst/>
          </a:prstGeom>
          <a:solidFill>
            <a:srgbClr val="E62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Analytics Layer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647088" y="867506"/>
            <a:ext cx="1395047" cy="5462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Source Systems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124092" y="3634153"/>
            <a:ext cx="1395047" cy="26963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</a:p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Storage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60275" y="2262553"/>
            <a:ext cx="3493477" cy="1312985"/>
          </a:xfrm>
          <a:prstGeom prst="rect">
            <a:avLst/>
          </a:prstGeom>
          <a:solidFill>
            <a:srgbClr val="0072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Speed Layer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094889" y="867506"/>
            <a:ext cx="1395047" cy="54629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Integration </a:t>
            </a:r>
          </a:p>
          <a:p>
            <a:pPr algn="ctr"/>
            <a:r>
              <a:rPr lang="pt-BR" dirty="0" smtClean="0"/>
              <a:t>Layer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9571893" y="879230"/>
            <a:ext cx="1395047" cy="26963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Integration </a:t>
            </a:r>
          </a:p>
          <a:p>
            <a:pPr algn="ctr"/>
            <a:r>
              <a:rPr lang="pt-BR" dirty="0" smtClean="0"/>
              <a:t>Layer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9589478" y="3634152"/>
            <a:ext cx="1395047" cy="2696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User</a:t>
            </a:r>
            <a:endParaRPr lang="pt-BR" dirty="0" smtClean="0"/>
          </a:p>
          <a:p>
            <a:pPr algn="ctr"/>
            <a:r>
              <a:rPr lang="pt-BR" dirty="0" smtClean="0"/>
              <a:t>Access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9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123545" y="747320"/>
            <a:ext cx="1395047" cy="5462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Source Systems</a:t>
            </a:r>
            <a:endParaRPr lang="pt-BR" dirty="0"/>
          </a:p>
        </p:txBody>
      </p:sp>
      <p:pic>
        <p:nvPicPr>
          <p:cNvPr id="3074" name="Picture 2" descr="Resultado de imagem para tera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43" y="13544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sql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02" y="2783263"/>
            <a:ext cx="2259379" cy="139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00" y="8782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ibm db2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24" y="2772506"/>
            <a:ext cx="208597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raw data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30" y="1635372"/>
            <a:ext cx="1137134" cy="113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m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96" y="3163031"/>
            <a:ext cx="3246002" cy="272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Resultado de imagem para jms queu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87" y="4308423"/>
            <a:ext cx="56292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m relacionad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87" y="867506"/>
            <a:ext cx="1897647" cy="7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8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48333" y="421910"/>
            <a:ext cx="1395047" cy="54629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Integration </a:t>
            </a:r>
          </a:p>
          <a:p>
            <a:pPr algn="ctr"/>
            <a:r>
              <a:rPr lang="pt-BR" dirty="0" smtClean="0"/>
              <a:t>Layer</a:t>
            </a:r>
            <a:endParaRPr lang="pt-BR" dirty="0"/>
          </a:p>
        </p:txBody>
      </p:sp>
      <p:pic>
        <p:nvPicPr>
          <p:cNvPr id="4098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64" y="877770"/>
            <a:ext cx="3106662" cy="8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32" y="2128698"/>
            <a:ext cx="3209925" cy="990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044" y="3549873"/>
            <a:ext cx="4229100" cy="1076325"/>
          </a:xfrm>
          <a:prstGeom prst="rect">
            <a:avLst/>
          </a:prstGeom>
        </p:spPr>
      </p:pic>
      <p:pic>
        <p:nvPicPr>
          <p:cNvPr id="4104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138" y="668804"/>
            <a:ext cx="4250322" cy="145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m para flum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18" y="1930622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m para ibm integration bus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18" y="3549873"/>
            <a:ext cx="23431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8790" y="4971048"/>
            <a:ext cx="3314955" cy="971991"/>
          </a:xfrm>
          <a:prstGeom prst="rect">
            <a:avLst/>
          </a:prstGeom>
        </p:spPr>
      </p:pic>
      <p:pic>
        <p:nvPicPr>
          <p:cNvPr id="4112" name="Picture 16" descr="Resultado de imagem para java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33" y="4541991"/>
            <a:ext cx="2316009" cy="2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2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Proposta Hadoop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Hadoop</dc:title>
  <dc:creator>Forenza, Fernando</dc:creator>
  <cp:lastModifiedBy>Forenza, Fernando</cp:lastModifiedBy>
  <cp:revision>20</cp:revision>
  <dcterms:created xsi:type="dcterms:W3CDTF">2017-11-27T17:49:49Z</dcterms:created>
  <dcterms:modified xsi:type="dcterms:W3CDTF">2017-11-27T19:04:28Z</dcterms:modified>
</cp:coreProperties>
</file>