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84975" cy="98567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81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28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10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33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4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1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46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64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2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01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1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5E64-592D-4999-8D52-2D2DEC6F4A7D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376B-3315-4F60-A70D-E3AF41AAF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79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915784" y="115619"/>
            <a:ext cx="5669280" cy="916786"/>
            <a:chOff x="182880" y="1977021"/>
            <a:chExt cx="5669280" cy="916786"/>
          </a:xfrm>
        </p:grpSpPr>
        <p:sp>
          <p:nvSpPr>
            <p:cNvPr id="8" name="Retângulo 7"/>
            <p:cNvSpPr/>
            <p:nvPr/>
          </p:nvSpPr>
          <p:spPr>
            <a:xfrm>
              <a:off x="182880" y="2000922"/>
              <a:ext cx="5669280" cy="892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2880" y="2124198"/>
              <a:ext cx="22364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3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ROADMAP</a:t>
              </a:r>
              <a:r>
                <a:rPr lang="pt-BR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006" y="1977021"/>
              <a:ext cx="3539714" cy="916786"/>
            </a:xfrm>
            <a:prstGeom prst="rect">
              <a:avLst/>
            </a:prstGeom>
          </p:spPr>
        </p:pic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139708" y="1032403"/>
            <a:ext cx="2702984" cy="492443"/>
            <a:chOff x="419117" y="1091893"/>
            <a:chExt cx="2702984" cy="492443"/>
          </a:xfrm>
        </p:grpSpPr>
        <p:pic>
          <p:nvPicPr>
            <p:cNvPr id="2052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2702984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MASTERCARD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139708" y="1593564"/>
            <a:ext cx="2449710" cy="492443"/>
            <a:chOff x="419117" y="1091893"/>
            <a:chExt cx="2449710" cy="492443"/>
          </a:xfrm>
        </p:grpSpPr>
        <p:pic>
          <p:nvPicPr>
            <p:cNvPr id="23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2449710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LIMPA NOME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39708" y="2154725"/>
            <a:ext cx="5690982" cy="492443"/>
            <a:chOff x="419117" y="1091893"/>
            <a:chExt cx="5690982" cy="492443"/>
          </a:xfrm>
        </p:grpSpPr>
        <p:pic>
          <p:nvPicPr>
            <p:cNvPr id="26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5690982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POSITIVO</a:t>
              </a:r>
              <a:r>
                <a:rPr kumimoji="0" lang="pt-BR" altLang="pt-BR" sz="2600" b="0" i="0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(</a:t>
              </a: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RELEASE FEBRABAN)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39708" y="2715886"/>
            <a:ext cx="3892412" cy="492443"/>
            <a:chOff x="419117" y="1091893"/>
            <a:chExt cx="3892412" cy="492443"/>
          </a:xfrm>
        </p:grpSpPr>
        <p:pic>
          <p:nvPicPr>
            <p:cNvPr id="29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3892412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PROGRAMAS SOCIAIS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139708" y="3277047"/>
            <a:ext cx="2278188" cy="492443"/>
            <a:chOff x="419117" y="1091893"/>
            <a:chExt cx="2278188" cy="492443"/>
          </a:xfrm>
        </p:grpSpPr>
        <p:pic>
          <p:nvPicPr>
            <p:cNvPr id="32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2278188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WHITE LIST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139708" y="3838208"/>
            <a:ext cx="5610831" cy="492443"/>
            <a:chOff x="419117" y="1091893"/>
            <a:chExt cx="5610831" cy="492443"/>
          </a:xfrm>
        </p:grpSpPr>
        <p:pic>
          <p:nvPicPr>
            <p:cNvPr id="35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5610831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AUTOMONITORAMENTO (MEMEI)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139708" y="4399369"/>
            <a:ext cx="5230919" cy="492443"/>
            <a:chOff x="419117" y="1091893"/>
            <a:chExt cx="5230919" cy="492443"/>
          </a:xfrm>
        </p:grpSpPr>
        <p:pic>
          <p:nvPicPr>
            <p:cNvPr id="38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5230919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HISTÓRICO SCORE</a:t>
              </a:r>
              <a:r>
                <a:rPr kumimoji="0" lang="pt-BR" altLang="pt-BR" sz="2600" b="0" i="0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(ECS-SITE)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39707" y="4945934"/>
            <a:ext cx="6925294" cy="492443"/>
            <a:chOff x="419117" y="1091893"/>
            <a:chExt cx="6925294" cy="492443"/>
          </a:xfrm>
        </p:grpSpPr>
        <p:pic>
          <p:nvPicPr>
            <p:cNvPr id="41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6925294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MONIT</a:t>
              </a:r>
              <a:r>
                <a:rPr kumimoji="0" lang="pt-BR" altLang="pt-BR" sz="2600" b="0" i="0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&amp; ALERTA (SCORE CONSUMIDOR)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39707" y="5507095"/>
            <a:ext cx="2222083" cy="492443"/>
            <a:chOff x="419117" y="1091893"/>
            <a:chExt cx="2222083" cy="492443"/>
          </a:xfrm>
        </p:grpSpPr>
        <p:pic>
          <p:nvPicPr>
            <p:cNvPr id="44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2222083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MAGELLAN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139707" y="6053660"/>
            <a:ext cx="2832827" cy="492443"/>
            <a:chOff x="419117" y="1091893"/>
            <a:chExt cx="2832827" cy="492443"/>
          </a:xfrm>
        </p:grpSpPr>
        <p:pic>
          <p:nvPicPr>
            <p:cNvPr id="47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2832827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NOVO CONVEM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7316851" y="1148024"/>
            <a:ext cx="3127779" cy="492443"/>
            <a:chOff x="419117" y="1091893"/>
            <a:chExt cx="3127779" cy="492443"/>
          </a:xfrm>
        </p:grpSpPr>
        <p:pic>
          <p:nvPicPr>
            <p:cNvPr id="50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3127779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BC DE SERVIÇOS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316851" y="1731000"/>
            <a:ext cx="1491114" cy="492443"/>
            <a:chOff x="419117" y="1091893"/>
            <a:chExt cx="1491114" cy="492443"/>
          </a:xfrm>
        </p:grpSpPr>
        <p:pic>
          <p:nvPicPr>
            <p:cNvPr id="53" name="Imagem 2" descr="Resultado de imagem para ICONE BANDEI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99" y="1160611"/>
              <a:ext cx="314325" cy="314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419117" y="1091893"/>
              <a:ext cx="1491114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6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TSRK26BL" panose="020B0704020202020204" pitchFamily="34" charset="0"/>
                  <a:ea typeface="Calibri" panose="020F0502020204030204" pitchFamily="34" charset="0"/>
                  <a:cs typeface="STSRK26BL" panose="020B0704020202020204" pitchFamily="34" charset="0"/>
                </a:rPr>
                <a:t>   SYDLE</a:t>
              </a:r>
              <a:endParaRPr kumimoji="0" lang="pt-BR" altLang="pt-BR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7917628" y="4645590"/>
            <a:ext cx="11080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 smtClean="0"/>
              <a:t>FEB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194983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STSRK26BL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Forenza, Fernando</dc:creator>
  <cp:lastModifiedBy>Forenza, Fernando</cp:lastModifiedBy>
  <cp:revision>4</cp:revision>
  <cp:lastPrinted>2017-12-15T18:57:02Z</cp:lastPrinted>
  <dcterms:created xsi:type="dcterms:W3CDTF">2017-12-15T18:36:19Z</dcterms:created>
  <dcterms:modified xsi:type="dcterms:W3CDTF">2017-12-15T20:14:51Z</dcterms:modified>
</cp:coreProperties>
</file>