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819CA985-BF3E-0941-A478-6F8559B20621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35844" name="Espaço Reservado para Imagem de Slid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" name="Espaço Reservado para Anotaçõ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Calibri" charset="0"/>
              </a:defRPr>
            </a:lvl1pPr>
          </a:lstStyle>
          <a:p>
            <a:fld id="{454DAA3F-1255-AB4B-BF60-20461E9FCBA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pt-BR" sz="1200" kern="1200">
        <a:solidFill>
          <a:srgbClr val="000000"/>
        </a:solidFill>
        <a:latin typeface="Calibri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pt-BR" sz="1200" kern="1200">
        <a:solidFill>
          <a:srgbClr val="000000"/>
        </a:solidFill>
        <a:latin typeface="Calibri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pt-BR" sz="1200" kern="1200">
        <a:solidFill>
          <a:srgbClr val="000000"/>
        </a:solidFill>
        <a:latin typeface="Calibri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pt-BR" sz="1200" kern="1200">
        <a:solidFill>
          <a:srgbClr val="000000"/>
        </a:solidFill>
        <a:latin typeface="Calibri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pt-BR" sz="1200" kern="1200">
        <a:solidFill>
          <a:srgbClr val="000000"/>
        </a:solidFill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altLang="pt-BR">
              <a:latin typeface="Calibri" charset="0"/>
            </a:endParaRPr>
          </a:p>
        </p:txBody>
      </p:sp>
      <p:sp>
        <p:nvSpPr>
          <p:cNvPr id="36868" name="Espaço Reservado para Número de Slide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/>
            <a:fld id="{26BF97FC-73FC-0946-A8FF-34D1F38D1771}" type="slidenum">
              <a:rPr lang="pt-BR" altLang="pt-BR" sz="1200">
                <a:solidFill>
                  <a:srgbClr val="000000"/>
                </a:solidFill>
              </a:rPr>
              <a:pPr algn="r"/>
              <a:t>13</a:t>
            </a:fld>
            <a:endParaRPr lang="pt-BR" altLang="pt-BR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custGeom>
            <a:avLst>
              <a:gd name="f0" fmla="val 2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11138" y="5354638"/>
            <a:ext cx="8723312" cy="1330325"/>
            <a:chOff x="211134" y="5354634"/>
            <a:chExt cx="8723322" cy="1330323"/>
          </a:xfrm>
        </p:grpSpPr>
        <p:sp>
          <p:nvSpPr>
            <p:cNvPr id="6" name="Freeform 14"/>
            <p:cNvSpPr/>
            <p:nvPr/>
          </p:nvSpPr>
          <p:spPr>
            <a:xfrm>
              <a:off x="6054728" y="5499096"/>
              <a:ext cx="2879728" cy="7143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*/ 2700 f102 1"/>
                <a:gd name="f107" fmla="*/ 0 f101 1"/>
                <a:gd name="f108" fmla="*/ 2586 f102 1"/>
                <a:gd name="f109" fmla="*/ 18 f101 1"/>
                <a:gd name="f110" fmla="*/ 2470 f102 1"/>
                <a:gd name="f111" fmla="*/ 38 f101 1"/>
                <a:gd name="f112" fmla="*/ 2352 f102 1"/>
                <a:gd name="f113" fmla="*/ 60 f101 1"/>
                <a:gd name="f114" fmla="*/ 2230 f102 1"/>
                <a:gd name="f115" fmla="*/ 82 f101 1"/>
                <a:gd name="f116" fmla="*/ 2106 f102 1"/>
                <a:gd name="f117" fmla="*/ 108 f101 1"/>
                <a:gd name="f118" fmla="*/ 1978 f102 1"/>
                <a:gd name="f119" fmla="*/ 134 f101 1"/>
                <a:gd name="f120" fmla="*/ 1848 f102 1"/>
                <a:gd name="f121" fmla="*/ 164 f101 1"/>
                <a:gd name="f122" fmla="*/ 1714 f102 1"/>
                <a:gd name="f123" fmla="*/ 194 f101 1"/>
                <a:gd name="f124" fmla="*/ 1472 f102 1"/>
                <a:gd name="f125" fmla="*/ 252 f101 1"/>
                <a:gd name="f126" fmla="*/ 1236 f102 1"/>
                <a:gd name="f127" fmla="*/ 304 f101 1"/>
                <a:gd name="f128" fmla="*/ 1010 f102 1"/>
                <a:gd name="f129" fmla="*/ 352 f101 1"/>
                <a:gd name="f130" fmla="*/ 792 f102 1"/>
                <a:gd name="f131" fmla="*/ 398 f101 1"/>
                <a:gd name="f132" fmla="*/ 584 f102 1"/>
                <a:gd name="f133" fmla="*/ 438 f101 1"/>
                <a:gd name="f134" fmla="*/ 382 f102 1"/>
                <a:gd name="f135" fmla="*/ 474 f101 1"/>
                <a:gd name="f136" fmla="*/ 188 f102 1"/>
                <a:gd name="f137" fmla="*/ 508 f101 1"/>
                <a:gd name="f138" fmla="*/ 0 f102 1"/>
                <a:gd name="f139" fmla="*/ 538 f101 1"/>
                <a:gd name="f140" fmla="*/ 130 f102 1"/>
                <a:gd name="f141" fmla="*/ 556 f101 1"/>
                <a:gd name="f142" fmla="*/ 254 f102 1"/>
                <a:gd name="f143" fmla="*/ 572 f101 1"/>
                <a:gd name="f144" fmla="*/ 374 f102 1"/>
                <a:gd name="f145" fmla="*/ 586 f101 1"/>
                <a:gd name="f146" fmla="*/ 492 f102 1"/>
                <a:gd name="f147" fmla="*/ 598 f101 1"/>
                <a:gd name="f148" fmla="*/ 606 f102 1"/>
                <a:gd name="f149" fmla="*/ 610 f101 1"/>
                <a:gd name="f150" fmla="*/ 716 f102 1"/>
                <a:gd name="f151" fmla="*/ 618 f101 1"/>
                <a:gd name="f152" fmla="*/ 822 f102 1"/>
                <a:gd name="f153" fmla="*/ 626 f101 1"/>
                <a:gd name="f154" fmla="*/ 926 f102 1"/>
                <a:gd name="f155" fmla="*/ 632 f101 1"/>
                <a:gd name="f156" fmla="*/ 1028 f102 1"/>
                <a:gd name="f157" fmla="*/ 636 f101 1"/>
                <a:gd name="f158" fmla="*/ 1126 f102 1"/>
                <a:gd name="f159" fmla="*/ 638 f101 1"/>
                <a:gd name="f160" fmla="*/ 1220 f102 1"/>
                <a:gd name="f161" fmla="*/ 640 f101 1"/>
                <a:gd name="f162" fmla="*/ 1312 f102 1"/>
                <a:gd name="f163" fmla="*/ 1402 f102 1"/>
                <a:gd name="f164" fmla="*/ 1490 f102 1"/>
                <a:gd name="f165" fmla="*/ 1574 f102 1"/>
                <a:gd name="f166" fmla="*/ 1656 f102 1"/>
                <a:gd name="f167" fmla="*/ 1734 f102 1"/>
                <a:gd name="f168" fmla="*/ 620 f101 1"/>
                <a:gd name="f169" fmla="*/ 1812 f102 1"/>
                <a:gd name="f170" fmla="*/ 612 f101 1"/>
                <a:gd name="f171" fmla="*/ 1886 f102 1"/>
                <a:gd name="f172" fmla="*/ 602 f101 1"/>
                <a:gd name="f173" fmla="*/ 1960 f102 1"/>
                <a:gd name="f174" fmla="*/ 592 f101 1"/>
                <a:gd name="f175" fmla="*/ 2030 f102 1"/>
                <a:gd name="f176" fmla="*/ 580 f101 1"/>
                <a:gd name="f177" fmla="*/ 2100 f102 1"/>
                <a:gd name="f178" fmla="*/ 568 f101 1"/>
                <a:gd name="f179" fmla="*/ 2166 f102 1"/>
                <a:gd name="f180" fmla="*/ 554 f101 1"/>
                <a:gd name="f181" fmla="*/ 2232 f102 1"/>
                <a:gd name="f182" fmla="*/ 540 f101 1"/>
                <a:gd name="f183" fmla="*/ 2296 f102 1"/>
                <a:gd name="f184" fmla="*/ 524 f101 1"/>
                <a:gd name="f185" fmla="*/ 2358 f102 1"/>
                <a:gd name="f186" fmla="*/ 2418 f102 1"/>
                <a:gd name="f187" fmla="*/ 490 f101 1"/>
                <a:gd name="f188" fmla="*/ 2478 f102 1"/>
                <a:gd name="f189" fmla="*/ 472 f101 1"/>
                <a:gd name="f190" fmla="*/ 2592 f102 1"/>
                <a:gd name="f191" fmla="*/ 432 f101 1"/>
                <a:gd name="f192" fmla="*/ 2702 f102 1"/>
                <a:gd name="f193" fmla="*/ 390 f101 1"/>
                <a:gd name="f194" fmla="*/ 2706 f102 1"/>
                <a:gd name="f195" fmla="*/ 388 f101 1"/>
                <a:gd name="f196" fmla="+- f103 0 f1"/>
                <a:gd name="f197" fmla="*/ f106 1 2706"/>
                <a:gd name="f198" fmla="*/ f107 1 640"/>
                <a:gd name="f199" fmla="*/ f108 1 2706"/>
                <a:gd name="f200" fmla="*/ f109 1 640"/>
                <a:gd name="f201" fmla="*/ f110 1 2706"/>
                <a:gd name="f202" fmla="*/ f111 1 640"/>
                <a:gd name="f203" fmla="*/ f112 1 2706"/>
                <a:gd name="f204" fmla="*/ f113 1 640"/>
                <a:gd name="f205" fmla="*/ f114 1 2706"/>
                <a:gd name="f206" fmla="*/ f115 1 640"/>
                <a:gd name="f207" fmla="*/ f116 1 2706"/>
                <a:gd name="f208" fmla="*/ f117 1 640"/>
                <a:gd name="f209" fmla="*/ f118 1 2706"/>
                <a:gd name="f210" fmla="*/ f119 1 640"/>
                <a:gd name="f211" fmla="*/ f120 1 2706"/>
                <a:gd name="f212" fmla="*/ f121 1 640"/>
                <a:gd name="f213" fmla="*/ f122 1 2706"/>
                <a:gd name="f214" fmla="*/ f123 1 640"/>
                <a:gd name="f215" fmla="*/ f124 1 2706"/>
                <a:gd name="f216" fmla="*/ f125 1 640"/>
                <a:gd name="f217" fmla="*/ f126 1 2706"/>
                <a:gd name="f218" fmla="*/ f127 1 640"/>
                <a:gd name="f219" fmla="*/ f128 1 2706"/>
                <a:gd name="f220" fmla="*/ f129 1 640"/>
                <a:gd name="f221" fmla="*/ f130 1 2706"/>
                <a:gd name="f222" fmla="*/ f131 1 640"/>
                <a:gd name="f223" fmla="*/ f132 1 2706"/>
                <a:gd name="f224" fmla="*/ f133 1 640"/>
                <a:gd name="f225" fmla="*/ f134 1 2706"/>
                <a:gd name="f226" fmla="*/ f135 1 640"/>
                <a:gd name="f227" fmla="*/ f136 1 2706"/>
                <a:gd name="f228" fmla="*/ f137 1 640"/>
                <a:gd name="f229" fmla="*/ f138 1 2706"/>
                <a:gd name="f230" fmla="*/ f139 1 640"/>
                <a:gd name="f231" fmla="*/ f140 1 2706"/>
                <a:gd name="f232" fmla="*/ f141 1 640"/>
                <a:gd name="f233" fmla="*/ f142 1 2706"/>
                <a:gd name="f234" fmla="*/ f143 1 640"/>
                <a:gd name="f235" fmla="*/ f144 1 2706"/>
                <a:gd name="f236" fmla="*/ f145 1 640"/>
                <a:gd name="f237" fmla="*/ f146 1 2706"/>
                <a:gd name="f238" fmla="*/ f147 1 640"/>
                <a:gd name="f239" fmla="*/ f148 1 2706"/>
                <a:gd name="f240" fmla="*/ f149 1 640"/>
                <a:gd name="f241" fmla="*/ f150 1 2706"/>
                <a:gd name="f242" fmla="*/ f151 1 640"/>
                <a:gd name="f243" fmla="*/ f152 1 2706"/>
                <a:gd name="f244" fmla="*/ f153 1 640"/>
                <a:gd name="f245" fmla="*/ f154 1 2706"/>
                <a:gd name="f246" fmla="*/ f155 1 640"/>
                <a:gd name="f247" fmla="*/ f156 1 2706"/>
                <a:gd name="f248" fmla="*/ f157 1 640"/>
                <a:gd name="f249" fmla="*/ f158 1 2706"/>
                <a:gd name="f250" fmla="*/ f159 1 640"/>
                <a:gd name="f251" fmla="*/ f160 1 2706"/>
                <a:gd name="f252" fmla="*/ f161 1 640"/>
                <a:gd name="f253" fmla="*/ f162 1 2706"/>
                <a:gd name="f254" fmla="*/ f163 1 2706"/>
                <a:gd name="f255" fmla="*/ f164 1 2706"/>
                <a:gd name="f256" fmla="*/ f165 1 2706"/>
                <a:gd name="f257" fmla="*/ f166 1 2706"/>
                <a:gd name="f258" fmla="*/ f167 1 2706"/>
                <a:gd name="f259" fmla="*/ f168 1 640"/>
                <a:gd name="f260" fmla="*/ f169 1 2706"/>
                <a:gd name="f261" fmla="*/ f170 1 640"/>
                <a:gd name="f262" fmla="*/ f171 1 2706"/>
                <a:gd name="f263" fmla="*/ f172 1 640"/>
                <a:gd name="f264" fmla="*/ f173 1 2706"/>
                <a:gd name="f265" fmla="*/ f174 1 640"/>
                <a:gd name="f266" fmla="*/ f175 1 2706"/>
                <a:gd name="f267" fmla="*/ f176 1 640"/>
                <a:gd name="f268" fmla="*/ f177 1 2706"/>
                <a:gd name="f269" fmla="*/ f178 1 640"/>
                <a:gd name="f270" fmla="*/ f179 1 2706"/>
                <a:gd name="f271" fmla="*/ f180 1 640"/>
                <a:gd name="f272" fmla="*/ f181 1 2706"/>
                <a:gd name="f273" fmla="*/ f182 1 640"/>
                <a:gd name="f274" fmla="*/ f183 1 2706"/>
                <a:gd name="f275" fmla="*/ f184 1 640"/>
                <a:gd name="f276" fmla="*/ f185 1 2706"/>
                <a:gd name="f277" fmla="*/ f186 1 2706"/>
                <a:gd name="f278" fmla="*/ f187 1 640"/>
                <a:gd name="f279" fmla="*/ f188 1 2706"/>
                <a:gd name="f280" fmla="*/ f189 1 640"/>
                <a:gd name="f281" fmla="*/ f190 1 2706"/>
                <a:gd name="f282" fmla="*/ f191 1 640"/>
                <a:gd name="f283" fmla="*/ f192 1 2706"/>
                <a:gd name="f284" fmla="*/ f193 1 640"/>
                <a:gd name="f285" fmla="*/ f194 1 2706"/>
                <a:gd name="f286" fmla="*/ f195 1 640"/>
                <a:gd name="f287" fmla="*/ 0 1 f104"/>
                <a:gd name="f288" fmla="*/ f98 1 f104"/>
                <a:gd name="f289" fmla="*/ 0 1 f105"/>
                <a:gd name="f290" fmla="*/ f99 1 f105"/>
                <a:gd name="f291" fmla="*/ f197 1 f104"/>
                <a:gd name="f292" fmla="*/ f198 1 f105"/>
                <a:gd name="f293" fmla="*/ f199 1 f104"/>
                <a:gd name="f294" fmla="*/ f200 1 f105"/>
                <a:gd name="f295" fmla="*/ f201 1 f104"/>
                <a:gd name="f296" fmla="*/ f202 1 f105"/>
                <a:gd name="f297" fmla="*/ f203 1 f104"/>
                <a:gd name="f298" fmla="*/ f204 1 f105"/>
                <a:gd name="f299" fmla="*/ f205 1 f104"/>
                <a:gd name="f300" fmla="*/ f206 1 f105"/>
                <a:gd name="f301" fmla="*/ f207 1 f104"/>
                <a:gd name="f302" fmla="*/ f208 1 f105"/>
                <a:gd name="f303" fmla="*/ f209 1 f104"/>
                <a:gd name="f304" fmla="*/ f210 1 f105"/>
                <a:gd name="f305" fmla="*/ f211 1 f104"/>
                <a:gd name="f306" fmla="*/ f212 1 f105"/>
                <a:gd name="f307" fmla="*/ f213 1 f104"/>
                <a:gd name="f308" fmla="*/ f214 1 f105"/>
                <a:gd name="f309" fmla="*/ f215 1 f104"/>
                <a:gd name="f310" fmla="*/ f216 1 f105"/>
                <a:gd name="f311" fmla="*/ f217 1 f104"/>
                <a:gd name="f312" fmla="*/ f218 1 f105"/>
                <a:gd name="f313" fmla="*/ f219 1 f104"/>
                <a:gd name="f314" fmla="*/ f220 1 f105"/>
                <a:gd name="f315" fmla="*/ f221 1 f104"/>
                <a:gd name="f316" fmla="*/ f222 1 f105"/>
                <a:gd name="f317" fmla="*/ f223 1 f104"/>
                <a:gd name="f318" fmla="*/ f224 1 f105"/>
                <a:gd name="f319" fmla="*/ f225 1 f104"/>
                <a:gd name="f320" fmla="*/ f226 1 f105"/>
                <a:gd name="f321" fmla="*/ f227 1 f104"/>
                <a:gd name="f322" fmla="*/ f228 1 f105"/>
                <a:gd name="f323" fmla="*/ f229 1 f104"/>
                <a:gd name="f324" fmla="*/ f230 1 f105"/>
                <a:gd name="f325" fmla="*/ f231 1 f104"/>
                <a:gd name="f326" fmla="*/ f232 1 f105"/>
                <a:gd name="f327" fmla="*/ f233 1 f104"/>
                <a:gd name="f328" fmla="*/ f234 1 f105"/>
                <a:gd name="f329" fmla="*/ f235 1 f104"/>
                <a:gd name="f330" fmla="*/ f236 1 f105"/>
                <a:gd name="f331" fmla="*/ f237 1 f104"/>
                <a:gd name="f332" fmla="*/ f238 1 f105"/>
                <a:gd name="f333" fmla="*/ f239 1 f104"/>
                <a:gd name="f334" fmla="*/ f240 1 f105"/>
                <a:gd name="f335" fmla="*/ f241 1 f104"/>
                <a:gd name="f336" fmla="*/ f242 1 f105"/>
                <a:gd name="f337" fmla="*/ f243 1 f104"/>
                <a:gd name="f338" fmla="*/ f244 1 f105"/>
                <a:gd name="f339" fmla="*/ f245 1 f104"/>
                <a:gd name="f340" fmla="*/ f246 1 f105"/>
                <a:gd name="f341" fmla="*/ f247 1 f104"/>
                <a:gd name="f342" fmla="*/ f248 1 f105"/>
                <a:gd name="f343" fmla="*/ f249 1 f104"/>
                <a:gd name="f344" fmla="*/ f250 1 f105"/>
                <a:gd name="f345" fmla="*/ f251 1 f104"/>
                <a:gd name="f346" fmla="*/ f252 1 f105"/>
                <a:gd name="f347" fmla="*/ f253 1 f104"/>
                <a:gd name="f348" fmla="*/ f254 1 f104"/>
                <a:gd name="f349" fmla="*/ f255 1 f104"/>
                <a:gd name="f350" fmla="*/ f256 1 f104"/>
                <a:gd name="f351" fmla="*/ f257 1 f104"/>
                <a:gd name="f352" fmla="*/ f258 1 f104"/>
                <a:gd name="f353" fmla="*/ f259 1 f105"/>
                <a:gd name="f354" fmla="*/ f260 1 f104"/>
                <a:gd name="f355" fmla="*/ f261 1 f105"/>
                <a:gd name="f356" fmla="*/ f262 1 f104"/>
                <a:gd name="f357" fmla="*/ f263 1 f105"/>
                <a:gd name="f358" fmla="*/ f264 1 f104"/>
                <a:gd name="f359" fmla="*/ f265 1 f105"/>
                <a:gd name="f360" fmla="*/ f266 1 f104"/>
                <a:gd name="f361" fmla="*/ f267 1 f105"/>
                <a:gd name="f362" fmla="*/ f268 1 f104"/>
                <a:gd name="f363" fmla="*/ f269 1 f105"/>
                <a:gd name="f364" fmla="*/ f270 1 f104"/>
                <a:gd name="f365" fmla="*/ f271 1 f105"/>
                <a:gd name="f366" fmla="*/ f272 1 f104"/>
                <a:gd name="f367" fmla="*/ f273 1 f105"/>
                <a:gd name="f368" fmla="*/ f274 1 f104"/>
                <a:gd name="f369" fmla="*/ f275 1 f105"/>
                <a:gd name="f370" fmla="*/ f276 1 f104"/>
                <a:gd name="f371" fmla="*/ f277 1 f104"/>
                <a:gd name="f372" fmla="*/ f278 1 f105"/>
                <a:gd name="f373" fmla="*/ f279 1 f104"/>
                <a:gd name="f374" fmla="*/ f280 1 f105"/>
                <a:gd name="f375" fmla="*/ f281 1 f104"/>
                <a:gd name="f376" fmla="*/ f282 1 f105"/>
                <a:gd name="f377" fmla="*/ f283 1 f104"/>
                <a:gd name="f378" fmla="*/ f284 1 f105"/>
                <a:gd name="f379" fmla="*/ f285 1 f104"/>
                <a:gd name="f380" fmla="*/ f286 1 f105"/>
                <a:gd name="f381" fmla="*/ f287 f95 1"/>
                <a:gd name="f382" fmla="*/ f288 f95 1"/>
                <a:gd name="f383" fmla="*/ f290 f96 1"/>
                <a:gd name="f384" fmla="*/ f289 f96 1"/>
                <a:gd name="f385" fmla="*/ f291 f95 1"/>
                <a:gd name="f386" fmla="*/ f292 f96 1"/>
                <a:gd name="f387" fmla="*/ f293 f95 1"/>
                <a:gd name="f388" fmla="*/ f294 f96 1"/>
                <a:gd name="f389" fmla="*/ f295 f95 1"/>
                <a:gd name="f390" fmla="*/ f296 f96 1"/>
                <a:gd name="f391" fmla="*/ f297 f95 1"/>
                <a:gd name="f392" fmla="*/ f298 f96 1"/>
                <a:gd name="f393" fmla="*/ f299 f95 1"/>
                <a:gd name="f394" fmla="*/ f300 f96 1"/>
                <a:gd name="f395" fmla="*/ f301 f95 1"/>
                <a:gd name="f396" fmla="*/ f302 f96 1"/>
                <a:gd name="f397" fmla="*/ f303 f95 1"/>
                <a:gd name="f398" fmla="*/ f304 f96 1"/>
                <a:gd name="f399" fmla="*/ f305 f95 1"/>
                <a:gd name="f400" fmla="*/ f306 f96 1"/>
                <a:gd name="f401" fmla="*/ f307 f95 1"/>
                <a:gd name="f402" fmla="*/ f308 f96 1"/>
                <a:gd name="f403" fmla="*/ f309 f95 1"/>
                <a:gd name="f404" fmla="*/ f310 f96 1"/>
                <a:gd name="f405" fmla="*/ f311 f95 1"/>
                <a:gd name="f406" fmla="*/ f312 f96 1"/>
                <a:gd name="f407" fmla="*/ f313 f95 1"/>
                <a:gd name="f408" fmla="*/ f314 f96 1"/>
                <a:gd name="f409" fmla="*/ f315 f95 1"/>
                <a:gd name="f410" fmla="*/ f316 f96 1"/>
                <a:gd name="f411" fmla="*/ f317 f95 1"/>
                <a:gd name="f412" fmla="*/ f318 f96 1"/>
                <a:gd name="f413" fmla="*/ f319 f95 1"/>
                <a:gd name="f414" fmla="*/ f320 f96 1"/>
                <a:gd name="f415" fmla="*/ f321 f95 1"/>
                <a:gd name="f416" fmla="*/ f322 f96 1"/>
                <a:gd name="f417" fmla="*/ f323 f95 1"/>
                <a:gd name="f418" fmla="*/ f324 f96 1"/>
                <a:gd name="f419" fmla="*/ f325 f95 1"/>
                <a:gd name="f420" fmla="*/ f326 f96 1"/>
                <a:gd name="f421" fmla="*/ f327 f95 1"/>
                <a:gd name="f422" fmla="*/ f328 f96 1"/>
                <a:gd name="f423" fmla="*/ f329 f95 1"/>
                <a:gd name="f424" fmla="*/ f330 f96 1"/>
                <a:gd name="f425" fmla="*/ f331 f95 1"/>
                <a:gd name="f426" fmla="*/ f332 f96 1"/>
                <a:gd name="f427" fmla="*/ f333 f95 1"/>
                <a:gd name="f428" fmla="*/ f334 f96 1"/>
                <a:gd name="f429" fmla="*/ f335 f95 1"/>
                <a:gd name="f430" fmla="*/ f336 f96 1"/>
                <a:gd name="f431" fmla="*/ f337 f95 1"/>
                <a:gd name="f432" fmla="*/ f338 f96 1"/>
                <a:gd name="f433" fmla="*/ f339 f95 1"/>
                <a:gd name="f434" fmla="*/ f340 f96 1"/>
                <a:gd name="f435" fmla="*/ f341 f95 1"/>
                <a:gd name="f436" fmla="*/ f342 f96 1"/>
                <a:gd name="f437" fmla="*/ f343 f95 1"/>
                <a:gd name="f438" fmla="*/ f344 f96 1"/>
                <a:gd name="f439" fmla="*/ f345 f95 1"/>
                <a:gd name="f440" fmla="*/ f346 f96 1"/>
                <a:gd name="f441" fmla="*/ f347 f95 1"/>
                <a:gd name="f442" fmla="*/ f348 f95 1"/>
                <a:gd name="f443" fmla="*/ f349 f95 1"/>
                <a:gd name="f444" fmla="*/ f350 f95 1"/>
                <a:gd name="f445" fmla="*/ f351 f95 1"/>
                <a:gd name="f446" fmla="*/ f352 f95 1"/>
                <a:gd name="f447" fmla="*/ f353 f96 1"/>
                <a:gd name="f448" fmla="*/ f354 f95 1"/>
                <a:gd name="f449" fmla="*/ f355 f96 1"/>
                <a:gd name="f450" fmla="*/ f356 f95 1"/>
                <a:gd name="f451" fmla="*/ f357 f96 1"/>
                <a:gd name="f452" fmla="*/ f358 f95 1"/>
                <a:gd name="f453" fmla="*/ f359 f96 1"/>
                <a:gd name="f454" fmla="*/ f360 f95 1"/>
                <a:gd name="f455" fmla="*/ f361 f96 1"/>
                <a:gd name="f456" fmla="*/ f362 f95 1"/>
                <a:gd name="f457" fmla="*/ f363 f96 1"/>
                <a:gd name="f458" fmla="*/ f364 f95 1"/>
                <a:gd name="f459" fmla="*/ f365 f96 1"/>
                <a:gd name="f460" fmla="*/ f366 f95 1"/>
                <a:gd name="f461" fmla="*/ f367 f96 1"/>
                <a:gd name="f462" fmla="*/ f368 f95 1"/>
                <a:gd name="f463" fmla="*/ f369 f96 1"/>
                <a:gd name="f464" fmla="*/ f370 f95 1"/>
                <a:gd name="f465" fmla="*/ f371 f95 1"/>
                <a:gd name="f466" fmla="*/ f372 f96 1"/>
                <a:gd name="f467" fmla="*/ f373 f95 1"/>
                <a:gd name="f468" fmla="*/ f374 f96 1"/>
                <a:gd name="f469" fmla="*/ f375 f95 1"/>
                <a:gd name="f470" fmla="*/ f376 f96 1"/>
                <a:gd name="f471" fmla="*/ f377 f95 1"/>
                <a:gd name="f472" fmla="*/ f378 f96 1"/>
                <a:gd name="f473" fmla="*/ f379 f95 1"/>
                <a:gd name="f474" fmla="*/ f380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6">
                  <a:pos x="f385" y="f386"/>
                </a:cxn>
                <a:cxn ang="f196">
                  <a:pos x="f385" y="f386"/>
                </a:cxn>
                <a:cxn ang="f196">
                  <a:pos x="f387" y="f388"/>
                </a:cxn>
                <a:cxn ang="f196">
                  <a:pos x="f389" y="f390"/>
                </a:cxn>
                <a:cxn ang="f196">
                  <a:pos x="f391" y="f392"/>
                </a:cxn>
                <a:cxn ang="f196">
                  <a:pos x="f393" y="f394"/>
                </a:cxn>
                <a:cxn ang="f196">
                  <a:pos x="f395" y="f396"/>
                </a:cxn>
                <a:cxn ang="f196">
                  <a:pos x="f397" y="f398"/>
                </a:cxn>
                <a:cxn ang="f196">
                  <a:pos x="f399" y="f400"/>
                </a:cxn>
                <a:cxn ang="f196">
                  <a:pos x="f401" y="f402"/>
                </a:cxn>
                <a:cxn ang="f196">
                  <a:pos x="f401" y="f402"/>
                </a:cxn>
                <a:cxn ang="f196">
                  <a:pos x="f403" y="f404"/>
                </a:cxn>
                <a:cxn ang="f196">
                  <a:pos x="f405" y="f406"/>
                </a:cxn>
                <a:cxn ang="f196">
                  <a:pos x="f407" y="f408"/>
                </a:cxn>
                <a:cxn ang="f196">
                  <a:pos x="f409" y="f410"/>
                </a:cxn>
                <a:cxn ang="f196">
                  <a:pos x="f411" y="f412"/>
                </a:cxn>
                <a:cxn ang="f196">
                  <a:pos x="f413" y="f414"/>
                </a:cxn>
                <a:cxn ang="f196">
                  <a:pos x="f415" y="f416"/>
                </a:cxn>
                <a:cxn ang="f196">
                  <a:pos x="f417" y="f418"/>
                </a:cxn>
                <a:cxn ang="f196">
                  <a:pos x="f417" y="f418"/>
                </a:cxn>
                <a:cxn ang="f196">
                  <a:pos x="f419" y="f420"/>
                </a:cxn>
                <a:cxn ang="f196">
                  <a:pos x="f421" y="f422"/>
                </a:cxn>
                <a:cxn ang="f196">
                  <a:pos x="f423" y="f424"/>
                </a:cxn>
                <a:cxn ang="f196">
                  <a:pos x="f425" y="f426"/>
                </a:cxn>
                <a:cxn ang="f196">
                  <a:pos x="f427" y="f428"/>
                </a:cxn>
                <a:cxn ang="f196">
                  <a:pos x="f429" y="f430"/>
                </a:cxn>
                <a:cxn ang="f196">
                  <a:pos x="f431" y="f432"/>
                </a:cxn>
                <a:cxn ang="f196">
                  <a:pos x="f433" y="f434"/>
                </a:cxn>
                <a:cxn ang="f196">
                  <a:pos x="f435" y="f436"/>
                </a:cxn>
                <a:cxn ang="f196">
                  <a:pos x="f437" y="f438"/>
                </a:cxn>
                <a:cxn ang="f196">
                  <a:pos x="f439" y="f440"/>
                </a:cxn>
                <a:cxn ang="f196">
                  <a:pos x="f441" y="f440"/>
                </a:cxn>
                <a:cxn ang="f196">
                  <a:pos x="f442" y="f438"/>
                </a:cxn>
                <a:cxn ang="f196">
                  <a:pos x="f443" y="f436"/>
                </a:cxn>
                <a:cxn ang="f196">
                  <a:pos x="f444" y="f434"/>
                </a:cxn>
                <a:cxn ang="f196">
                  <a:pos x="f445" y="f432"/>
                </a:cxn>
                <a:cxn ang="f196">
                  <a:pos x="f446" y="f447"/>
                </a:cxn>
                <a:cxn ang="f196">
                  <a:pos x="f448" y="f449"/>
                </a:cxn>
                <a:cxn ang="f196">
                  <a:pos x="f450" y="f451"/>
                </a:cxn>
                <a:cxn ang="f196">
                  <a:pos x="f452" y="f453"/>
                </a:cxn>
                <a:cxn ang="f196">
                  <a:pos x="f454" y="f455"/>
                </a:cxn>
                <a:cxn ang="f196">
                  <a:pos x="f456" y="f457"/>
                </a:cxn>
                <a:cxn ang="f196">
                  <a:pos x="f458" y="f459"/>
                </a:cxn>
                <a:cxn ang="f196">
                  <a:pos x="f460" y="f461"/>
                </a:cxn>
                <a:cxn ang="f196">
                  <a:pos x="f462" y="f463"/>
                </a:cxn>
                <a:cxn ang="f196">
                  <a:pos x="f464" y="f416"/>
                </a:cxn>
                <a:cxn ang="f196">
                  <a:pos x="f465" y="f466"/>
                </a:cxn>
                <a:cxn ang="f196">
                  <a:pos x="f467" y="f468"/>
                </a:cxn>
                <a:cxn ang="f196">
                  <a:pos x="f469" y="f470"/>
                </a:cxn>
                <a:cxn ang="f196">
                  <a:pos x="f471" y="f472"/>
                </a:cxn>
                <a:cxn ang="f196">
                  <a:pos x="f471" y="f472"/>
                </a:cxn>
                <a:cxn ang="f196">
                  <a:pos x="f473" y="f474"/>
                </a:cxn>
                <a:cxn ang="f196">
                  <a:pos x="f473" y="f474"/>
                </a:cxn>
                <a:cxn ang="f196">
                  <a:pos x="f473" y="f386"/>
                </a:cxn>
                <a:cxn ang="f196">
                  <a:pos x="f473" y="f386"/>
                </a:cxn>
                <a:cxn ang="f196">
                  <a:pos x="f385" y="f386"/>
                </a:cxn>
                <a:cxn ang="f196">
                  <a:pos x="f385" y="f386"/>
                </a:cxn>
              </a:cxnLst>
              <a:rect l="f381" t="f384" r="f382" b="f383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36ADF5">
                <a:alpha val="2901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7" name="Freeform 18"/>
            <p:cNvSpPr/>
            <p:nvPr/>
          </p:nvSpPr>
          <p:spPr>
            <a:xfrm>
              <a:off x="2622549" y="5372096"/>
              <a:ext cx="5551494" cy="849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*/ 5216 f131 1"/>
                <a:gd name="f136" fmla="*/ 714 f130 1"/>
                <a:gd name="f137" fmla="*/ 4984 f131 1"/>
                <a:gd name="f138" fmla="*/ 686 f130 1"/>
                <a:gd name="f139" fmla="*/ 4478 f131 1"/>
                <a:gd name="f140" fmla="*/ 610 f130 1"/>
                <a:gd name="f141" fmla="*/ 3914 f131 1"/>
                <a:gd name="f142" fmla="*/ 508 f130 1"/>
                <a:gd name="f143" fmla="*/ 3286 f131 1"/>
                <a:gd name="f144" fmla="*/ 374 f130 1"/>
                <a:gd name="f145" fmla="*/ 2946 f131 1"/>
                <a:gd name="f146" fmla="*/ 296 f130 1"/>
                <a:gd name="f147" fmla="*/ 2682 f131 1"/>
                <a:gd name="f148" fmla="*/ 236 f130 1"/>
                <a:gd name="f149" fmla="*/ 2430 f131 1"/>
                <a:gd name="f150" fmla="*/ 184 f130 1"/>
                <a:gd name="f151" fmla="*/ 2190 f131 1"/>
                <a:gd name="f152" fmla="*/ 140 f130 1"/>
                <a:gd name="f153" fmla="*/ 1960 f131 1"/>
                <a:gd name="f154" fmla="*/ 102 f130 1"/>
                <a:gd name="f155" fmla="*/ 1740 f131 1"/>
                <a:gd name="f156" fmla="*/ 72 f130 1"/>
                <a:gd name="f157" fmla="*/ 1334 f131 1"/>
                <a:gd name="f158" fmla="*/ 28 f130 1"/>
                <a:gd name="f159" fmla="*/ 970 f131 1"/>
                <a:gd name="f160" fmla="*/ 4 f130 1"/>
                <a:gd name="f161" fmla="*/ 644 f131 1"/>
                <a:gd name="f162" fmla="*/ 0 f130 1"/>
                <a:gd name="f163" fmla="*/ 358 f131 1"/>
                <a:gd name="f164" fmla="*/ 10 f130 1"/>
                <a:gd name="f165" fmla="*/ 110 f131 1"/>
                <a:gd name="f166" fmla="*/ 32 f130 1"/>
                <a:gd name="f167" fmla="*/ 0 f131 1"/>
                <a:gd name="f168" fmla="*/ 48 f130 1"/>
                <a:gd name="f169" fmla="*/ 314 f131 1"/>
                <a:gd name="f170" fmla="*/ 86 f130 1"/>
                <a:gd name="f171" fmla="*/ 652 f131 1"/>
                <a:gd name="f172" fmla="*/ 1014 f131 1"/>
                <a:gd name="f173" fmla="*/ 210 f130 1"/>
                <a:gd name="f174" fmla="*/ 1402 f131 1"/>
                <a:gd name="f175" fmla="*/ 1756 f131 1"/>
                <a:gd name="f176" fmla="*/ 378 f130 1"/>
                <a:gd name="f177" fmla="*/ 2408 f131 1"/>
                <a:gd name="f178" fmla="*/ 516 f130 1"/>
                <a:gd name="f179" fmla="*/ 2708 f131 1"/>
                <a:gd name="f180" fmla="*/ 572 f130 1"/>
                <a:gd name="f181" fmla="*/ 2992 f131 1"/>
                <a:gd name="f182" fmla="*/ 620 f130 1"/>
                <a:gd name="f183" fmla="*/ 3260 f131 1"/>
                <a:gd name="f184" fmla="*/ 662 f130 1"/>
                <a:gd name="f185" fmla="*/ 3512 f131 1"/>
                <a:gd name="f186" fmla="*/ 694 f130 1"/>
                <a:gd name="f187" fmla="*/ 3750 f131 1"/>
                <a:gd name="f188" fmla="*/ 722 f130 1"/>
                <a:gd name="f189" fmla="*/ 3974 f131 1"/>
                <a:gd name="f190" fmla="*/ 740 f130 1"/>
                <a:gd name="f191" fmla="*/ 4184 f131 1"/>
                <a:gd name="f192" fmla="*/ 754 f130 1"/>
                <a:gd name="f193" fmla="*/ 4384 f131 1"/>
                <a:gd name="f194" fmla="*/ 762 f130 1"/>
                <a:gd name="f195" fmla="*/ 4570 f131 1"/>
                <a:gd name="f196" fmla="*/ 4746 f131 1"/>
                <a:gd name="f197" fmla="*/ 758 f130 1"/>
                <a:gd name="f198" fmla="*/ 4912 f131 1"/>
                <a:gd name="f199" fmla="*/ 748 f130 1"/>
                <a:gd name="f200" fmla="*/ 5068 f131 1"/>
                <a:gd name="f201" fmla="*/ 732 f130 1"/>
                <a:gd name="f202" fmla="+- f132 0 f1"/>
                <a:gd name="f203" fmla="*/ f135 1 5216"/>
                <a:gd name="f204" fmla="*/ f136 1 762"/>
                <a:gd name="f205" fmla="*/ f137 1 5216"/>
                <a:gd name="f206" fmla="*/ f138 1 762"/>
                <a:gd name="f207" fmla="*/ f139 1 5216"/>
                <a:gd name="f208" fmla="*/ f140 1 762"/>
                <a:gd name="f209" fmla="*/ f141 1 5216"/>
                <a:gd name="f210" fmla="*/ f142 1 762"/>
                <a:gd name="f211" fmla="*/ f143 1 5216"/>
                <a:gd name="f212" fmla="*/ f144 1 762"/>
                <a:gd name="f213" fmla="*/ f145 1 5216"/>
                <a:gd name="f214" fmla="*/ f146 1 762"/>
                <a:gd name="f215" fmla="*/ f147 1 5216"/>
                <a:gd name="f216" fmla="*/ f148 1 762"/>
                <a:gd name="f217" fmla="*/ f149 1 5216"/>
                <a:gd name="f218" fmla="*/ f150 1 762"/>
                <a:gd name="f219" fmla="*/ f151 1 5216"/>
                <a:gd name="f220" fmla="*/ f152 1 762"/>
                <a:gd name="f221" fmla="*/ f153 1 5216"/>
                <a:gd name="f222" fmla="*/ f154 1 762"/>
                <a:gd name="f223" fmla="*/ f155 1 5216"/>
                <a:gd name="f224" fmla="*/ f156 1 762"/>
                <a:gd name="f225" fmla="*/ f157 1 5216"/>
                <a:gd name="f226" fmla="*/ f158 1 762"/>
                <a:gd name="f227" fmla="*/ f159 1 5216"/>
                <a:gd name="f228" fmla="*/ f160 1 762"/>
                <a:gd name="f229" fmla="*/ f161 1 5216"/>
                <a:gd name="f230" fmla="*/ f162 1 762"/>
                <a:gd name="f231" fmla="*/ f163 1 5216"/>
                <a:gd name="f232" fmla="*/ f164 1 762"/>
                <a:gd name="f233" fmla="*/ f165 1 5216"/>
                <a:gd name="f234" fmla="*/ f166 1 762"/>
                <a:gd name="f235" fmla="*/ f167 1 5216"/>
                <a:gd name="f236" fmla="*/ f168 1 762"/>
                <a:gd name="f237" fmla="*/ f169 1 5216"/>
                <a:gd name="f238" fmla="*/ f170 1 762"/>
                <a:gd name="f239" fmla="*/ f171 1 5216"/>
                <a:gd name="f240" fmla="*/ f172 1 5216"/>
                <a:gd name="f241" fmla="*/ f173 1 762"/>
                <a:gd name="f242" fmla="*/ f174 1 5216"/>
                <a:gd name="f243" fmla="*/ f175 1 5216"/>
                <a:gd name="f244" fmla="*/ f176 1 762"/>
                <a:gd name="f245" fmla="*/ f177 1 5216"/>
                <a:gd name="f246" fmla="*/ f178 1 762"/>
                <a:gd name="f247" fmla="*/ f179 1 5216"/>
                <a:gd name="f248" fmla="*/ f180 1 762"/>
                <a:gd name="f249" fmla="*/ f181 1 5216"/>
                <a:gd name="f250" fmla="*/ f182 1 762"/>
                <a:gd name="f251" fmla="*/ f183 1 5216"/>
                <a:gd name="f252" fmla="*/ f184 1 762"/>
                <a:gd name="f253" fmla="*/ f185 1 5216"/>
                <a:gd name="f254" fmla="*/ f186 1 762"/>
                <a:gd name="f255" fmla="*/ f187 1 5216"/>
                <a:gd name="f256" fmla="*/ f188 1 762"/>
                <a:gd name="f257" fmla="*/ f189 1 5216"/>
                <a:gd name="f258" fmla="*/ f190 1 762"/>
                <a:gd name="f259" fmla="*/ f191 1 5216"/>
                <a:gd name="f260" fmla="*/ f192 1 762"/>
                <a:gd name="f261" fmla="*/ f193 1 5216"/>
                <a:gd name="f262" fmla="*/ f194 1 762"/>
                <a:gd name="f263" fmla="*/ f195 1 5216"/>
                <a:gd name="f264" fmla="*/ f196 1 5216"/>
                <a:gd name="f265" fmla="*/ f197 1 762"/>
                <a:gd name="f266" fmla="*/ f198 1 5216"/>
                <a:gd name="f267" fmla="*/ f199 1 762"/>
                <a:gd name="f268" fmla="*/ f200 1 5216"/>
                <a:gd name="f269" fmla="*/ f201 1 762"/>
                <a:gd name="f270" fmla="*/ 0 1 f133"/>
                <a:gd name="f271" fmla="*/ f127 1 f133"/>
                <a:gd name="f272" fmla="*/ 0 1 f134"/>
                <a:gd name="f273" fmla="*/ f128 1 f134"/>
                <a:gd name="f274" fmla="*/ f203 1 f133"/>
                <a:gd name="f275" fmla="*/ f204 1 f134"/>
                <a:gd name="f276" fmla="*/ f205 1 f133"/>
                <a:gd name="f277" fmla="*/ f206 1 f134"/>
                <a:gd name="f278" fmla="*/ f207 1 f133"/>
                <a:gd name="f279" fmla="*/ f208 1 f134"/>
                <a:gd name="f280" fmla="*/ f209 1 f133"/>
                <a:gd name="f281" fmla="*/ f210 1 f134"/>
                <a:gd name="f282" fmla="*/ f211 1 f133"/>
                <a:gd name="f283" fmla="*/ f212 1 f134"/>
                <a:gd name="f284" fmla="*/ f213 1 f133"/>
                <a:gd name="f285" fmla="*/ f214 1 f134"/>
                <a:gd name="f286" fmla="*/ f215 1 f133"/>
                <a:gd name="f287" fmla="*/ f216 1 f134"/>
                <a:gd name="f288" fmla="*/ f217 1 f133"/>
                <a:gd name="f289" fmla="*/ f218 1 f134"/>
                <a:gd name="f290" fmla="*/ f219 1 f133"/>
                <a:gd name="f291" fmla="*/ f220 1 f134"/>
                <a:gd name="f292" fmla="*/ f221 1 f133"/>
                <a:gd name="f293" fmla="*/ f222 1 f134"/>
                <a:gd name="f294" fmla="*/ f223 1 f133"/>
                <a:gd name="f295" fmla="*/ f224 1 f134"/>
                <a:gd name="f296" fmla="*/ f225 1 f133"/>
                <a:gd name="f297" fmla="*/ f226 1 f134"/>
                <a:gd name="f298" fmla="*/ f227 1 f133"/>
                <a:gd name="f299" fmla="*/ f228 1 f134"/>
                <a:gd name="f300" fmla="*/ f229 1 f133"/>
                <a:gd name="f301" fmla="*/ f230 1 f134"/>
                <a:gd name="f302" fmla="*/ f231 1 f133"/>
                <a:gd name="f303" fmla="*/ f232 1 f134"/>
                <a:gd name="f304" fmla="*/ f233 1 f133"/>
                <a:gd name="f305" fmla="*/ f234 1 f134"/>
                <a:gd name="f306" fmla="*/ f235 1 f133"/>
                <a:gd name="f307" fmla="*/ f236 1 f134"/>
                <a:gd name="f308" fmla="*/ f237 1 f133"/>
                <a:gd name="f309" fmla="*/ f238 1 f134"/>
                <a:gd name="f310" fmla="*/ f239 1 f133"/>
                <a:gd name="f311" fmla="*/ f240 1 f133"/>
                <a:gd name="f312" fmla="*/ f241 1 f134"/>
                <a:gd name="f313" fmla="*/ f242 1 f133"/>
                <a:gd name="f314" fmla="*/ f243 1 f133"/>
                <a:gd name="f315" fmla="*/ f244 1 f134"/>
                <a:gd name="f316" fmla="*/ f245 1 f133"/>
                <a:gd name="f317" fmla="*/ f246 1 f134"/>
                <a:gd name="f318" fmla="*/ f247 1 f133"/>
                <a:gd name="f319" fmla="*/ f248 1 f134"/>
                <a:gd name="f320" fmla="*/ f249 1 f133"/>
                <a:gd name="f321" fmla="*/ f250 1 f134"/>
                <a:gd name="f322" fmla="*/ f251 1 f133"/>
                <a:gd name="f323" fmla="*/ f252 1 f134"/>
                <a:gd name="f324" fmla="*/ f253 1 f133"/>
                <a:gd name="f325" fmla="*/ f254 1 f134"/>
                <a:gd name="f326" fmla="*/ f255 1 f133"/>
                <a:gd name="f327" fmla="*/ f256 1 f134"/>
                <a:gd name="f328" fmla="*/ f257 1 f133"/>
                <a:gd name="f329" fmla="*/ f258 1 f134"/>
                <a:gd name="f330" fmla="*/ f259 1 f133"/>
                <a:gd name="f331" fmla="*/ f260 1 f134"/>
                <a:gd name="f332" fmla="*/ f261 1 f133"/>
                <a:gd name="f333" fmla="*/ f262 1 f134"/>
                <a:gd name="f334" fmla="*/ f263 1 f133"/>
                <a:gd name="f335" fmla="*/ f264 1 f133"/>
                <a:gd name="f336" fmla="*/ f265 1 f134"/>
                <a:gd name="f337" fmla="*/ f266 1 f133"/>
                <a:gd name="f338" fmla="*/ f267 1 f134"/>
                <a:gd name="f339" fmla="*/ f268 1 f133"/>
                <a:gd name="f340" fmla="*/ f269 1 f134"/>
                <a:gd name="f341" fmla="*/ f270 f124 1"/>
                <a:gd name="f342" fmla="*/ f271 f124 1"/>
                <a:gd name="f343" fmla="*/ f273 f125 1"/>
                <a:gd name="f344" fmla="*/ f272 f125 1"/>
                <a:gd name="f345" fmla="*/ f274 f124 1"/>
                <a:gd name="f346" fmla="*/ f275 f125 1"/>
                <a:gd name="f347" fmla="*/ f276 f124 1"/>
                <a:gd name="f348" fmla="*/ f277 f125 1"/>
                <a:gd name="f349" fmla="*/ f278 f124 1"/>
                <a:gd name="f350" fmla="*/ f279 f125 1"/>
                <a:gd name="f351" fmla="*/ f280 f124 1"/>
                <a:gd name="f352" fmla="*/ f281 f125 1"/>
                <a:gd name="f353" fmla="*/ f282 f124 1"/>
                <a:gd name="f354" fmla="*/ f283 f125 1"/>
                <a:gd name="f355" fmla="*/ f284 f124 1"/>
                <a:gd name="f356" fmla="*/ f285 f125 1"/>
                <a:gd name="f357" fmla="*/ f286 f124 1"/>
                <a:gd name="f358" fmla="*/ f287 f125 1"/>
                <a:gd name="f359" fmla="*/ f288 f124 1"/>
                <a:gd name="f360" fmla="*/ f289 f125 1"/>
                <a:gd name="f361" fmla="*/ f290 f124 1"/>
                <a:gd name="f362" fmla="*/ f291 f125 1"/>
                <a:gd name="f363" fmla="*/ f292 f124 1"/>
                <a:gd name="f364" fmla="*/ f293 f125 1"/>
                <a:gd name="f365" fmla="*/ f294 f124 1"/>
                <a:gd name="f366" fmla="*/ f295 f125 1"/>
                <a:gd name="f367" fmla="*/ f296 f124 1"/>
                <a:gd name="f368" fmla="*/ f297 f125 1"/>
                <a:gd name="f369" fmla="*/ f298 f124 1"/>
                <a:gd name="f370" fmla="*/ f299 f125 1"/>
                <a:gd name="f371" fmla="*/ f300 f124 1"/>
                <a:gd name="f372" fmla="*/ f301 f125 1"/>
                <a:gd name="f373" fmla="*/ f302 f124 1"/>
                <a:gd name="f374" fmla="*/ f303 f125 1"/>
                <a:gd name="f375" fmla="*/ f304 f124 1"/>
                <a:gd name="f376" fmla="*/ f305 f125 1"/>
                <a:gd name="f377" fmla="*/ f306 f124 1"/>
                <a:gd name="f378" fmla="*/ f307 f125 1"/>
                <a:gd name="f379" fmla="*/ f308 f124 1"/>
                <a:gd name="f380" fmla="*/ f309 f125 1"/>
                <a:gd name="f381" fmla="*/ f310 f124 1"/>
                <a:gd name="f382" fmla="*/ f311 f124 1"/>
                <a:gd name="f383" fmla="*/ f312 f125 1"/>
                <a:gd name="f384" fmla="*/ f313 f124 1"/>
                <a:gd name="f385" fmla="*/ f314 f124 1"/>
                <a:gd name="f386" fmla="*/ f315 f125 1"/>
                <a:gd name="f387" fmla="*/ f316 f124 1"/>
                <a:gd name="f388" fmla="*/ f317 f125 1"/>
                <a:gd name="f389" fmla="*/ f318 f124 1"/>
                <a:gd name="f390" fmla="*/ f319 f125 1"/>
                <a:gd name="f391" fmla="*/ f320 f124 1"/>
                <a:gd name="f392" fmla="*/ f321 f125 1"/>
                <a:gd name="f393" fmla="*/ f322 f124 1"/>
                <a:gd name="f394" fmla="*/ f323 f125 1"/>
                <a:gd name="f395" fmla="*/ f324 f124 1"/>
                <a:gd name="f396" fmla="*/ f325 f125 1"/>
                <a:gd name="f397" fmla="*/ f326 f124 1"/>
                <a:gd name="f398" fmla="*/ f327 f125 1"/>
                <a:gd name="f399" fmla="*/ f328 f124 1"/>
                <a:gd name="f400" fmla="*/ f329 f125 1"/>
                <a:gd name="f401" fmla="*/ f330 f124 1"/>
                <a:gd name="f402" fmla="*/ f331 f125 1"/>
                <a:gd name="f403" fmla="*/ f332 f124 1"/>
                <a:gd name="f404" fmla="*/ f333 f125 1"/>
                <a:gd name="f405" fmla="*/ f334 f124 1"/>
                <a:gd name="f406" fmla="*/ f335 f124 1"/>
                <a:gd name="f407" fmla="*/ f336 f125 1"/>
                <a:gd name="f408" fmla="*/ f337 f124 1"/>
                <a:gd name="f409" fmla="*/ f338 f125 1"/>
                <a:gd name="f410" fmla="*/ f339 f124 1"/>
                <a:gd name="f411" fmla="*/ f340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45" y="f346"/>
                </a:cxn>
                <a:cxn ang="f202">
                  <a:pos x="f347" y="f348"/>
                </a:cxn>
                <a:cxn ang="f202">
                  <a:pos x="f349" y="f350"/>
                </a:cxn>
                <a:cxn ang="f202">
                  <a:pos x="f351" y="f352"/>
                </a:cxn>
                <a:cxn ang="f202">
                  <a:pos x="f353" y="f354"/>
                </a:cxn>
                <a:cxn ang="f202">
                  <a:pos x="f355" y="f356"/>
                </a:cxn>
                <a:cxn ang="f202">
                  <a:pos x="f357" y="f358"/>
                </a:cxn>
                <a:cxn ang="f202">
                  <a:pos x="f359" y="f360"/>
                </a:cxn>
                <a:cxn ang="f202">
                  <a:pos x="f361" y="f362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8"/>
                </a:cxn>
                <a:cxn ang="f202">
                  <a:pos x="f369" y="f370"/>
                </a:cxn>
                <a:cxn ang="f202">
                  <a:pos x="f371" y="f372"/>
                </a:cxn>
                <a:cxn ang="f202">
                  <a:pos x="f373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9" y="f380"/>
                </a:cxn>
                <a:cxn ang="f202">
                  <a:pos x="f381" y="f362"/>
                </a:cxn>
                <a:cxn ang="f202">
                  <a:pos x="f382" y="f383"/>
                </a:cxn>
                <a:cxn ang="f202">
                  <a:pos x="f384" y="f356"/>
                </a:cxn>
                <a:cxn ang="f202">
                  <a:pos x="f385" y="f386"/>
                </a:cxn>
                <a:cxn ang="f202">
                  <a:pos x="f387" y="f388"/>
                </a:cxn>
                <a:cxn ang="f202">
                  <a:pos x="f389" y="f390"/>
                </a:cxn>
                <a:cxn ang="f202">
                  <a:pos x="f391" y="f392"/>
                </a:cxn>
                <a:cxn ang="f202">
                  <a:pos x="f393" y="f394"/>
                </a:cxn>
                <a:cxn ang="f202">
                  <a:pos x="f395" y="f396"/>
                </a:cxn>
                <a:cxn ang="f202">
                  <a:pos x="f397" y="f398"/>
                </a:cxn>
                <a:cxn ang="f202">
                  <a:pos x="f399" y="f400"/>
                </a:cxn>
                <a:cxn ang="f202">
                  <a:pos x="f401" y="f402"/>
                </a:cxn>
                <a:cxn ang="f202">
                  <a:pos x="f403" y="f404"/>
                </a:cxn>
                <a:cxn ang="f202">
                  <a:pos x="f405" y="f404"/>
                </a:cxn>
                <a:cxn ang="f202">
                  <a:pos x="f406" y="f407"/>
                </a:cxn>
                <a:cxn ang="f202">
                  <a:pos x="f408" y="f409"/>
                </a:cxn>
                <a:cxn ang="f202">
                  <a:pos x="f410" y="f411"/>
                </a:cxn>
                <a:cxn ang="f202">
                  <a:pos x="f345" y="f346"/>
                </a:cxn>
              </a:cxnLst>
              <a:rect l="f341" t="f344" r="f342" b="f343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36ADF5">
                <a:alpha val="3999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 22"/>
            <p:cNvSpPr/>
            <p:nvPr/>
          </p:nvSpPr>
          <p:spPr>
            <a:xfrm>
              <a:off x="2832099" y="5383209"/>
              <a:ext cx="5473706" cy="774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*/ 0 f70 1"/>
                <a:gd name="f75" fmla="*/ 70 f69 1"/>
                <a:gd name="f76" fmla="*/ 18 f70 1"/>
                <a:gd name="f77" fmla="*/ 66 f69 1"/>
                <a:gd name="f78" fmla="*/ 72 f70 1"/>
                <a:gd name="f79" fmla="*/ 56 f69 1"/>
                <a:gd name="f80" fmla="*/ 164 f70 1"/>
                <a:gd name="f81" fmla="*/ 42 f69 1"/>
                <a:gd name="f82" fmla="*/ 224 f70 1"/>
                <a:gd name="f83" fmla="*/ 34 f69 1"/>
                <a:gd name="f84" fmla="*/ 294 f70 1"/>
                <a:gd name="f85" fmla="*/ 26 f69 1"/>
                <a:gd name="f86" fmla="*/ 372 f70 1"/>
                <a:gd name="f87" fmla="*/ 20 f69 1"/>
                <a:gd name="f88" fmla="*/ 462 f70 1"/>
                <a:gd name="f89" fmla="*/ 14 f69 1"/>
                <a:gd name="f90" fmla="*/ 560 f70 1"/>
                <a:gd name="f91" fmla="*/ 8 f69 1"/>
                <a:gd name="f92" fmla="*/ 670 f70 1"/>
                <a:gd name="f93" fmla="*/ 4 f69 1"/>
                <a:gd name="f94" fmla="*/ 790 f70 1"/>
                <a:gd name="f95" fmla="*/ 2 f69 1"/>
                <a:gd name="f96" fmla="*/ 920 f70 1"/>
                <a:gd name="f97" fmla="*/ 0 f69 1"/>
                <a:gd name="f98" fmla="*/ 1060 f70 1"/>
                <a:gd name="f99" fmla="*/ 1210 f70 1"/>
                <a:gd name="f100" fmla="*/ 6 f69 1"/>
                <a:gd name="f101" fmla="*/ 1372 f70 1"/>
                <a:gd name="f102" fmla="*/ 1544 f70 1"/>
                <a:gd name="f103" fmla="*/ 24 f69 1"/>
                <a:gd name="f104" fmla="*/ 1726 f70 1"/>
                <a:gd name="f105" fmla="*/ 40 f69 1"/>
                <a:gd name="f106" fmla="*/ 1920 f70 1"/>
                <a:gd name="f107" fmla="*/ 58 f69 1"/>
                <a:gd name="f108" fmla="*/ 2126 f70 1"/>
                <a:gd name="f109" fmla="*/ 80 f69 1"/>
                <a:gd name="f110" fmla="*/ 2342 f70 1"/>
                <a:gd name="f111" fmla="*/ 106 f69 1"/>
                <a:gd name="f112" fmla="*/ 2570 f70 1"/>
                <a:gd name="f113" fmla="*/ 138 f69 1"/>
                <a:gd name="f114" fmla="*/ 2808 f70 1"/>
                <a:gd name="f115" fmla="*/ 174 f69 1"/>
                <a:gd name="f116" fmla="*/ 3058 f70 1"/>
                <a:gd name="f117" fmla="*/ 216 f69 1"/>
                <a:gd name="f118" fmla="*/ 3320 f70 1"/>
                <a:gd name="f119" fmla="*/ 266 f69 1"/>
                <a:gd name="f120" fmla="*/ 3594 f70 1"/>
                <a:gd name="f121" fmla="*/ 320 f69 1"/>
                <a:gd name="f122" fmla="*/ 3880 f70 1"/>
                <a:gd name="f123" fmla="*/ 380 f69 1"/>
                <a:gd name="f124" fmla="*/ 4178 f70 1"/>
                <a:gd name="f125" fmla="*/ 448 f69 1"/>
                <a:gd name="f126" fmla="*/ 4488 f70 1"/>
                <a:gd name="f127" fmla="*/ 522 f69 1"/>
                <a:gd name="f128" fmla="*/ 4810 f70 1"/>
                <a:gd name="f129" fmla="*/ 604 f69 1"/>
                <a:gd name="f130" fmla="*/ 5144 f70 1"/>
                <a:gd name="f131" fmla="*/ 694 f69 1"/>
                <a:gd name="f132" fmla="+- f71 0 f1"/>
                <a:gd name="f133" fmla="*/ f74 1 5144"/>
                <a:gd name="f134" fmla="*/ f75 1 694"/>
                <a:gd name="f135" fmla="*/ f76 1 5144"/>
                <a:gd name="f136" fmla="*/ f77 1 694"/>
                <a:gd name="f137" fmla="*/ f78 1 5144"/>
                <a:gd name="f138" fmla="*/ f79 1 694"/>
                <a:gd name="f139" fmla="*/ f80 1 5144"/>
                <a:gd name="f140" fmla="*/ f81 1 694"/>
                <a:gd name="f141" fmla="*/ f82 1 5144"/>
                <a:gd name="f142" fmla="*/ f83 1 694"/>
                <a:gd name="f143" fmla="*/ f84 1 5144"/>
                <a:gd name="f144" fmla="*/ f85 1 694"/>
                <a:gd name="f145" fmla="*/ f86 1 5144"/>
                <a:gd name="f146" fmla="*/ f87 1 694"/>
                <a:gd name="f147" fmla="*/ f88 1 5144"/>
                <a:gd name="f148" fmla="*/ f89 1 694"/>
                <a:gd name="f149" fmla="*/ f90 1 5144"/>
                <a:gd name="f150" fmla="*/ f91 1 694"/>
                <a:gd name="f151" fmla="*/ f92 1 5144"/>
                <a:gd name="f152" fmla="*/ f93 1 694"/>
                <a:gd name="f153" fmla="*/ f94 1 5144"/>
                <a:gd name="f154" fmla="*/ f95 1 694"/>
                <a:gd name="f155" fmla="*/ f96 1 5144"/>
                <a:gd name="f156" fmla="*/ f97 1 694"/>
                <a:gd name="f157" fmla="*/ f98 1 5144"/>
                <a:gd name="f158" fmla="*/ f99 1 5144"/>
                <a:gd name="f159" fmla="*/ f100 1 694"/>
                <a:gd name="f160" fmla="*/ f101 1 5144"/>
                <a:gd name="f161" fmla="*/ f102 1 5144"/>
                <a:gd name="f162" fmla="*/ f103 1 694"/>
                <a:gd name="f163" fmla="*/ f104 1 5144"/>
                <a:gd name="f164" fmla="*/ f105 1 694"/>
                <a:gd name="f165" fmla="*/ f106 1 5144"/>
                <a:gd name="f166" fmla="*/ f107 1 694"/>
                <a:gd name="f167" fmla="*/ f108 1 5144"/>
                <a:gd name="f168" fmla="*/ f109 1 694"/>
                <a:gd name="f169" fmla="*/ f110 1 5144"/>
                <a:gd name="f170" fmla="*/ f111 1 694"/>
                <a:gd name="f171" fmla="*/ f112 1 5144"/>
                <a:gd name="f172" fmla="*/ f113 1 694"/>
                <a:gd name="f173" fmla="*/ f114 1 5144"/>
                <a:gd name="f174" fmla="*/ f115 1 694"/>
                <a:gd name="f175" fmla="*/ f116 1 5144"/>
                <a:gd name="f176" fmla="*/ f117 1 694"/>
                <a:gd name="f177" fmla="*/ f118 1 5144"/>
                <a:gd name="f178" fmla="*/ f119 1 694"/>
                <a:gd name="f179" fmla="*/ f120 1 5144"/>
                <a:gd name="f180" fmla="*/ f121 1 694"/>
                <a:gd name="f181" fmla="*/ f122 1 5144"/>
                <a:gd name="f182" fmla="*/ f123 1 694"/>
                <a:gd name="f183" fmla="*/ f124 1 5144"/>
                <a:gd name="f184" fmla="*/ f125 1 694"/>
                <a:gd name="f185" fmla="*/ f126 1 5144"/>
                <a:gd name="f186" fmla="*/ f127 1 694"/>
                <a:gd name="f187" fmla="*/ f128 1 5144"/>
                <a:gd name="f188" fmla="*/ f129 1 694"/>
                <a:gd name="f189" fmla="*/ f130 1 5144"/>
                <a:gd name="f190" fmla="*/ f131 1 694"/>
                <a:gd name="f191" fmla="*/ 0 1 f72"/>
                <a:gd name="f192" fmla="*/ f66 1 f72"/>
                <a:gd name="f193" fmla="*/ 0 1 f73"/>
                <a:gd name="f194" fmla="*/ f67 1 f73"/>
                <a:gd name="f195" fmla="*/ f133 1 f72"/>
                <a:gd name="f196" fmla="*/ f134 1 f73"/>
                <a:gd name="f197" fmla="*/ f135 1 f72"/>
                <a:gd name="f198" fmla="*/ f136 1 f73"/>
                <a:gd name="f199" fmla="*/ f137 1 f72"/>
                <a:gd name="f200" fmla="*/ f138 1 f73"/>
                <a:gd name="f201" fmla="*/ f139 1 f72"/>
                <a:gd name="f202" fmla="*/ f140 1 f73"/>
                <a:gd name="f203" fmla="*/ f141 1 f72"/>
                <a:gd name="f204" fmla="*/ f142 1 f73"/>
                <a:gd name="f205" fmla="*/ f143 1 f72"/>
                <a:gd name="f206" fmla="*/ f144 1 f73"/>
                <a:gd name="f207" fmla="*/ f145 1 f72"/>
                <a:gd name="f208" fmla="*/ f146 1 f73"/>
                <a:gd name="f209" fmla="*/ f147 1 f72"/>
                <a:gd name="f210" fmla="*/ f148 1 f73"/>
                <a:gd name="f211" fmla="*/ f149 1 f72"/>
                <a:gd name="f212" fmla="*/ f150 1 f73"/>
                <a:gd name="f213" fmla="*/ f151 1 f72"/>
                <a:gd name="f214" fmla="*/ f152 1 f73"/>
                <a:gd name="f215" fmla="*/ f153 1 f72"/>
                <a:gd name="f216" fmla="*/ f154 1 f73"/>
                <a:gd name="f217" fmla="*/ f155 1 f72"/>
                <a:gd name="f218" fmla="*/ f156 1 f73"/>
                <a:gd name="f219" fmla="*/ f157 1 f72"/>
                <a:gd name="f220" fmla="*/ f158 1 f72"/>
                <a:gd name="f221" fmla="*/ f159 1 f73"/>
                <a:gd name="f222" fmla="*/ f160 1 f72"/>
                <a:gd name="f223" fmla="*/ f161 1 f72"/>
                <a:gd name="f224" fmla="*/ f162 1 f73"/>
                <a:gd name="f225" fmla="*/ f163 1 f72"/>
                <a:gd name="f226" fmla="*/ f164 1 f73"/>
                <a:gd name="f227" fmla="*/ f165 1 f72"/>
                <a:gd name="f228" fmla="*/ f166 1 f73"/>
                <a:gd name="f229" fmla="*/ f167 1 f72"/>
                <a:gd name="f230" fmla="*/ f168 1 f73"/>
                <a:gd name="f231" fmla="*/ f169 1 f72"/>
                <a:gd name="f232" fmla="*/ f170 1 f73"/>
                <a:gd name="f233" fmla="*/ f171 1 f72"/>
                <a:gd name="f234" fmla="*/ f172 1 f73"/>
                <a:gd name="f235" fmla="*/ f173 1 f72"/>
                <a:gd name="f236" fmla="*/ f174 1 f73"/>
                <a:gd name="f237" fmla="*/ f175 1 f72"/>
                <a:gd name="f238" fmla="*/ f176 1 f73"/>
                <a:gd name="f239" fmla="*/ f177 1 f72"/>
                <a:gd name="f240" fmla="*/ f178 1 f73"/>
                <a:gd name="f241" fmla="*/ f179 1 f72"/>
                <a:gd name="f242" fmla="*/ f180 1 f73"/>
                <a:gd name="f243" fmla="*/ f181 1 f72"/>
                <a:gd name="f244" fmla="*/ f182 1 f73"/>
                <a:gd name="f245" fmla="*/ f183 1 f72"/>
                <a:gd name="f246" fmla="*/ f184 1 f73"/>
                <a:gd name="f247" fmla="*/ f185 1 f72"/>
                <a:gd name="f248" fmla="*/ f186 1 f73"/>
                <a:gd name="f249" fmla="*/ f187 1 f72"/>
                <a:gd name="f250" fmla="*/ f188 1 f73"/>
                <a:gd name="f251" fmla="*/ f189 1 f72"/>
                <a:gd name="f252" fmla="*/ f190 1 f73"/>
                <a:gd name="f253" fmla="*/ f191 f63 1"/>
                <a:gd name="f254" fmla="*/ f192 f63 1"/>
                <a:gd name="f255" fmla="*/ f194 f64 1"/>
                <a:gd name="f256" fmla="*/ f193 f64 1"/>
                <a:gd name="f257" fmla="*/ f195 f63 1"/>
                <a:gd name="f258" fmla="*/ f196 f64 1"/>
                <a:gd name="f259" fmla="*/ f197 f63 1"/>
                <a:gd name="f260" fmla="*/ f198 f64 1"/>
                <a:gd name="f261" fmla="*/ f199 f63 1"/>
                <a:gd name="f262" fmla="*/ f200 f64 1"/>
                <a:gd name="f263" fmla="*/ f201 f63 1"/>
                <a:gd name="f264" fmla="*/ f202 f64 1"/>
                <a:gd name="f265" fmla="*/ f203 f63 1"/>
                <a:gd name="f266" fmla="*/ f204 f64 1"/>
                <a:gd name="f267" fmla="*/ f205 f63 1"/>
                <a:gd name="f268" fmla="*/ f206 f64 1"/>
                <a:gd name="f269" fmla="*/ f207 f63 1"/>
                <a:gd name="f270" fmla="*/ f208 f64 1"/>
                <a:gd name="f271" fmla="*/ f209 f63 1"/>
                <a:gd name="f272" fmla="*/ f210 f64 1"/>
                <a:gd name="f273" fmla="*/ f211 f63 1"/>
                <a:gd name="f274" fmla="*/ f212 f64 1"/>
                <a:gd name="f275" fmla="*/ f213 f63 1"/>
                <a:gd name="f276" fmla="*/ f214 f64 1"/>
                <a:gd name="f277" fmla="*/ f215 f63 1"/>
                <a:gd name="f278" fmla="*/ f216 f64 1"/>
                <a:gd name="f279" fmla="*/ f217 f63 1"/>
                <a:gd name="f280" fmla="*/ f218 f64 1"/>
                <a:gd name="f281" fmla="*/ f219 f63 1"/>
                <a:gd name="f282" fmla="*/ f220 f63 1"/>
                <a:gd name="f283" fmla="*/ f221 f64 1"/>
                <a:gd name="f284" fmla="*/ f222 f63 1"/>
                <a:gd name="f285" fmla="*/ f223 f63 1"/>
                <a:gd name="f286" fmla="*/ f224 f64 1"/>
                <a:gd name="f287" fmla="*/ f225 f63 1"/>
                <a:gd name="f288" fmla="*/ f226 f64 1"/>
                <a:gd name="f289" fmla="*/ f227 f63 1"/>
                <a:gd name="f290" fmla="*/ f228 f64 1"/>
                <a:gd name="f291" fmla="*/ f229 f63 1"/>
                <a:gd name="f292" fmla="*/ f230 f64 1"/>
                <a:gd name="f293" fmla="*/ f231 f63 1"/>
                <a:gd name="f294" fmla="*/ f232 f64 1"/>
                <a:gd name="f295" fmla="*/ f233 f63 1"/>
                <a:gd name="f296" fmla="*/ f234 f64 1"/>
                <a:gd name="f297" fmla="*/ f235 f63 1"/>
                <a:gd name="f298" fmla="*/ f236 f64 1"/>
                <a:gd name="f299" fmla="*/ f237 f63 1"/>
                <a:gd name="f300" fmla="*/ f238 f64 1"/>
                <a:gd name="f301" fmla="*/ f239 f63 1"/>
                <a:gd name="f302" fmla="*/ f240 f64 1"/>
                <a:gd name="f303" fmla="*/ f241 f63 1"/>
                <a:gd name="f304" fmla="*/ f242 f64 1"/>
                <a:gd name="f305" fmla="*/ f243 f63 1"/>
                <a:gd name="f306" fmla="*/ f244 f64 1"/>
                <a:gd name="f307" fmla="*/ f245 f63 1"/>
                <a:gd name="f308" fmla="*/ f246 f64 1"/>
                <a:gd name="f309" fmla="*/ f247 f63 1"/>
                <a:gd name="f310" fmla="*/ f248 f64 1"/>
                <a:gd name="f311" fmla="*/ f249 f63 1"/>
                <a:gd name="f312" fmla="*/ f250 f64 1"/>
                <a:gd name="f313" fmla="*/ f251 f63 1"/>
                <a:gd name="f314" fmla="*/ f25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57" y="f258"/>
                </a:cxn>
                <a:cxn ang="f132">
                  <a:pos x="f257" y="f258"/>
                </a:cxn>
                <a:cxn ang="f132">
                  <a:pos x="f259" y="f260"/>
                </a:cxn>
                <a:cxn ang="f132">
                  <a:pos x="f261" y="f262"/>
                </a:cxn>
                <a:cxn ang="f132">
                  <a:pos x="f263" y="f264"/>
                </a:cxn>
                <a:cxn ang="f132">
                  <a:pos x="f265" y="f266"/>
                </a:cxn>
                <a:cxn ang="f132">
                  <a:pos x="f267" y="f268"/>
                </a:cxn>
                <a:cxn ang="f132">
                  <a:pos x="f269" y="f270"/>
                </a:cxn>
                <a:cxn ang="f132">
                  <a:pos x="f271" y="f272"/>
                </a:cxn>
                <a:cxn ang="f132">
                  <a:pos x="f273" y="f274"/>
                </a:cxn>
                <a:cxn ang="f132">
                  <a:pos x="f275" y="f276"/>
                </a:cxn>
                <a:cxn ang="f132">
                  <a:pos x="f277" y="f278"/>
                </a:cxn>
                <a:cxn ang="f132">
                  <a:pos x="f279" y="f280"/>
                </a:cxn>
                <a:cxn ang="f132">
                  <a:pos x="f281" y="f278"/>
                </a:cxn>
                <a:cxn ang="f132">
                  <a:pos x="f282" y="f283"/>
                </a:cxn>
                <a:cxn ang="f132">
                  <a:pos x="f284" y="f272"/>
                </a:cxn>
                <a:cxn ang="f132">
                  <a:pos x="f285" y="f286"/>
                </a:cxn>
                <a:cxn ang="f132">
                  <a:pos x="f287" y="f288"/>
                </a:cxn>
                <a:cxn ang="f132">
                  <a:pos x="f289" y="f290"/>
                </a:cxn>
                <a:cxn ang="f132">
                  <a:pos x="f291" y="f292"/>
                </a:cxn>
                <a:cxn ang="f132">
                  <a:pos x="f293" y="f294"/>
                </a:cxn>
                <a:cxn ang="f132">
                  <a:pos x="f295" y="f296"/>
                </a:cxn>
                <a:cxn ang="f132">
                  <a:pos x="f297" y="f298"/>
                </a:cxn>
                <a:cxn ang="f132">
                  <a:pos x="f299" y="f300"/>
                </a:cxn>
                <a:cxn ang="f132">
                  <a:pos x="f301" y="f302"/>
                </a:cxn>
                <a:cxn ang="f132">
                  <a:pos x="f303" y="f304"/>
                </a:cxn>
                <a:cxn ang="f132">
                  <a:pos x="f305" y="f306"/>
                </a:cxn>
                <a:cxn ang="f132">
                  <a:pos x="f307" y="f308"/>
                </a:cxn>
                <a:cxn ang="f132">
                  <a:pos x="f309" y="f310"/>
                </a:cxn>
                <a:cxn ang="f132">
                  <a:pos x="f311" y="f312"/>
                </a:cxn>
                <a:cxn ang="f132">
                  <a:pos x="f313" y="f314"/>
                </a:cxn>
              </a:cxnLst>
              <a:rect l="f253" t="f256" r="f254" b="f255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1" name="Freeform 26"/>
            <p:cNvSpPr/>
            <p:nvPr/>
          </p:nvSpPr>
          <p:spPr>
            <a:xfrm>
              <a:off x="5616577" y="5370509"/>
              <a:ext cx="3311529" cy="65087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*/ 0 f50 1"/>
                <a:gd name="f55" fmla="*/ 584 f49 1"/>
                <a:gd name="f56" fmla="*/ 90 f50 1"/>
                <a:gd name="f57" fmla="*/ 560 f49 1"/>
                <a:gd name="f58" fmla="*/ 336 f50 1"/>
                <a:gd name="f59" fmla="*/ 498 f49 1"/>
                <a:gd name="f60" fmla="*/ 506 f50 1"/>
                <a:gd name="f61" fmla="*/ 456 f49 1"/>
                <a:gd name="f62" fmla="*/ 702 f50 1"/>
                <a:gd name="f63" fmla="*/ 410 f49 1"/>
                <a:gd name="f64" fmla="*/ 920 f50 1"/>
                <a:gd name="f65" fmla="*/ 360 f49 1"/>
                <a:gd name="f66" fmla="*/ 1154 f50 1"/>
                <a:gd name="f67" fmla="*/ 306 f49 1"/>
                <a:gd name="f68" fmla="*/ 1402 f50 1"/>
                <a:gd name="f69" fmla="*/ 254 f49 1"/>
                <a:gd name="f70" fmla="*/ 1656 f50 1"/>
                <a:gd name="f71" fmla="*/ 202 f49 1"/>
                <a:gd name="f72" fmla="*/ 1916 f50 1"/>
                <a:gd name="f73" fmla="*/ 154 f49 1"/>
                <a:gd name="f74" fmla="*/ 2174 f50 1"/>
                <a:gd name="f75" fmla="*/ 108 f49 1"/>
                <a:gd name="f76" fmla="*/ 2302 f50 1"/>
                <a:gd name="f77" fmla="*/ 88 f49 1"/>
                <a:gd name="f78" fmla="*/ 2426 f50 1"/>
                <a:gd name="f79" fmla="*/ 68 f49 1"/>
                <a:gd name="f80" fmla="*/ 2550 f50 1"/>
                <a:gd name="f81" fmla="*/ 52 f49 1"/>
                <a:gd name="f82" fmla="*/ 2670 f50 1"/>
                <a:gd name="f83" fmla="*/ 36 f49 1"/>
                <a:gd name="f84" fmla="*/ 2788 f50 1"/>
                <a:gd name="f85" fmla="*/ 24 f49 1"/>
                <a:gd name="f86" fmla="*/ 2900 f50 1"/>
                <a:gd name="f87" fmla="*/ 14 f49 1"/>
                <a:gd name="f88" fmla="*/ 3008 f50 1"/>
                <a:gd name="f89" fmla="*/ 6 f49 1"/>
                <a:gd name="f90" fmla="*/ 3112 f50 1"/>
                <a:gd name="f91" fmla="*/ 0 f49 1"/>
                <a:gd name="f92" fmla="+- f51 0 f1"/>
                <a:gd name="f93" fmla="*/ f54 1 3112"/>
                <a:gd name="f94" fmla="*/ f55 1 584"/>
                <a:gd name="f95" fmla="*/ f56 1 3112"/>
                <a:gd name="f96" fmla="*/ f57 1 584"/>
                <a:gd name="f97" fmla="*/ f58 1 3112"/>
                <a:gd name="f98" fmla="*/ f59 1 584"/>
                <a:gd name="f99" fmla="*/ f60 1 3112"/>
                <a:gd name="f100" fmla="*/ f61 1 584"/>
                <a:gd name="f101" fmla="*/ f62 1 3112"/>
                <a:gd name="f102" fmla="*/ f63 1 584"/>
                <a:gd name="f103" fmla="*/ f64 1 3112"/>
                <a:gd name="f104" fmla="*/ f65 1 584"/>
                <a:gd name="f105" fmla="*/ f66 1 3112"/>
                <a:gd name="f106" fmla="*/ f67 1 584"/>
                <a:gd name="f107" fmla="*/ f68 1 3112"/>
                <a:gd name="f108" fmla="*/ f69 1 584"/>
                <a:gd name="f109" fmla="*/ f70 1 3112"/>
                <a:gd name="f110" fmla="*/ f71 1 584"/>
                <a:gd name="f111" fmla="*/ f72 1 3112"/>
                <a:gd name="f112" fmla="*/ f73 1 584"/>
                <a:gd name="f113" fmla="*/ f74 1 3112"/>
                <a:gd name="f114" fmla="*/ f75 1 584"/>
                <a:gd name="f115" fmla="*/ f76 1 3112"/>
                <a:gd name="f116" fmla="*/ f77 1 584"/>
                <a:gd name="f117" fmla="*/ f78 1 3112"/>
                <a:gd name="f118" fmla="*/ f79 1 584"/>
                <a:gd name="f119" fmla="*/ f80 1 3112"/>
                <a:gd name="f120" fmla="*/ f81 1 584"/>
                <a:gd name="f121" fmla="*/ f82 1 3112"/>
                <a:gd name="f122" fmla="*/ f83 1 584"/>
                <a:gd name="f123" fmla="*/ f84 1 3112"/>
                <a:gd name="f124" fmla="*/ f85 1 584"/>
                <a:gd name="f125" fmla="*/ f86 1 3112"/>
                <a:gd name="f126" fmla="*/ f87 1 584"/>
                <a:gd name="f127" fmla="*/ f88 1 3112"/>
                <a:gd name="f128" fmla="*/ f89 1 584"/>
                <a:gd name="f129" fmla="*/ f90 1 3112"/>
                <a:gd name="f130" fmla="*/ f91 1 584"/>
                <a:gd name="f131" fmla="*/ 0 1 f52"/>
                <a:gd name="f132" fmla="*/ f46 1 f52"/>
                <a:gd name="f133" fmla="*/ 0 1 f53"/>
                <a:gd name="f134" fmla="*/ f47 1 f53"/>
                <a:gd name="f135" fmla="*/ f93 1 f52"/>
                <a:gd name="f136" fmla="*/ f94 1 f53"/>
                <a:gd name="f137" fmla="*/ f95 1 f52"/>
                <a:gd name="f138" fmla="*/ f96 1 f53"/>
                <a:gd name="f139" fmla="*/ f97 1 f52"/>
                <a:gd name="f140" fmla="*/ f98 1 f53"/>
                <a:gd name="f141" fmla="*/ f99 1 f52"/>
                <a:gd name="f142" fmla="*/ f100 1 f53"/>
                <a:gd name="f143" fmla="*/ f101 1 f52"/>
                <a:gd name="f144" fmla="*/ f102 1 f53"/>
                <a:gd name="f145" fmla="*/ f103 1 f52"/>
                <a:gd name="f146" fmla="*/ f104 1 f53"/>
                <a:gd name="f147" fmla="*/ f105 1 f52"/>
                <a:gd name="f148" fmla="*/ f106 1 f53"/>
                <a:gd name="f149" fmla="*/ f107 1 f52"/>
                <a:gd name="f150" fmla="*/ f108 1 f53"/>
                <a:gd name="f151" fmla="*/ f109 1 f52"/>
                <a:gd name="f152" fmla="*/ f110 1 f53"/>
                <a:gd name="f153" fmla="*/ f111 1 f52"/>
                <a:gd name="f154" fmla="*/ f112 1 f53"/>
                <a:gd name="f155" fmla="*/ f113 1 f52"/>
                <a:gd name="f156" fmla="*/ f114 1 f53"/>
                <a:gd name="f157" fmla="*/ f115 1 f52"/>
                <a:gd name="f158" fmla="*/ f116 1 f53"/>
                <a:gd name="f159" fmla="*/ f117 1 f52"/>
                <a:gd name="f160" fmla="*/ f118 1 f53"/>
                <a:gd name="f161" fmla="*/ f119 1 f52"/>
                <a:gd name="f162" fmla="*/ f120 1 f53"/>
                <a:gd name="f163" fmla="*/ f121 1 f52"/>
                <a:gd name="f164" fmla="*/ f122 1 f53"/>
                <a:gd name="f165" fmla="*/ f123 1 f52"/>
                <a:gd name="f166" fmla="*/ f124 1 f53"/>
                <a:gd name="f167" fmla="*/ f125 1 f52"/>
                <a:gd name="f168" fmla="*/ f126 1 f53"/>
                <a:gd name="f169" fmla="*/ f127 1 f52"/>
                <a:gd name="f170" fmla="*/ f128 1 f53"/>
                <a:gd name="f171" fmla="*/ f129 1 f52"/>
                <a:gd name="f172" fmla="*/ f130 1 f53"/>
                <a:gd name="f173" fmla="*/ f131 f43 1"/>
                <a:gd name="f174" fmla="*/ f132 f43 1"/>
                <a:gd name="f175" fmla="*/ f134 f44 1"/>
                <a:gd name="f176" fmla="*/ f133 f44 1"/>
                <a:gd name="f177" fmla="*/ f135 f43 1"/>
                <a:gd name="f178" fmla="*/ f136 f44 1"/>
                <a:gd name="f179" fmla="*/ f137 f43 1"/>
                <a:gd name="f180" fmla="*/ f138 f44 1"/>
                <a:gd name="f181" fmla="*/ f139 f43 1"/>
                <a:gd name="f182" fmla="*/ f140 f44 1"/>
                <a:gd name="f183" fmla="*/ f141 f43 1"/>
                <a:gd name="f184" fmla="*/ f142 f44 1"/>
                <a:gd name="f185" fmla="*/ f143 f43 1"/>
                <a:gd name="f186" fmla="*/ f144 f44 1"/>
                <a:gd name="f187" fmla="*/ f145 f43 1"/>
                <a:gd name="f188" fmla="*/ f146 f44 1"/>
                <a:gd name="f189" fmla="*/ f147 f43 1"/>
                <a:gd name="f190" fmla="*/ f148 f44 1"/>
                <a:gd name="f191" fmla="*/ f149 f43 1"/>
                <a:gd name="f192" fmla="*/ f150 f44 1"/>
                <a:gd name="f193" fmla="*/ f151 f43 1"/>
                <a:gd name="f194" fmla="*/ f152 f44 1"/>
                <a:gd name="f195" fmla="*/ f153 f43 1"/>
                <a:gd name="f196" fmla="*/ f154 f44 1"/>
                <a:gd name="f197" fmla="*/ f155 f43 1"/>
                <a:gd name="f198" fmla="*/ f156 f44 1"/>
                <a:gd name="f199" fmla="*/ f157 f43 1"/>
                <a:gd name="f200" fmla="*/ f158 f44 1"/>
                <a:gd name="f201" fmla="*/ f159 f43 1"/>
                <a:gd name="f202" fmla="*/ f160 f44 1"/>
                <a:gd name="f203" fmla="*/ f161 f43 1"/>
                <a:gd name="f204" fmla="*/ f162 f44 1"/>
                <a:gd name="f205" fmla="*/ f163 f43 1"/>
                <a:gd name="f206" fmla="*/ f164 f44 1"/>
                <a:gd name="f207" fmla="*/ f165 f43 1"/>
                <a:gd name="f208" fmla="*/ f166 f44 1"/>
                <a:gd name="f209" fmla="*/ f167 f43 1"/>
                <a:gd name="f210" fmla="*/ f168 f44 1"/>
                <a:gd name="f211" fmla="*/ f169 f43 1"/>
                <a:gd name="f212" fmla="*/ f170 f44 1"/>
                <a:gd name="f213" fmla="*/ f171 f43 1"/>
                <a:gd name="f214" fmla="*/ f17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77" y="f178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81" y="f182"/>
                </a:cxn>
                <a:cxn ang="f92">
                  <a:pos x="f183" y="f184"/>
                </a:cxn>
                <a:cxn ang="f92">
                  <a:pos x="f185" y="f186"/>
                </a:cxn>
                <a:cxn ang="f92">
                  <a:pos x="f187" y="f188"/>
                </a:cxn>
                <a:cxn ang="f92">
                  <a:pos x="f189" y="f190"/>
                </a:cxn>
                <a:cxn ang="f92">
                  <a:pos x="f191" y="f192"/>
                </a:cxn>
                <a:cxn ang="f92">
                  <a:pos x="f193" y="f194"/>
                </a:cxn>
                <a:cxn ang="f92">
                  <a:pos x="f195" y="f196"/>
                </a:cxn>
                <a:cxn ang="f92">
                  <a:pos x="f197" y="f198"/>
                </a:cxn>
                <a:cxn ang="f92">
                  <a:pos x="f199" y="f200"/>
                </a:cxn>
                <a:cxn ang="f92">
                  <a:pos x="f201" y="f202"/>
                </a:cxn>
                <a:cxn ang="f92">
                  <a:pos x="f203" y="f204"/>
                </a:cxn>
                <a:cxn ang="f92">
                  <a:pos x="f205" y="f206"/>
                </a:cxn>
                <a:cxn ang="f92">
                  <a:pos x="f207" y="f208"/>
                </a:cxn>
                <a:cxn ang="f92">
                  <a:pos x="f209" y="f210"/>
                </a:cxn>
                <a:cxn ang="f92">
                  <a:pos x="f211" y="f212"/>
                </a:cxn>
                <a:cxn ang="f92">
                  <a:pos x="f213" y="f214"/>
                </a:cxn>
              </a:cxnLst>
              <a:rect l="f173" t="f176" r="f174" b="f175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Freeform 10"/>
            <p:cNvSpPr/>
            <p:nvPr/>
          </p:nvSpPr>
          <p:spPr>
            <a:xfrm>
              <a:off x="211134" y="5354634"/>
              <a:ext cx="8723322" cy="13303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*/ 8192 f130 1"/>
                <a:gd name="f135" fmla="*/ 512 f129 1"/>
                <a:gd name="f136" fmla="*/ 8040 f130 1"/>
                <a:gd name="f137" fmla="*/ 570 f129 1"/>
                <a:gd name="f138" fmla="*/ 7878 f130 1"/>
                <a:gd name="f139" fmla="*/ 620 f129 1"/>
                <a:gd name="f140" fmla="*/ 7706 f130 1"/>
                <a:gd name="f141" fmla="*/ 666 f129 1"/>
                <a:gd name="f142" fmla="*/ 7522 f130 1"/>
                <a:gd name="f143" fmla="*/ 702 f129 1"/>
                <a:gd name="f144" fmla="*/ 7322 f130 1"/>
                <a:gd name="f145" fmla="*/ 730 f129 1"/>
                <a:gd name="f146" fmla="*/ 7106 f130 1"/>
                <a:gd name="f147" fmla="*/ 750 f129 1"/>
                <a:gd name="f148" fmla="*/ 6872 f130 1"/>
                <a:gd name="f149" fmla="*/ 762 f129 1"/>
                <a:gd name="f150" fmla="*/ 6618 f130 1"/>
                <a:gd name="f151" fmla="*/ 760 f129 1"/>
                <a:gd name="f152" fmla="*/ 6342 f130 1"/>
                <a:gd name="f153" fmla="*/ 6042 f130 1"/>
                <a:gd name="f154" fmla="*/ 726 f129 1"/>
                <a:gd name="f155" fmla="*/ 5716 f130 1"/>
                <a:gd name="f156" fmla="*/ 690 f129 1"/>
                <a:gd name="f157" fmla="*/ 5364 f130 1"/>
                <a:gd name="f158" fmla="*/ 642 f129 1"/>
                <a:gd name="f159" fmla="*/ 4982 f130 1"/>
                <a:gd name="f160" fmla="*/ 578 f129 1"/>
                <a:gd name="f161" fmla="*/ 4568 f130 1"/>
                <a:gd name="f162" fmla="*/ 500 f129 1"/>
                <a:gd name="f163" fmla="*/ 4122 f130 1"/>
                <a:gd name="f164" fmla="*/ 406 f129 1"/>
                <a:gd name="f165" fmla="*/ 3640 f130 1"/>
                <a:gd name="f166" fmla="*/ 296 f129 1"/>
                <a:gd name="f167" fmla="*/ 3396 f130 1"/>
                <a:gd name="f168" fmla="*/ 240 f129 1"/>
                <a:gd name="f169" fmla="*/ 2934 f130 1"/>
                <a:gd name="f170" fmla="*/ 148 f129 1"/>
                <a:gd name="f171" fmla="*/ 2512 f130 1"/>
                <a:gd name="f172" fmla="*/ 82 f129 1"/>
                <a:gd name="f173" fmla="*/ 2126 f130 1"/>
                <a:gd name="f174" fmla="*/ 36 f129 1"/>
                <a:gd name="f175" fmla="*/ 1776 f130 1"/>
                <a:gd name="f176" fmla="*/ 10 f129 1"/>
                <a:gd name="f177" fmla="*/ 1462 f130 1"/>
                <a:gd name="f178" fmla="*/ 0 f129 1"/>
                <a:gd name="f179" fmla="*/ 1182 f130 1"/>
                <a:gd name="f180" fmla="*/ 4 f129 1"/>
                <a:gd name="f181" fmla="*/ 934 f130 1"/>
                <a:gd name="f182" fmla="*/ 20 f129 1"/>
                <a:gd name="f183" fmla="*/ 716 f130 1"/>
                <a:gd name="f184" fmla="*/ 44 f129 1"/>
                <a:gd name="f185" fmla="*/ 530 f130 1"/>
                <a:gd name="f186" fmla="*/ 74 f129 1"/>
                <a:gd name="f187" fmla="*/ 374 f130 1"/>
                <a:gd name="f188" fmla="*/ 108 f129 1"/>
                <a:gd name="f189" fmla="*/ 248 f130 1"/>
                <a:gd name="f190" fmla="*/ 144 f129 1"/>
                <a:gd name="f191" fmla="*/ 148 f130 1"/>
                <a:gd name="f192" fmla="*/ 176 f129 1"/>
                <a:gd name="f193" fmla="*/ 48 f130 1"/>
                <a:gd name="f194" fmla="*/ 216 f129 1"/>
                <a:gd name="f195" fmla="*/ 0 f130 1"/>
                <a:gd name="f196" fmla="*/ 1192 f129 1"/>
                <a:gd name="f197" fmla="*/ 8196 f130 1"/>
                <a:gd name="f198" fmla="*/ 1186 f129 1"/>
                <a:gd name="f199" fmla="*/ 510 f129 1"/>
                <a:gd name="f200" fmla="+- f131 0 f1"/>
                <a:gd name="f201" fmla="*/ f134 1 8196"/>
                <a:gd name="f202" fmla="*/ f135 1 1192"/>
                <a:gd name="f203" fmla="*/ f136 1 8196"/>
                <a:gd name="f204" fmla="*/ f137 1 1192"/>
                <a:gd name="f205" fmla="*/ f138 1 8196"/>
                <a:gd name="f206" fmla="*/ f139 1 1192"/>
                <a:gd name="f207" fmla="*/ f140 1 8196"/>
                <a:gd name="f208" fmla="*/ f141 1 1192"/>
                <a:gd name="f209" fmla="*/ f142 1 8196"/>
                <a:gd name="f210" fmla="*/ f143 1 1192"/>
                <a:gd name="f211" fmla="*/ f144 1 8196"/>
                <a:gd name="f212" fmla="*/ f145 1 1192"/>
                <a:gd name="f213" fmla="*/ f146 1 8196"/>
                <a:gd name="f214" fmla="*/ f147 1 1192"/>
                <a:gd name="f215" fmla="*/ f148 1 8196"/>
                <a:gd name="f216" fmla="*/ f149 1 1192"/>
                <a:gd name="f217" fmla="*/ f150 1 8196"/>
                <a:gd name="f218" fmla="*/ f151 1 1192"/>
                <a:gd name="f219" fmla="*/ f152 1 8196"/>
                <a:gd name="f220" fmla="*/ f153 1 8196"/>
                <a:gd name="f221" fmla="*/ f154 1 1192"/>
                <a:gd name="f222" fmla="*/ f155 1 8196"/>
                <a:gd name="f223" fmla="*/ f156 1 1192"/>
                <a:gd name="f224" fmla="*/ f157 1 8196"/>
                <a:gd name="f225" fmla="*/ f158 1 1192"/>
                <a:gd name="f226" fmla="*/ f159 1 8196"/>
                <a:gd name="f227" fmla="*/ f160 1 1192"/>
                <a:gd name="f228" fmla="*/ f161 1 8196"/>
                <a:gd name="f229" fmla="*/ f162 1 1192"/>
                <a:gd name="f230" fmla="*/ f163 1 8196"/>
                <a:gd name="f231" fmla="*/ f164 1 1192"/>
                <a:gd name="f232" fmla="*/ f165 1 8196"/>
                <a:gd name="f233" fmla="*/ f166 1 1192"/>
                <a:gd name="f234" fmla="*/ f167 1 8196"/>
                <a:gd name="f235" fmla="*/ f168 1 1192"/>
                <a:gd name="f236" fmla="*/ f169 1 8196"/>
                <a:gd name="f237" fmla="*/ f170 1 1192"/>
                <a:gd name="f238" fmla="*/ f171 1 8196"/>
                <a:gd name="f239" fmla="*/ f172 1 1192"/>
                <a:gd name="f240" fmla="*/ f173 1 8196"/>
                <a:gd name="f241" fmla="*/ f174 1 1192"/>
                <a:gd name="f242" fmla="*/ f175 1 8196"/>
                <a:gd name="f243" fmla="*/ f176 1 1192"/>
                <a:gd name="f244" fmla="*/ f177 1 8196"/>
                <a:gd name="f245" fmla="*/ f178 1 1192"/>
                <a:gd name="f246" fmla="*/ f179 1 8196"/>
                <a:gd name="f247" fmla="*/ f180 1 1192"/>
                <a:gd name="f248" fmla="*/ f181 1 8196"/>
                <a:gd name="f249" fmla="*/ f182 1 1192"/>
                <a:gd name="f250" fmla="*/ f183 1 8196"/>
                <a:gd name="f251" fmla="*/ f184 1 1192"/>
                <a:gd name="f252" fmla="*/ f185 1 8196"/>
                <a:gd name="f253" fmla="*/ f186 1 1192"/>
                <a:gd name="f254" fmla="*/ f187 1 8196"/>
                <a:gd name="f255" fmla="*/ f188 1 1192"/>
                <a:gd name="f256" fmla="*/ f189 1 8196"/>
                <a:gd name="f257" fmla="*/ f190 1 1192"/>
                <a:gd name="f258" fmla="*/ f191 1 8196"/>
                <a:gd name="f259" fmla="*/ f192 1 1192"/>
                <a:gd name="f260" fmla="*/ f193 1 8196"/>
                <a:gd name="f261" fmla="*/ f194 1 1192"/>
                <a:gd name="f262" fmla="*/ f195 1 8196"/>
                <a:gd name="f263" fmla="*/ f196 1 1192"/>
                <a:gd name="f264" fmla="*/ f197 1 8196"/>
                <a:gd name="f265" fmla="*/ f198 1 1192"/>
                <a:gd name="f266" fmla="*/ f199 1 1192"/>
                <a:gd name="f267" fmla="*/ 0 1 f132"/>
                <a:gd name="f268" fmla="*/ f126 1 f132"/>
                <a:gd name="f269" fmla="*/ 0 1 f133"/>
                <a:gd name="f270" fmla="*/ f127 1 f133"/>
                <a:gd name="f271" fmla="*/ f201 1 f132"/>
                <a:gd name="f272" fmla="*/ f202 1 f133"/>
                <a:gd name="f273" fmla="*/ f203 1 f132"/>
                <a:gd name="f274" fmla="*/ f204 1 f133"/>
                <a:gd name="f275" fmla="*/ f205 1 f132"/>
                <a:gd name="f276" fmla="*/ f206 1 f133"/>
                <a:gd name="f277" fmla="*/ f207 1 f132"/>
                <a:gd name="f278" fmla="*/ f208 1 f133"/>
                <a:gd name="f279" fmla="*/ f209 1 f132"/>
                <a:gd name="f280" fmla="*/ f210 1 f133"/>
                <a:gd name="f281" fmla="*/ f211 1 f132"/>
                <a:gd name="f282" fmla="*/ f212 1 f133"/>
                <a:gd name="f283" fmla="*/ f213 1 f132"/>
                <a:gd name="f284" fmla="*/ f214 1 f133"/>
                <a:gd name="f285" fmla="*/ f215 1 f132"/>
                <a:gd name="f286" fmla="*/ f216 1 f133"/>
                <a:gd name="f287" fmla="*/ f217 1 f132"/>
                <a:gd name="f288" fmla="*/ f218 1 f133"/>
                <a:gd name="f289" fmla="*/ f219 1 f132"/>
                <a:gd name="f290" fmla="*/ f220 1 f132"/>
                <a:gd name="f291" fmla="*/ f221 1 f133"/>
                <a:gd name="f292" fmla="*/ f222 1 f132"/>
                <a:gd name="f293" fmla="*/ f223 1 f133"/>
                <a:gd name="f294" fmla="*/ f224 1 f132"/>
                <a:gd name="f295" fmla="*/ f225 1 f133"/>
                <a:gd name="f296" fmla="*/ f226 1 f132"/>
                <a:gd name="f297" fmla="*/ f227 1 f133"/>
                <a:gd name="f298" fmla="*/ f228 1 f132"/>
                <a:gd name="f299" fmla="*/ f229 1 f133"/>
                <a:gd name="f300" fmla="*/ f230 1 f132"/>
                <a:gd name="f301" fmla="*/ f231 1 f133"/>
                <a:gd name="f302" fmla="*/ f232 1 f132"/>
                <a:gd name="f303" fmla="*/ f233 1 f133"/>
                <a:gd name="f304" fmla="*/ f234 1 f132"/>
                <a:gd name="f305" fmla="*/ f235 1 f133"/>
                <a:gd name="f306" fmla="*/ f236 1 f132"/>
                <a:gd name="f307" fmla="*/ f237 1 f133"/>
                <a:gd name="f308" fmla="*/ f238 1 f132"/>
                <a:gd name="f309" fmla="*/ f239 1 f133"/>
                <a:gd name="f310" fmla="*/ f240 1 f132"/>
                <a:gd name="f311" fmla="*/ f241 1 f133"/>
                <a:gd name="f312" fmla="*/ f242 1 f132"/>
                <a:gd name="f313" fmla="*/ f243 1 f133"/>
                <a:gd name="f314" fmla="*/ f244 1 f132"/>
                <a:gd name="f315" fmla="*/ f245 1 f133"/>
                <a:gd name="f316" fmla="*/ f246 1 f132"/>
                <a:gd name="f317" fmla="*/ f247 1 f133"/>
                <a:gd name="f318" fmla="*/ f248 1 f132"/>
                <a:gd name="f319" fmla="*/ f249 1 f133"/>
                <a:gd name="f320" fmla="*/ f250 1 f132"/>
                <a:gd name="f321" fmla="*/ f251 1 f133"/>
                <a:gd name="f322" fmla="*/ f252 1 f132"/>
                <a:gd name="f323" fmla="*/ f253 1 f133"/>
                <a:gd name="f324" fmla="*/ f254 1 f132"/>
                <a:gd name="f325" fmla="*/ f255 1 f133"/>
                <a:gd name="f326" fmla="*/ f256 1 f132"/>
                <a:gd name="f327" fmla="*/ f257 1 f133"/>
                <a:gd name="f328" fmla="*/ f258 1 f132"/>
                <a:gd name="f329" fmla="*/ f259 1 f133"/>
                <a:gd name="f330" fmla="*/ f260 1 f132"/>
                <a:gd name="f331" fmla="*/ f261 1 f133"/>
                <a:gd name="f332" fmla="*/ f262 1 f132"/>
                <a:gd name="f333" fmla="*/ f263 1 f133"/>
                <a:gd name="f334" fmla="*/ f264 1 f132"/>
                <a:gd name="f335" fmla="*/ f265 1 f133"/>
                <a:gd name="f336" fmla="*/ f266 1 f133"/>
                <a:gd name="f337" fmla="*/ f267 f123 1"/>
                <a:gd name="f338" fmla="*/ f268 f123 1"/>
                <a:gd name="f339" fmla="*/ f270 f124 1"/>
                <a:gd name="f340" fmla="*/ f269 f124 1"/>
                <a:gd name="f341" fmla="*/ f271 f123 1"/>
                <a:gd name="f342" fmla="*/ f272 f124 1"/>
                <a:gd name="f343" fmla="*/ f273 f123 1"/>
                <a:gd name="f344" fmla="*/ f274 f124 1"/>
                <a:gd name="f345" fmla="*/ f275 f123 1"/>
                <a:gd name="f346" fmla="*/ f276 f124 1"/>
                <a:gd name="f347" fmla="*/ f277 f123 1"/>
                <a:gd name="f348" fmla="*/ f278 f124 1"/>
                <a:gd name="f349" fmla="*/ f279 f123 1"/>
                <a:gd name="f350" fmla="*/ f280 f124 1"/>
                <a:gd name="f351" fmla="*/ f281 f123 1"/>
                <a:gd name="f352" fmla="*/ f282 f124 1"/>
                <a:gd name="f353" fmla="*/ f283 f123 1"/>
                <a:gd name="f354" fmla="*/ f284 f124 1"/>
                <a:gd name="f355" fmla="*/ f285 f123 1"/>
                <a:gd name="f356" fmla="*/ f286 f124 1"/>
                <a:gd name="f357" fmla="*/ f287 f123 1"/>
                <a:gd name="f358" fmla="*/ f288 f124 1"/>
                <a:gd name="f359" fmla="*/ f289 f123 1"/>
                <a:gd name="f360" fmla="*/ f290 f123 1"/>
                <a:gd name="f361" fmla="*/ f291 f124 1"/>
                <a:gd name="f362" fmla="*/ f292 f123 1"/>
                <a:gd name="f363" fmla="*/ f293 f124 1"/>
                <a:gd name="f364" fmla="*/ f294 f123 1"/>
                <a:gd name="f365" fmla="*/ f295 f124 1"/>
                <a:gd name="f366" fmla="*/ f296 f123 1"/>
                <a:gd name="f367" fmla="*/ f297 f124 1"/>
                <a:gd name="f368" fmla="*/ f298 f123 1"/>
                <a:gd name="f369" fmla="*/ f299 f124 1"/>
                <a:gd name="f370" fmla="*/ f300 f123 1"/>
                <a:gd name="f371" fmla="*/ f301 f124 1"/>
                <a:gd name="f372" fmla="*/ f302 f123 1"/>
                <a:gd name="f373" fmla="*/ f303 f124 1"/>
                <a:gd name="f374" fmla="*/ f304 f123 1"/>
                <a:gd name="f375" fmla="*/ f305 f124 1"/>
                <a:gd name="f376" fmla="*/ f306 f123 1"/>
                <a:gd name="f377" fmla="*/ f307 f124 1"/>
                <a:gd name="f378" fmla="*/ f308 f123 1"/>
                <a:gd name="f379" fmla="*/ f309 f124 1"/>
                <a:gd name="f380" fmla="*/ f310 f123 1"/>
                <a:gd name="f381" fmla="*/ f311 f124 1"/>
                <a:gd name="f382" fmla="*/ f312 f123 1"/>
                <a:gd name="f383" fmla="*/ f313 f124 1"/>
                <a:gd name="f384" fmla="*/ f314 f123 1"/>
                <a:gd name="f385" fmla="*/ f315 f124 1"/>
                <a:gd name="f386" fmla="*/ f316 f123 1"/>
                <a:gd name="f387" fmla="*/ f317 f124 1"/>
                <a:gd name="f388" fmla="*/ f318 f123 1"/>
                <a:gd name="f389" fmla="*/ f319 f124 1"/>
                <a:gd name="f390" fmla="*/ f320 f123 1"/>
                <a:gd name="f391" fmla="*/ f321 f124 1"/>
                <a:gd name="f392" fmla="*/ f322 f123 1"/>
                <a:gd name="f393" fmla="*/ f323 f124 1"/>
                <a:gd name="f394" fmla="*/ f324 f123 1"/>
                <a:gd name="f395" fmla="*/ f325 f124 1"/>
                <a:gd name="f396" fmla="*/ f326 f123 1"/>
                <a:gd name="f397" fmla="*/ f327 f124 1"/>
                <a:gd name="f398" fmla="*/ f328 f123 1"/>
                <a:gd name="f399" fmla="*/ f329 f124 1"/>
                <a:gd name="f400" fmla="*/ f330 f123 1"/>
                <a:gd name="f401" fmla="*/ f331 f124 1"/>
                <a:gd name="f402" fmla="*/ f332 f123 1"/>
                <a:gd name="f403" fmla="*/ f333 f124 1"/>
                <a:gd name="f404" fmla="*/ f334 f123 1"/>
                <a:gd name="f405" fmla="*/ f335 f124 1"/>
                <a:gd name="f406" fmla="*/ f336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57" y="f358"/>
                </a:cxn>
                <a:cxn ang="f200">
                  <a:pos x="f359" y="f354"/>
                </a:cxn>
                <a:cxn ang="f200">
                  <a:pos x="f360" y="f361"/>
                </a:cxn>
                <a:cxn ang="f200">
                  <a:pos x="f362" y="f363"/>
                </a:cxn>
                <a:cxn ang="f200">
                  <a:pos x="f364" y="f365"/>
                </a:cxn>
                <a:cxn ang="f200">
                  <a:pos x="f366" y="f367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74" y="f375"/>
                </a:cxn>
                <a:cxn ang="f200">
                  <a:pos x="f376" y="f377"/>
                </a:cxn>
                <a:cxn ang="f200">
                  <a:pos x="f378" y="f379"/>
                </a:cxn>
                <a:cxn ang="f200">
                  <a:pos x="f380" y="f381"/>
                </a:cxn>
                <a:cxn ang="f200">
                  <a:pos x="f382" y="f383"/>
                </a:cxn>
                <a:cxn ang="f200">
                  <a:pos x="f384" y="f385"/>
                </a:cxn>
                <a:cxn ang="f200">
                  <a:pos x="f386" y="f387"/>
                </a:cxn>
                <a:cxn ang="f200">
                  <a:pos x="f388" y="f389"/>
                </a:cxn>
                <a:cxn ang="f200">
                  <a:pos x="f390" y="f391"/>
                </a:cxn>
                <a:cxn ang="f200">
                  <a:pos x="f392" y="f393"/>
                </a:cxn>
                <a:cxn ang="f200">
                  <a:pos x="f394" y="f395"/>
                </a:cxn>
                <a:cxn ang="f200">
                  <a:pos x="f396" y="f397"/>
                </a:cxn>
                <a:cxn ang="f200">
                  <a:pos x="f398" y="f399"/>
                </a:cxn>
                <a:cxn ang="f200">
                  <a:pos x="f400" y="f401"/>
                </a:cxn>
                <a:cxn ang="f200">
                  <a:pos x="f402" y="f375"/>
                </a:cxn>
                <a:cxn ang="f200">
                  <a:pos x="f341" y="f403"/>
                </a:cxn>
                <a:cxn ang="f200">
                  <a:pos x="f404" y="f405"/>
                </a:cxn>
                <a:cxn ang="f200">
                  <a:pos x="f404" y="f406"/>
                </a:cxn>
                <a:cxn ang="f200">
                  <a:pos x="f341" y="f342"/>
                </a:cxn>
              </a:cxnLst>
              <a:rect l="f337" t="f340" r="f338" b="f339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198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A82060-1107-6041-9AF4-CC4927AFCA16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4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/>
          </a:p>
        </p:txBody>
      </p:sp>
      <p:sp>
        <p:nvSpPr>
          <p:cNvPr id="1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EA009-134C-394E-85FD-C664BF77B4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B12D1-4BBB-E543-B4FA-720DB5380BF7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955C0-5D63-4B44-B938-17893E035DD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>
          <a:xfrm>
            <a:off x="228600" y="228600"/>
            <a:ext cx="8696325" cy="1427163"/>
          </a:xfrm>
          <a:custGeom>
            <a:avLst>
              <a:gd name="f0" fmla="val 154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11138" y="714375"/>
            <a:ext cx="8723312" cy="1331913"/>
            <a:chOff x="211134" y="714375"/>
            <a:chExt cx="8723322" cy="1331915"/>
          </a:xfrm>
        </p:grpSpPr>
        <p:sp>
          <p:nvSpPr>
            <p:cNvPr id="6" name="Freeform 14"/>
            <p:cNvSpPr/>
            <p:nvPr/>
          </p:nvSpPr>
          <p:spPr>
            <a:xfrm>
              <a:off x="6054728" y="860425"/>
              <a:ext cx="2879728" cy="71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*/ 2700 f102 1"/>
                <a:gd name="f107" fmla="*/ 0 f101 1"/>
                <a:gd name="f108" fmla="*/ 2586 f102 1"/>
                <a:gd name="f109" fmla="*/ 18 f101 1"/>
                <a:gd name="f110" fmla="*/ 2470 f102 1"/>
                <a:gd name="f111" fmla="*/ 38 f101 1"/>
                <a:gd name="f112" fmla="*/ 2352 f102 1"/>
                <a:gd name="f113" fmla="*/ 60 f101 1"/>
                <a:gd name="f114" fmla="*/ 2230 f102 1"/>
                <a:gd name="f115" fmla="*/ 82 f101 1"/>
                <a:gd name="f116" fmla="*/ 2106 f102 1"/>
                <a:gd name="f117" fmla="*/ 108 f101 1"/>
                <a:gd name="f118" fmla="*/ 1978 f102 1"/>
                <a:gd name="f119" fmla="*/ 134 f101 1"/>
                <a:gd name="f120" fmla="*/ 1848 f102 1"/>
                <a:gd name="f121" fmla="*/ 164 f101 1"/>
                <a:gd name="f122" fmla="*/ 1714 f102 1"/>
                <a:gd name="f123" fmla="*/ 194 f101 1"/>
                <a:gd name="f124" fmla="*/ 1472 f102 1"/>
                <a:gd name="f125" fmla="*/ 252 f101 1"/>
                <a:gd name="f126" fmla="*/ 1236 f102 1"/>
                <a:gd name="f127" fmla="*/ 304 f101 1"/>
                <a:gd name="f128" fmla="*/ 1010 f102 1"/>
                <a:gd name="f129" fmla="*/ 352 f101 1"/>
                <a:gd name="f130" fmla="*/ 792 f102 1"/>
                <a:gd name="f131" fmla="*/ 398 f101 1"/>
                <a:gd name="f132" fmla="*/ 584 f102 1"/>
                <a:gd name="f133" fmla="*/ 438 f101 1"/>
                <a:gd name="f134" fmla="*/ 382 f102 1"/>
                <a:gd name="f135" fmla="*/ 474 f101 1"/>
                <a:gd name="f136" fmla="*/ 188 f102 1"/>
                <a:gd name="f137" fmla="*/ 508 f101 1"/>
                <a:gd name="f138" fmla="*/ 0 f102 1"/>
                <a:gd name="f139" fmla="*/ 538 f101 1"/>
                <a:gd name="f140" fmla="*/ 130 f102 1"/>
                <a:gd name="f141" fmla="*/ 556 f101 1"/>
                <a:gd name="f142" fmla="*/ 254 f102 1"/>
                <a:gd name="f143" fmla="*/ 572 f101 1"/>
                <a:gd name="f144" fmla="*/ 374 f102 1"/>
                <a:gd name="f145" fmla="*/ 586 f101 1"/>
                <a:gd name="f146" fmla="*/ 492 f102 1"/>
                <a:gd name="f147" fmla="*/ 598 f101 1"/>
                <a:gd name="f148" fmla="*/ 606 f102 1"/>
                <a:gd name="f149" fmla="*/ 610 f101 1"/>
                <a:gd name="f150" fmla="*/ 716 f102 1"/>
                <a:gd name="f151" fmla="*/ 618 f101 1"/>
                <a:gd name="f152" fmla="*/ 822 f102 1"/>
                <a:gd name="f153" fmla="*/ 626 f101 1"/>
                <a:gd name="f154" fmla="*/ 926 f102 1"/>
                <a:gd name="f155" fmla="*/ 632 f101 1"/>
                <a:gd name="f156" fmla="*/ 1028 f102 1"/>
                <a:gd name="f157" fmla="*/ 636 f101 1"/>
                <a:gd name="f158" fmla="*/ 1126 f102 1"/>
                <a:gd name="f159" fmla="*/ 638 f101 1"/>
                <a:gd name="f160" fmla="*/ 1220 f102 1"/>
                <a:gd name="f161" fmla="*/ 640 f101 1"/>
                <a:gd name="f162" fmla="*/ 1312 f102 1"/>
                <a:gd name="f163" fmla="*/ 1402 f102 1"/>
                <a:gd name="f164" fmla="*/ 1490 f102 1"/>
                <a:gd name="f165" fmla="*/ 1574 f102 1"/>
                <a:gd name="f166" fmla="*/ 1656 f102 1"/>
                <a:gd name="f167" fmla="*/ 1734 f102 1"/>
                <a:gd name="f168" fmla="*/ 620 f101 1"/>
                <a:gd name="f169" fmla="*/ 1812 f102 1"/>
                <a:gd name="f170" fmla="*/ 612 f101 1"/>
                <a:gd name="f171" fmla="*/ 1886 f102 1"/>
                <a:gd name="f172" fmla="*/ 602 f101 1"/>
                <a:gd name="f173" fmla="*/ 1960 f102 1"/>
                <a:gd name="f174" fmla="*/ 592 f101 1"/>
                <a:gd name="f175" fmla="*/ 2030 f102 1"/>
                <a:gd name="f176" fmla="*/ 580 f101 1"/>
                <a:gd name="f177" fmla="*/ 2100 f102 1"/>
                <a:gd name="f178" fmla="*/ 568 f101 1"/>
                <a:gd name="f179" fmla="*/ 2166 f102 1"/>
                <a:gd name="f180" fmla="*/ 554 f101 1"/>
                <a:gd name="f181" fmla="*/ 2232 f102 1"/>
                <a:gd name="f182" fmla="*/ 540 f101 1"/>
                <a:gd name="f183" fmla="*/ 2296 f102 1"/>
                <a:gd name="f184" fmla="*/ 524 f101 1"/>
                <a:gd name="f185" fmla="*/ 2358 f102 1"/>
                <a:gd name="f186" fmla="*/ 2418 f102 1"/>
                <a:gd name="f187" fmla="*/ 490 f101 1"/>
                <a:gd name="f188" fmla="*/ 2478 f102 1"/>
                <a:gd name="f189" fmla="*/ 472 f101 1"/>
                <a:gd name="f190" fmla="*/ 2592 f102 1"/>
                <a:gd name="f191" fmla="*/ 432 f101 1"/>
                <a:gd name="f192" fmla="*/ 2702 f102 1"/>
                <a:gd name="f193" fmla="*/ 390 f101 1"/>
                <a:gd name="f194" fmla="*/ 2706 f102 1"/>
                <a:gd name="f195" fmla="*/ 388 f101 1"/>
                <a:gd name="f196" fmla="+- f103 0 f1"/>
                <a:gd name="f197" fmla="*/ f106 1 2706"/>
                <a:gd name="f198" fmla="*/ f107 1 640"/>
                <a:gd name="f199" fmla="*/ f108 1 2706"/>
                <a:gd name="f200" fmla="*/ f109 1 640"/>
                <a:gd name="f201" fmla="*/ f110 1 2706"/>
                <a:gd name="f202" fmla="*/ f111 1 640"/>
                <a:gd name="f203" fmla="*/ f112 1 2706"/>
                <a:gd name="f204" fmla="*/ f113 1 640"/>
                <a:gd name="f205" fmla="*/ f114 1 2706"/>
                <a:gd name="f206" fmla="*/ f115 1 640"/>
                <a:gd name="f207" fmla="*/ f116 1 2706"/>
                <a:gd name="f208" fmla="*/ f117 1 640"/>
                <a:gd name="f209" fmla="*/ f118 1 2706"/>
                <a:gd name="f210" fmla="*/ f119 1 640"/>
                <a:gd name="f211" fmla="*/ f120 1 2706"/>
                <a:gd name="f212" fmla="*/ f121 1 640"/>
                <a:gd name="f213" fmla="*/ f122 1 2706"/>
                <a:gd name="f214" fmla="*/ f123 1 640"/>
                <a:gd name="f215" fmla="*/ f124 1 2706"/>
                <a:gd name="f216" fmla="*/ f125 1 640"/>
                <a:gd name="f217" fmla="*/ f126 1 2706"/>
                <a:gd name="f218" fmla="*/ f127 1 640"/>
                <a:gd name="f219" fmla="*/ f128 1 2706"/>
                <a:gd name="f220" fmla="*/ f129 1 640"/>
                <a:gd name="f221" fmla="*/ f130 1 2706"/>
                <a:gd name="f222" fmla="*/ f131 1 640"/>
                <a:gd name="f223" fmla="*/ f132 1 2706"/>
                <a:gd name="f224" fmla="*/ f133 1 640"/>
                <a:gd name="f225" fmla="*/ f134 1 2706"/>
                <a:gd name="f226" fmla="*/ f135 1 640"/>
                <a:gd name="f227" fmla="*/ f136 1 2706"/>
                <a:gd name="f228" fmla="*/ f137 1 640"/>
                <a:gd name="f229" fmla="*/ f138 1 2706"/>
                <a:gd name="f230" fmla="*/ f139 1 640"/>
                <a:gd name="f231" fmla="*/ f140 1 2706"/>
                <a:gd name="f232" fmla="*/ f141 1 640"/>
                <a:gd name="f233" fmla="*/ f142 1 2706"/>
                <a:gd name="f234" fmla="*/ f143 1 640"/>
                <a:gd name="f235" fmla="*/ f144 1 2706"/>
                <a:gd name="f236" fmla="*/ f145 1 640"/>
                <a:gd name="f237" fmla="*/ f146 1 2706"/>
                <a:gd name="f238" fmla="*/ f147 1 640"/>
                <a:gd name="f239" fmla="*/ f148 1 2706"/>
                <a:gd name="f240" fmla="*/ f149 1 640"/>
                <a:gd name="f241" fmla="*/ f150 1 2706"/>
                <a:gd name="f242" fmla="*/ f151 1 640"/>
                <a:gd name="f243" fmla="*/ f152 1 2706"/>
                <a:gd name="f244" fmla="*/ f153 1 640"/>
                <a:gd name="f245" fmla="*/ f154 1 2706"/>
                <a:gd name="f246" fmla="*/ f155 1 640"/>
                <a:gd name="f247" fmla="*/ f156 1 2706"/>
                <a:gd name="f248" fmla="*/ f157 1 640"/>
                <a:gd name="f249" fmla="*/ f158 1 2706"/>
                <a:gd name="f250" fmla="*/ f159 1 640"/>
                <a:gd name="f251" fmla="*/ f160 1 2706"/>
                <a:gd name="f252" fmla="*/ f161 1 640"/>
                <a:gd name="f253" fmla="*/ f162 1 2706"/>
                <a:gd name="f254" fmla="*/ f163 1 2706"/>
                <a:gd name="f255" fmla="*/ f164 1 2706"/>
                <a:gd name="f256" fmla="*/ f165 1 2706"/>
                <a:gd name="f257" fmla="*/ f166 1 2706"/>
                <a:gd name="f258" fmla="*/ f167 1 2706"/>
                <a:gd name="f259" fmla="*/ f168 1 640"/>
                <a:gd name="f260" fmla="*/ f169 1 2706"/>
                <a:gd name="f261" fmla="*/ f170 1 640"/>
                <a:gd name="f262" fmla="*/ f171 1 2706"/>
                <a:gd name="f263" fmla="*/ f172 1 640"/>
                <a:gd name="f264" fmla="*/ f173 1 2706"/>
                <a:gd name="f265" fmla="*/ f174 1 640"/>
                <a:gd name="f266" fmla="*/ f175 1 2706"/>
                <a:gd name="f267" fmla="*/ f176 1 640"/>
                <a:gd name="f268" fmla="*/ f177 1 2706"/>
                <a:gd name="f269" fmla="*/ f178 1 640"/>
                <a:gd name="f270" fmla="*/ f179 1 2706"/>
                <a:gd name="f271" fmla="*/ f180 1 640"/>
                <a:gd name="f272" fmla="*/ f181 1 2706"/>
                <a:gd name="f273" fmla="*/ f182 1 640"/>
                <a:gd name="f274" fmla="*/ f183 1 2706"/>
                <a:gd name="f275" fmla="*/ f184 1 640"/>
                <a:gd name="f276" fmla="*/ f185 1 2706"/>
                <a:gd name="f277" fmla="*/ f186 1 2706"/>
                <a:gd name="f278" fmla="*/ f187 1 640"/>
                <a:gd name="f279" fmla="*/ f188 1 2706"/>
                <a:gd name="f280" fmla="*/ f189 1 640"/>
                <a:gd name="f281" fmla="*/ f190 1 2706"/>
                <a:gd name="f282" fmla="*/ f191 1 640"/>
                <a:gd name="f283" fmla="*/ f192 1 2706"/>
                <a:gd name="f284" fmla="*/ f193 1 640"/>
                <a:gd name="f285" fmla="*/ f194 1 2706"/>
                <a:gd name="f286" fmla="*/ f195 1 640"/>
                <a:gd name="f287" fmla="*/ 0 1 f104"/>
                <a:gd name="f288" fmla="*/ f98 1 f104"/>
                <a:gd name="f289" fmla="*/ 0 1 f105"/>
                <a:gd name="f290" fmla="*/ f99 1 f105"/>
                <a:gd name="f291" fmla="*/ f197 1 f104"/>
                <a:gd name="f292" fmla="*/ f198 1 f105"/>
                <a:gd name="f293" fmla="*/ f199 1 f104"/>
                <a:gd name="f294" fmla="*/ f200 1 f105"/>
                <a:gd name="f295" fmla="*/ f201 1 f104"/>
                <a:gd name="f296" fmla="*/ f202 1 f105"/>
                <a:gd name="f297" fmla="*/ f203 1 f104"/>
                <a:gd name="f298" fmla="*/ f204 1 f105"/>
                <a:gd name="f299" fmla="*/ f205 1 f104"/>
                <a:gd name="f300" fmla="*/ f206 1 f105"/>
                <a:gd name="f301" fmla="*/ f207 1 f104"/>
                <a:gd name="f302" fmla="*/ f208 1 f105"/>
                <a:gd name="f303" fmla="*/ f209 1 f104"/>
                <a:gd name="f304" fmla="*/ f210 1 f105"/>
                <a:gd name="f305" fmla="*/ f211 1 f104"/>
                <a:gd name="f306" fmla="*/ f212 1 f105"/>
                <a:gd name="f307" fmla="*/ f213 1 f104"/>
                <a:gd name="f308" fmla="*/ f214 1 f105"/>
                <a:gd name="f309" fmla="*/ f215 1 f104"/>
                <a:gd name="f310" fmla="*/ f216 1 f105"/>
                <a:gd name="f311" fmla="*/ f217 1 f104"/>
                <a:gd name="f312" fmla="*/ f218 1 f105"/>
                <a:gd name="f313" fmla="*/ f219 1 f104"/>
                <a:gd name="f314" fmla="*/ f220 1 f105"/>
                <a:gd name="f315" fmla="*/ f221 1 f104"/>
                <a:gd name="f316" fmla="*/ f222 1 f105"/>
                <a:gd name="f317" fmla="*/ f223 1 f104"/>
                <a:gd name="f318" fmla="*/ f224 1 f105"/>
                <a:gd name="f319" fmla="*/ f225 1 f104"/>
                <a:gd name="f320" fmla="*/ f226 1 f105"/>
                <a:gd name="f321" fmla="*/ f227 1 f104"/>
                <a:gd name="f322" fmla="*/ f228 1 f105"/>
                <a:gd name="f323" fmla="*/ f229 1 f104"/>
                <a:gd name="f324" fmla="*/ f230 1 f105"/>
                <a:gd name="f325" fmla="*/ f231 1 f104"/>
                <a:gd name="f326" fmla="*/ f232 1 f105"/>
                <a:gd name="f327" fmla="*/ f233 1 f104"/>
                <a:gd name="f328" fmla="*/ f234 1 f105"/>
                <a:gd name="f329" fmla="*/ f235 1 f104"/>
                <a:gd name="f330" fmla="*/ f236 1 f105"/>
                <a:gd name="f331" fmla="*/ f237 1 f104"/>
                <a:gd name="f332" fmla="*/ f238 1 f105"/>
                <a:gd name="f333" fmla="*/ f239 1 f104"/>
                <a:gd name="f334" fmla="*/ f240 1 f105"/>
                <a:gd name="f335" fmla="*/ f241 1 f104"/>
                <a:gd name="f336" fmla="*/ f242 1 f105"/>
                <a:gd name="f337" fmla="*/ f243 1 f104"/>
                <a:gd name="f338" fmla="*/ f244 1 f105"/>
                <a:gd name="f339" fmla="*/ f245 1 f104"/>
                <a:gd name="f340" fmla="*/ f246 1 f105"/>
                <a:gd name="f341" fmla="*/ f247 1 f104"/>
                <a:gd name="f342" fmla="*/ f248 1 f105"/>
                <a:gd name="f343" fmla="*/ f249 1 f104"/>
                <a:gd name="f344" fmla="*/ f250 1 f105"/>
                <a:gd name="f345" fmla="*/ f251 1 f104"/>
                <a:gd name="f346" fmla="*/ f252 1 f105"/>
                <a:gd name="f347" fmla="*/ f253 1 f104"/>
                <a:gd name="f348" fmla="*/ f254 1 f104"/>
                <a:gd name="f349" fmla="*/ f255 1 f104"/>
                <a:gd name="f350" fmla="*/ f256 1 f104"/>
                <a:gd name="f351" fmla="*/ f257 1 f104"/>
                <a:gd name="f352" fmla="*/ f258 1 f104"/>
                <a:gd name="f353" fmla="*/ f259 1 f105"/>
                <a:gd name="f354" fmla="*/ f260 1 f104"/>
                <a:gd name="f355" fmla="*/ f261 1 f105"/>
                <a:gd name="f356" fmla="*/ f262 1 f104"/>
                <a:gd name="f357" fmla="*/ f263 1 f105"/>
                <a:gd name="f358" fmla="*/ f264 1 f104"/>
                <a:gd name="f359" fmla="*/ f265 1 f105"/>
                <a:gd name="f360" fmla="*/ f266 1 f104"/>
                <a:gd name="f361" fmla="*/ f267 1 f105"/>
                <a:gd name="f362" fmla="*/ f268 1 f104"/>
                <a:gd name="f363" fmla="*/ f269 1 f105"/>
                <a:gd name="f364" fmla="*/ f270 1 f104"/>
                <a:gd name="f365" fmla="*/ f271 1 f105"/>
                <a:gd name="f366" fmla="*/ f272 1 f104"/>
                <a:gd name="f367" fmla="*/ f273 1 f105"/>
                <a:gd name="f368" fmla="*/ f274 1 f104"/>
                <a:gd name="f369" fmla="*/ f275 1 f105"/>
                <a:gd name="f370" fmla="*/ f276 1 f104"/>
                <a:gd name="f371" fmla="*/ f277 1 f104"/>
                <a:gd name="f372" fmla="*/ f278 1 f105"/>
                <a:gd name="f373" fmla="*/ f279 1 f104"/>
                <a:gd name="f374" fmla="*/ f280 1 f105"/>
                <a:gd name="f375" fmla="*/ f281 1 f104"/>
                <a:gd name="f376" fmla="*/ f282 1 f105"/>
                <a:gd name="f377" fmla="*/ f283 1 f104"/>
                <a:gd name="f378" fmla="*/ f284 1 f105"/>
                <a:gd name="f379" fmla="*/ f285 1 f104"/>
                <a:gd name="f380" fmla="*/ f286 1 f105"/>
                <a:gd name="f381" fmla="*/ f287 f95 1"/>
                <a:gd name="f382" fmla="*/ f288 f95 1"/>
                <a:gd name="f383" fmla="*/ f290 f96 1"/>
                <a:gd name="f384" fmla="*/ f289 f96 1"/>
                <a:gd name="f385" fmla="*/ f291 f95 1"/>
                <a:gd name="f386" fmla="*/ f292 f96 1"/>
                <a:gd name="f387" fmla="*/ f293 f95 1"/>
                <a:gd name="f388" fmla="*/ f294 f96 1"/>
                <a:gd name="f389" fmla="*/ f295 f95 1"/>
                <a:gd name="f390" fmla="*/ f296 f96 1"/>
                <a:gd name="f391" fmla="*/ f297 f95 1"/>
                <a:gd name="f392" fmla="*/ f298 f96 1"/>
                <a:gd name="f393" fmla="*/ f299 f95 1"/>
                <a:gd name="f394" fmla="*/ f300 f96 1"/>
                <a:gd name="f395" fmla="*/ f301 f95 1"/>
                <a:gd name="f396" fmla="*/ f302 f96 1"/>
                <a:gd name="f397" fmla="*/ f303 f95 1"/>
                <a:gd name="f398" fmla="*/ f304 f96 1"/>
                <a:gd name="f399" fmla="*/ f305 f95 1"/>
                <a:gd name="f400" fmla="*/ f306 f96 1"/>
                <a:gd name="f401" fmla="*/ f307 f95 1"/>
                <a:gd name="f402" fmla="*/ f308 f96 1"/>
                <a:gd name="f403" fmla="*/ f309 f95 1"/>
                <a:gd name="f404" fmla="*/ f310 f96 1"/>
                <a:gd name="f405" fmla="*/ f311 f95 1"/>
                <a:gd name="f406" fmla="*/ f312 f96 1"/>
                <a:gd name="f407" fmla="*/ f313 f95 1"/>
                <a:gd name="f408" fmla="*/ f314 f96 1"/>
                <a:gd name="f409" fmla="*/ f315 f95 1"/>
                <a:gd name="f410" fmla="*/ f316 f96 1"/>
                <a:gd name="f411" fmla="*/ f317 f95 1"/>
                <a:gd name="f412" fmla="*/ f318 f96 1"/>
                <a:gd name="f413" fmla="*/ f319 f95 1"/>
                <a:gd name="f414" fmla="*/ f320 f96 1"/>
                <a:gd name="f415" fmla="*/ f321 f95 1"/>
                <a:gd name="f416" fmla="*/ f322 f96 1"/>
                <a:gd name="f417" fmla="*/ f323 f95 1"/>
                <a:gd name="f418" fmla="*/ f324 f96 1"/>
                <a:gd name="f419" fmla="*/ f325 f95 1"/>
                <a:gd name="f420" fmla="*/ f326 f96 1"/>
                <a:gd name="f421" fmla="*/ f327 f95 1"/>
                <a:gd name="f422" fmla="*/ f328 f96 1"/>
                <a:gd name="f423" fmla="*/ f329 f95 1"/>
                <a:gd name="f424" fmla="*/ f330 f96 1"/>
                <a:gd name="f425" fmla="*/ f331 f95 1"/>
                <a:gd name="f426" fmla="*/ f332 f96 1"/>
                <a:gd name="f427" fmla="*/ f333 f95 1"/>
                <a:gd name="f428" fmla="*/ f334 f96 1"/>
                <a:gd name="f429" fmla="*/ f335 f95 1"/>
                <a:gd name="f430" fmla="*/ f336 f96 1"/>
                <a:gd name="f431" fmla="*/ f337 f95 1"/>
                <a:gd name="f432" fmla="*/ f338 f96 1"/>
                <a:gd name="f433" fmla="*/ f339 f95 1"/>
                <a:gd name="f434" fmla="*/ f340 f96 1"/>
                <a:gd name="f435" fmla="*/ f341 f95 1"/>
                <a:gd name="f436" fmla="*/ f342 f96 1"/>
                <a:gd name="f437" fmla="*/ f343 f95 1"/>
                <a:gd name="f438" fmla="*/ f344 f96 1"/>
                <a:gd name="f439" fmla="*/ f345 f95 1"/>
                <a:gd name="f440" fmla="*/ f346 f96 1"/>
                <a:gd name="f441" fmla="*/ f347 f95 1"/>
                <a:gd name="f442" fmla="*/ f348 f95 1"/>
                <a:gd name="f443" fmla="*/ f349 f95 1"/>
                <a:gd name="f444" fmla="*/ f350 f95 1"/>
                <a:gd name="f445" fmla="*/ f351 f95 1"/>
                <a:gd name="f446" fmla="*/ f352 f95 1"/>
                <a:gd name="f447" fmla="*/ f353 f96 1"/>
                <a:gd name="f448" fmla="*/ f354 f95 1"/>
                <a:gd name="f449" fmla="*/ f355 f96 1"/>
                <a:gd name="f450" fmla="*/ f356 f95 1"/>
                <a:gd name="f451" fmla="*/ f357 f96 1"/>
                <a:gd name="f452" fmla="*/ f358 f95 1"/>
                <a:gd name="f453" fmla="*/ f359 f96 1"/>
                <a:gd name="f454" fmla="*/ f360 f95 1"/>
                <a:gd name="f455" fmla="*/ f361 f96 1"/>
                <a:gd name="f456" fmla="*/ f362 f95 1"/>
                <a:gd name="f457" fmla="*/ f363 f96 1"/>
                <a:gd name="f458" fmla="*/ f364 f95 1"/>
                <a:gd name="f459" fmla="*/ f365 f96 1"/>
                <a:gd name="f460" fmla="*/ f366 f95 1"/>
                <a:gd name="f461" fmla="*/ f367 f96 1"/>
                <a:gd name="f462" fmla="*/ f368 f95 1"/>
                <a:gd name="f463" fmla="*/ f369 f96 1"/>
                <a:gd name="f464" fmla="*/ f370 f95 1"/>
                <a:gd name="f465" fmla="*/ f371 f95 1"/>
                <a:gd name="f466" fmla="*/ f372 f96 1"/>
                <a:gd name="f467" fmla="*/ f373 f95 1"/>
                <a:gd name="f468" fmla="*/ f374 f96 1"/>
                <a:gd name="f469" fmla="*/ f375 f95 1"/>
                <a:gd name="f470" fmla="*/ f376 f96 1"/>
                <a:gd name="f471" fmla="*/ f377 f95 1"/>
                <a:gd name="f472" fmla="*/ f378 f96 1"/>
                <a:gd name="f473" fmla="*/ f379 f95 1"/>
                <a:gd name="f474" fmla="*/ f380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6">
                  <a:pos x="f385" y="f386"/>
                </a:cxn>
                <a:cxn ang="f196">
                  <a:pos x="f385" y="f386"/>
                </a:cxn>
                <a:cxn ang="f196">
                  <a:pos x="f387" y="f388"/>
                </a:cxn>
                <a:cxn ang="f196">
                  <a:pos x="f389" y="f390"/>
                </a:cxn>
                <a:cxn ang="f196">
                  <a:pos x="f391" y="f392"/>
                </a:cxn>
                <a:cxn ang="f196">
                  <a:pos x="f393" y="f394"/>
                </a:cxn>
                <a:cxn ang="f196">
                  <a:pos x="f395" y="f396"/>
                </a:cxn>
                <a:cxn ang="f196">
                  <a:pos x="f397" y="f398"/>
                </a:cxn>
                <a:cxn ang="f196">
                  <a:pos x="f399" y="f400"/>
                </a:cxn>
                <a:cxn ang="f196">
                  <a:pos x="f401" y="f402"/>
                </a:cxn>
                <a:cxn ang="f196">
                  <a:pos x="f401" y="f402"/>
                </a:cxn>
                <a:cxn ang="f196">
                  <a:pos x="f403" y="f404"/>
                </a:cxn>
                <a:cxn ang="f196">
                  <a:pos x="f405" y="f406"/>
                </a:cxn>
                <a:cxn ang="f196">
                  <a:pos x="f407" y="f408"/>
                </a:cxn>
                <a:cxn ang="f196">
                  <a:pos x="f409" y="f410"/>
                </a:cxn>
                <a:cxn ang="f196">
                  <a:pos x="f411" y="f412"/>
                </a:cxn>
                <a:cxn ang="f196">
                  <a:pos x="f413" y="f414"/>
                </a:cxn>
                <a:cxn ang="f196">
                  <a:pos x="f415" y="f416"/>
                </a:cxn>
                <a:cxn ang="f196">
                  <a:pos x="f417" y="f418"/>
                </a:cxn>
                <a:cxn ang="f196">
                  <a:pos x="f417" y="f418"/>
                </a:cxn>
                <a:cxn ang="f196">
                  <a:pos x="f419" y="f420"/>
                </a:cxn>
                <a:cxn ang="f196">
                  <a:pos x="f421" y="f422"/>
                </a:cxn>
                <a:cxn ang="f196">
                  <a:pos x="f423" y="f424"/>
                </a:cxn>
                <a:cxn ang="f196">
                  <a:pos x="f425" y="f426"/>
                </a:cxn>
                <a:cxn ang="f196">
                  <a:pos x="f427" y="f428"/>
                </a:cxn>
                <a:cxn ang="f196">
                  <a:pos x="f429" y="f430"/>
                </a:cxn>
                <a:cxn ang="f196">
                  <a:pos x="f431" y="f432"/>
                </a:cxn>
                <a:cxn ang="f196">
                  <a:pos x="f433" y="f434"/>
                </a:cxn>
                <a:cxn ang="f196">
                  <a:pos x="f435" y="f436"/>
                </a:cxn>
                <a:cxn ang="f196">
                  <a:pos x="f437" y="f438"/>
                </a:cxn>
                <a:cxn ang="f196">
                  <a:pos x="f439" y="f440"/>
                </a:cxn>
                <a:cxn ang="f196">
                  <a:pos x="f441" y="f440"/>
                </a:cxn>
                <a:cxn ang="f196">
                  <a:pos x="f442" y="f438"/>
                </a:cxn>
                <a:cxn ang="f196">
                  <a:pos x="f443" y="f436"/>
                </a:cxn>
                <a:cxn ang="f196">
                  <a:pos x="f444" y="f434"/>
                </a:cxn>
                <a:cxn ang="f196">
                  <a:pos x="f445" y="f432"/>
                </a:cxn>
                <a:cxn ang="f196">
                  <a:pos x="f446" y="f447"/>
                </a:cxn>
                <a:cxn ang="f196">
                  <a:pos x="f448" y="f449"/>
                </a:cxn>
                <a:cxn ang="f196">
                  <a:pos x="f450" y="f451"/>
                </a:cxn>
                <a:cxn ang="f196">
                  <a:pos x="f452" y="f453"/>
                </a:cxn>
                <a:cxn ang="f196">
                  <a:pos x="f454" y="f455"/>
                </a:cxn>
                <a:cxn ang="f196">
                  <a:pos x="f456" y="f457"/>
                </a:cxn>
                <a:cxn ang="f196">
                  <a:pos x="f458" y="f459"/>
                </a:cxn>
                <a:cxn ang="f196">
                  <a:pos x="f460" y="f461"/>
                </a:cxn>
                <a:cxn ang="f196">
                  <a:pos x="f462" y="f463"/>
                </a:cxn>
                <a:cxn ang="f196">
                  <a:pos x="f464" y="f416"/>
                </a:cxn>
                <a:cxn ang="f196">
                  <a:pos x="f465" y="f466"/>
                </a:cxn>
                <a:cxn ang="f196">
                  <a:pos x="f467" y="f468"/>
                </a:cxn>
                <a:cxn ang="f196">
                  <a:pos x="f469" y="f470"/>
                </a:cxn>
                <a:cxn ang="f196">
                  <a:pos x="f471" y="f472"/>
                </a:cxn>
                <a:cxn ang="f196">
                  <a:pos x="f471" y="f472"/>
                </a:cxn>
                <a:cxn ang="f196">
                  <a:pos x="f473" y="f474"/>
                </a:cxn>
                <a:cxn ang="f196">
                  <a:pos x="f473" y="f474"/>
                </a:cxn>
                <a:cxn ang="f196">
                  <a:pos x="f473" y="f386"/>
                </a:cxn>
                <a:cxn ang="f196">
                  <a:pos x="f473" y="f386"/>
                </a:cxn>
                <a:cxn ang="f196">
                  <a:pos x="f385" y="f386"/>
                </a:cxn>
                <a:cxn ang="f196">
                  <a:pos x="f385" y="f386"/>
                </a:cxn>
              </a:cxnLst>
              <a:rect l="f381" t="f384" r="f382" b="f383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36ADF5">
                <a:alpha val="2901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7" name="Freeform 18"/>
            <p:cNvSpPr/>
            <p:nvPr/>
          </p:nvSpPr>
          <p:spPr>
            <a:xfrm>
              <a:off x="2622549" y="731838"/>
              <a:ext cx="5551494" cy="8509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*/ 5216 f131 1"/>
                <a:gd name="f136" fmla="*/ 714 f130 1"/>
                <a:gd name="f137" fmla="*/ 4984 f131 1"/>
                <a:gd name="f138" fmla="*/ 686 f130 1"/>
                <a:gd name="f139" fmla="*/ 4478 f131 1"/>
                <a:gd name="f140" fmla="*/ 610 f130 1"/>
                <a:gd name="f141" fmla="*/ 3914 f131 1"/>
                <a:gd name="f142" fmla="*/ 508 f130 1"/>
                <a:gd name="f143" fmla="*/ 3286 f131 1"/>
                <a:gd name="f144" fmla="*/ 374 f130 1"/>
                <a:gd name="f145" fmla="*/ 2946 f131 1"/>
                <a:gd name="f146" fmla="*/ 296 f130 1"/>
                <a:gd name="f147" fmla="*/ 2682 f131 1"/>
                <a:gd name="f148" fmla="*/ 236 f130 1"/>
                <a:gd name="f149" fmla="*/ 2430 f131 1"/>
                <a:gd name="f150" fmla="*/ 184 f130 1"/>
                <a:gd name="f151" fmla="*/ 2190 f131 1"/>
                <a:gd name="f152" fmla="*/ 140 f130 1"/>
                <a:gd name="f153" fmla="*/ 1960 f131 1"/>
                <a:gd name="f154" fmla="*/ 102 f130 1"/>
                <a:gd name="f155" fmla="*/ 1740 f131 1"/>
                <a:gd name="f156" fmla="*/ 72 f130 1"/>
                <a:gd name="f157" fmla="*/ 1334 f131 1"/>
                <a:gd name="f158" fmla="*/ 28 f130 1"/>
                <a:gd name="f159" fmla="*/ 970 f131 1"/>
                <a:gd name="f160" fmla="*/ 4 f130 1"/>
                <a:gd name="f161" fmla="*/ 644 f131 1"/>
                <a:gd name="f162" fmla="*/ 0 f130 1"/>
                <a:gd name="f163" fmla="*/ 358 f131 1"/>
                <a:gd name="f164" fmla="*/ 10 f130 1"/>
                <a:gd name="f165" fmla="*/ 110 f131 1"/>
                <a:gd name="f166" fmla="*/ 32 f130 1"/>
                <a:gd name="f167" fmla="*/ 0 f131 1"/>
                <a:gd name="f168" fmla="*/ 48 f130 1"/>
                <a:gd name="f169" fmla="*/ 314 f131 1"/>
                <a:gd name="f170" fmla="*/ 86 f130 1"/>
                <a:gd name="f171" fmla="*/ 652 f131 1"/>
                <a:gd name="f172" fmla="*/ 1014 f131 1"/>
                <a:gd name="f173" fmla="*/ 210 f130 1"/>
                <a:gd name="f174" fmla="*/ 1402 f131 1"/>
                <a:gd name="f175" fmla="*/ 1756 f131 1"/>
                <a:gd name="f176" fmla="*/ 378 f130 1"/>
                <a:gd name="f177" fmla="*/ 2408 f131 1"/>
                <a:gd name="f178" fmla="*/ 516 f130 1"/>
                <a:gd name="f179" fmla="*/ 2708 f131 1"/>
                <a:gd name="f180" fmla="*/ 572 f130 1"/>
                <a:gd name="f181" fmla="*/ 2992 f131 1"/>
                <a:gd name="f182" fmla="*/ 620 f130 1"/>
                <a:gd name="f183" fmla="*/ 3260 f131 1"/>
                <a:gd name="f184" fmla="*/ 662 f130 1"/>
                <a:gd name="f185" fmla="*/ 3512 f131 1"/>
                <a:gd name="f186" fmla="*/ 694 f130 1"/>
                <a:gd name="f187" fmla="*/ 3750 f131 1"/>
                <a:gd name="f188" fmla="*/ 722 f130 1"/>
                <a:gd name="f189" fmla="*/ 3974 f131 1"/>
                <a:gd name="f190" fmla="*/ 740 f130 1"/>
                <a:gd name="f191" fmla="*/ 4184 f131 1"/>
                <a:gd name="f192" fmla="*/ 754 f130 1"/>
                <a:gd name="f193" fmla="*/ 4384 f131 1"/>
                <a:gd name="f194" fmla="*/ 762 f130 1"/>
                <a:gd name="f195" fmla="*/ 4570 f131 1"/>
                <a:gd name="f196" fmla="*/ 4746 f131 1"/>
                <a:gd name="f197" fmla="*/ 758 f130 1"/>
                <a:gd name="f198" fmla="*/ 4912 f131 1"/>
                <a:gd name="f199" fmla="*/ 748 f130 1"/>
                <a:gd name="f200" fmla="*/ 5068 f131 1"/>
                <a:gd name="f201" fmla="*/ 732 f130 1"/>
                <a:gd name="f202" fmla="+- f132 0 f1"/>
                <a:gd name="f203" fmla="*/ f135 1 5216"/>
                <a:gd name="f204" fmla="*/ f136 1 762"/>
                <a:gd name="f205" fmla="*/ f137 1 5216"/>
                <a:gd name="f206" fmla="*/ f138 1 762"/>
                <a:gd name="f207" fmla="*/ f139 1 5216"/>
                <a:gd name="f208" fmla="*/ f140 1 762"/>
                <a:gd name="f209" fmla="*/ f141 1 5216"/>
                <a:gd name="f210" fmla="*/ f142 1 762"/>
                <a:gd name="f211" fmla="*/ f143 1 5216"/>
                <a:gd name="f212" fmla="*/ f144 1 762"/>
                <a:gd name="f213" fmla="*/ f145 1 5216"/>
                <a:gd name="f214" fmla="*/ f146 1 762"/>
                <a:gd name="f215" fmla="*/ f147 1 5216"/>
                <a:gd name="f216" fmla="*/ f148 1 762"/>
                <a:gd name="f217" fmla="*/ f149 1 5216"/>
                <a:gd name="f218" fmla="*/ f150 1 762"/>
                <a:gd name="f219" fmla="*/ f151 1 5216"/>
                <a:gd name="f220" fmla="*/ f152 1 762"/>
                <a:gd name="f221" fmla="*/ f153 1 5216"/>
                <a:gd name="f222" fmla="*/ f154 1 762"/>
                <a:gd name="f223" fmla="*/ f155 1 5216"/>
                <a:gd name="f224" fmla="*/ f156 1 762"/>
                <a:gd name="f225" fmla="*/ f157 1 5216"/>
                <a:gd name="f226" fmla="*/ f158 1 762"/>
                <a:gd name="f227" fmla="*/ f159 1 5216"/>
                <a:gd name="f228" fmla="*/ f160 1 762"/>
                <a:gd name="f229" fmla="*/ f161 1 5216"/>
                <a:gd name="f230" fmla="*/ f162 1 762"/>
                <a:gd name="f231" fmla="*/ f163 1 5216"/>
                <a:gd name="f232" fmla="*/ f164 1 762"/>
                <a:gd name="f233" fmla="*/ f165 1 5216"/>
                <a:gd name="f234" fmla="*/ f166 1 762"/>
                <a:gd name="f235" fmla="*/ f167 1 5216"/>
                <a:gd name="f236" fmla="*/ f168 1 762"/>
                <a:gd name="f237" fmla="*/ f169 1 5216"/>
                <a:gd name="f238" fmla="*/ f170 1 762"/>
                <a:gd name="f239" fmla="*/ f171 1 5216"/>
                <a:gd name="f240" fmla="*/ f172 1 5216"/>
                <a:gd name="f241" fmla="*/ f173 1 762"/>
                <a:gd name="f242" fmla="*/ f174 1 5216"/>
                <a:gd name="f243" fmla="*/ f175 1 5216"/>
                <a:gd name="f244" fmla="*/ f176 1 762"/>
                <a:gd name="f245" fmla="*/ f177 1 5216"/>
                <a:gd name="f246" fmla="*/ f178 1 762"/>
                <a:gd name="f247" fmla="*/ f179 1 5216"/>
                <a:gd name="f248" fmla="*/ f180 1 762"/>
                <a:gd name="f249" fmla="*/ f181 1 5216"/>
                <a:gd name="f250" fmla="*/ f182 1 762"/>
                <a:gd name="f251" fmla="*/ f183 1 5216"/>
                <a:gd name="f252" fmla="*/ f184 1 762"/>
                <a:gd name="f253" fmla="*/ f185 1 5216"/>
                <a:gd name="f254" fmla="*/ f186 1 762"/>
                <a:gd name="f255" fmla="*/ f187 1 5216"/>
                <a:gd name="f256" fmla="*/ f188 1 762"/>
                <a:gd name="f257" fmla="*/ f189 1 5216"/>
                <a:gd name="f258" fmla="*/ f190 1 762"/>
                <a:gd name="f259" fmla="*/ f191 1 5216"/>
                <a:gd name="f260" fmla="*/ f192 1 762"/>
                <a:gd name="f261" fmla="*/ f193 1 5216"/>
                <a:gd name="f262" fmla="*/ f194 1 762"/>
                <a:gd name="f263" fmla="*/ f195 1 5216"/>
                <a:gd name="f264" fmla="*/ f196 1 5216"/>
                <a:gd name="f265" fmla="*/ f197 1 762"/>
                <a:gd name="f266" fmla="*/ f198 1 5216"/>
                <a:gd name="f267" fmla="*/ f199 1 762"/>
                <a:gd name="f268" fmla="*/ f200 1 5216"/>
                <a:gd name="f269" fmla="*/ f201 1 762"/>
                <a:gd name="f270" fmla="*/ 0 1 f133"/>
                <a:gd name="f271" fmla="*/ f127 1 f133"/>
                <a:gd name="f272" fmla="*/ 0 1 f134"/>
                <a:gd name="f273" fmla="*/ f128 1 f134"/>
                <a:gd name="f274" fmla="*/ f203 1 f133"/>
                <a:gd name="f275" fmla="*/ f204 1 f134"/>
                <a:gd name="f276" fmla="*/ f205 1 f133"/>
                <a:gd name="f277" fmla="*/ f206 1 f134"/>
                <a:gd name="f278" fmla="*/ f207 1 f133"/>
                <a:gd name="f279" fmla="*/ f208 1 f134"/>
                <a:gd name="f280" fmla="*/ f209 1 f133"/>
                <a:gd name="f281" fmla="*/ f210 1 f134"/>
                <a:gd name="f282" fmla="*/ f211 1 f133"/>
                <a:gd name="f283" fmla="*/ f212 1 f134"/>
                <a:gd name="f284" fmla="*/ f213 1 f133"/>
                <a:gd name="f285" fmla="*/ f214 1 f134"/>
                <a:gd name="f286" fmla="*/ f215 1 f133"/>
                <a:gd name="f287" fmla="*/ f216 1 f134"/>
                <a:gd name="f288" fmla="*/ f217 1 f133"/>
                <a:gd name="f289" fmla="*/ f218 1 f134"/>
                <a:gd name="f290" fmla="*/ f219 1 f133"/>
                <a:gd name="f291" fmla="*/ f220 1 f134"/>
                <a:gd name="f292" fmla="*/ f221 1 f133"/>
                <a:gd name="f293" fmla="*/ f222 1 f134"/>
                <a:gd name="f294" fmla="*/ f223 1 f133"/>
                <a:gd name="f295" fmla="*/ f224 1 f134"/>
                <a:gd name="f296" fmla="*/ f225 1 f133"/>
                <a:gd name="f297" fmla="*/ f226 1 f134"/>
                <a:gd name="f298" fmla="*/ f227 1 f133"/>
                <a:gd name="f299" fmla="*/ f228 1 f134"/>
                <a:gd name="f300" fmla="*/ f229 1 f133"/>
                <a:gd name="f301" fmla="*/ f230 1 f134"/>
                <a:gd name="f302" fmla="*/ f231 1 f133"/>
                <a:gd name="f303" fmla="*/ f232 1 f134"/>
                <a:gd name="f304" fmla="*/ f233 1 f133"/>
                <a:gd name="f305" fmla="*/ f234 1 f134"/>
                <a:gd name="f306" fmla="*/ f235 1 f133"/>
                <a:gd name="f307" fmla="*/ f236 1 f134"/>
                <a:gd name="f308" fmla="*/ f237 1 f133"/>
                <a:gd name="f309" fmla="*/ f238 1 f134"/>
                <a:gd name="f310" fmla="*/ f239 1 f133"/>
                <a:gd name="f311" fmla="*/ f240 1 f133"/>
                <a:gd name="f312" fmla="*/ f241 1 f134"/>
                <a:gd name="f313" fmla="*/ f242 1 f133"/>
                <a:gd name="f314" fmla="*/ f243 1 f133"/>
                <a:gd name="f315" fmla="*/ f244 1 f134"/>
                <a:gd name="f316" fmla="*/ f245 1 f133"/>
                <a:gd name="f317" fmla="*/ f246 1 f134"/>
                <a:gd name="f318" fmla="*/ f247 1 f133"/>
                <a:gd name="f319" fmla="*/ f248 1 f134"/>
                <a:gd name="f320" fmla="*/ f249 1 f133"/>
                <a:gd name="f321" fmla="*/ f250 1 f134"/>
                <a:gd name="f322" fmla="*/ f251 1 f133"/>
                <a:gd name="f323" fmla="*/ f252 1 f134"/>
                <a:gd name="f324" fmla="*/ f253 1 f133"/>
                <a:gd name="f325" fmla="*/ f254 1 f134"/>
                <a:gd name="f326" fmla="*/ f255 1 f133"/>
                <a:gd name="f327" fmla="*/ f256 1 f134"/>
                <a:gd name="f328" fmla="*/ f257 1 f133"/>
                <a:gd name="f329" fmla="*/ f258 1 f134"/>
                <a:gd name="f330" fmla="*/ f259 1 f133"/>
                <a:gd name="f331" fmla="*/ f260 1 f134"/>
                <a:gd name="f332" fmla="*/ f261 1 f133"/>
                <a:gd name="f333" fmla="*/ f262 1 f134"/>
                <a:gd name="f334" fmla="*/ f263 1 f133"/>
                <a:gd name="f335" fmla="*/ f264 1 f133"/>
                <a:gd name="f336" fmla="*/ f265 1 f134"/>
                <a:gd name="f337" fmla="*/ f266 1 f133"/>
                <a:gd name="f338" fmla="*/ f267 1 f134"/>
                <a:gd name="f339" fmla="*/ f268 1 f133"/>
                <a:gd name="f340" fmla="*/ f269 1 f134"/>
                <a:gd name="f341" fmla="*/ f270 f124 1"/>
                <a:gd name="f342" fmla="*/ f271 f124 1"/>
                <a:gd name="f343" fmla="*/ f273 f125 1"/>
                <a:gd name="f344" fmla="*/ f272 f125 1"/>
                <a:gd name="f345" fmla="*/ f274 f124 1"/>
                <a:gd name="f346" fmla="*/ f275 f125 1"/>
                <a:gd name="f347" fmla="*/ f276 f124 1"/>
                <a:gd name="f348" fmla="*/ f277 f125 1"/>
                <a:gd name="f349" fmla="*/ f278 f124 1"/>
                <a:gd name="f350" fmla="*/ f279 f125 1"/>
                <a:gd name="f351" fmla="*/ f280 f124 1"/>
                <a:gd name="f352" fmla="*/ f281 f125 1"/>
                <a:gd name="f353" fmla="*/ f282 f124 1"/>
                <a:gd name="f354" fmla="*/ f283 f125 1"/>
                <a:gd name="f355" fmla="*/ f284 f124 1"/>
                <a:gd name="f356" fmla="*/ f285 f125 1"/>
                <a:gd name="f357" fmla="*/ f286 f124 1"/>
                <a:gd name="f358" fmla="*/ f287 f125 1"/>
                <a:gd name="f359" fmla="*/ f288 f124 1"/>
                <a:gd name="f360" fmla="*/ f289 f125 1"/>
                <a:gd name="f361" fmla="*/ f290 f124 1"/>
                <a:gd name="f362" fmla="*/ f291 f125 1"/>
                <a:gd name="f363" fmla="*/ f292 f124 1"/>
                <a:gd name="f364" fmla="*/ f293 f125 1"/>
                <a:gd name="f365" fmla="*/ f294 f124 1"/>
                <a:gd name="f366" fmla="*/ f295 f125 1"/>
                <a:gd name="f367" fmla="*/ f296 f124 1"/>
                <a:gd name="f368" fmla="*/ f297 f125 1"/>
                <a:gd name="f369" fmla="*/ f298 f124 1"/>
                <a:gd name="f370" fmla="*/ f299 f125 1"/>
                <a:gd name="f371" fmla="*/ f300 f124 1"/>
                <a:gd name="f372" fmla="*/ f301 f125 1"/>
                <a:gd name="f373" fmla="*/ f302 f124 1"/>
                <a:gd name="f374" fmla="*/ f303 f125 1"/>
                <a:gd name="f375" fmla="*/ f304 f124 1"/>
                <a:gd name="f376" fmla="*/ f305 f125 1"/>
                <a:gd name="f377" fmla="*/ f306 f124 1"/>
                <a:gd name="f378" fmla="*/ f307 f125 1"/>
                <a:gd name="f379" fmla="*/ f308 f124 1"/>
                <a:gd name="f380" fmla="*/ f309 f125 1"/>
                <a:gd name="f381" fmla="*/ f310 f124 1"/>
                <a:gd name="f382" fmla="*/ f311 f124 1"/>
                <a:gd name="f383" fmla="*/ f312 f125 1"/>
                <a:gd name="f384" fmla="*/ f313 f124 1"/>
                <a:gd name="f385" fmla="*/ f314 f124 1"/>
                <a:gd name="f386" fmla="*/ f315 f125 1"/>
                <a:gd name="f387" fmla="*/ f316 f124 1"/>
                <a:gd name="f388" fmla="*/ f317 f125 1"/>
                <a:gd name="f389" fmla="*/ f318 f124 1"/>
                <a:gd name="f390" fmla="*/ f319 f125 1"/>
                <a:gd name="f391" fmla="*/ f320 f124 1"/>
                <a:gd name="f392" fmla="*/ f321 f125 1"/>
                <a:gd name="f393" fmla="*/ f322 f124 1"/>
                <a:gd name="f394" fmla="*/ f323 f125 1"/>
                <a:gd name="f395" fmla="*/ f324 f124 1"/>
                <a:gd name="f396" fmla="*/ f325 f125 1"/>
                <a:gd name="f397" fmla="*/ f326 f124 1"/>
                <a:gd name="f398" fmla="*/ f327 f125 1"/>
                <a:gd name="f399" fmla="*/ f328 f124 1"/>
                <a:gd name="f400" fmla="*/ f329 f125 1"/>
                <a:gd name="f401" fmla="*/ f330 f124 1"/>
                <a:gd name="f402" fmla="*/ f331 f125 1"/>
                <a:gd name="f403" fmla="*/ f332 f124 1"/>
                <a:gd name="f404" fmla="*/ f333 f125 1"/>
                <a:gd name="f405" fmla="*/ f334 f124 1"/>
                <a:gd name="f406" fmla="*/ f335 f124 1"/>
                <a:gd name="f407" fmla="*/ f336 f125 1"/>
                <a:gd name="f408" fmla="*/ f337 f124 1"/>
                <a:gd name="f409" fmla="*/ f338 f125 1"/>
                <a:gd name="f410" fmla="*/ f339 f124 1"/>
                <a:gd name="f411" fmla="*/ f340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45" y="f346"/>
                </a:cxn>
                <a:cxn ang="f202">
                  <a:pos x="f347" y="f348"/>
                </a:cxn>
                <a:cxn ang="f202">
                  <a:pos x="f349" y="f350"/>
                </a:cxn>
                <a:cxn ang="f202">
                  <a:pos x="f351" y="f352"/>
                </a:cxn>
                <a:cxn ang="f202">
                  <a:pos x="f353" y="f354"/>
                </a:cxn>
                <a:cxn ang="f202">
                  <a:pos x="f355" y="f356"/>
                </a:cxn>
                <a:cxn ang="f202">
                  <a:pos x="f357" y="f358"/>
                </a:cxn>
                <a:cxn ang="f202">
                  <a:pos x="f359" y="f360"/>
                </a:cxn>
                <a:cxn ang="f202">
                  <a:pos x="f361" y="f362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8"/>
                </a:cxn>
                <a:cxn ang="f202">
                  <a:pos x="f369" y="f370"/>
                </a:cxn>
                <a:cxn ang="f202">
                  <a:pos x="f371" y="f372"/>
                </a:cxn>
                <a:cxn ang="f202">
                  <a:pos x="f373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9" y="f380"/>
                </a:cxn>
                <a:cxn ang="f202">
                  <a:pos x="f381" y="f362"/>
                </a:cxn>
                <a:cxn ang="f202">
                  <a:pos x="f382" y="f383"/>
                </a:cxn>
                <a:cxn ang="f202">
                  <a:pos x="f384" y="f356"/>
                </a:cxn>
                <a:cxn ang="f202">
                  <a:pos x="f385" y="f386"/>
                </a:cxn>
                <a:cxn ang="f202">
                  <a:pos x="f387" y="f388"/>
                </a:cxn>
                <a:cxn ang="f202">
                  <a:pos x="f389" y="f390"/>
                </a:cxn>
                <a:cxn ang="f202">
                  <a:pos x="f391" y="f392"/>
                </a:cxn>
                <a:cxn ang="f202">
                  <a:pos x="f393" y="f394"/>
                </a:cxn>
                <a:cxn ang="f202">
                  <a:pos x="f395" y="f396"/>
                </a:cxn>
                <a:cxn ang="f202">
                  <a:pos x="f397" y="f398"/>
                </a:cxn>
                <a:cxn ang="f202">
                  <a:pos x="f399" y="f400"/>
                </a:cxn>
                <a:cxn ang="f202">
                  <a:pos x="f401" y="f402"/>
                </a:cxn>
                <a:cxn ang="f202">
                  <a:pos x="f403" y="f404"/>
                </a:cxn>
                <a:cxn ang="f202">
                  <a:pos x="f405" y="f404"/>
                </a:cxn>
                <a:cxn ang="f202">
                  <a:pos x="f406" y="f407"/>
                </a:cxn>
                <a:cxn ang="f202">
                  <a:pos x="f408" y="f409"/>
                </a:cxn>
                <a:cxn ang="f202">
                  <a:pos x="f410" y="f411"/>
                </a:cxn>
                <a:cxn ang="f202">
                  <a:pos x="f345" y="f346"/>
                </a:cxn>
              </a:cxnLst>
              <a:rect l="f341" t="f344" r="f342" b="f343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36ADF5">
                <a:alpha val="3999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 22"/>
            <p:cNvSpPr/>
            <p:nvPr/>
          </p:nvSpPr>
          <p:spPr>
            <a:xfrm>
              <a:off x="2832099" y="742950"/>
              <a:ext cx="5473706" cy="7762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*/ 0 f70 1"/>
                <a:gd name="f75" fmla="*/ 70 f69 1"/>
                <a:gd name="f76" fmla="*/ 18 f70 1"/>
                <a:gd name="f77" fmla="*/ 66 f69 1"/>
                <a:gd name="f78" fmla="*/ 72 f70 1"/>
                <a:gd name="f79" fmla="*/ 56 f69 1"/>
                <a:gd name="f80" fmla="*/ 164 f70 1"/>
                <a:gd name="f81" fmla="*/ 42 f69 1"/>
                <a:gd name="f82" fmla="*/ 224 f70 1"/>
                <a:gd name="f83" fmla="*/ 34 f69 1"/>
                <a:gd name="f84" fmla="*/ 294 f70 1"/>
                <a:gd name="f85" fmla="*/ 26 f69 1"/>
                <a:gd name="f86" fmla="*/ 372 f70 1"/>
                <a:gd name="f87" fmla="*/ 20 f69 1"/>
                <a:gd name="f88" fmla="*/ 462 f70 1"/>
                <a:gd name="f89" fmla="*/ 14 f69 1"/>
                <a:gd name="f90" fmla="*/ 560 f70 1"/>
                <a:gd name="f91" fmla="*/ 8 f69 1"/>
                <a:gd name="f92" fmla="*/ 670 f70 1"/>
                <a:gd name="f93" fmla="*/ 4 f69 1"/>
                <a:gd name="f94" fmla="*/ 790 f70 1"/>
                <a:gd name="f95" fmla="*/ 2 f69 1"/>
                <a:gd name="f96" fmla="*/ 920 f70 1"/>
                <a:gd name="f97" fmla="*/ 0 f69 1"/>
                <a:gd name="f98" fmla="*/ 1060 f70 1"/>
                <a:gd name="f99" fmla="*/ 1210 f70 1"/>
                <a:gd name="f100" fmla="*/ 6 f69 1"/>
                <a:gd name="f101" fmla="*/ 1372 f70 1"/>
                <a:gd name="f102" fmla="*/ 1544 f70 1"/>
                <a:gd name="f103" fmla="*/ 24 f69 1"/>
                <a:gd name="f104" fmla="*/ 1726 f70 1"/>
                <a:gd name="f105" fmla="*/ 40 f69 1"/>
                <a:gd name="f106" fmla="*/ 1920 f70 1"/>
                <a:gd name="f107" fmla="*/ 58 f69 1"/>
                <a:gd name="f108" fmla="*/ 2126 f70 1"/>
                <a:gd name="f109" fmla="*/ 80 f69 1"/>
                <a:gd name="f110" fmla="*/ 2342 f70 1"/>
                <a:gd name="f111" fmla="*/ 106 f69 1"/>
                <a:gd name="f112" fmla="*/ 2570 f70 1"/>
                <a:gd name="f113" fmla="*/ 138 f69 1"/>
                <a:gd name="f114" fmla="*/ 2808 f70 1"/>
                <a:gd name="f115" fmla="*/ 174 f69 1"/>
                <a:gd name="f116" fmla="*/ 3058 f70 1"/>
                <a:gd name="f117" fmla="*/ 216 f69 1"/>
                <a:gd name="f118" fmla="*/ 3320 f70 1"/>
                <a:gd name="f119" fmla="*/ 266 f69 1"/>
                <a:gd name="f120" fmla="*/ 3594 f70 1"/>
                <a:gd name="f121" fmla="*/ 320 f69 1"/>
                <a:gd name="f122" fmla="*/ 3880 f70 1"/>
                <a:gd name="f123" fmla="*/ 380 f69 1"/>
                <a:gd name="f124" fmla="*/ 4178 f70 1"/>
                <a:gd name="f125" fmla="*/ 448 f69 1"/>
                <a:gd name="f126" fmla="*/ 4488 f70 1"/>
                <a:gd name="f127" fmla="*/ 522 f69 1"/>
                <a:gd name="f128" fmla="*/ 4810 f70 1"/>
                <a:gd name="f129" fmla="*/ 604 f69 1"/>
                <a:gd name="f130" fmla="*/ 5144 f70 1"/>
                <a:gd name="f131" fmla="*/ 694 f69 1"/>
                <a:gd name="f132" fmla="+- f71 0 f1"/>
                <a:gd name="f133" fmla="*/ f74 1 5144"/>
                <a:gd name="f134" fmla="*/ f75 1 694"/>
                <a:gd name="f135" fmla="*/ f76 1 5144"/>
                <a:gd name="f136" fmla="*/ f77 1 694"/>
                <a:gd name="f137" fmla="*/ f78 1 5144"/>
                <a:gd name="f138" fmla="*/ f79 1 694"/>
                <a:gd name="f139" fmla="*/ f80 1 5144"/>
                <a:gd name="f140" fmla="*/ f81 1 694"/>
                <a:gd name="f141" fmla="*/ f82 1 5144"/>
                <a:gd name="f142" fmla="*/ f83 1 694"/>
                <a:gd name="f143" fmla="*/ f84 1 5144"/>
                <a:gd name="f144" fmla="*/ f85 1 694"/>
                <a:gd name="f145" fmla="*/ f86 1 5144"/>
                <a:gd name="f146" fmla="*/ f87 1 694"/>
                <a:gd name="f147" fmla="*/ f88 1 5144"/>
                <a:gd name="f148" fmla="*/ f89 1 694"/>
                <a:gd name="f149" fmla="*/ f90 1 5144"/>
                <a:gd name="f150" fmla="*/ f91 1 694"/>
                <a:gd name="f151" fmla="*/ f92 1 5144"/>
                <a:gd name="f152" fmla="*/ f93 1 694"/>
                <a:gd name="f153" fmla="*/ f94 1 5144"/>
                <a:gd name="f154" fmla="*/ f95 1 694"/>
                <a:gd name="f155" fmla="*/ f96 1 5144"/>
                <a:gd name="f156" fmla="*/ f97 1 694"/>
                <a:gd name="f157" fmla="*/ f98 1 5144"/>
                <a:gd name="f158" fmla="*/ f99 1 5144"/>
                <a:gd name="f159" fmla="*/ f100 1 694"/>
                <a:gd name="f160" fmla="*/ f101 1 5144"/>
                <a:gd name="f161" fmla="*/ f102 1 5144"/>
                <a:gd name="f162" fmla="*/ f103 1 694"/>
                <a:gd name="f163" fmla="*/ f104 1 5144"/>
                <a:gd name="f164" fmla="*/ f105 1 694"/>
                <a:gd name="f165" fmla="*/ f106 1 5144"/>
                <a:gd name="f166" fmla="*/ f107 1 694"/>
                <a:gd name="f167" fmla="*/ f108 1 5144"/>
                <a:gd name="f168" fmla="*/ f109 1 694"/>
                <a:gd name="f169" fmla="*/ f110 1 5144"/>
                <a:gd name="f170" fmla="*/ f111 1 694"/>
                <a:gd name="f171" fmla="*/ f112 1 5144"/>
                <a:gd name="f172" fmla="*/ f113 1 694"/>
                <a:gd name="f173" fmla="*/ f114 1 5144"/>
                <a:gd name="f174" fmla="*/ f115 1 694"/>
                <a:gd name="f175" fmla="*/ f116 1 5144"/>
                <a:gd name="f176" fmla="*/ f117 1 694"/>
                <a:gd name="f177" fmla="*/ f118 1 5144"/>
                <a:gd name="f178" fmla="*/ f119 1 694"/>
                <a:gd name="f179" fmla="*/ f120 1 5144"/>
                <a:gd name="f180" fmla="*/ f121 1 694"/>
                <a:gd name="f181" fmla="*/ f122 1 5144"/>
                <a:gd name="f182" fmla="*/ f123 1 694"/>
                <a:gd name="f183" fmla="*/ f124 1 5144"/>
                <a:gd name="f184" fmla="*/ f125 1 694"/>
                <a:gd name="f185" fmla="*/ f126 1 5144"/>
                <a:gd name="f186" fmla="*/ f127 1 694"/>
                <a:gd name="f187" fmla="*/ f128 1 5144"/>
                <a:gd name="f188" fmla="*/ f129 1 694"/>
                <a:gd name="f189" fmla="*/ f130 1 5144"/>
                <a:gd name="f190" fmla="*/ f131 1 694"/>
                <a:gd name="f191" fmla="*/ 0 1 f72"/>
                <a:gd name="f192" fmla="*/ f66 1 f72"/>
                <a:gd name="f193" fmla="*/ 0 1 f73"/>
                <a:gd name="f194" fmla="*/ f67 1 f73"/>
                <a:gd name="f195" fmla="*/ f133 1 f72"/>
                <a:gd name="f196" fmla="*/ f134 1 f73"/>
                <a:gd name="f197" fmla="*/ f135 1 f72"/>
                <a:gd name="f198" fmla="*/ f136 1 f73"/>
                <a:gd name="f199" fmla="*/ f137 1 f72"/>
                <a:gd name="f200" fmla="*/ f138 1 f73"/>
                <a:gd name="f201" fmla="*/ f139 1 f72"/>
                <a:gd name="f202" fmla="*/ f140 1 f73"/>
                <a:gd name="f203" fmla="*/ f141 1 f72"/>
                <a:gd name="f204" fmla="*/ f142 1 f73"/>
                <a:gd name="f205" fmla="*/ f143 1 f72"/>
                <a:gd name="f206" fmla="*/ f144 1 f73"/>
                <a:gd name="f207" fmla="*/ f145 1 f72"/>
                <a:gd name="f208" fmla="*/ f146 1 f73"/>
                <a:gd name="f209" fmla="*/ f147 1 f72"/>
                <a:gd name="f210" fmla="*/ f148 1 f73"/>
                <a:gd name="f211" fmla="*/ f149 1 f72"/>
                <a:gd name="f212" fmla="*/ f150 1 f73"/>
                <a:gd name="f213" fmla="*/ f151 1 f72"/>
                <a:gd name="f214" fmla="*/ f152 1 f73"/>
                <a:gd name="f215" fmla="*/ f153 1 f72"/>
                <a:gd name="f216" fmla="*/ f154 1 f73"/>
                <a:gd name="f217" fmla="*/ f155 1 f72"/>
                <a:gd name="f218" fmla="*/ f156 1 f73"/>
                <a:gd name="f219" fmla="*/ f157 1 f72"/>
                <a:gd name="f220" fmla="*/ f158 1 f72"/>
                <a:gd name="f221" fmla="*/ f159 1 f73"/>
                <a:gd name="f222" fmla="*/ f160 1 f72"/>
                <a:gd name="f223" fmla="*/ f161 1 f72"/>
                <a:gd name="f224" fmla="*/ f162 1 f73"/>
                <a:gd name="f225" fmla="*/ f163 1 f72"/>
                <a:gd name="f226" fmla="*/ f164 1 f73"/>
                <a:gd name="f227" fmla="*/ f165 1 f72"/>
                <a:gd name="f228" fmla="*/ f166 1 f73"/>
                <a:gd name="f229" fmla="*/ f167 1 f72"/>
                <a:gd name="f230" fmla="*/ f168 1 f73"/>
                <a:gd name="f231" fmla="*/ f169 1 f72"/>
                <a:gd name="f232" fmla="*/ f170 1 f73"/>
                <a:gd name="f233" fmla="*/ f171 1 f72"/>
                <a:gd name="f234" fmla="*/ f172 1 f73"/>
                <a:gd name="f235" fmla="*/ f173 1 f72"/>
                <a:gd name="f236" fmla="*/ f174 1 f73"/>
                <a:gd name="f237" fmla="*/ f175 1 f72"/>
                <a:gd name="f238" fmla="*/ f176 1 f73"/>
                <a:gd name="f239" fmla="*/ f177 1 f72"/>
                <a:gd name="f240" fmla="*/ f178 1 f73"/>
                <a:gd name="f241" fmla="*/ f179 1 f72"/>
                <a:gd name="f242" fmla="*/ f180 1 f73"/>
                <a:gd name="f243" fmla="*/ f181 1 f72"/>
                <a:gd name="f244" fmla="*/ f182 1 f73"/>
                <a:gd name="f245" fmla="*/ f183 1 f72"/>
                <a:gd name="f246" fmla="*/ f184 1 f73"/>
                <a:gd name="f247" fmla="*/ f185 1 f72"/>
                <a:gd name="f248" fmla="*/ f186 1 f73"/>
                <a:gd name="f249" fmla="*/ f187 1 f72"/>
                <a:gd name="f250" fmla="*/ f188 1 f73"/>
                <a:gd name="f251" fmla="*/ f189 1 f72"/>
                <a:gd name="f252" fmla="*/ f190 1 f73"/>
                <a:gd name="f253" fmla="*/ f191 f63 1"/>
                <a:gd name="f254" fmla="*/ f192 f63 1"/>
                <a:gd name="f255" fmla="*/ f194 f64 1"/>
                <a:gd name="f256" fmla="*/ f193 f64 1"/>
                <a:gd name="f257" fmla="*/ f195 f63 1"/>
                <a:gd name="f258" fmla="*/ f196 f64 1"/>
                <a:gd name="f259" fmla="*/ f197 f63 1"/>
                <a:gd name="f260" fmla="*/ f198 f64 1"/>
                <a:gd name="f261" fmla="*/ f199 f63 1"/>
                <a:gd name="f262" fmla="*/ f200 f64 1"/>
                <a:gd name="f263" fmla="*/ f201 f63 1"/>
                <a:gd name="f264" fmla="*/ f202 f64 1"/>
                <a:gd name="f265" fmla="*/ f203 f63 1"/>
                <a:gd name="f266" fmla="*/ f204 f64 1"/>
                <a:gd name="f267" fmla="*/ f205 f63 1"/>
                <a:gd name="f268" fmla="*/ f206 f64 1"/>
                <a:gd name="f269" fmla="*/ f207 f63 1"/>
                <a:gd name="f270" fmla="*/ f208 f64 1"/>
                <a:gd name="f271" fmla="*/ f209 f63 1"/>
                <a:gd name="f272" fmla="*/ f210 f64 1"/>
                <a:gd name="f273" fmla="*/ f211 f63 1"/>
                <a:gd name="f274" fmla="*/ f212 f64 1"/>
                <a:gd name="f275" fmla="*/ f213 f63 1"/>
                <a:gd name="f276" fmla="*/ f214 f64 1"/>
                <a:gd name="f277" fmla="*/ f215 f63 1"/>
                <a:gd name="f278" fmla="*/ f216 f64 1"/>
                <a:gd name="f279" fmla="*/ f217 f63 1"/>
                <a:gd name="f280" fmla="*/ f218 f64 1"/>
                <a:gd name="f281" fmla="*/ f219 f63 1"/>
                <a:gd name="f282" fmla="*/ f220 f63 1"/>
                <a:gd name="f283" fmla="*/ f221 f64 1"/>
                <a:gd name="f284" fmla="*/ f222 f63 1"/>
                <a:gd name="f285" fmla="*/ f223 f63 1"/>
                <a:gd name="f286" fmla="*/ f224 f64 1"/>
                <a:gd name="f287" fmla="*/ f225 f63 1"/>
                <a:gd name="f288" fmla="*/ f226 f64 1"/>
                <a:gd name="f289" fmla="*/ f227 f63 1"/>
                <a:gd name="f290" fmla="*/ f228 f64 1"/>
                <a:gd name="f291" fmla="*/ f229 f63 1"/>
                <a:gd name="f292" fmla="*/ f230 f64 1"/>
                <a:gd name="f293" fmla="*/ f231 f63 1"/>
                <a:gd name="f294" fmla="*/ f232 f64 1"/>
                <a:gd name="f295" fmla="*/ f233 f63 1"/>
                <a:gd name="f296" fmla="*/ f234 f64 1"/>
                <a:gd name="f297" fmla="*/ f235 f63 1"/>
                <a:gd name="f298" fmla="*/ f236 f64 1"/>
                <a:gd name="f299" fmla="*/ f237 f63 1"/>
                <a:gd name="f300" fmla="*/ f238 f64 1"/>
                <a:gd name="f301" fmla="*/ f239 f63 1"/>
                <a:gd name="f302" fmla="*/ f240 f64 1"/>
                <a:gd name="f303" fmla="*/ f241 f63 1"/>
                <a:gd name="f304" fmla="*/ f242 f64 1"/>
                <a:gd name="f305" fmla="*/ f243 f63 1"/>
                <a:gd name="f306" fmla="*/ f244 f64 1"/>
                <a:gd name="f307" fmla="*/ f245 f63 1"/>
                <a:gd name="f308" fmla="*/ f246 f64 1"/>
                <a:gd name="f309" fmla="*/ f247 f63 1"/>
                <a:gd name="f310" fmla="*/ f248 f64 1"/>
                <a:gd name="f311" fmla="*/ f249 f63 1"/>
                <a:gd name="f312" fmla="*/ f250 f64 1"/>
                <a:gd name="f313" fmla="*/ f251 f63 1"/>
                <a:gd name="f314" fmla="*/ f25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57" y="f258"/>
                </a:cxn>
                <a:cxn ang="f132">
                  <a:pos x="f257" y="f258"/>
                </a:cxn>
                <a:cxn ang="f132">
                  <a:pos x="f259" y="f260"/>
                </a:cxn>
                <a:cxn ang="f132">
                  <a:pos x="f261" y="f262"/>
                </a:cxn>
                <a:cxn ang="f132">
                  <a:pos x="f263" y="f264"/>
                </a:cxn>
                <a:cxn ang="f132">
                  <a:pos x="f265" y="f266"/>
                </a:cxn>
                <a:cxn ang="f132">
                  <a:pos x="f267" y="f268"/>
                </a:cxn>
                <a:cxn ang="f132">
                  <a:pos x="f269" y="f270"/>
                </a:cxn>
                <a:cxn ang="f132">
                  <a:pos x="f271" y="f272"/>
                </a:cxn>
                <a:cxn ang="f132">
                  <a:pos x="f273" y="f274"/>
                </a:cxn>
                <a:cxn ang="f132">
                  <a:pos x="f275" y="f276"/>
                </a:cxn>
                <a:cxn ang="f132">
                  <a:pos x="f277" y="f278"/>
                </a:cxn>
                <a:cxn ang="f132">
                  <a:pos x="f279" y="f280"/>
                </a:cxn>
                <a:cxn ang="f132">
                  <a:pos x="f281" y="f278"/>
                </a:cxn>
                <a:cxn ang="f132">
                  <a:pos x="f282" y="f283"/>
                </a:cxn>
                <a:cxn ang="f132">
                  <a:pos x="f284" y="f272"/>
                </a:cxn>
                <a:cxn ang="f132">
                  <a:pos x="f285" y="f286"/>
                </a:cxn>
                <a:cxn ang="f132">
                  <a:pos x="f287" y="f288"/>
                </a:cxn>
                <a:cxn ang="f132">
                  <a:pos x="f289" y="f290"/>
                </a:cxn>
                <a:cxn ang="f132">
                  <a:pos x="f291" y="f292"/>
                </a:cxn>
                <a:cxn ang="f132">
                  <a:pos x="f293" y="f294"/>
                </a:cxn>
                <a:cxn ang="f132">
                  <a:pos x="f295" y="f296"/>
                </a:cxn>
                <a:cxn ang="f132">
                  <a:pos x="f297" y="f298"/>
                </a:cxn>
                <a:cxn ang="f132">
                  <a:pos x="f299" y="f300"/>
                </a:cxn>
                <a:cxn ang="f132">
                  <a:pos x="f301" y="f302"/>
                </a:cxn>
                <a:cxn ang="f132">
                  <a:pos x="f303" y="f304"/>
                </a:cxn>
                <a:cxn ang="f132">
                  <a:pos x="f305" y="f306"/>
                </a:cxn>
                <a:cxn ang="f132">
                  <a:pos x="f307" y="f308"/>
                </a:cxn>
                <a:cxn ang="f132">
                  <a:pos x="f309" y="f310"/>
                </a:cxn>
                <a:cxn ang="f132">
                  <a:pos x="f311" y="f312"/>
                </a:cxn>
                <a:cxn ang="f132">
                  <a:pos x="f313" y="f314"/>
                </a:cxn>
              </a:cxnLst>
              <a:rect l="f253" t="f256" r="f254" b="f255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1" name="Freeform 26"/>
            <p:cNvSpPr/>
            <p:nvPr/>
          </p:nvSpPr>
          <p:spPr>
            <a:xfrm>
              <a:off x="5616577" y="730250"/>
              <a:ext cx="3311529" cy="65246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*/ 0 f50 1"/>
                <a:gd name="f55" fmla="*/ 584 f49 1"/>
                <a:gd name="f56" fmla="*/ 90 f50 1"/>
                <a:gd name="f57" fmla="*/ 560 f49 1"/>
                <a:gd name="f58" fmla="*/ 336 f50 1"/>
                <a:gd name="f59" fmla="*/ 498 f49 1"/>
                <a:gd name="f60" fmla="*/ 506 f50 1"/>
                <a:gd name="f61" fmla="*/ 456 f49 1"/>
                <a:gd name="f62" fmla="*/ 702 f50 1"/>
                <a:gd name="f63" fmla="*/ 410 f49 1"/>
                <a:gd name="f64" fmla="*/ 920 f50 1"/>
                <a:gd name="f65" fmla="*/ 360 f49 1"/>
                <a:gd name="f66" fmla="*/ 1154 f50 1"/>
                <a:gd name="f67" fmla="*/ 306 f49 1"/>
                <a:gd name="f68" fmla="*/ 1402 f50 1"/>
                <a:gd name="f69" fmla="*/ 254 f49 1"/>
                <a:gd name="f70" fmla="*/ 1656 f50 1"/>
                <a:gd name="f71" fmla="*/ 202 f49 1"/>
                <a:gd name="f72" fmla="*/ 1916 f50 1"/>
                <a:gd name="f73" fmla="*/ 154 f49 1"/>
                <a:gd name="f74" fmla="*/ 2174 f50 1"/>
                <a:gd name="f75" fmla="*/ 108 f49 1"/>
                <a:gd name="f76" fmla="*/ 2302 f50 1"/>
                <a:gd name="f77" fmla="*/ 88 f49 1"/>
                <a:gd name="f78" fmla="*/ 2426 f50 1"/>
                <a:gd name="f79" fmla="*/ 68 f49 1"/>
                <a:gd name="f80" fmla="*/ 2550 f50 1"/>
                <a:gd name="f81" fmla="*/ 52 f49 1"/>
                <a:gd name="f82" fmla="*/ 2670 f50 1"/>
                <a:gd name="f83" fmla="*/ 36 f49 1"/>
                <a:gd name="f84" fmla="*/ 2788 f50 1"/>
                <a:gd name="f85" fmla="*/ 24 f49 1"/>
                <a:gd name="f86" fmla="*/ 2900 f50 1"/>
                <a:gd name="f87" fmla="*/ 14 f49 1"/>
                <a:gd name="f88" fmla="*/ 3008 f50 1"/>
                <a:gd name="f89" fmla="*/ 6 f49 1"/>
                <a:gd name="f90" fmla="*/ 3112 f50 1"/>
                <a:gd name="f91" fmla="*/ 0 f49 1"/>
                <a:gd name="f92" fmla="+- f51 0 f1"/>
                <a:gd name="f93" fmla="*/ f54 1 3112"/>
                <a:gd name="f94" fmla="*/ f55 1 584"/>
                <a:gd name="f95" fmla="*/ f56 1 3112"/>
                <a:gd name="f96" fmla="*/ f57 1 584"/>
                <a:gd name="f97" fmla="*/ f58 1 3112"/>
                <a:gd name="f98" fmla="*/ f59 1 584"/>
                <a:gd name="f99" fmla="*/ f60 1 3112"/>
                <a:gd name="f100" fmla="*/ f61 1 584"/>
                <a:gd name="f101" fmla="*/ f62 1 3112"/>
                <a:gd name="f102" fmla="*/ f63 1 584"/>
                <a:gd name="f103" fmla="*/ f64 1 3112"/>
                <a:gd name="f104" fmla="*/ f65 1 584"/>
                <a:gd name="f105" fmla="*/ f66 1 3112"/>
                <a:gd name="f106" fmla="*/ f67 1 584"/>
                <a:gd name="f107" fmla="*/ f68 1 3112"/>
                <a:gd name="f108" fmla="*/ f69 1 584"/>
                <a:gd name="f109" fmla="*/ f70 1 3112"/>
                <a:gd name="f110" fmla="*/ f71 1 584"/>
                <a:gd name="f111" fmla="*/ f72 1 3112"/>
                <a:gd name="f112" fmla="*/ f73 1 584"/>
                <a:gd name="f113" fmla="*/ f74 1 3112"/>
                <a:gd name="f114" fmla="*/ f75 1 584"/>
                <a:gd name="f115" fmla="*/ f76 1 3112"/>
                <a:gd name="f116" fmla="*/ f77 1 584"/>
                <a:gd name="f117" fmla="*/ f78 1 3112"/>
                <a:gd name="f118" fmla="*/ f79 1 584"/>
                <a:gd name="f119" fmla="*/ f80 1 3112"/>
                <a:gd name="f120" fmla="*/ f81 1 584"/>
                <a:gd name="f121" fmla="*/ f82 1 3112"/>
                <a:gd name="f122" fmla="*/ f83 1 584"/>
                <a:gd name="f123" fmla="*/ f84 1 3112"/>
                <a:gd name="f124" fmla="*/ f85 1 584"/>
                <a:gd name="f125" fmla="*/ f86 1 3112"/>
                <a:gd name="f126" fmla="*/ f87 1 584"/>
                <a:gd name="f127" fmla="*/ f88 1 3112"/>
                <a:gd name="f128" fmla="*/ f89 1 584"/>
                <a:gd name="f129" fmla="*/ f90 1 3112"/>
                <a:gd name="f130" fmla="*/ f91 1 584"/>
                <a:gd name="f131" fmla="*/ 0 1 f52"/>
                <a:gd name="f132" fmla="*/ f46 1 f52"/>
                <a:gd name="f133" fmla="*/ 0 1 f53"/>
                <a:gd name="f134" fmla="*/ f47 1 f53"/>
                <a:gd name="f135" fmla="*/ f93 1 f52"/>
                <a:gd name="f136" fmla="*/ f94 1 f53"/>
                <a:gd name="f137" fmla="*/ f95 1 f52"/>
                <a:gd name="f138" fmla="*/ f96 1 f53"/>
                <a:gd name="f139" fmla="*/ f97 1 f52"/>
                <a:gd name="f140" fmla="*/ f98 1 f53"/>
                <a:gd name="f141" fmla="*/ f99 1 f52"/>
                <a:gd name="f142" fmla="*/ f100 1 f53"/>
                <a:gd name="f143" fmla="*/ f101 1 f52"/>
                <a:gd name="f144" fmla="*/ f102 1 f53"/>
                <a:gd name="f145" fmla="*/ f103 1 f52"/>
                <a:gd name="f146" fmla="*/ f104 1 f53"/>
                <a:gd name="f147" fmla="*/ f105 1 f52"/>
                <a:gd name="f148" fmla="*/ f106 1 f53"/>
                <a:gd name="f149" fmla="*/ f107 1 f52"/>
                <a:gd name="f150" fmla="*/ f108 1 f53"/>
                <a:gd name="f151" fmla="*/ f109 1 f52"/>
                <a:gd name="f152" fmla="*/ f110 1 f53"/>
                <a:gd name="f153" fmla="*/ f111 1 f52"/>
                <a:gd name="f154" fmla="*/ f112 1 f53"/>
                <a:gd name="f155" fmla="*/ f113 1 f52"/>
                <a:gd name="f156" fmla="*/ f114 1 f53"/>
                <a:gd name="f157" fmla="*/ f115 1 f52"/>
                <a:gd name="f158" fmla="*/ f116 1 f53"/>
                <a:gd name="f159" fmla="*/ f117 1 f52"/>
                <a:gd name="f160" fmla="*/ f118 1 f53"/>
                <a:gd name="f161" fmla="*/ f119 1 f52"/>
                <a:gd name="f162" fmla="*/ f120 1 f53"/>
                <a:gd name="f163" fmla="*/ f121 1 f52"/>
                <a:gd name="f164" fmla="*/ f122 1 f53"/>
                <a:gd name="f165" fmla="*/ f123 1 f52"/>
                <a:gd name="f166" fmla="*/ f124 1 f53"/>
                <a:gd name="f167" fmla="*/ f125 1 f52"/>
                <a:gd name="f168" fmla="*/ f126 1 f53"/>
                <a:gd name="f169" fmla="*/ f127 1 f52"/>
                <a:gd name="f170" fmla="*/ f128 1 f53"/>
                <a:gd name="f171" fmla="*/ f129 1 f52"/>
                <a:gd name="f172" fmla="*/ f130 1 f53"/>
                <a:gd name="f173" fmla="*/ f131 f43 1"/>
                <a:gd name="f174" fmla="*/ f132 f43 1"/>
                <a:gd name="f175" fmla="*/ f134 f44 1"/>
                <a:gd name="f176" fmla="*/ f133 f44 1"/>
                <a:gd name="f177" fmla="*/ f135 f43 1"/>
                <a:gd name="f178" fmla="*/ f136 f44 1"/>
                <a:gd name="f179" fmla="*/ f137 f43 1"/>
                <a:gd name="f180" fmla="*/ f138 f44 1"/>
                <a:gd name="f181" fmla="*/ f139 f43 1"/>
                <a:gd name="f182" fmla="*/ f140 f44 1"/>
                <a:gd name="f183" fmla="*/ f141 f43 1"/>
                <a:gd name="f184" fmla="*/ f142 f44 1"/>
                <a:gd name="f185" fmla="*/ f143 f43 1"/>
                <a:gd name="f186" fmla="*/ f144 f44 1"/>
                <a:gd name="f187" fmla="*/ f145 f43 1"/>
                <a:gd name="f188" fmla="*/ f146 f44 1"/>
                <a:gd name="f189" fmla="*/ f147 f43 1"/>
                <a:gd name="f190" fmla="*/ f148 f44 1"/>
                <a:gd name="f191" fmla="*/ f149 f43 1"/>
                <a:gd name="f192" fmla="*/ f150 f44 1"/>
                <a:gd name="f193" fmla="*/ f151 f43 1"/>
                <a:gd name="f194" fmla="*/ f152 f44 1"/>
                <a:gd name="f195" fmla="*/ f153 f43 1"/>
                <a:gd name="f196" fmla="*/ f154 f44 1"/>
                <a:gd name="f197" fmla="*/ f155 f43 1"/>
                <a:gd name="f198" fmla="*/ f156 f44 1"/>
                <a:gd name="f199" fmla="*/ f157 f43 1"/>
                <a:gd name="f200" fmla="*/ f158 f44 1"/>
                <a:gd name="f201" fmla="*/ f159 f43 1"/>
                <a:gd name="f202" fmla="*/ f160 f44 1"/>
                <a:gd name="f203" fmla="*/ f161 f43 1"/>
                <a:gd name="f204" fmla="*/ f162 f44 1"/>
                <a:gd name="f205" fmla="*/ f163 f43 1"/>
                <a:gd name="f206" fmla="*/ f164 f44 1"/>
                <a:gd name="f207" fmla="*/ f165 f43 1"/>
                <a:gd name="f208" fmla="*/ f166 f44 1"/>
                <a:gd name="f209" fmla="*/ f167 f43 1"/>
                <a:gd name="f210" fmla="*/ f168 f44 1"/>
                <a:gd name="f211" fmla="*/ f169 f43 1"/>
                <a:gd name="f212" fmla="*/ f170 f44 1"/>
                <a:gd name="f213" fmla="*/ f171 f43 1"/>
                <a:gd name="f214" fmla="*/ f17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77" y="f178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81" y="f182"/>
                </a:cxn>
                <a:cxn ang="f92">
                  <a:pos x="f183" y="f184"/>
                </a:cxn>
                <a:cxn ang="f92">
                  <a:pos x="f185" y="f186"/>
                </a:cxn>
                <a:cxn ang="f92">
                  <a:pos x="f187" y="f188"/>
                </a:cxn>
                <a:cxn ang="f92">
                  <a:pos x="f189" y="f190"/>
                </a:cxn>
                <a:cxn ang="f92">
                  <a:pos x="f191" y="f192"/>
                </a:cxn>
                <a:cxn ang="f92">
                  <a:pos x="f193" y="f194"/>
                </a:cxn>
                <a:cxn ang="f92">
                  <a:pos x="f195" y="f196"/>
                </a:cxn>
                <a:cxn ang="f92">
                  <a:pos x="f197" y="f198"/>
                </a:cxn>
                <a:cxn ang="f92">
                  <a:pos x="f199" y="f200"/>
                </a:cxn>
                <a:cxn ang="f92">
                  <a:pos x="f201" y="f202"/>
                </a:cxn>
                <a:cxn ang="f92">
                  <a:pos x="f203" y="f204"/>
                </a:cxn>
                <a:cxn ang="f92">
                  <a:pos x="f205" y="f206"/>
                </a:cxn>
                <a:cxn ang="f92">
                  <a:pos x="f207" y="f208"/>
                </a:cxn>
                <a:cxn ang="f92">
                  <a:pos x="f209" y="f210"/>
                </a:cxn>
                <a:cxn ang="f92">
                  <a:pos x="f211" y="f212"/>
                </a:cxn>
                <a:cxn ang="f92">
                  <a:pos x="f213" y="f214"/>
                </a:cxn>
              </a:cxnLst>
              <a:rect l="f173" t="f176" r="f174" b="f175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Freeform 19"/>
            <p:cNvSpPr/>
            <p:nvPr/>
          </p:nvSpPr>
          <p:spPr>
            <a:xfrm>
              <a:off x="211134" y="714375"/>
              <a:ext cx="8723322" cy="13319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*/ 8192 f130 1"/>
                <a:gd name="f135" fmla="*/ 512 f129 1"/>
                <a:gd name="f136" fmla="*/ 8040 f130 1"/>
                <a:gd name="f137" fmla="*/ 570 f129 1"/>
                <a:gd name="f138" fmla="*/ 7878 f130 1"/>
                <a:gd name="f139" fmla="*/ 620 f129 1"/>
                <a:gd name="f140" fmla="*/ 7706 f130 1"/>
                <a:gd name="f141" fmla="*/ 666 f129 1"/>
                <a:gd name="f142" fmla="*/ 7522 f130 1"/>
                <a:gd name="f143" fmla="*/ 702 f129 1"/>
                <a:gd name="f144" fmla="*/ 7322 f130 1"/>
                <a:gd name="f145" fmla="*/ 730 f129 1"/>
                <a:gd name="f146" fmla="*/ 7106 f130 1"/>
                <a:gd name="f147" fmla="*/ 750 f129 1"/>
                <a:gd name="f148" fmla="*/ 6872 f130 1"/>
                <a:gd name="f149" fmla="*/ 762 f129 1"/>
                <a:gd name="f150" fmla="*/ 6618 f130 1"/>
                <a:gd name="f151" fmla="*/ 760 f129 1"/>
                <a:gd name="f152" fmla="*/ 6342 f130 1"/>
                <a:gd name="f153" fmla="*/ 6042 f130 1"/>
                <a:gd name="f154" fmla="*/ 726 f129 1"/>
                <a:gd name="f155" fmla="*/ 5716 f130 1"/>
                <a:gd name="f156" fmla="*/ 690 f129 1"/>
                <a:gd name="f157" fmla="*/ 5364 f130 1"/>
                <a:gd name="f158" fmla="*/ 642 f129 1"/>
                <a:gd name="f159" fmla="*/ 4982 f130 1"/>
                <a:gd name="f160" fmla="*/ 578 f129 1"/>
                <a:gd name="f161" fmla="*/ 4568 f130 1"/>
                <a:gd name="f162" fmla="*/ 500 f129 1"/>
                <a:gd name="f163" fmla="*/ 4122 f130 1"/>
                <a:gd name="f164" fmla="*/ 406 f129 1"/>
                <a:gd name="f165" fmla="*/ 3640 f130 1"/>
                <a:gd name="f166" fmla="*/ 296 f129 1"/>
                <a:gd name="f167" fmla="*/ 3396 f130 1"/>
                <a:gd name="f168" fmla="*/ 240 f129 1"/>
                <a:gd name="f169" fmla="*/ 2934 f130 1"/>
                <a:gd name="f170" fmla="*/ 148 f129 1"/>
                <a:gd name="f171" fmla="*/ 2512 f130 1"/>
                <a:gd name="f172" fmla="*/ 82 f129 1"/>
                <a:gd name="f173" fmla="*/ 2126 f130 1"/>
                <a:gd name="f174" fmla="*/ 36 f129 1"/>
                <a:gd name="f175" fmla="*/ 1776 f130 1"/>
                <a:gd name="f176" fmla="*/ 10 f129 1"/>
                <a:gd name="f177" fmla="*/ 1462 f130 1"/>
                <a:gd name="f178" fmla="*/ 0 f129 1"/>
                <a:gd name="f179" fmla="*/ 1182 f130 1"/>
                <a:gd name="f180" fmla="*/ 4 f129 1"/>
                <a:gd name="f181" fmla="*/ 934 f130 1"/>
                <a:gd name="f182" fmla="*/ 20 f129 1"/>
                <a:gd name="f183" fmla="*/ 716 f130 1"/>
                <a:gd name="f184" fmla="*/ 44 f129 1"/>
                <a:gd name="f185" fmla="*/ 530 f130 1"/>
                <a:gd name="f186" fmla="*/ 74 f129 1"/>
                <a:gd name="f187" fmla="*/ 374 f130 1"/>
                <a:gd name="f188" fmla="*/ 108 f129 1"/>
                <a:gd name="f189" fmla="*/ 248 f130 1"/>
                <a:gd name="f190" fmla="*/ 144 f129 1"/>
                <a:gd name="f191" fmla="*/ 148 f130 1"/>
                <a:gd name="f192" fmla="*/ 176 f129 1"/>
                <a:gd name="f193" fmla="*/ 48 f130 1"/>
                <a:gd name="f194" fmla="*/ 216 f129 1"/>
                <a:gd name="f195" fmla="*/ 0 f130 1"/>
                <a:gd name="f196" fmla="*/ 1192 f129 1"/>
                <a:gd name="f197" fmla="*/ 8196 f130 1"/>
                <a:gd name="f198" fmla="*/ 1186 f129 1"/>
                <a:gd name="f199" fmla="*/ 510 f129 1"/>
                <a:gd name="f200" fmla="+- f131 0 f1"/>
                <a:gd name="f201" fmla="*/ f134 1 8196"/>
                <a:gd name="f202" fmla="*/ f135 1 1192"/>
                <a:gd name="f203" fmla="*/ f136 1 8196"/>
                <a:gd name="f204" fmla="*/ f137 1 1192"/>
                <a:gd name="f205" fmla="*/ f138 1 8196"/>
                <a:gd name="f206" fmla="*/ f139 1 1192"/>
                <a:gd name="f207" fmla="*/ f140 1 8196"/>
                <a:gd name="f208" fmla="*/ f141 1 1192"/>
                <a:gd name="f209" fmla="*/ f142 1 8196"/>
                <a:gd name="f210" fmla="*/ f143 1 1192"/>
                <a:gd name="f211" fmla="*/ f144 1 8196"/>
                <a:gd name="f212" fmla="*/ f145 1 1192"/>
                <a:gd name="f213" fmla="*/ f146 1 8196"/>
                <a:gd name="f214" fmla="*/ f147 1 1192"/>
                <a:gd name="f215" fmla="*/ f148 1 8196"/>
                <a:gd name="f216" fmla="*/ f149 1 1192"/>
                <a:gd name="f217" fmla="*/ f150 1 8196"/>
                <a:gd name="f218" fmla="*/ f151 1 1192"/>
                <a:gd name="f219" fmla="*/ f152 1 8196"/>
                <a:gd name="f220" fmla="*/ f153 1 8196"/>
                <a:gd name="f221" fmla="*/ f154 1 1192"/>
                <a:gd name="f222" fmla="*/ f155 1 8196"/>
                <a:gd name="f223" fmla="*/ f156 1 1192"/>
                <a:gd name="f224" fmla="*/ f157 1 8196"/>
                <a:gd name="f225" fmla="*/ f158 1 1192"/>
                <a:gd name="f226" fmla="*/ f159 1 8196"/>
                <a:gd name="f227" fmla="*/ f160 1 1192"/>
                <a:gd name="f228" fmla="*/ f161 1 8196"/>
                <a:gd name="f229" fmla="*/ f162 1 1192"/>
                <a:gd name="f230" fmla="*/ f163 1 8196"/>
                <a:gd name="f231" fmla="*/ f164 1 1192"/>
                <a:gd name="f232" fmla="*/ f165 1 8196"/>
                <a:gd name="f233" fmla="*/ f166 1 1192"/>
                <a:gd name="f234" fmla="*/ f167 1 8196"/>
                <a:gd name="f235" fmla="*/ f168 1 1192"/>
                <a:gd name="f236" fmla="*/ f169 1 8196"/>
                <a:gd name="f237" fmla="*/ f170 1 1192"/>
                <a:gd name="f238" fmla="*/ f171 1 8196"/>
                <a:gd name="f239" fmla="*/ f172 1 1192"/>
                <a:gd name="f240" fmla="*/ f173 1 8196"/>
                <a:gd name="f241" fmla="*/ f174 1 1192"/>
                <a:gd name="f242" fmla="*/ f175 1 8196"/>
                <a:gd name="f243" fmla="*/ f176 1 1192"/>
                <a:gd name="f244" fmla="*/ f177 1 8196"/>
                <a:gd name="f245" fmla="*/ f178 1 1192"/>
                <a:gd name="f246" fmla="*/ f179 1 8196"/>
                <a:gd name="f247" fmla="*/ f180 1 1192"/>
                <a:gd name="f248" fmla="*/ f181 1 8196"/>
                <a:gd name="f249" fmla="*/ f182 1 1192"/>
                <a:gd name="f250" fmla="*/ f183 1 8196"/>
                <a:gd name="f251" fmla="*/ f184 1 1192"/>
                <a:gd name="f252" fmla="*/ f185 1 8196"/>
                <a:gd name="f253" fmla="*/ f186 1 1192"/>
                <a:gd name="f254" fmla="*/ f187 1 8196"/>
                <a:gd name="f255" fmla="*/ f188 1 1192"/>
                <a:gd name="f256" fmla="*/ f189 1 8196"/>
                <a:gd name="f257" fmla="*/ f190 1 1192"/>
                <a:gd name="f258" fmla="*/ f191 1 8196"/>
                <a:gd name="f259" fmla="*/ f192 1 1192"/>
                <a:gd name="f260" fmla="*/ f193 1 8196"/>
                <a:gd name="f261" fmla="*/ f194 1 1192"/>
                <a:gd name="f262" fmla="*/ f195 1 8196"/>
                <a:gd name="f263" fmla="*/ f196 1 1192"/>
                <a:gd name="f264" fmla="*/ f197 1 8196"/>
                <a:gd name="f265" fmla="*/ f198 1 1192"/>
                <a:gd name="f266" fmla="*/ f199 1 1192"/>
                <a:gd name="f267" fmla="*/ 0 1 f132"/>
                <a:gd name="f268" fmla="*/ f126 1 f132"/>
                <a:gd name="f269" fmla="*/ 0 1 f133"/>
                <a:gd name="f270" fmla="*/ f127 1 f133"/>
                <a:gd name="f271" fmla="*/ f201 1 f132"/>
                <a:gd name="f272" fmla="*/ f202 1 f133"/>
                <a:gd name="f273" fmla="*/ f203 1 f132"/>
                <a:gd name="f274" fmla="*/ f204 1 f133"/>
                <a:gd name="f275" fmla="*/ f205 1 f132"/>
                <a:gd name="f276" fmla="*/ f206 1 f133"/>
                <a:gd name="f277" fmla="*/ f207 1 f132"/>
                <a:gd name="f278" fmla="*/ f208 1 f133"/>
                <a:gd name="f279" fmla="*/ f209 1 f132"/>
                <a:gd name="f280" fmla="*/ f210 1 f133"/>
                <a:gd name="f281" fmla="*/ f211 1 f132"/>
                <a:gd name="f282" fmla="*/ f212 1 f133"/>
                <a:gd name="f283" fmla="*/ f213 1 f132"/>
                <a:gd name="f284" fmla="*/ f214 1 f133"/>
                <a:gd name="f285" fmla="*/ f215 1 f132"/>
                <a:gd name="f286" fmla="*/ f216 1 f133"/>
                <a:gd name="f287" fmla="*/ f217 1 f132"/>
                <a:gd name="f288" fmla="*/ f218 1 f133"/>
                <a:gd name="f289" fmla="*/ f219 1 f132"/>
                <a:gd name="f290" fmla="*/ f220 1 f132"/>
                <a:gd name="f291" fmla="*/ f221 1 f133"/>
                <a:gd name="f292" fmla="*/ f222 1 f132"/>
                <a:gd name="f293" fmla="*/ f223 1 f133"/>
                <a:gd name="f294" fmla="*/ f224 1 f132"/>
                <a:gd name="f295" fmla="*/ f225 1 f133"/>
                <a:gd name="f296" fmla="*/ f226 1 f132"/>
                <a:gd name="f297" fmla="*/ f227 1 f133"/>
                <a:gd name="f298" fmla="*/ f228 1 f132"/>
                <a:gd name="f299" fmla="*/ f229 1 f133"/>
                <a:gd name="f300" fmla="*/ f230 1 f132"/>
                <a:gd name="f301" fmla="*/ f231 1 f133"/>
                <a:gd name="f302" fmla="*/ f232 1 f132"/>
                <a:gd name="f303" fmla="*/ f233 1 f133"/>
                <a:gd name="f304" fmla="*/ f234 1 f132"/>
                <a:gd name="f305" fmla="*/ f235 1 f133"/>
                <a:gd name="f306" fmla="*/ f236 1 f132"/>
                <a:gd name="f307" fmla="*/ f237 1 f133"/>
                <a:gd name="f308" fmla="*/ f238 1 f132"/>
                <a:gd name="f309" fmla="*/ f239 1 f133"/>
                <a:gd name="f310" fmla="*/ f240 1 f132"/>
                <a:gd name="f311" fmla="*/ f241 1 f133"/>
                <a:gd name="f312" fmla="*/ f242 1 f132"/>
                <a:gd name="f313" fmla="*/ f243 1 f133"/>
                <a:gd name="f314" fmla="*/ f244 1 f132"/>
                <a:gd name="f315" fmla="*/ f245 1 f133"/>
                <a:gd name="f316" fmla="*/ f246 1 f132"/>
                <a:gd name="f317" fmla="*/ f247 1 f133"/>
                <a:gd name="f318" fmla="*/ f248 1 f132"/>
                <a:gd name="f319" fmla="*/ f249 1 f133"/>
                <a:gd name="f320" fmla="*/ f250 1 f132"/>
                <a:gd name="f321" fmla="*/ f251 1 f133"/>
                <a:gd name="f322" fmla="*/ f252 1 f132"/>
                <a:gd name="f323" fmla="*/ f253 1 f133"/>
                <a:gd name="f324" fmla="*/ f254 1 f132"/>
                <a:gd name="f325" fmla="*/ f255 1 f133"/>
                <a:gd name="f326" fmla="*/ f256 1 f132"/>
                <a:gd name="f327" fmla="*/ f257 1 f133"/>
                <a:gd name="f328" fmla="*/ f258 1 f132"/>
                <a:gd name="f329" fmla="*/ f259 1 f133"/>
                <a:gd name="f330" fmla="*/ f260 1 f132"/>
                <a:gd name="f331" fmla="*/ f261 1 f133"/>
                <a:gd name="f332" fmla="*/ f262 1 f132"/>
                <a:gd name="f333" fmla="*/ f263 1 f133"/>
                <a:gd name="f334" fmla="*/ f264 1 f132"/>
                <a:gd name="f335" fmla="*/ f265 1 f133"/>
                <a:gd name="f336" fmla="*/ f266 1 f133"/>
                <a:gd name="f337" fmla="*/ f267 f123 1"/>
                <a:gd name="f338" fmla="*/ f268 f123 1"/>
                <a:gd name="f339" fmla="*/ f270 f124 1"/>
                <a:gd name="f340" fmla="*/ f269 f124 1"/>
                <a:gd name="f341" fmla="*/ f271 f123 1"/>
                <a:gd name="f342" fmla="*/ f272 f124 1"/>
                <a:gd name="f343" fmla="*/ f273 f123 1"/>
                <a:gd name="f344" fmla="*/ f274 f124 1"/>
                <a:gd name="f345" fmla="*/ f275 f123 1"/>
                <a:gd name="f346" fmla="*/ f276 f124 1"/>
                <a:gd name="f347" fmla="*/ f277 f123 1"/>
                <a:gd name="f348" fmla="*/ f278 f124 1"/>
                <a:gd name="f349" fmla="*/ f279 f123 1"/>
                <a:gd name="f350" fmla="*/ f280 f124 1"/>
                <a:gd name="f351" fmla="*/ f281 f123 1"/>
                <a:gd name="f352" fmla="*/ f282 f124 1"/>
                <a:gd name="f353" fmla="*/ f283 f123 1"/>
                <a:gd name="f354" fmla="*/ f284 f124 1"/>
                <a:gd name="f355" fmla="*/ f285 f123 1"/>
                <a:gd name="f356" fmla="*/ f286 f124 1"/>
                <a:gd name="f357" fmla="*/ f287 f123 1"/>
                <a:gd name="f358" fmla="*/ f288 f124 1"/>
                <a:gd name="f359" fmla="*/ f289 f123 1"/>
                <a:gd name="f360" fmla="*/ f290 f123 1"/>
                <a:gd name="f361" fmla="*/ f291 f124 1"/>
                <a:gd name="f362" fmla="*/ f292 f123 1"/>
                <a:gd name="f363" fmla="*/ f293 f124 1"/>
                <a:gd name="f364" fmla="*/ f294 f123 1"/>
                <a:gd name="f365" fmla="*/ f295 f124 1"/>
                <a:gd name="f366" fmla="*/ f296 f123 1"/>
                <a:gd name="f367" fmla="*/ f297 f124 1"/>
                <a:gd name="f368" fmla="*/ f298 f123 1"/>
                <a:gd name="f369" fmla="*/ f299 f124 1"/>
                <a:gd name="f370" fmla="*/ f300 f123 1"/>
                <a:gd name="f371" fmla="*/ f301 f124 1"/>
                <a:gd name="f372" fmla="*/ f302 f123 1"/>
                <a:gd name="f373" fmla="*/ f303 f124 1"/>
                <a:gd name="f374" fmla="*/ f304 f123 1"/>
                <a:gd name="f375" fmla="*/ f305 f124 1"/>
                <a:gd name="f376" fmla="*/ f306 f123 1"/>
                <a:gd name="f377" fmla="*/ f307 f124 1"/>
                <a:gd name="f378" fmla="*/ f308 f123 1"/>
                <a:gd name="f379" fmla="*/ f309 f124 1"/>
                <a:gd name="f380" fmla="*/ f310 f123 1"/>
                <a:gd name="f381" fmla="*/ f311 f124 1"/>
                <a:gd name="f382" fmla="*/ f312 f123 1"/>
                <a:gd name="f383" fmla="*/ f313 f124 1"/>
                <a:gd name="f384" fmla="*/ f314 f123 1"/>
                <a:gd name="f385" fmla="*/ f315 f124 1"/>
                <a:gd name="f386" fmla="*/ f316 f123 1"/>
                <a:gd name="f387" fmla="*/ f317 f124 1"/>
                <a:gd name="f388" fmla="*/ f318 f123 1"/>
                <a:gd name="f389" fmla="*/ f319 f124 1"/>
                <a:gd name="f390" fmla="*/ f320 f123 1"/>
                <a:gd name="f391" fmla="*/ f321 f124 1"/>
                <a:gd name="f392" fmla="*/ f322 f123 1"/>
                <a:gd name="f393" fmla="*/ f323 f124 1"/>
                <a:gd name="f394" fmla="*/ f324 f123 1"/>
                <a:gd name="f395" fmla="*/ f325 f124 1"/>
                <a:gd name="f396" fmla="*/ f326 f123 1"/>
                <a:gd name="f397" fmla="*/ f327 f124 1"/>
                <a:gd name="f398" fmla="*/ f328 f123 1"/>
                <a:gd name="f399" fmla="*/ f329 f124 1"/>
                <a:gd name="f400" fmla="*/ f330 f123 1"/>
                <a:gd name="f401" fmla="*/ f331 f124 1"/>
                <a:gd name="f402" fmla="*/ f332 f123 1"/>
                <a:gd name="f403" fmla="*/ f333 f124 1"/>
                <a:gd name="f404" fmla="*/ f334 f123 1"/>
                <a:gd name="f405" fmla="*/ f335 f124 1"/>
                <a:gd name="f406" fmla="*/ f336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57" y="f358"/>
                </a:cxn>
                <a:cxn ang="f200">
                  <a:pos x="f359" y="f354"/>
                </a:cxn>
                <a:cxn ang="f200">
                  <a:pos x="f360" y="f361"/>
                </a:cxn>
                <a:cxn ang="f200">
                  <a:pos x="f362" y="f363"/>
                </a:cxn>
                <a:cxn ang="f200">
                  <a:pos x="f364" y="f365"/>
                </a:cxn>
                <a:cxn ang="f200">
                  <a:pos x="f366" y="f367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74" y="f375"/>
                </a:cxn>
                <a:cxn ang="f200">
                  <a:pos x="f376" y="f377"/>
                </a:cxn>
                <a:cxn ang="f200">
                  <a:pos x="f378" y="f379"/>
                </a:cxn>
                <a:cxn ang="f200">
                  <a:pos x="f380" y="f381"/>
                </a:cxn>
                <a:cxn ang="f200">
                  <a:pos x="f382" y="f383"/>
                </a:cxn>
                <a:cxn ang="f200">
                  <a:pos x="f384" y="f385"/>
                </a:cxn>
                <a:cxn ang="f200">
                  <a:pos x="f386" y="f387"/>
                </a:cxn>
                <a:cxn ang="f200">
                  <a:pos x="f388" y="f389"/>
                </a:cxn>
                <a:cxn ang="f200">
                  <a:pos x="f390" y="f391"/>
                </a:cxn>
                <a:cxn ang="f200">
                  <a:pos x="f392" y="f393"/>
                </a:cxn>
                <a:cxn ang="f200">
                  <a:pos x="f394" y="f395"/>
                </a:cxn>
                <a:cxn ang="f200">
                  <a:pos x="f396" y="f397"/>
                </a:cxn>
                <a:cxn ang="f200">
                  <a:pos x="f398" y="f399"/>
                </a:cxn>
                <a:cxn ang="f200">
                  <a:pos x="f400" y="f401"/>
                </a:cxn>
                <a:cxn ang="f200">
                  <a:pos x="f402" y="f375"/>
                </a:cxn>
                <a:cxn ang="f200">
                  <a:pos x="f341" y="f403"/>
                </a:cxn>
                <a:cxn ang="f200">
                  <a:pos x="f404" y="f405"/>
                </a:cxn>
                <a:cxn ang="f200">
                  <a:pos x="f404" y="f406"/>
                </a:cxn>
                <a:cxn ang="f200">
                  <a:pos x="f341" y="f342"/>
                </a:cxn>
              </a:cxnLst>
              <a:rect l="f337" t="f340" r="f338" b="f339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447796"/>
            <a:ext cx="2057400" cy="4487335"/>
          </a:xfrm>
        </p:spPr>
        <p:txBody>
          <a:bodyPr vert="eaVert" anchorCtr="0"/>
          <a:lstStyle>
            <a:lvl1pPr algn="l">
              <a:defRPr>
                <a:solidFill>
                  <a:srgbClr val="7F6000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447796"/>
            <a:ext cx="6019796" cy="448733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0CCDE0-AABD-474A-8F87-235B6D00636E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4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/>
          </a:p>
        </p:txBody>
      </p:sp>
      <p:sp>
        <p:nvSpPr>
          <p:cNvPr id="15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4451A-1867-7145-BE31-5B3D6553B8F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Title 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48B19-DA40-BF49-B0C0-0992A7E00CCC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0F5DE-C0BB-F04C-8283-985E5BF56B8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custGeom>
            <a:avLst>
              <a:gd name="f0" fmla="val 2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sp>
        <p:nvSpPr>
          <p:cNvPr id="5" name="Freeform 14"/>
          <p:cNvSpPr/>
          <p:nvPr/>
        </p:nvSpPr>
        <p:spPr>
          <a:xfrm>
            <a:off x="6046788" y="4203700"/>
            <a:ext cx="2876550" cy="714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706"/>
              <a:gd name="f7" fmla="val 640"/>
              <a:gd name="f8" fmla="val 2700"/>
              <a:gd name="f9" fmla="val 2586"/>
              <a:gd name="f10" fmla="val 18"/>
              <a:gd name="f11" fmla="val 2470"/>
              <a:gd name="f12" fmla="val 38"/>
              <a:gd name="f13" fmla="val 2352"/>
              <a:gd name="f14" fmla="val 60"/>
              <a:gd name="f15" fmla="val 2230"/>
              <a:gd name="f16" fmla="val 82"/>
              <a:gd name="f17" fmla="val 2106"/>
              <a:gd name="f18" fmla="val 108"/>
              <a:gd name="f19" fmla="val 1978"/>
              <a:gd name="f20" fmla="val 134"/>
              <a:gd name="f21" fmla="val 1848"/>
              <a:gd name="f22" fmla="val 164"/>
              <a:gd name="f23" fmla="val 1714"/>
              <a:gd name="f24" fmla="val 194"/>
              <a:gd name="f25" fmla="val 1472"/>
              <a:gd name="f26" fmla="val 252"/>
              <a:gd name="f27" fmla="val 1236"/>
              <a:gd name="f28" fmla="val 304"/>
              <a:gd name="f29" fmla="val 1010"/>
              <a:gd name="f30" fmla="val 352"/>
              <a:gd name="f31" fmla="val 792"/>
              <a:gd name="f32" fmla="val 398"/>
              <a:gd name="f33" fmla="val 584"/>
              <a:gd name="f34" fmla="val 438"/>
              <a:gd name="f35" fmla="val 382"/>
              <a:gd name="f36" fmla="val 474"/>
              <a:gd name="f37" fmla="val 188"/>
              <a:gd name="f38" fmla="val 508"/>
              <a:gd name="f39" fmla="val 538"/>
              <a:gd name="f40" fmla="val 130"/>
              <a:gd name="f41" fmla="val 556"/>
              <a:gd name="f42" fmla="val 254"/>
              <a:gd name="f43" fmla="val 572"/>
              <a:gd name="f44" fmla="val 374"/>
              <a:gd name="f45" fmla="val 586"/>
              <a:gd name="f46" fmla="val 492"/>
              <a:gd name="f47" fmla="val 598"/>
              <a:gd name="f48" fmla="val 606"/>
              <a:gd name="f49" fmla="val 610"/>
              <a:gd name="f50" fmla="val 716"/>
              <a:gd name="f51" fmla="val 618"/>
              <a:gd name="f52" fmla="val 822"/>
              <a:gd name="f53" fmla="val 626"/>
              <a:gd name="f54" fmla="val 926"/>
              <a:gd name="f55" fmla="val 632"/>
              <a:gd name="f56" fmla="val 1028"/>
              <a:gd name="f57" fmla="val 636"/>
              <a:gd name="f58" fmla="val 1126"/>
              <a:gd name="f59" fmla="val 638"/>
              <a:gd name="f60" fmla="val 1220"/>
              <a:gd name="f61" fmla="val 1312"/>
              <a:gd name="f62" fmla="val 1402"/>
              <a:gd name="f63" fmla="val 1490"/>
              <a:gd name="f64" fmla="val 1574"/>
              <a:gd name="f65" fmla="val 1656"/>
              <a:gd name="f66" fmla="val 1734"/>
              <a:gd name="f67" fmla="val 620"/>
              <a:gd name="f68" fmla="val 1812"/>
              <a:gd name="f69" fmla="val 612"/>
              <a:gd name="f70" fmla="val 1886"/>
              <a:gd name="f71" fmla="val 602"/>
              <a:gd name="f72" fmla="val 1960"/>
              <a:gd name="f73" fmla="val 592"/>
              <a:gd name="f74" fmla="val 2030"/>
              <a:gd name="f75" fmla="val 580"/>
              <a:gd name="f76" fmla="val 2100"/>
              <a:gd name="f77" fmla="val 568"/>
              <a:gd name="f78" fmla="val 2166"/>
              <a:gd name="f79" fmla="val 554"/>
              <a:gd name="f80" fmla="val 2232"/>
              <a:gd name="f81" fmla="val 540"/>
              <a:gd name="f82" fmla="val 2296"/>
              <a:gd name="f83" fmla="val 524"/>
              <a:gd name="f84" fmla="val 2358"/>
              <a:gd name="f85" fmla="val 2418"/>
              <a:gd name="f86" fmla="val 490"/>
              <a:gd name="f87" fmla="val 2478"/>
              <a:gd name="f88" fmla="val 472"/>
              <a:gd name="f89" fmla="val 2592"/>
              <a:gd name="f90" fmla="val 432"/>
              <a:gd name="f91" fmla="val 2702"/>
              <a:gd name="f92" fmla="val 390"/>
              <a:gd name="f93" fmla="val 388"/>
              <a:gd name="f94" fmla="+- 0 0 -90"/>
              <a:gd name="f95" fmla="*/ f3 1 2706"/>
              <a:gd name="f96" fmla="*/ f4 1 640"/>
              <a:gd name="f97" fmla="val f5"/>
              <a:gd name="f98" fmla="val f6"/>
              <a:gd name="f99" fmla="val f7"/>
              <a:gd name="f100" fmla="*/ f94 f0 1"/>
              <a:gd name="f101" fmla="+- f99 0 f97"/>
              <a:gd name="f102" fmla="+- f98 0 f97"/>
              <a:gd name="f103" fmla="*/ f100 1 f2"/>
              <a:gd name="f104" fmla="*/ f102 1 2706"/>
              <a:gd name="f105" fmla="*/ f101 1 640"/>
              <a:gd name="f106" fmla="*/ 2700 f102 1"/>
              <a:gd name="f107" fmla="*/ 0 f101 1"/>
              <a:gd name="f108" fmla="*/ 2586 f102 1"/>
              <a:gd name="f109" fmla="*/ 18 f101 1"/>
              <a:gd name="f110" fmla="*/ 2470 f102 1"/>
              <a:gd name="f111" fmla="*/ 38 f101 1"/>
              <a:gd name="f112" fmla="*/ 2352 f102 1"/>
              <a:gd name="f113" fmla="*/ 60 f101 1"/>
              <a:gd name="f114" fmla="*/ 2230 f102 1"/>
              <a:gd name="f115" fmla="*/ 82 f101 1"/>
              <a:gd name="f116" fmla="*/ 2106 f102 1"/>
              <a:gd name="f117" fmla="*/ 108 f101 1"/>
              <a:gd name="f118" fmla="*/ 1978 f102 1"/>
              <a:gd name="f119" fmla="*/ 134 f101 1"/>
              <a:gd name="f120" fmla="*/ 1848 f102 1"/>
              <a:gd name="f121" fmla="*/ 164 f101 1"/>
              <a:gd name="f122" fmla="*/ 1714 f102 1"/>
              <a:gd name="f123" fmla="*/ 194 f101 1"/>
              <a:gd name="f124" fmla="*/ 1472 f102 1"/>
              <a:gd name="f125" fmla="*/ 252 f101 1"/>
              <a:gd name="f126" fmla="*/ 1236 f102 1"/>
              <a:gd name="f127" fmla="*/ 304 f101 1"/>
              <a:gd name="f128" fmla="*/ 1010 f102 1"/>
              <a:gd name="f129" fmla="*/ 352 f101 1"/>
              <a:gd name="f130" fmla="*/ 792 f102 1"/>
              <a:gd name="f131" fmla="*/ 398 f101 1"/>
              <a:gd name="f132" fmla="*/ 584 f102 1"/>
              <a:gd name="f133" fmla="*/ 438 f101 1"/>
              <a:gd name="f134" fmla="*/ 382 f102 1"/>
              <a:gd name="f135" fmla="*/ 474 f101 1"/>
              <a:gd name="f136" fmla="*/ 188 f102 1"/>
              <a:gd name="f137" fmla="*/ 508 f101 1"/>
              <a:gd name="f138" fmla="*/ 0 f102 1"/>
              <a:gd name="f139" fmla="*/ 538 f101 1"/>
              <a:gd name="f140" fmla="*/ 130 f102 1"/>
              <a:gd name="f141" fmla="*/ 556 f101 1"/>
              <a:gd name="f142" fmla="*/ 254 f102 1"/>
              <a:gd name="f143" fmla="*/ 572 f101 1"/>
              <a:gd name="f144" fmla="*/ 374 f102 1"/>
              <a:gd name="f145" fmla="*/ 586 f101 1"/>
              <a:gd name="f146" fmla="*/ 492 f102 1"/>
              <a:gd name="f147" fmla="*/ 598 f101 1"/>
              <a:gd name="f148" fmla="*/ 606 f102 1"/>
              <a:gd name="f149" fmla="*/ 610 f101 1"/>
              <a:gd name="f150" fmla="*/ 716 f102 1"/>
              <a:gd name="f151" fmla="*/ 618 f101 1"/>
              <a:gd name="f152" fmla="*/ 822 f102 1"/>
              <a:gd name="f153" fmla="*/ 626 f101 1"/>
              <a:gd name="f154" fmla="*/ 926 f102 1"/>
              <a:gd name="f155" fmla="*/ 632 f101 1"/>
              <a:gd name="f156" fmla="*/ 1028 f102 1"/>
              <a:gd name="f157" fmla="*/ 636 f101 1"/>
              <a:gd name="f158" fmla="*/ 1126 f102 1"/>
              <a:gd name="f159" fmla="*/ 638 f101 1"/>
              <a:gd name="f160" fmla="*/ 1220 f102 1"/>
              <a:gd name="f161" fmla="*/ 640 f101 1"/>
              <a:gd name="f162" fmla="*/ 1312 f102 1"/>
              <a:gd name="f163" fmla="*/ 1402 f102 1"/>
              <a:gd name="f164" fmla="*/ 1490 f102 1"/>
              <a:gd name="f165" fmla="*/ 1574 f102 1"/>
              <a:gd name="f166" fmla="*/ 1656 f102 1"/>
              <a:gd name="f167" fmla="*/ 1734 f102 1"/>
              <a:gd name="f168" fmla="*/ 620 f101 1"/>
              <a:gd name="f169" fmla="*/ 1812 f102 1"/>
              <a:gd name="f170" fmla="*/ 612 f101 1"/>
              <a:gd name="f171" fmla="*/ 1886 f102 1"/>
              <a:gd name="f172" fmla="*/ 602 f101 1"/>
              <a:gd name="f173" fmla="*/ 1960 f102 1"/>
              <a:gd name="f174" fmla="*/ 592 f101 1"/>
              <a:gd name="f175" fmla="*/ 2030 f102 1"/>
              <a:gd name="f176" fmla="*/ 580 f101 1"/>
              <a:gd name="f177" fmla="*/ 2100 f102 1"/>
              <a:gd name="f178" fmla="*/ 568 f101 1"/>
              <a:gd name="f179" fmla="*/ 2166 f102 1"/>
              <a:gd name="f180" fmla="*/ 554 f101 1"/>
              <a:gd name="f181" fmla="*/ 2232 f102 1"/>
              <a:gd name="f182" fmla="*/ 540 f101 1"/>
              <a:gd name="f183" fmla="*/ 2296 f102 1"/>
              <a:gd name="f184" fmla="*/ 524 f101 1"/>
              <a:gd name="f185" fmla="*/ 2358 f102 1"/>
              <a:gd name="f186" fmla="*/ 2418 f102 1"/>
              <a:gd name="f187" fmla="*/ 490 f101 1"/>
              <a:gd name="f188" fmla="*/ 2478 f102 1"/>
              <a:gd name="f189" fmla="*/ 472 f101 1"/>
              <a:gd name="f190" fmla="*/ 2592 f102 1"/>
              <a:gd name="f191" fmla="*/ 432 f101 1"/>
              <a:gd name="f192" fmla="*/ 2702 f102 1"/>
              <a:gd name="f193" fmla="*/ 390 f101 1"/>
              <a:gd name="f194" fmla="*/ 2706 f102 1"/>
              <a:gd name="f195" fmla="*/ 388 f101 1"/>
              <a:gd name="f196" fmla="+- f103 0 f1"/>
              <a:gd name="f197" fmla="*/ f106 1 2706"/>
              <a:gd name="f198" fmla="*/ f107 1 640"/>
              <a:gd name="f199" fmla="*/ f108 1 2706"/>
              <a:gd name="f200" fmla="*/ f109 1 640"/>
              <a:gd name="f201" fmla="*/ f110 1 2706"/>
              <a:gd name="f202" fmla="*/ f111 1 640"/>
              <a:gd name="f203" fmla="*/ f112 1 2706"/>
              <a:gd name="f204" fmla="*/ f113 1 640"/>
              <a:gd name="f205" fmla="*/ f114 1 2706"/>
              <a:gd name="f206" fmla="*/ f115 1 640"/>
              <a:gd name="f207" fmla="*/ f116 1 2706"/>
              <a:gd name="f208" fmla="*/ f117 1 640"/>
              <a:gd name="f209" fmla="*/ f118 1 2706"/>
              <a:gd name="f210" fmla="*/ f119 1 640"/>
              <a:gd name="f211" fmla="*/ f120 1 2706"/>
              <a:gd name="f212" fmla="*/ f121 1 640"/>
              <a:gd name="f213" fmla="*/ f122 1 2706"/>
              <a:gd name="f214" fmla="*/ f123 1 640"/>
              <a:gd name="f215" fmla="*/ f124 1 2706"/>
              <a:gd name="f216" fmla="*/ f125 1 640"/>
              <a:gd name="f217" fmla="*/ f126 1 2706"/>
              <a:gd name="f218" fmla="*/ f127 1 640"/>
              <a:gd name="f219" fmla="*/ f128 1 2706"/>
              <a:gd name="f220" fmla="*/ f129 1 640"/>
              <a:gd name="f221" fmla="*/ f130 1 2706"/>
              <a:gd name="f222" fmla="*/ f131 1 640"/>
              <a:gd name="f223" fmla="*/ f132 1 2706"/>
              <a:gd name="f224" fmla="*/ f133 1 640"/>
              <a:gd name="f225" fmla="*/ f134 1 2706"/>
              <a:gd name="f226" fmla="*/ f135 1 640"/>
              <a:gd name="f227" fmla="*/ f136 1 2706"/>
              <a:gd name="f228" fmla="*/ f137 1 640"/>
              <a:gd name="f229" fmla="*/ f138 1 2706"/>
              <a:gd name="f230" fmla="*/ f139 1 640"/>
              <a:gd name="f231" fmla="*/ f140 1 2706"/>
              <a:gd name="f232" fmla="*/ f141 1 640"/>
              <a:gd name="f233" fmla="*/ f142 1 2706"/>
              <a:gd name="f234" fmla="*/ f143 1 640"/>
              <a:gd name="f235" fmla="*/ f144 1 2706"/>
              <a:gd name="f236" fmla="*/ f145 1 640"/>
              <a:gd name="f237" fmla="*/ f146 1 2706"/>
              <a:gd name="f238" fmla="*/ f147 1 640"/>
              <a:gd name="f239" fmla="*/ f148 1 2706"/>
              <a:gd name="f240" fmla="*/ f149 1 640"/>
              <a:gd name="f241" fmla="*/ f150 1 2706"/>
              <a:gd name="f242" fmla="*/ f151 1 640"/>
              <a:gd name="f243" fmla="*/ f152 1 2706"/>
              <a:gd name="f244" fmla="*/ f153 1 640"/>
              <a:gd name="f245" fmla="*/ f154 1 2706"/>
              <a:gd name="f246" fmla="*/ f155 1 640"/>
              <a:gd name="f247" fmla="*/ f156 1 2706"/>
              <a:gd name="f248" fmla="*/ f157 1 640"/>
              <a:gd name="f249" fmla="*/ f158 1 2706"/>
              <a:gd name="f250" fmla="*/ f159 1 640"/>
              <a:gd name="f251" fmla="*/ f160 1 2706"/>
              <a:gd name="f252" fmla="*/ f161 1 640"/>
              <a:gd name="f253" fmla="*/ f162 1 2706"/>
              <a:gd name="f254" fmla="*/ f163 1 2706"/>
              <a:gd name="f255" fmla="*/ f164 1 2706"/>
              <a:gd name="f256" fmla="*/ f165 1 2706"/>
              <a:gd name="f257" fmla="*/ f166 1 2706"/>
              <a:gd name="f258" fmla="*/ f167 1 2706"/>
              <a:gd name="f259" fmla="*/ f168 1 640"/>
              <a:gd name="f260" fmla="*/ f169 1 2706"/>
              <a:gd name="f261" fmla="*/ f170 1 640"/>
              <a:gd name="f262" fmla="*/ f171 1 2706"/>
              <a:gd name="f263" fmla="*/ f172 1 640"/>
              <a:gd name="f264" fmla="*/ f173 1 2706"/>
              <a:gd name="f265" fmla="*/ f174 1 640"/>
              <a:gd name="f266" fmla="*/ f175 1 2706"/>
              <a:gd name="f267" fmla="*/ f176 1 640"/>
              <a:gd name="f268" fmla="*/ f177 1 2706"/>
              <a:gd name="f269" fmla="*/ f178 1 640"/>
              <a:gd name="f270" fmla="*/ f179 1 2706"/>
              <a:gd name="f271" fmla="*/ f180 1 640"/>
              <a:gd name="f272" fmla="*/ f181 1 2706"/>
              <a:gd name="f273" fmla="*/ f182 1 640"/>
              <a:gd name="f274" fmla="*/ f183 1 2706"/>
              <a:gd name="f275" fmla="*/ f184 1 640"/>
              <a:gd name="f276" fmla="*/ f185 1 2706"/>
              <a:gd name="f277" fmla="*/ f186 1 2706"/>
              <a:gd name="f278" fmla="*/ f187 1 640"/>
              <a:gd name="f279" fmla="*/ f188 1 2706"/>
              <a:gd name="f280" fmla="*/ f189 1 640"/>
              <a:gd name="f281" fmla="*/ f190 1 2706"/>
              <a:gd name="f282" fmla="*/ f191 1 640"/>
              <a:gd name="f283" fmla="*/ f192 1 2706"/>
              <a:gd name="f284" fmla="*/ f193 1 640"/>
              <a:gd name="f285" fmla="*/ f194 1 2706"/>
              <a:gd name="f286" fmla="*/ f195 1 640"/>
              <a:gd name="f287" fmla="*/ 0 1 f104"/>
              <a:gd name="f288" fmla="*/ f98 1 f104"/>
              <a:gd name="f289" fmla="*/ 0 1 f105"/>
              <a:gd name="f290" fmla="*/ f99 1 f105"/>
              <a:gd name="f291" fmla="*/ f197 1 f104"/>
              <a:gd name="f292" fmla="*/ f198 1 f105"/>
              <a:gd name="f293" fmla="*/ f199 1 f104"/>
              <a:gd name="f294" fmla="*/ f200 1 f105"/>
              <a:gd name="f295" fmla="*/ f201 1 f104"/>
              <a:gd name="f296" fmla="*/ f202 1 f105"/>
              <a:gd name="f297" fmla="*/ f203 1 f104"/>
              <a:gd name="f298" fmla="*/ f204 1 f105"/>
              <a:gd name="f299" fmla="*/ f205 1 f104"/>
              <a:gd name="f300" fmla="*/ f206 1 f105"/>
              <a:gd name="f301" fmla="*/ f207 1 f104"/>
              <a:gd name="f302" fmla="*/ f208 1 f105"/>
              <a:gd name="f303" fmla="*/ f209 1 f104"/>
              <a:gd name="f304" fmla="*/ f210 1 f105"/>
              <a:gd name="f305" fmla="*/ f211 1 f104"/>
              <a:gd name="f306" fmla="*/ f212 1 f105"/>
              <a:gd name="f307" fmla="*/ f213 1 f104"/>
              <a:gd name="f308" fmla="*/ f214 1 f105"/>
              <a:gd name="f309" fmla="*/ f215 1 f104"/>
              <a:gd name="f310" fmla="*/ f216 1 f105"/>
              <a:gd name="f311" fmla="*/ f217 1 f104"/>
              <a:gd name="f312" fmla="*/ f218 1 f105"/>
              <a:gd name="f313" fmla="*/ f219 1 f104"/>
              <a:gd name="f314" fmla="*/ f220 1 f105"/>
              <a:gd name="f315" fmla="*/ f221 1 f104"/>
              <a:gd name="f316" fmla="*/ f222 1 f105"/>
              <a:gd name="f317" fmla="*/ f223 1 f104"/>
              <a:gd name="f318" fmla="*/ f224 1 f105"/>
              <a:gd name="f319" fmla="*/ f225 1 f104"/>
              <a:gd name="f320" fmla="*/ f226 1 f105"/>
              <a:gd name="f321" fmla="*/ f227 1 f104"/>
              <a:gd name="f322" fmla="*/ f228 1 f105"/>
              <a:gd name="f323" fmla="*/ f229 1 f104"/>
              <a:gd name="f324" fmla="*/ f230 1 f105"/>
              <a:gd name="f325" fmla="*/ f231 1 f104"/>
              <a:gd name="f326" fmla="*/ f232 1 f105"/>
              <a:gd name="f327" fmla="*/ f233 1 f104"/>
              <a:gd name="f328" fmla="*/ f234 1 f105"/>
              <a:gd name="f329" fmla="*/ f235 1 f104"/>
              <a:gd name="f330" fmla="*/ f236 1 f105"/>
              <a:gd name="f331" fmla="*/ f237 1 f104"/>
              <a:gd name="f332" fmla="*/ f238 1 f105"/>
              <a:gd name="f333" fmla="*/ f239 1 f104"/>
              <a:gd name="f334" fmla="*/ f240 1 f105"/>
              <a:gd name="f335" fmla="*/ f241 1 f104"/>
              <a:gd name="f336" fmla="*/ f242 1 f105"/>
              <a:gd name="f337" fmla="*/ f243 1 f104"/>
              <a:gd name="f338" fmla="*/ f244 1 f105"/>
              <a:gd name="f339" fmla="*/ f245 1 f104"/>
              <a:gd name="f340" fmla="*/ f246 1 f105"/>
              <a:gd name="f341" fmla="*/ f247 1 f104"/>
              <a:gd name="f342" fmla="*/ f248 1 f105"/>
              <a:gd name="f343" fmla="*/ f249 1 f104"/>
              <a:gd name="f344" fmla="*/ f250 1 f105"/>
              <a:gd name="f345" fmla="*/ f251 1 f104"/>
              <a:gd name="f346" fmla="*/ f252 1 f105"/>
              <a:gd name="f347" fmla="*/ f253 1 f104"/>
              <a:gd name="f348" fmla="*/ f254 1 f104"/>
              <a:gd name="f349" fmla="*/ f255 1 f104"/>
              <a:gd name="f350" fmla="*/ f256 1 f104"/>
              <a:gd name="f351" fmla="*/ f257 1 f104"/>
              <a:gd name="f352" fmla="*/ f258 1 f104"/>
              <a:gd name="f353" fmla="*/ f259 1 f105"/>
              <a:gd name="f354" fmla="*/ f260 1 f104"/>
              <a:gd name="f355" fmla="*/ f261 1 f105"/>
              <a:gd name="f356" fmla="*/ f262 1 f104"/>
              <a:gd name="f357" fmla="*/ f263 1 f105"/>
              <a:gd name="f358" fmla="*/ f264 1 f104"/>
              <a:gd name="f359" fmla="*/ f265 1 f105"/>
              <a:gd name="f360" fmla="*/ f266 1 f104"/>
              <a:gd name="f361" fmla="*/ f267 1 f105"/>
              <a:gd name="f362" fmla="*/ f268 1 f104"/>
              <a:gd name="f363" fmla="*/ f269 1 f105"/>
              <a:gd name="f364" fmla="*/ f270 1 f104"/>
              <a:gd name="f365" fmla="*/ f271 1 f105"/>
              <a:gd name="f366" fmla="*/ f272 1 f104"/>
              <a:gd name="f367" fmla="*/ f273 1 f105"/>
              <a:gd name="f368" fmla="*/ f274 1 f104"/>
              <a:gd name="f369" fmla="*/ f275 1 f105"/>
              <a:gd name="f370" fmla="*/ f276 1 f104"/>
              <a:gd name="f371" fmla="*/ f277 1 f104"/>
              <a:gd name="f372" fmla="*/ f278 1 f105"/>
              <a:gd name="f373" fmla="*/ f279 1 f104"/>
              <a:gd name="f374" fmla="*/ f280 1 f105"/>
              <a:gd name="f375" fmla="*/ f281 1 f104"/>
              <a:gd name="f376" fmla="*/ f282 1 f105"/>
              <a:gd name="f377" fmla="*/ f283 1 f104"/>
              <a:gd name="f378" fmla="*/ f284 1 f105"/>
              <a:gd name="f379" fmla="*/ f285 1 f104"/>
              <a:gd name="f380" fmla="*/ f286 1 f105"/>
              <a:gd name="f381" fmla="*/ f287 f95 1"/>
              <a:gd name="f382" fmla="*/ f288 f95 1"/>
              <a:gd name="f383" fmla="*/ f290 f96 1"/>
              <a:gd name="f384" fmla="*/ f289 f96 1"/>
              <a:gd name="f385" fmla="*/ f291 f95 1"/>
              <a:gd name="f386" fmla="*/ f292 f96 1"/>
              <a:gd name="f387" fmla="*/ f293 f95 1"/>
              <a:gd name="f388" fmla="*/ f294 f96 1"/>
              <a:gd name="f389" fmla="*/ f295 f95 1"/>
              <a:gd name="f390" fmla="*/ f296 f96 1"/>
              <a:gd name="f391" fmla="*/ f297 f95 1"/>
              <a:gd name="f392" fmla="*/ f298 f96 1"/>
              <a:gd name="f393" fmla="*/ f299 f95 1"/>
              <a:gd name="f394" fmla="*/ f300 f96 1"/>
              <a:gd name="f395" fmla="*/ f301 f95 1"/>
              <a:gd name="f396" fmla="*/ f302 f96 1"/>
              <a:gd name="f397" fmla="*/ f303 f95 1"/>
              <a:gd name="f398" fmla="*/ f304 f96 1"/>
              <a:gd name="f399" fmla="*/ f305 f95 1"/>
              <a:gd name="f400" fmla="*/ f306 f96 1"/>
              <a:gd name="f401" fmla="*/ f307 f95 1"/>
              <a:gd name="f402" fmla="*/ f308 f96 1"/>
              <a:gd name="f403" fmla="*/ f309 f95 1"/>
              <a:gd name="f404" fmla="*/ f310 f96 1"/>
              <a:gd name="f405" fmla="*/ f311 f95 1"/>
              <a:gd name="f406" fmla="*/ f312 f96 1"/>
              <a:gd name="f407" fmla="*/ f313 f95 1"/>
              <a:gd name="f408" fmla="*/ f314 f96 1"/>
              <a:gd name="f409" fmla="*/ f315 f95 1"/>
              <a:gd name="f410" fmla="*/ f316 f96 1"/>
              <a:gd name="f411" fmla="*/ f317 f95 1"/>
              <a:gd name="f412" fmla="*/ f318 f96 1"/>
              <a:gd name="f413" fmla="*/ f319 f95 1"/>
              <a:gd name="f414" fmla="*/ f320 f96 1"/>
              <a:gd name="f415" fmla="*/ f321 f95 1"/>
              <a:gd name="f416" fmla="*/ f322 f96 1"/>
              <a:gd name="f417" fmla="*/ f323 f95 1"/>
              <a:gd name="f418" fmla="*/ f324 f96 1"/>
              <a:gd name="f419" fmla="*/ f325 f95 1"/>
              <a:gd name="f420" fmla="*/ f326 f96 1"/>
              <a:gd name="f421" fmla="*/ f327 f95 1"/>
              <a:gd name="f422" fmla="*/ f328 f96 1"/>
              <a:gd name="f423" fmla="*/ f329 f95 1"/>
              <a:gd name="f424" fmla="*/ f330 f96 1"/>
              <a:gd name="f425" fmla="*/ f331 f95 1"/>
              <a:gd name="f426" fmla="*/ f332 f96 1"/>
              <a:gd name="f427" fmla="*/ f333 f95 1"/>
              <a:gd name="f428" fmla="*/ f334 f96 1"/>
              <a:gd name="f429" fmla="*/ f335 f95 1"/>
              <a:gd name="f430" fmla="*/ f336 f96 1"/>
              <a:gd name="f431" fmla="*/ f337 f95 1"/>
              <a:gd name="f432" fmla="*/ f338 f96 1"/>
              <a:gd name="f433" fmla="*/ f339 f95 1"/>
              <a:gd name="f434" fmla="*/ f340 f96 1"/>
              <a:gd name="f435" fmla="*/ f341 f95 1"/>
              <a:gd name="f436" fmla="*/ f342 f96 1"/>
              <a:gd name="f437" fmla="*/ f343 f95 1"/>
              <a:gd name="f438" fmla="*/ f344 f96 1"/>
              <a:gd name="f439" fmla="*/ f345 f95 1"/>
              <a:gd name="f440" fmla="*/ f346 f96 1"/>
              <a:gd name="f441" fmla="*/ f347 f95 1"/>
              <a:gd name="f442" fmla="*/ f348 f95 1"/>
              <a:gd name="f443" fmla="*/ f349 f95 1"/>
              <a:gd name="f444" fmla="*/ f350 f95 1"/>
              <a:gd name="f445" fmla="*/ f351 f95 1"/>
              <a:gd name="f446" fmla="*/ f352 f95 1"/>
              <a:gd name="f447" fmla="*/ f353 f96 1"/>
              <a:gd name="f448" fmla="*/ f354 f95 1"/>
              <a:gd name="f449" fmla="*/ f355 f96 1"/>
              <a:gd name="f450" fmla="*/ f356 f95 1"/>
              <a:gd name="f451" fmla="*/ f357 f96 1"/>
              <a:gd name="f452" fmla="*/ f358 f95 1"/>
              <a:gd name="f453" fmla="*/ f359 f96 1"/>
              <a:gd name="f454" fmla="*/ f360 f95 1"/>
              <a:gd name="f455" fmla="*/ f361 f96 1"/>
              <a:gd name="f456" fmla="*/ f362 f95 1"/>
              <a:gd name="f457" fmla="*/ f363 f96 1"/>
              <a:gd name="f458" fmla="*/ f364 f95 1"/>
              <a:gd name="f459" fmla="*/ f365 f96 1"/>
              <a:gd name="f460" fmla="*/ f366 f95 1"/>
              <a:gd name="f461" fmla="*/ f367 f96 1"/>
              <a:gd name="f462" fmla="*/ f368 f95 1"/>
              <a:gd name="f463" fmla="*/ f369 f96 1"/>
              <a:gd name="f464" fmla="*/ f370 f95 1"/>
              <a:gd name="f465" fmla="*/ f371 f95 1"/>
              <a:gd name="f466" fmla="*/ f372 f96 1"/>
              <a:gd name="f467" fmla="*/ f373 f95 1"/>
              <a:gd name="f468" fmla="*/ f374 f96 1"/>
              <a:gd name="f469" fmla="*/ f375 f95 1"/>
              <a:gd name="f470" fmla="*/ f376 f96 1"/>
              <a:gd name="f471" fmla="*/ f377 f95 1"/>
              <a:gd name="f472" fmla="*/ f378 f96 1"/>
              <a:gd name="f473" fmla="*/ f379 f95 1"/>
              <a:gd name="f474" fmla="*/ f380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6">
                <a:pos x="f385" y="f386"/>
              </a:cxn>
              <a:cxn ang="f196">
                <a:pos x="f385" y="f386"/>
              </a:cxn>
              <a:cxn ang="f196">
                <a:pos x="f387" y="f388"/>
              </a:cxn>
              <a:cxn ang="f196">
                <a:pos x="f389" y="f390"/>
              </a:cxn>
              <a:cxn ang="f196">
                <a:pos x="f391" y="f392"/>
              </a:cxn>
              <a:cxn ang="f196">
                <a:pos x="f393" y="f394"/>
              </a:cxn>
              <a:cxn ang="f196">
                <a:pos x="f395" y="f396"/>
              </a:cxn>
              <a:cxn ang="f196">
                <a:pos x="f397" y="f398"/>
              </a:cxn>
              <a:cxn ang="f196">
                <a:pos x="f399" y="f400"/>
              </a:cxn>
              <a:cxn ang="f196">
                <a:pos x="f401" y="f402"/>
              </a:cxn>
              <a:cxn ang="f196">
                <a:pos x="f401" y="f402"/>
              </a:cxn>
              <a:cxn ang="f196">
                <a:pos x="f403" y="f404"/>
              </a:cxn>
              <a:cxn ang="f196">
                <a:pos x="f405" y="f406"/>
              </a:cxn>
              <a:cxn ang="f196">
                <a:pos x="f407" y="f408"/>
              </a:cxn>
              <a:cxn ang="f196">
                <a:pos x="f409" y="f410"/>
              </a:cxn>
              <a:cxn ang="f196">
                <a:pos x="f411" y="f412"/>
              </a:cxn>
              <a:cxn ang="f196">
                <a:pos x="f413" y="f414"/>
              </a:cxn>
              <a:cxn ang="f196">
                <a:pos x="f415" y="f416"/>
              </a:cxn>
              <a:cxn ang="f196">
                <a:pos x="f417" y="f418"/>
              </a:cxn>
              <a:cxn ang="f196">
                <a:pos x="f417" y="f418"/>
              </a:cxn>
              <a:cxn ang="f196">
                <a:pos x="f419" y="f420"/>
              </a:cxn>
              <a:cxn ang="f196">
                <a:pos x="f421" y="f422"/>
              </a:cxn>
              <a:cxn ang="f196">
                <a:pos x="f423" y="f424"/>
              </a:cxn>
              <a:cxn ang="f196">
                <a:pos x="f425" y="f426"/>
              </a:cxn>
              <a:cxn ang="f196">
                <a:pos x="f427" y="f428"/>
              </a:cxn>
              <a:cxn ang="f196">
                <a:pos x="f429" y="f430"/>
              </a:cxn>
              <a:cxn ang="f196">
                <a:pos x="f431" y="f432"/>
              </a:cxn>
              <a:cxn ang="f196">
                <a:pos x="f433" y="f434"/>
              </a:cxn>
              <a:cxn ang="f196">
                <a:pos x="f435" y="f436"/>
              </a:cxn>
              <a:cxn ang="f196">
                <a:pos x="f437" y="f438"/>
              </a:cxn>
              <a:cxn ang="f196">
                <a:pos x="f439" y="f440"/>
              </a:cxn>
              <a:cxn ang="f196">
                <a:pos x="f441" y="f440"/>
              </a:cxn>
              <a:cxn ang="f196">
                <a:pos x="f442" y="f438"/>
              </a:cxn>
              <a:cxn ang="f196">
                <a:pos x="f443" y="f436"/>
              </a:cxn>
              <a:cxn ang="f196">
                <a:pos x="f444" y="f434"/>
              </a:cxn>
              <a:cxn ang="f196">
                <a:pos x="f445" y="f432"/>
              </a:cxn>
              <a:cxn ang="f196">
                <a:pos x="f446" y="f447"/>
              </a:cxn>
              <a:cxn ang="f196">
                <a:pos x="f448" y="f449"/>
              </a:cxn>
              <a:cxn ang="f196">
                <a:pos x="f450" y="f451"/>
              </a:cxn>
              <a:cxn ang="f196">
                <a:pos x="f452" y="f453"/>
              </a:cxn>
              <a:cxn ang="f196">
                <a:pos x="f454" y="f455"/>
              </a:cxn>
              <a:cxn ang="f196">
                <a:pos x="f456" y="f457"/>
              </a:cxn>
              <a:cxn ang="f196">
                <a:pos x="f458" y="f459"/>
              </a:cxn>
              <a:cxn ang="f196">
                <a:pos x="f460" y="f461"/>
              </a:cxn>
              <a:cxn ang="f196">
                <a:pos x="f462" y="f463"/>
              </a:cxn>
              <a:cxn ang="f196">
                <a:pos x="f464" y="f416"/>
              </a:cxn>
              <a:cxn ang="f196">
                <a:pos x="f465" y="f466"/>
              </a:cxn>
              <a:cxn ang="f196">
                <a:pos x="f467" y="f468"/>
              </a:cxn>
              <a:cxn ang="f196">
                <a:pos x="f469" y="f470"/>
              </a:cxn>
              <a:cxn ang="f196">
                <a:pos x="f471" y="f472"/>
              </a:cxn>
              <a:cxn ang="f196">
                <a:pos x="f471" y="f472"/>
              </a:cxn>
              <a:cxn ang="f196">
                <a:pos x="f473" y="f474"/>
              </a:cxn>
              <a:cxn ang="f196">
                <a:pos x="f473" y="f474"/>
              </a:cxn>
              <a:cxn ang="f196">
                <a:pos x="f473" y="f386"/>
              </a:cxn>
              <a:cxn ang="f196">
                <a:pos x="f473" y="f386"/>
              </a:cxn>
              <a:cxn ang="f196">
                <a:pos x="f385" y="f386"/>
              </a:cxn>
              <a:cxn ang="f196">
                <a:pos x="f385" y="f386"/>
              </a:cxn>
            </a:cxnLst>
            <a:rect l="f381" t="f384" r="f382" b="f383"/>
            <a:pathLst>
              <a:path w="2706" h="640">
                <a:moveTo>
                  <a:pt x="f8" y="f5"/>
                </a:moveTo>
                <a:lnTo>
                  <a:pt x="f8" y="f5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5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7"/>
                </a:lnTo>
                <a:lnTo>
                  <a:pt x="f61" y="f7"/>
                </a:lnTo>
                <a:lnTo>
                  <a:pt x="f62" y="f59"/>
                </a:lnTo>
                <a:lnTo>
                  <a:pt x="f63" y="f57"/>
                </a:lnTo>
                <a:lnTo>
                  <a:pt x="f64" y="f55"/>
                </a:lnTo>
                <a:lnTo>
                  <a:pt x="f65" y="f53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38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91" y="f92"/>
                </a:lnTo>
                <a:lnTo>
                  <a:pt x="f6" y="f93"/>
                </a:lnTo>
                <a:lnTo>
                  <a:pt x="f6" y="f5"/>
                </a:lnTo>
                <a:lnTo>
                  <a:pt x="f8" y="f5"/>
                </a:lnTo>
                <a:close/>
              </a:path>
            </a:pathLst>
          </a:custGeom>
          <a:solidFill>
            <a:srgbClr val="36ADF5">
              <a:alpha val="29019"/>
            </a:srgbClr>
          </a:solidFill>
          <a:ln>
            <a:noFill/>
            <a:prstDash val="soli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>
              <a:solidFill>
                <a:srgbClr val="FFC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Freeform 18"/>
          <p:cNvSpPr/>
          <p:nvPr/>
        </p:nvSpPr>
        <p:spPr>
          <a:xfrm>
            <a:off x="2619375" y="4075113"/>
            <a:ext cx="5545138" cy="8509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6"/>
              <a:gd name="f7" fmla="val 762"/>
              <a:gd name="f8" fmla="val 714"/>
              <a:gd name="f9" fmla="val 5102"/>
              <a:gd name="f10" fmla="val 700"/>
              <a:gd name="f11" fmla="val 4984"/>
              <a:gd name="f12" fmla="val 686"/>
              <a:gd name="f13" fmla="val 4738"/>
              <a:gd name="f14" fmla="val 652"/>
              <a:gd name="f15" fmla="val 4478"/>
              <a:gd name="f16" fmla="val 610"/>
              <a:gd name="f17" fmla="val 4204"/>
              <a:gd name="f18" fmla="val 564"/>
              <a:gd name="f19" fmla="val 3914"/>
              <a:gd name="f20" fmla="val 508"/>
              <a:gd name="f21" fmla="val 3608"/>
              <a:gd name="f22" fmla="val 446"/>
              <a:gd name="f23" fmla="val 3286"/>
              <a:gd name="f24" fmla="val 374"/>
              <a:gd name="f25" fmla="val 2946"/>
              <a:gd name="f26" fmla="val 296"/>
              <a:gd name="f27" fmla="val 2812"/>
              <a:gd name="f28" fmla="val 266"/>
              <a:gd name="f29" fmla="val 2682"/>
              <a:gd name="f30" fmla="val 236"/>
              <a:gd name="f31" fmla="val 2556"/>
              <a:gd name="f32" fmla="val 210"/>
              <a:gd name="f33" fmla="val 2430"/>
              <a:gd name="f34" fmla="val 184"/>
              <a:gd name="f35" fmla="val 2308"/>
              <a:gd name="f36" fmla="val 162"/>
              <a:gd name="f37" fmla="val 2190"/>
              <a:gd name="f38" fmla="val 140"/>
              <a:gd name="f39" fmla="val 2074"/>
              <a:gd name="f40" fmla="val 120"/>
              <a:gd name="f41" fmla="val 1960"/>
              <a:gd name="f42" fmla="val 102"/>
              <a:gd name="f43" fmla="val 1850"/>
              <a:gd name="f44" fmla="val 86"/>
              <a:gd name="f45" fmla="val 1740"/>
              <a:gd name="f46" fmla="val 72"/>
              <a:gd name="f47" fmla="val 1532"/>
              <a:gd name="f48" fmla="val 46"/>
              <a:gd name="f49" fmla="val 1334"/>
              <a:gd name="f50" fmla="val 28"/>
              <a:gd name="f51" fmla="val 1148"/>
              <a:gd name="f52" fmla="val 14"/>
              <a:gd name="f53" fmla="val 970"/>
              <a:gd name="f54" fmla="val 4"/>
              <a:gd name="f55" fmla="val 802"/>
              <a:gd name="f56" fmla="val 644"/>
              <a:gd name="f57" fmla="val 496"/>
              <a:gd name="f58" fmla="val 358"/>
              <a:gd name="f59" fmla="val 10"/>
              <a:gd name="f60" fmla="val 230"/>
              <a:gd name="f61" fmla="val 20"/>
              <a:gd name="f62" fmla="val 110"/>
              <a:gd name="f63" fmla="val 32"/>
              <a:gd name="f64" fmla="val 48"/>
              <a:gd name="f65" fmla="val 154"/>
              <a:gd name="f66" fmla="val 66"/>
              <a:gd name="f67" fmla="val 314"/>
              <a:gd name="f68" fmla="val 480"/>
              <a:gd name="f69" fmla="val 112"/>
              <a:gd name="f70" fmla="val 830"/>
              <a:gd name="f71" fmla="val 174"/>
              <a:gd name="f72" fmla="val 1014"/>
              <a:gd name="f73" fmla="val 1206"/>
              <a:gd name="f74" fmla="val 250"/>
              <a:gd name="f75" fmla="val 1402"/>
              <a:gd name="f76" fmla="val 1756"/>
              <a:gd name="f77" fmla="val 378"/>
              <a:gd name="f78" fmla="val 2092"/>
              <a:gd name="f79" fmla="val 450"/>
              <a:gd name="f80" fmla="val 2408"/>
              <a:gd name="f81" fmla="val 516"/>
              <a:gd name="f82" fmla="val 2562"/>
              <a:gd name="f83" fmla="val 544"/>
              <a:gd name="f84" fmla="val 2708"/>
              <a:gd name="f85" fmla="val 572"/>
              <a:gd name="f86" fmla="val 2852"/>
              <a:gd name="f87" fmla="val 598"/>
              <a:gd name="f88" fmla="val 2992"/>
              <a:gd name="f89" fmla="val 620"/>
              <a:gd name="f90" fmla="val 3128"/>
              <a:gd name="f91" fmla="val 642"/>
              <a:gd name="f92" fmla="val 3260"/>
              <a:gd name="f93" fmla="val 662"/>
              <a:gd name="f94" fmla="val 3388"/>
              <a:gd name="f95" fmla="val 678"/>
              <a:gd name="f96" fmla="val 3512"/>
              <a:gd name="f97" fmla="val 694"/>
              <a:gd name="f98" fmla="val 3632"/>
              <a:gd name="f99" fmla="val 708"/>
              <a:gd name="f100" fmla="val 3750"/>
              <a:gd name="f101" fmla="val 722"/>
              <a:gd name="f102" fmla="val 3864"/>
              <a:gd name="f103" fmla="val 732"/>
              <a:gd name="f104" fmla="val 3974"/>
              <a:gd name="f105" fmla="val 740"/>
              <a:gd name="f106" fmla="val 4080"/>
              <a:gd name="f107" fmla="val 748"/>
              <a:gd name="f108" fmla="val 4184"/>
              <a:gd name="f109" fmla="val 754"/>
              <a:gd name="f110" fmla="val 4286"/>
              <a:gd name="f111" fmla="val 758"/>
              <a:gd name="f112" fmla="val 4384"/>
              <a:gd name="f113" fmla="val 4570"/>
              <a:gd name="f114" fmla="val 4660"/>
              <a:gd name="f115" fmla="val 760"/>
              <a:gd name="f116" fmla="val 4746"/>
              <a:gd name="f117" fmla="val 4830"/>
              <a:gd name="f118" fmla="val 4912"/>
              <a:gd name="f119" fmla="val 4992"/>
              <a:gd name="f120" fmla="val 5068"/>
              <a:gd name="f121" fmla="val 5144"/>
              <a:gd name="f122" fmla="val 724"/>
              <a:gd name="f123" fmla="+- 0 0 -90"/>
              <a:gd name="f124" fmla="*/ f3 1 5216"/>
              <a:gd name="f125" fmla="*/ f4 1 762"/>
              <a:gd name="f126" fmla="val f5"/>
              <a:gd name="f127" fmla="val f6"/>
              <a:gd name="f128" fmla="val f7"/>
              <a:gd name="f129" fmla="*/ f123 f0 1"/>
              <a:gd name="f130" fmla="+- f128 0 f126"/>
              <a:gd name="f131" fmla="+- f127 0 f126"/>
              <a:gd name="f132" fmla="*/ f129 1 f2"/>
              <a:gd name="f133" fmla="*/ f131 1 5216"/>
              <a:gd name="f134" fmla="*/ f130 1 762"/>
              <a:gd name="f135" fmla="*/ 5216 f131 1"/>
              <a:gd name="f136" fmla="*/ 714 f130 1"/>
              <a:gd name="f137" fmla="*/ 4984 f131 1"/>
              <a:gd name="f138" fmla="*/ 686 f130 1"/>
              <a:gd name="f139" fmla="*/ 4478 f131 1"/>
              <a:gd name="f140" fmla="*/ 610 f130 1"/>
              <a:gd name="f141" fmla="*/ 3914 f131 1"/>
              <a:gd name="f142" fmla="*/ 508 f130 1"/>
              <a:gd name="f143" fmla="*/ 3286 f131 1"/>
              <a:gd name="f144" fmla="*/ 374 f130 1"/>
              <a:gd name="f145" fmla="*/ 2946 f131 1"/>
              <a:gd name="f146" fmla="*/ 296 f130 1"/>
              <a:gd name="f147" fmla="*/ 2682 f131 1"/>
              <a:gd name="f148" fmla="*/ 236 f130 1"/>
              <a:gd name="f149" fmla="*/ 2430 f131 1"/>
              <a:gd name="f150" fmla="*/ 184 f130 1"/>
              <a:gd name="f151" fmla="*/ 2190 f131 1"/>
              <a:gd name="f152" fmla="*/ 140 f130 1"/>
              <a:gd name="f153" fmla="*/ 1960 f131 1"/>
              <a:gd name="f154" fmla="*/ 102 f130 1"/>
              <a:gd name="f155" fmla="*/ 1740 f131 1"/>
              <a:gd name="f156" fmla="*/ 72 f130 1"/>
              <a:gd name="f157" fmla="*/ 1334 f131 1"/>
              <a:gd name="f158" fmla="*/ 28 f130 1"/>
              <a:gd name="f159" fmla="*/ 970 f131 1"/>
              <a:gd name="f160" fmla="*/ 4 f130 1"/>
              <a:gd name="f161" fmla="*/ 644 f131 1"/>
              <a:gd name="f162" fmla="*/ 0 f130 1"/>
              <a:gd name="f163" fmla="*/ 358 f131 1"/>
              <a:gd name="f164" fmla="*/ 10 f130 1"/>
              <a:gd name="f165" fmla="*/ 110 f131 1"/>
              <a:gd name="f166" fmla="*/ 32 f130 1"/>
              <a:gd name="f167" fmla="*/ 0 f131 1"/>
              <a:gd name="f168" fmla="*/ 48 f130 1"/>
              <a:gd name="f169" fmla="*/ 314 f131 1"/>
              <a:gd name="f170" fmla="*/ 86 f130 1"/>
              <a:gd name="f171" fmla="*/ 652 f131 1"/>
              <a:gd name="f172" fmla="*/ 1014 f131 1"/>
              <a:gd name="f173" fmla="*/ 210 f130 1"/>
              <a:gd name="f174" fmla="*/ 1402 f131 1"/>
              <a:gd name="f175" fmla="*/ 1756 f131 1"/>
              <a:gd name="f176" fmla="*/ 378 f130 1"/>
              <a:gd name="f177" fmla="*/ 2408 f131 1"/>
              <a:gd name="f178" fmla="*/ 516 f130 1"/>
              <a:gd name="f179" fmla="*/ 2708 f131 1"/>
              <a:gd name="f180" fmla="*/ 572 f130 1"/>
              <a:gd name="f181" fmla="*/ 2992 f131 1"/>
              <a:gd name="f182" fmla="*/ 620 f130 1"/>
              <a:gd name="f183" fmla="*/ 3260 f131 1"/>
              <a:gd name="f184" fmla="*/ 662 f130 1"/>
              <a:gd name="f185" fmla="*/ 3512 f131 1"/>
              <a:gd name="f186" fmla="*/ 694 f130 1"/>
              <a:gd name="f187" fmla="*/ 3750 f131 1"/>
              <a:gd name="f188" fmla="*/ 722 f130 1"/>
              <a:gd name="f189" fmla="*/ 3974 f131 1"/>
              <a:gd name="f190" fmla="*/ 740 f130 1"/>
              <a:gd name="f191" fmla="*/ 4184 f131 1"/>
              <a:gd name="f192" fmla="*/ 754 f130 1"/>
              <a:gd name="f193" fmla="*/ 4384 f131 1"/>
              <a:gd name="f194" fmla="*/ 762 f130 1"/>
              <a:gd name="f195" fmla="*/ 4570 f131 1"/>
              <a:gd name="f196" fmla="*/ 4746 f131 1"/>
              <a:gd name="f197" fmla="*/ 758 f130 1"/>
              <a:gd name="f198" fmla="*/ 4912 f131 1"/>
              <a:gd name="f199" fmla="*/ 748 f130 1"/>
              <a:gd name="f200" fmla="*/ 5068 f131 1"/>
              <a:gd name="f201" fmla="*/ 732 f130 1"/>
              <a:gd name="f202" fmla="+- f132 0 f1"/>
              <a:gd name="f203" fmla="*/ f135 1 5216"/>
              <a:gd name="f204" fmla="*/ f136 1 762"/>
              <a:gd name="f205" fmla="*/ f137 1 5216"/>
              <a:gd name="f206" fmla="*/ f138 1 762"/>
              <a:gd name="f207" fmla="*/ f139 1 5216"/>
              <a:gd name="f208" fmla="*/ f140 1 762"/>
              <a:gd name="f209" fmla="*/ f141 1 5216"/>
              <a:gd name="f210" fmla="*/ f142 1 762"/>
              <a:gd name="f211" fmla="*/ f143 1 5216"/>
              <a:gd name="f212" fmla="*/ f144 1 762"/>
              <a:gd name="f213" fmla="*/ f145 1 5216"/>
              <a:gd name="f214" fmla="*/ f146 1 762"/>
              <a:gd name="f215" fmla="*/ f147 1 5216"/>
              <a:gd name="f216" fmla="*/ f148 1 762"/>
              <a:gd name="f217" fmla="*/ f149 1 5216"/>
              <a:gd name="f218" fmla="*/ f150 1 762"/>
              <a:gd name="f219" fmla="*/ f151 1 5216"/>
              <a:gd name="f220" fmla="*/ f152 1 762"/>
              <a:gd name="f221" fmla="*/ f153 1 5216"/>
              <a:gd name="f222" fmla="*/ f154 1 762"/>
              <a:gd name="f223" fmla="*/ f155 1 5216"/>
              <a:gd name="f224" fmla="*/ f156 1 762"/>
              <a:gd name="f225" fmla="*/ f157 1 5216"/>
              <a:gd name="f226" fmla="*/ f158 1 762"/>
              <a:gd name="f227" fmla="*/ f159 1 5216"/>
              <a:gd name="f228" fmla="*/ f160 1 762"/>
              <a:gd name="f229" fmla="*/ f161 1 5216"/>
              <a:gd name="f230" fmla="*/ f162 1 762"/>
              <a:gd name="f231" fmla="*/ f163 1 5216"/>
              <a:gd name="f232" fmla="*/ f164 1 762"/>
              <a:gd name="f233" fmla="*/ f165 1 5216"/>
              <a:gd name="f234" fmla="*/ f166 1 762"/>
              <a:gd name="f235" fmla="*/ f167 1 5216"/>
              <a:gd name="f236" fmla="*/ f168 1 762"/>
              <a:gd name="f237" fmla="*/ f169 1 5216"/>
              <a:gd name="f238" fmla="*/ f170 1 762"/>
              <a:gd name="f239" fmla="*/ f171 1 5216"/>
              <a:gd name="f240" fmla="*/ f172 1 5216"/>
              <a:gd name="f241" fmla="*/ f173 1 762"/>
              <a:gd name="f242" fmla="*/ f174 1 5216"/>
              <a:gd name="f243" fmla="*/ f175 1 5216"/>
              <a:gd name="f244" fmla="*/ f176 1 762"/>
              <a:gd name="f245" fmla="*/ f177 1 5216"/>
              <a:gd name="f246" fmla="*/ f178 1 762"/>
              <a:gd name="f247" fmla="*/ f179 1 5216"/>
              <a:gd name="f248" fmla="*/ f180 1 762"/>
              <a:gd name="f249" fmla="*/ f181 1 5216"/>
              <a:gd name="f250" fmla="*/ f182 1 762"/>
              <a:gd name="f251" fmla="*/ f183 1 5216"/>
              <a:gd name="f252" fmla="*/ f184 1 762"/>
              <a:gd name="f253" fmla="*/ f185 1 5216"/>
              <a:gd name="f254" fmla="*/ f186 1 762"/>
              <a:gd name="f255" fmla="*/ f187 1 5216"/>
              <a:gd name="f256" fmla="*/ f188 1 762"/>
              <a:gd name="f257" fmla="*/ f189 1 5216"/>
              <a:gd name="f258" fmla="*/ f190 1 762"/>
              <a:gd name="f259" fmla="*/ f191 1 5216"/>
              <a:gd name="f260" fmla="*/ f192 1 762"/>
              <a:gd name="f261" fmla="*/ f193 1 5216"/>
              <a:gd name="f262" fmla="*/ f194 1 762"/>
              <a:gd name="f263" fmla="*/ f195 1 5216"/>
              <a:gd name="f264" fmla="*/ f196 1 5216"/>
              <a:gd name="f265" fmla="*/ f197 1 762"/>
              <a:gd name="f266" fmla="*/ f198 1 5216"/>
              <a:gd name="f267" fmla="*/ f199 1 762"/>
              <a:gd name="f268" fmla="*/ f200 1 5216"/>
              <a:gd name="f269" fmla="*/ f201 1 762"/>
              <a:gd name="f270" fmla="*/ 0 1 f133"/>
              <a:gd name="f271" fmla="*/ f127 1 f133"/>
              <a:gd name="f272" fmla="*/ 0 1 f134"/>
              <a:gd name="f273" fmla="*/ f128 1 f134"/>
              <a:gd name="f274" fmla="*/ f203 1 f133"/>
              <a:gd name="f275" fmla="*/ f204 1 f134"/>
              <a:gd name="f276" fmla="*/ f205 1 f133"/>
              <a:gd name="f277" fmla="*/ f206 1 f134"/>
              <a:gd name="f278" fmla="*/ f207 1 f133"/>
              <a:gd name="f279" fmla="*/ f208 1 f134"/>
              <a:gd name="f280" fmla="*/ f209 1 f133"/>
              <a:gd name="f281" fmla="*/ f210 1 f134"/>
              <a:gd name="f282" fmla="*/ f211 1 f133"/>
              <a:gd name="f283" fmla="*/ f212 1 f134"/>
              <a:gd name="f284" fmla="*/ f213 1 f133"/>
              <a:gd name="f285" fmla="*/ f214 1 f134"/>
              <a:gd name="f286" fmla="*/ f215 1 f133"/>
              <a:gd name="f287" fmla="*/ f216 1 f134"/>
              <a:gd name="f288" fmla="*/ f217 1 f133"/>
              <a:gd name="f289" fmla="*/ f218 1 f134"/>
              <a:gd name="f290" fmla="*/ f219 1 f133"/>
              <a:gd name="f291" fmla="*/ f220 1 f134"/>
              <a:gd name="f292" fmla="*/ f221 1 f133"/>
              <a:gd name="f293" fmla="*/ f222 1 f134"/>
              <a:gd name="f294" fmla="*/ f223 1 f133"/>
              <a:gd name="f295" fmla="*/ f224 1 f134"/>
              <a:gd name="f296" fmla="*/ f225 1 f133"/>
              <a:gd name="f297" fmla="*/ f226 1 f134"/>
              <a:gd name="f298" fmla="*/ f227 1 f133"/>
              <a:gd name="f299" fmla="*/ f228 1 f134"/>
              <a:gd name="f300" fmla="*/ f229 1 f133"/>
              <a:gd name="f301" fmla="*/ f230 1 f134"/>
              <a:gd name="f302" fmla="*/ f231 1 f133"/>
              <a:gd name="f303" fmla="*/ f232 1 f134"/>
              <a:gd name="f304" fmla="*/ f233 1 f133"/>
              <a:gd name="f305" fmla="*/ f234 1 f134"/>
              <a:gd name="f306" fmla="*/ f235 1 f133"/>
              <a:gd name="f307" fmla="*/ f236 1 f134"/>
              <a:gd name="f308" fmla="*/ f237 1 f133"/>
              <a:gd name="f309" fmla="*/ f238 1 f134"/>
              <a:gd name="f310" fmla="*/ f239 1 f133"/>
              <a:gd name="f311" fmla="*/ f240 1 f133"/>
              <a:gd name="f312" fmla="*/ f241 1 f134"/>
              <a:gd name="f313" fmla="*/ f242 1 f133"/>
              <a:gd name="f314" fmla="*/ f243 1 f133"/>
              <a:gd name="f315" fmla="*/ f244 1 f134"/>
              <a:gd name="f316" fmla="*/ f245 1 f133"/>
              <a:gd name="f317" fmla="*/ f246 1 f134"/>
              <a:gd name="f318" fmla="*/ f247 1 f133"/>
              <a:gd name="f319" fmla="*/ f248 1 f134"/>
              <a:gd name="f320" fmla="*/ f249 1 f133"/>
              <a:gd name="f321" fmla="*/ f250 1 f134"/>
              <a:gd name="f322" fmla="*/ f251 1 f133"/>
              <a:gd name="f323" fmla="*/ f252 1 f134"/>
              <a:gd name="f324" fmla="*/ f253 1 f133"/>
              <a:gd name="f325" fmla="*/ f254 1 f134"/>
              <a:gd name="f326" fmla="*/ f255 1 f133"/>
              <a:gd name="f327" fmla="*/ f256 1 f134"/>
              <a:gd name="f328" fmla="*/ f257 1 f133"/>
              <a:gd name="f329" fmla="*/ f258 1 f134"/>
              <a:gd name="f330" fmla="*/ f259 1 f133"/>
              <a:gd name="f331" fmla="*/ f260 1 f134"/>
              <a:gd name="f332" fmla="*/ f261 1 f133"/>
              <a:gd name="f333" fmla="*/ f262 1 f134"/>
              <a:gd name="f334" fmla="*/ f263 1 f133"/>
              <a:gd name="f335" fmla="*/ f264 1 f133"/>
              <a:gd name="f336" fmla="*/ f265 1 f134"/>
              <a:gd name="f337" fmla="*/ f266 1 f133"/>
              <a:gd name="f338" fmla="*/ f267 1 f134"/>
              <a:gd name="f339" fmla="*/ f268 1 f133"/>
              <a:gd name="f340" fmla="*/ f269 1 f134"/>
              <a:gd name="f341" fmla="*/ f270 f124 1"/>
              <a:gd name="f342" fmla="*/ f271 f124 1"/>
              <a:gd name="f343" fmla="*/ f273 f125 1"/>
              <a:gd name="f344" fmla="*/ f272 f125 1"/>
              <a:gd name="f345" fmla="*/ f274 f124 1"/>
              <a:gd name="f346" fmla="*/ f275 f125 1"/>
              <a:gd name="f347" fmla="*/ f276 f124 1"/>
              <a:gd name="f348" fmla="*/ f277 f125 1"/>
              <a:gd name="f349" fmla="*/ f278 f124 1"/>
              <a:gd name="f350" fmla="*/ f279 f125 1"/>
              <a:gd name="f351" fmla="*/ f280 f124 1"/>
              <a:gd name="f352" fmla="*/ f281 f125 1"/>
              <a:gd name="f353" fmla="*/ f282 f124 1"/>
              <a:gd name="f354" fmla="*/ f283 f125 1"/>
              <a:gd name="f355" fmla="*/ f284 f124 1"/>
              <a:gd name="f356" fmla="*/ f285 f125 1"/>
              <a:gd name="f357" fmla="*/ f286 f124 1"/>
              <a:gd name="f358" fmla="*/ f287 f125 1"/>
              <a:gd name="f359" fmla="*/ f288 f124 1"/>
              <a:gd name="f360" fmla="*/ f289 f125 1"/>
              <a:gd name="f361" fmla="*/ f290 f124 1"/>
              <a:gd name="f362" fmla="*/ f291 f125 1"/>
              <a:gd name="f363" fmla="*/ f292 f124 1"/>
              <a:gd name="f364" fmla="*/ f293 f125 1"/>
              <a:gd name="f365" fmla="*/ f294 f124 1"/>
              <a:gd name="f366" fmla="*/ f295 f125 1"/>
              <a:gd name="f367" fmla="*/ f296 f124 1"/>
              <a:gd name="f368" fmla="*/ f297 f125 1"/>
              <a:gd name="f369" fmla="*/ f298 f124 1"/>
              <a:gd name="f370" fmla="*/ f299 f125 1"/>
              <a:gd name="f371" fmla="*/ f300 f124 1"/>
              <a:gd name="f372" fmla="*/ f301 f125 1"/>
              <a:gd name="f373" fmla="*/ f302 f124 1"/>
              <a:gd name="f374" fmla="*/ f303 f125 1"/>
              <a:gd name="f375" fmla="*/ f304 f124 1"/>
              <a:gd name="f376" fmla="*/ f305 f125 1"/>
              <a:gd name="f377" fmla="*/ f306 f124 1"/>
              <a:gd name="f378" fmla="*/ f307 f125 1"/>
              <a:gd name="f379" fmla="*/ f308 f124 1"/>
              <a:gd name="f380" fmla="*/ f309 f125 1"/>
              <a:gd name="f381" fmla="*/ f310 f124 1"/>
              <a:gd name="f382" fmla="*/ f311 f124 1"/>
              <a:gd name="f383" fmla="*/ f312 f125 1"/>
              <a:gd name="f384" fmla="*/ f313 f124 1"/>
              <a:gd name="f385" fmla="*/ f314 f124 1"/>
              <a:gd name="f386" fmla="*/ f315 f125 1"/>
              <a:gd name="f387" fmla="*/ f316 f124 1"/>
              <a:gd name="f388" fmla="*/ f317 f125 1"/>
              <a:gd name="f389" fmla="*/ f318 f124 1"/>
              <a:gd name="f390" fmla="*/ f319 f125 1"/>
              <a:gd name="f391" fmla="*/ f320 f124 1"/>
              <a:gd name="f392" fmla="*/ f321 f125 1"/>
              <a:gd name="f393" fmla="*/ f322 f124 1"/>
              <a:gd name="f394" fmla="*/ f323 f125 1"/>
              <a:gd name="f395" fmla="*/ f324 f124 1"/>
              <a:gd name="f396" fmla="*/ f325 f125 1"/>
              <a:gd name="f397" fmla="*/ f326 f124 1"/>
              <a:gd name="f398" fmla="*/ f327 f125 1"/>
              <a:gd name="f399" fmla="*/ f328 f124 1"/>
              <a:gd name="f400" fmla="*/ f329 f125 1"/>
              <a:gd name="f401" fmla="*/ f330 f124 1"/>
              <a:gd name="f402" fmla="*/ f331 f125 1"/>
              <a:gd name="f403" fmla="*/ f332 f124 1"/>
              <a:gd name="f404" fmla="*/ f333 f125 1"/>
              <a:gd name="f405" fmla="*/ f334 f124 1"/>
              <a:gd name="f406" fmla="*/ f335 f124 1"/>
              <a:gd name="f407" fmla="*/ f336 f125 1"/>
              <a:gd name="f408" fmla="*/ f337 f124 1"/>
              <a:gd name="f409" fmla="*/ f338 f125 1"/>
              <a:gd name="f410" fmla="*/ f339 f124 1"/>
              <a:gd name="f411" fmla="*/ f340 f1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2">
                <a:pos x="f345" y="f346"/>
              </a:cxn>
              <a:cxn ang="f202">
                <a:pos x="f347" y="f348"/>
              </a:cxn>
              <a:cxn ang="f202">
                <a:pos x="f349" y="f350"/>
              </a:cxn>
              <a:cxn ang="f202">
                <a:pos x="f351" y="f352"/>
              </a:cxn>
              <a:cxn ang="f202">
                <a:pos x="f353" y="f354"/>
              </a:cxn>
              <a:cxn ang="f202">
                <a:pos x="f355" y="f356"/>
              </a:cxn>
              <a:cxn ang="f202">
                <a:pos x="f357" y="f358"/>
              </a:cxn>
              <a:cxn ang="f202">
                <a:pos x="f359" y="f360"/>
              </a:cxn>
              <a:cxn ang="f202">
                <a:pos x="f361" y="f362"/>
              </a:cxn>
              <a:cxn ang="f202">
                <a:pos x="f363" y="f364"/>
              </a:cxn>
              <a:cxn ang="f202">
                <a:pos x="f365" y="f366"/>
              </a:cxn>
              <a:cxn ang="f202">
                <a:pos x="f367" y="f368"/>
              </a:cxn>
              <a:cxn ang="f202">
                <a:pos x="f369" y="f370"/>
              </a:cxn>
              <a:cxn ang="f202">
                <a:pos x="f371" y="f372"/>
              </a:cxn>
              <a:cxn ang="f202">
                <a:pos x="f373" y="f374"/>
              </a:cxn>
              <a:cxn ang="f202">
                <a:pos x="f375" y="f376"/>
              </a:cxn>
              <a:cxn ang="f202">
                <a:pos x="f377" y="f378"/>
              </a:cxn>
              <a:cxn ang="f202">
                <a:pos x="f379" y="f380"/>
              </a:cxn>
              <a:cxn ang="f202">
                <a:pos x="f381" y="f362"/>
              </a:cxn>
              <a:cxn ang="f202">
                <a:pos x="f382" y="f383"/>
              </a:cxn>
              <a:cxn ang="f202">
                <a:pos x="f384" y="f356"/>
              </a:cxn>
              <a:cxn ang="f202">
                <a:pos x="f385" y="f386"/>
              </a:cxn>
              <a:cxn ang="f202">
                <a:pos x="f387" y="f388"/>
              </a:cxn>
              <a:cxn ang="f202">
                <a:pos x="f389" y="f390"/>
              </a:cxn>
              <a:cxn ang="f202">
                <a:pos x="f391" y="f392"/>
              </a:cxn>
              <a:cxn ang="f202">
                <a:pos x="f393" y="f394"/>
              </a:cxn>
              <a:cxn ang="f202">
                <a:pos x="f395" y="f396"/>
              </a:cxn>
              <a:cxn ang="f202">
                <a:pos x="f397" y="f398"/>
              </a:cxn>
              <a:cxn ang="f202">
                <a:pos x="f399" y="f400"/>
              </a:cxn>
              <a:cxn ang="f202">
                <a:pos x="f401" y="f402"/>
              </a:cxn>
              <a:cxn ang="f202">
                <a:pos x="f403" y="f404"/>
              </a:cxn>
              <a:cxn ang="f202">
                <a:pos x="f405" y="f404"/>
              </a:cxn>
              <a:cxn ang="f202">
                <a:pos x="f406" y="f407"/>
              </a:cxn>
              <a:cxn ang="f202">
                <a:pos x="f408" y="f409"/>
              </a:cxn>
              <a:cxn ang="f202">
                <a:pos x="f410" y="f411"/>
              </a:cxn>
              <a:cxn ang="f202">
                <a:pos x="f345" y="f346"/>
              </a:cxn>
            </a:cxnLst>
            <a:rect l="f341" t="f344" r="f342" b="f343"/>
            <a:pathLst>
              <a:path w="5216" h="762">
                <a:moveTo>
                  <a:pt x="f6" y="f8"/>
                </a:moveTo>
                <a:lnTo>
                  <a:pt x="f6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"/>
                </a:lnTo>
                <a:lnTo>
                  <a:pt x="f56" y="f5"/>
                </a:lnTo>
                <a:lnTo>
                  <a:pt x="f57" y="f54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5" y="f64"/>
                </a:lnTo>
                <a:lnTo>
                  <a:pt x="f65" y="f66"/>
                </a:lnTo>
                <a:lnTo>
                  <a:pt x="f67" y="f44"/>
                </a:lnTo>
                <a:lnTo>
                  <a:pt x="f68" y="f69"/>
                </a:lnTo>
                <a:lnTo>
                  <a:pt x="f14" y="f38"/>
                </a:lnTo>
                <a:lnTo>
                  <a:pt x="f70" y="f71"/>
                </a:lnTo>
                <a:lnTo>
                  <a:pt x="f72" y="f32"/>
                </a:lnTo>
                <a:lnTo>
                  <a:pt x="f73" y="f74"/>
                </a:lnTo>
                <a:lnTo>
                  <a:pt x="f75" y="f26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7"/>
                </a:lnTo>
                <a:lnTo>
                  <a:pt x="f15" y="f7"/>
                </a:lnTo>
                <a:lnTo>
                  <a:pt x="f113" y="f7"/>
                </a:lnTo>
                <a:lnTo>
                  <a:pt x="f114" y="f115"/>
                </a:lnTo>
                <a:lnTo>
                  <a:pt x="f116" y="f111"/>
                </a:lnTo>
                <a:lnTo>
                  <a:pt x="f117" y="f109"/>
                </a:lnTo>
                <a:lnTo>
                  <a:pt x="f118" y="f107"/>
                </a:lnTo>
                <a:lnTo>
                  <a:pt x="f119" y="f105"/>
                </a:lnTo>
                <a:lnTo>
                  <a:pt x="f120" y="f103"/>
                </a:lnTo>
                <a:lnTo>
                  <a:pt x="f121" y="f122"/>
                </a:lnTo>
                <a:lnTo>
                  <a:pt x="f6" y="f8"/>
                </a:lnTo>
                <a:close/>
              </a:path>
            </a:pathLst>
          </a:custGeom>
          <a:solidFill>
            <a:srgbClr val="36ADF5">
              <a:alpha val="39999"/>
            </a:srgbClr>
          </a:solidFill>
          <a:ln>
            <a:noFill/>
            <a:prstDash val="soli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>
              <a:solidFill>
                <a:srgbClr val="FFC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2828925" y="4087813"/>
            <a:ext cx="5467350" cy="7747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44"/>
              <a:gd name="f7" fmla="val 694"/>
              <a:gd name="f8" fmla="val 70"/>
              <a:gd name="f9" fmla="val 18"/>
              <a:gd name="f10" fmla="val 66"/>
              <a:gd name="f11" fmla="val 72"/>
              <a:gd name="f12" fmla="val 56"/>
              <a:gd name="f13" fmla="val 164"/>
              <a:gd name="f14" fmla="val 42"/>
              <a:gd name="f15" fmla="val 224"/>
              <a:gd name="f16" fmla="val 34"/>
              <a:gd name="f17" fmla="val 294"/>
              <a:gd name="f18" fmla="val 26"/>
              <a:gd name="f19" fmla="val 372"/>
              <a:gd name="f20" fmla="val 20"/>
              <a:gd name="f21" fmla="val 462"/>
              <a:gd name="f22" fmla="val 14"/>
              <a:gd name="f23" fmla="val 560"/>
              <a:gd name="f24" fmla="val 8"/>
              <a:gd name="f25" fmla="val 670"/>
              <a:gd name="f26" fmla="val 4"/>
              <a:gd name="f27" fmla="val 790"/>
              <a:gd name="f28" fmla="val 2"/>
              <a:gd name="f29" fmla="val 920"/>
              <a:gd name="f30" fmla="val 1060"/>
              <a:gd name="f31" fmla="val 1210"/>
              <a:gd name="f32" fmla="val 6"/>
              <a:gd name="f33" fmla="val 1372"/>
              <a:gd name="f34" fmla="val 1544"/>
              <a:gd name="f35" fmla="val 24"/>
              <a:gd name="f36" fmla="val 1726"/>
              <a:gd name="f37" fmla="val 40"/>
              <a:gd name="f38" fmla="val 1920"/>
              <a:gd name="f39" fmla="val 58"/>
              <a:gd name="f40" fmla="val 2126"/>
              <a:gd name="f41" fmla="val 80"/>
              <a:gd name="f42" fmla="val 2342"/>
              <a:gd name="f43" fmla="val 106"/>
              <a:gd name="f44" fmla="val 2570"/>
              <a:gd name="f45" fmla="val 138"/>
              <a:gd name="f46" fmla="val 2808"/>
              <a:gd name="f47" fmla="val 174"/>
              <a:gd name="f48" fmla="val 3058"/>
              <a:gd name="f49" fmla="val 216"/>
              <a:gd name="f50" fmla="val 3320"/>
              <a:gd name="f51" fmla="val 266"/>
              <a:gd name="f52" fmla="val 3594"/>
              <a:gd name="f53" fmla="val 320"/>
              <a:gd name="f54" fmla="val 3880"/>
              <a:gd name="f55" fmla="val 380"/>
              <a:gd name="f56" fmla="val 4178"/>
              <a:gd name="f57" fmla="val 448"/>
              <a:gd name="f58" fmla="val 4488"/>
              <a:gd name="f59" fmla="val 522"/>
              <a:gd name="f60" fmla="val 4810"/>
              <a:gd name="f61" fmla="val 604"/>
              <a:gd name="f62" fmla="+- 0 0 -90"/>
              <a:gd name="f63" fmla="*/ f3 1 5144"/>
              <a:gd name="f64" fmla="*/ f4 1 694"/>
              <a:gd name="f65" fmla="val f5"/>
              <a:gd name="f66" fmla="val f6"/>
              <a:gd name="f67" fmla="val f7"/>
              <a:gd name="f68" fmla="*/ f62 f0 1"/>
              <a:gd name="f69" fmla="+- f67 0 f65"/>
              <a:gd name="f70" fmla="+- f66 0 f65"/>
              <a:gd name="f71" fmla="*/ f68 1 f2"/>
              <a:gd name="f72" fmla="*/ f70 1 5144"/>
              <a:gd name="f73" fmla="*/ f69 1 694"/>
              <a:gd name="f74" fmla="*/ 0 f70 1"/>
              <a:gd name="f75" fmla="*/ 70 f69 1"/>
              <a:gd name="f76" fmla="*/ 18 f70 1"/>
              <a:gd name="f77" fmla="*/ 66 f69 1"/>
              <a:gd name="f78" fmla="*/ 72 f70 1"/>
              <a:gd name="f79" fmla="*/ 56 f69 1"/>
              <a:gd name="f80" fmla="*/ 164 f70 1"/>
              <a:gd name="f81" fmla="*/ 42 f69 1"/>
              <a:gd name="f82" fmla="*/ 224 f70 1"/>
              <a:gd name="f83" fmla="*/ 34 f69 1"/>
              <a:gd name="f84" fmla="*/ 294 f70 1"/>
              <a:gd name="f85" fmla="*/ 26 f69 1"/>
              <a:gd name="f86" fmla="*/ 372 f70 1"/>
              <a:gd name="f87" fmla="*/ 20 f69 1"/>
              <a:gd name="f88" fmla="*/ 462 f70 1"/>
              <a:gd name="f89" fmla="*/ 14 f69 1"/>
              <a:gd name="f90" fmla="*/ 560 f70 1"/>
              <a:gd name="f91" fmla="*/ 8 f69 1"/>
              <a:gd name="f92" fmla="*/ 670 f70 1"/>
              <a:gd name="f93" fmla="*/ 4 f69 1"/>
              <a:gd name="f94" fmla="*/ 790 f70 1"/>
              <a:gd name="f95" fmla="*/ 2 f69 1"/>
              <a:gd name="f96" fmla="*/ 920 f70 1"/>
              <a:gd name="f97" fmla="*/ 0 f69 1"/>
              <a:gd name="f98" fmla="*/ 1060 f70 1"/>
              <a:gd name="f99" fmla="*/ 1210 f70 1"/>
              <a:gd name="f100" fmla="*/ 6 f69 1"/>
              <a:gd name="f101" fmla="*/ 1372 f70 1"/>
              <a:gd name="f102" fmla="*/ 1544 f70 1"/>
              <a:gd name="f103" fmla="*/ 24 f69 1"/>
              <a:gd name="f104" fmla="*/ 1726 f70 1"/>
              <a:gd name="f105" fmla="*/ 40 f69 1"/>
              <a:gd name="f106" fmla="*/ 1920 f70 1"/>
              <a:gd name="f107" fmla="*/ 58 f69 1"/>
              <a:gd name="f108" fmla="*/ 2126 f70 1"/>
              <a:gd name="f109" fmla="*/ 80 f69 1"/>
              <a:gd name="f110" fmla="*/ 2342 f70 1"/>
              <a:gd name="f111" fmla="*/ 106 f69 1"/>
              <a:gd name="f112" fmla="*/ 2570 f70 1"/>
              <a:gd name="f113" fmla="*/ 138 f69 1"/>
              <a:gd name="f114" fmla="*/ 2808 f70 1"/>
              <a:gd name="f115" fmla="*/ 174 f69 1"/>
              <a:gd name="f116" fmla="*/ 3058 f70 1"/>
              <a:gd name="f117" fmla="*/ 216 f69 1"/>
              <a:gd name="f118" fmla="*/ 3320 f70 1"/>
              <a:gd name="f119" fmla="*/ 266 f69 1"/>
              <a:gd name="f120" fmla="*/ 3594 f70 1"/>
              <a:gd name="f121" fmla="*/ 320 f69 1"/>
              <a:gd name="f122" fmla="*/ 3880 f70 1"/>
              <a:gd name="f123" fmla="*/ 380 f69 1"/>
              <a:gd name="f124" fmla="*/ 4178 f70 1"/>
              <a:gd name="f125" fmla="*/ 448 f69 1"/>
              <a:gd name="f126" fmla="*/ 4488 f70 1"/>
              <a:gd name="f127" fmla="*/ 522 f69 1"/>
              <a:gd name="f128" fmla="*/ 4810 f70 1"/>
              <a:gd name="f129" fmla="*/ 604 f69 1"/>
              <a:gd name="f130" fmla="*/ 5144 f70 1"/>
              <a:gd name="f131" fmla="*/ 694 f69 1"/>
              <a:gd name="f132" fmla="+- f71 0 f1"/>
              <a:gd name="f133" fmla="*/ f74 1 5144"/>
              <a:gd name="f134" fmla="*/ f75 1 694"/>
              <a:gd name="f135" fmla="*/ f76 1 5144"/>
              <a:gd name="f136" fmla="*/ f77 1 694"/>
              <a:gd name="f137" fmla="*/ f78 1 5144"/>
              <a:gd name="f138" fmla="*/ f79 1 694"/>
              <a:gd name="f139" fmla="*/ f80 1 5144"/>
              <a:gd name="f140" fmla="*/ f81 1 694"/>
              <a:gd name="f141" fmla="*/ f82 1 5144"/>
              <a:gd name="f142" fmla="*/ f83 1 694"/>
              <a:gd name="f143" fmla="*/ f84 1 5144"/>
              <a:gd name="f144" fmla="*/ f85 1 694"/>
              <a:gd name="f145" fmla="*/ f86 1 5144"/>
              <a:gd name="f146" fmla="*/ f87 1 694"/>
              <a:gd name="f147" fmla="*/ f88 1 5144"/>
              <a:gd name="f148" fmla="*/ f89 1 694"/>
              <a:gd name="f149" fmla="*/ f90 1 5144"/>
              <a:gd name="f150" fmla="*/ f91 1 694"/>
              <a:gd name="f151" fmla="*/ f92 1 5144"/>
              <a:gd name="f152" fmla="*/ f93 1 694"/>
              <a:gd name="f153" fmla="*/ f94 1 5144"/>
              <a:gd name="f154" fmla="*/ f95 1 694"/>
              <a:gd name="f155" fmla="*/ f96 1 5144"/>
              <a:gd name="f156" fmla="*/ f97 1 694"/>
              <a:gd name="f157" fmla="*/ f98 1 5144"/>
              <a:gd name="f158" fmla="*/ f99 1 5144"/>
              <a:gd name="f159" fmla="*/ f100 1 694"/>
              <a:gd name="f160" fmla="*/ f101 1 5144"/>
              <a:gd name="f161" fmla="*/ f102 1 5144"/>
              <a:gd name="f162" fmla="*/ f103 1 694"/>
              <a:gd name="f163" fmla="*/ f104 1 5144"/>
              <a:gd name="f164" fmla="*/ f105 1 694"/>
              <a:gd name="f165" fmla="*/ f106 1 5144"/>
              <a:gd name="f166" fmla="*/ f107 1 694"/>
              <a:gd name="f167" fmla="*/ f108 1 5144"/>
              <a:gd name="f168" fmla="*/ f109 1 694"/>
              <a:gd name="f169" fmla="*/ f110 1 5144"/>
              <a:gd name="f170" fmla="*/ f111 1 694"/>
              <a:gd name="f171" fmla="*/ f112 1 5144"/>
              <a:gd name="f172" fmla="*/ f113 1 694"/>
              <a:gd name="f173" fmla="*/ f114 1 5144"/>
              <a:gd name="f174" fmla="*/ f115 1 694"/>
              <a:gd name="f175" fmla="*/ f116 1 5144"/>
              <a:gd name="f176" fmla="*/ f117 1 694"/>
              <a:gd name="f177" fmla="*/ f118 1 5144"/>
              <a:gd name="f178" fmla="*/ f119 1 694"/>
              <a:gd name="f179" fmla="*/ f120 1 5144"/>
              <a:gd name="f180" fmla="*/ f121 1 694"/>
              <a:gd name="f181" fmla="*/ f122 1 5144"/>
              <a:gd name="f182" fmla="*/ f123 1 694"/>
              <a:gd name="f183" fmla="*/ f124 1 5144"/>
              <a:gd name="f184" fmla="*/ f125 1 694"/>
              <a:gd name="f185" fmla="*/ f126 1 5144"/>
              <a:gd name="f186" fmla="*/ f127 1 694"/>
              <a:gd name="f187" fmla="*/ f128 1 5144"/>
              <a:gd name="f188" fmla="*/ f129 1 694"/>
              <a:gd name="f189" fmla="*/ f130 1 5144"/>
              <a:gd name="f190" fmla="*/ f131 1 694"/>
              <a:gd name="f191" fmla="*/ 0 1 f72"/>
              <a:gd name="f192" fmla="*/ f66 1 f72"/>
              <a:gd name="f193" fmla="*/ 0 1 f73"/>
              <a:gd name="f194" fmla="*/ f67 1 f73"/>
              <a:gd name="f195" fmla="*/ f133 1 f72"/>
              <a:gd name="f196" fmla="*/ f134 1 f73"/>
              <a:gd name="f197" fmla="*/ f135 1 f72"/>
              <a:gd name="f198" fmla="*/ f136 1 f73"/>
              <a:gd name="f199" fmla="*/ f137 1 f72"/>
              <a:gd name="f200" fmla="*/ f138 1 f73"/>
              <a:gd name="f201" fmla="*/ f139 1 f72"/>
              <a:gd name="f202" fmla="*/ f140 1 f73"/>
              <a:gd name="f203" fmla="*/ f141 1 f72"/>
              <a:gd name="f204" fmla="*/ f142 1 f73"/>
              <a:gd name="f205" fmla="*/ f143 1 f72"/>
              <a:gd name="f206" fmla="*/ f144 1 f73"/>
              <a:gd name="f207" fmla="*/ f145 1 f72"/>
              <a:gd name="f208" fmla="*/ f146 1 f73"/>
              <a:gd name="f209" fmla="*/ f147 1 f72"/>
              <a:gd name="f210" fmla="*/ f148 1 f73"/>
              <a:gd name="f211" fmla="*/ f149 1 f72"/>
              <a:gd name="f212" fmla="*/ f150 1 f73"/>
              <a:gd name="f213" fmla="*/ f151 1 f72"/>
              <a:gd name="f214" fmla="*/ f152 1 f73"/>
              <a:gd name="f215" fmla="*/ f153 1 f72"/>
              <a:gd name="f216" fmla="*/ f154 1 f73"/>
              <a:gd name="f217" fmla="*/ f155 1 f72"/>
              <a:gd name="f218" fmla="*/ f156 1 f73"/>
              <a:gd name="f219" fmla="*/ f157 1 f72"/>
              <a:gd name="f220" fmla="*/ f158 1 f72"/>
              <a:gd name="f221" fmla="*/ f159 1 f73"/>
              <a:gd name="f222" fmla="*/ f160 1 f72"/>
              <a:gd name="f223" fmla="*/ f161 1 f72"/>
              <a:gd name="f224" fmla="*/ f162 1 f73"/>
              <a:gd name="f225" fmla="*/ f163 1 f72"/>
              <a:gd name="f226" fmla="*/ f164 1 f73"/>
              <a:gd name="f227" fmla="*/ f165 1 f72"/>
              <a:gd name="f228" fmla="*/ f166 1 f73"/>
              <a:gd name="f229" fmla="*/ f167 1 f72"/>
              <a:gd name="f230" fmla="*/ f168 1 f73"/>
              <a:gd name="f231" fmla="*/ f169 1 f72"/>
              <a:gd name="f232" fmla="*/ f170 1 f73"/>
              <a:gd name="f233" fmla="*/ f171 1 f72"/>
              <a:gd name="f234" fmla="*/ f172 1 f73"/>
              <a:gd name="f235" fmla="*/ f173 1 f72"/>
              <a:gd name="f236" fmla="*/ f174 1 f73"/>
              <a:gd name="f237" fmla="*/ f175 1 f72"/>
              <a:gd name="f238" fmla="*/ f176 1 f73"/>
              <a:gd name="f239" fmla="*/ f177 1 f72"/>
              <a:gd name="f240" fmla="*/ f178 1 f73"/>
              <a:gd name="f241" fmla="*/ f179 1 f72"/>
              <a:gd name="f242" fmla="*/ f180 1 f73"/>
              <a:gd name="f243" fmla="*/ f181 1 f72"/>
              <a:gd name="f244" fmla="*/ f182 1 f73"/>
              <a:gd name="f245" fmla="*/ f183 1 f72"/>
              <a:gd name="f246" fmla="*/ f184 1 f73"/>
              <a:gd name="f247" fmla="*/ f185 1 f72"/>
              <a:gd name="f248" fmla="*/ f186 1 f73"/>
              <a:gd name="f249" fmla="*/ f187 1 f72"/>
              <a:gd name="f250" fmla="*/ f188 1 f73"/>
              <a:gd name="f251" fmla="*/ f189 1 f72"/>
              <a:gd name="f252" fmla="*/ f190 1 f73"/>
              <a:gd name="f253" fmla="*/ f191 f63 1"/>
              <a:gd name="f254" fmla="*/ f192 f63 1"/>
              <a:gd name="f255" fmla="*/ f194 f64 1"/>
              <a:gd name="f256" fmla="*/ f193 f64 1"/>
              <a:gd name="f257" fmla="*/ f195 f63 1"/>
              <a:gd name="f258" fmla="*/ f196 f64 1"/>
              <a:gd name="f259" fmla="*/ f197 f63 1"/>
              <a:gd name="f260" fmla="*/ f198 f64 1"/>
              <a:gd name="f261" fmla="*/ f199 f63 1"/>
              <a:gd name="f262" fmla="*/ f200 f64 1"/>
              <a:gd name="f263" fmla="*/ f201 f63 1"/>
              <a:gd name="f264" fmla="*/ f202 f64 1"/>
              <a:gd name="f265" fmla="*/ f203 f63 1"/>
              <a:gd name="f266" fmla="*/ f204 f64 1"/>
              <a:gd name="f267" fmla="*/ f205 f63 1"/>
              <a:gd name="f268" fmla="*/ f206 f64 1"/>
              <a:gd name="f269" fmla="*/ f207 f63 1"/>
              <a:gd name="f270" fmla="*/ f208 f64 1"/>
              <a:gd name="f271" fmla="*/ f209 f63 1"/>
              <a:gd name="f272" fmla="*/ f210 f64 1"/>
              <a:gd name="f273" fmla="*/ f211 f63 1"/>
              <a:gd name="f274" fmla="*/ f212 f64 1"/>
              <a:gd name="f275" fmla="*/ f213 f63 1"/>
              <a:gd name="f276" fmla="*/ f214 f64 1"/>
              <a:gd name="f277" fmla="*/ f215 f63 1"/>
              <a:gd name="f278" fmla="*/ f216 f64 1"/>
              <a:gd name="f279" fmla="*/ f217 f63 1"/>
              <a:gd name="f280" fmla="*/ f218 f64 1"/>
              <a:gd name="f281" fmla="*/ f219 f63 1"/>
              <a:gd name="f282" fmla="*/ f220 f63 1"/>
              <a:gd name="f283" fmla="*/ f221 f64 1"/>
              <a:gd name="f284" fmla="*/ f222 f63 1"/>
              <a:gd name="f285" fmla="*/ f223 f63 1"/>
              <a:gd name="f286" fmla="*/ f224 f64 1"/>
              <a:gd name="f287" fmla="*/ f225 f63 1"/>
              <a:gd name="f288" fmla="*/ f226 f64 1"/>
              <a:gd name="f289" fmla="*/ f227 f63 1"/>
              <a:gd name="f290" fmla="*/ f228 f64 1"/>
              <a:gd name="f291" fmla="*/ f229 f63 1"/>
              <a:gd name="f292" fmla="*/ f230 f64 1"/>
              <a:gd name="f293" fmla="*/ f231 f63 1"/>
              <a:gd name="f294" fmla="*/ f232 f64 1"/>
              <a:gd name="f295" fmla="*/ f233 f63 1"/>
              <a:gd name="f296" fmla="*/ f234 f64 1"/>
              <a:gd name="f297" fmla="*/ f235 f63 1"/>
              <a:gd name="f298" fmla="*/ f236 f64 1"/>
              <a:gd name="f299" fmla="*/ f237 f63 1"/>
              <a:gd name="f300" fmla="*/ f238 f64 1"/>
              <a:gd name="f301" fmla="*/ f239 f63 1"/>
              <a:gd name="f302" fmla="*/ f240 f64 1"/>
              <a:gd name="f303" fmla="*/ f241 f63 1"/>
              <a:gd name="f304" fmla="*/ f242 f64 1"/>
              <a:gd name="f305" fmla="*/ f243 f63 1"/>
              <a:gd name="f306" fmla="*/ f244 f64 1"/>
              <a:gd name="f307" fmla="*/ f245 f63 1"/>
              <a:gd name="f308" fmla="*/ f246 f64 1"/>
              <a:gd name="f309" fmla="*/ f247 f63 1"/>
              <a:gd name="f310" fmla="*/ f248 f64 1"/>
              <a:gd name="f311" fmla="*/ f249 f63 1"/>
              <a:gd name="f312" fmla="*/ f250 f64 1"/>
              <a:gd name="f313" fmla="*/ f251 f63 1"/>
              <a:gd name="f314" fmla="*/ f252 f6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2">
                <a:pos x="f257" y="f258"/>
              </a:cxn>
              <a:cxn ang="f132">
                <a:pos x="f257" y="f258"/>
              </a:cxn>
              <a:cxn ang="f132">
                <a:pos x="f259" y="f260"/>
              </a:cxn>
              <a:cxn ang="f132">
                <a:pos x="f261" y="f262"/>
              </a:cxn>
              <a:cxn ang="f132">
                <a:pos x="f263" y="f264"/>
              </a:cxn>
              <a:cxn ang="f132">
                <a:pos x="f265" y="f266"/>
              </a:cxn>
              <a:cxn ang="f132">
                <a:pos x="f267" y="f268"/>
              </a:cxn>
              <a:cxn ang="f132">
                <a:pos x="f269" y="f270"/>
              </a:cxn>
              <a:cxn ang="f132">
                <a:pos x="f271" y="f272"/>
              </a:cxn>
              <a:cxn ang="f132">
                <a:pos x="f273" y="f274"/>
              </a:cxn>
              <a:cxn ang="f132">
                <a:pos x="f275" y="f276"/>
              </a:cxn>
              <a:cxn ang="f132">
                <a:pos x="f277" y="f278"/>
              </a:cxn>
              <a:cxn ang="f132">
                <a:pos x="f279" y="f280"/>
              </a:cxn>
              <a:cxn ang="f132">
                <a:pos x="f281" y="f278"/>
              </a:cxn>
              <a:cxn ang="f132">
                <a:pos x="f282" y="f283"/>
              </a:cxn>
              <a:cxn ang="f132">
                <a:pos x="f284" y="f272"/>
              </a:cxn>
              <a:cxn ang="f132">
                <a:pos x="f285" y="f286"/>
              </a:cxn>
              <a:cxn ang="f132">
                <a:pos x="f287" y="f288"/>
              </a:cxn>
              <a:cxn ang="f132">
                <a:pos x="f289" y="f290"/>
              </a:cxn>
              <a:cxn ang="f132">
                <a:pos x="f291" y="f292"/>
              </a:cxn>
              <a:cxn ang="f132">
                <a:pos x="f293" y="f294"/>
              </a:cxn>
              <a:cxn ang="f132">
                <a:pos x="f295" y="f296"/>
              </a:cxn>
              <a:cxn ang="f132">
                <a:pos x="f297" y="f298"/>
              </a:cxn>
              <a:cxn ang="f132">
                <a:pos x="f299" y="f300"/>
              </a:cxn>
              <a:cxn ang="f132">
                <a:pos x="f301" y="f302"/>
              </a:cxn>
              <a:cxn ang="f132">
                <a:pos x="f303" y="f304"/>
              </a:cxn>
              <a:cxn ang="f132">
                <a:pos x="f305" y="f306"/>
              </a:cxn>
              <a:cxn ang="f132">
                <a:pos x="f307" y="f308"/>
              </a:cxn>
              <a:cxn ang="f132">
                <a:pos x="f309" y="f310"/>
              </a:cxn>
              <a:cxn ang="f132">
                <a:pos x="f311" y="f312"/>
              </a:cxn>
              <a:cxn ang="f132">
                <a:pos x="f313" y="f314"/>
              </a:cxn>
            </a:cxnLst>
            <a:rect l="f253" t="f256" r="f254" b="f255"/>
            <a:pathLst>
              <a:path w="5144" h="694">
                <a:moveTo>
                  <a:pt x="f5" y="f8"/>
                </a:moveTo>
                <a:lnTo>
                  <a:pt x="f5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5"/>
                </a:lnTo>
                <a:lnTo>
                  <a:pt x="f30" y="f28"/>
                </a:lnTo>
                <a:lnTo>
                  <a:pt x="f31" y="f32"/>
                </a:lnTo>
                <a:lnTo>
                  <a:pt x="f33" y="f22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" y="f7"/>
                </a:lnTo>
              </a:path>
            </a:pathLst>
          </a:custGeom>
          <a:noFill/>
          <a:ln w="9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>
              <a:solidFill>
                <a:srgbClr val="FFC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Freeform 26"/>
          <p:cNvSpPr/>
          <p:nvPr/>
        </p:nvSpPr>
        <p:spPr>
          <a:xfrm>
            <a:off x="5610225" y="4073525"/>
            <a:ext cx="3306763" cy="65246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3112"/>
              <a:gd name="f8" fmla="val 584"/>
              <a:gd name="f9" fmla="val 90"/>
              <a:gd name="f10" fmla="val 560"/>
              <a:gd name="f11" fmla="val 336"/>
              <a:gd name="f12" fmla="val 498"/>
              <a:gd name="f13" fmla="val 506"/>
              <a:gd name="f14" fmla="val 456"/>
              <a:gd name="f15" fmla="val 702"/>
              <a:gd name="f16" fmla="val 410"/>
              <a:gd name="f17" fmla="val 920"/>
              <a:gd name="f18" fmla="val 1154"/>
              <a:gd name="f19" fmla="val 306"/>
              <a:gd name="f20" fmla="val 1402"/>
              <a:gd name="f21" fmla="val 254"/>
              <a:gd name="f22" fmla="val 1656"/>
              <a:gd name="f23" fmla="val 202"/>
              <a:gd name="f24" fmla="val 1916"/>
              <a:gd name="f25" fmla="val 154"/>
              <a:gd name="f26" fmla="val 2174"/>
              <a:gd name="f27" fmla="val 108"/>
              <a:gd name="f28" fmla="val 2302"/>
              <a:gd name="f29" fmla="val 88"/>
              <a:gd name="f30" fmla="val 2426"/>
              <a:gd name="f31" fmla="val 68"/>
              <a:gd name="f32" fmla="val 2550"/>
              <a:gd name="f33" fmla="val 52"/>
              <a:gd name="f34" fmla="val 2670"/>
              <a:gd name="f35" fmla="val 36"/>
              <a:gd name="f36" fmla="val 2788"/>
              <a:gd name="f37" fmla="val 24"/>
              <a:gd name="f38" fmla="val 2900"/>
              <a:gd name="f39" fmla="val 14"/>
              <a:gd name="f40" fmla="val 3008"/>
              <a:gd name="f41" fmla="val 6"/>
              <a:gd name="f42" fmla="+- 0 0 -90"/>
              <a:gd name="f43" fmla="*/ f4 1 3112"/>
              <a:gd name="f44" fmla="*/ f5 1 584"/>
              <a:gd name="f45" fmla="val f6"/>
              <a:gd name="f46" fmla="val f7"/>
              <a:gd name="f47" fmla="val f8"/>
              <a:gd name="f48" fmla="*/ f42 f0 1"/>
              <a:gd name="f49" fmla="+- f47 0 f45"/>
              <a:gd name="f50" fmla="+- f46 0 f45"/>
              <a:gd name="f51" fmla="*/ f48 1 f3"/>
              <a:gd name="f52" fmla="*/ f50 1 3112"/>
              <a:gd name="f53" fmla="*/ f49 1 584"/>
              <a:gd name="f54" fmla="*/ 0 f50 1"/>
              <a:gd name="f55" fmla="*/ 584 f49 1"/>
              <a:gd name="f56" fmla="*/ 90 f50 1"/>
              <a:gd name="f57" fmla="*/ 560 f49 1"/>
              <a:gd name="f58" fmla="*/ 336 f50 1"/>
              <a:gd name="f59" fmla="*/ 498 f49 1"/>
              <a:gd name="f60" fmla="*/ 506 f50 1"/>
              <a:gd name="f61" fmla="*/ 456 f49 1"/>
              <a:gd name="f62" fmla="*/ 702 f50 1"/>
              <a:gd name="f63" fmla="*/ 410 f49 1"/>
              <a:gd name="f64" fmla="*/ 920 f50 1"/>
              <a:gd name="f65" fmla="*/ 360 f49 1"/>
              <a:gd name="f66" fmla="*/ 1154 f50 1"/>
              <a:gd name="f67" fmla="*/ 306 f49 1"/>
              <a:gd name="f68" fmla="*/ 1402 f50 1"/>
              <a:gd name="f69" fmla="*/ 254 f49 1"/>
              <a:gd name="f70" fmla="*/ 1656 f50 1"/>
              <a:gd name="f71" fmla="*/ 202 f49 1"/>
              <a:gd name="f72" fmla="*/ 1916 f50 1"/>
              <a:gd name="f73" fmla="*/ 154 f49 1"/>
              <a:gd name="f74" fmla="*/ 2174 f50 1"/>
              <a:gd name="f75" fmla="*/ 108 f49 1"/>
              <a:gd name="f76" fmla="*/ 2302 f50 1"/>
              <a:gd name="f77" fmla="*/ 88 f49 1"/>
              <a:gd name="f78" fmla="*/ 2426 f50 1"/>
              <a:gd name="f79" fmla="*/ 68 f49 1"/>
              <a:gd name="f80" fmla="*/ 2550 f50 1"/>
              <a:gd name="f81" fmla="*/ 52 f49 1"/>
              <a:gd name="f82" fmla="*/ 2670 f50 1"/>
              <a:gd name="f83" fmla="*/ 36 f49 1"/>
              <a:gd name="f84" fmla="*/ 2788 f50 1"/>
              <a:gd name="f85" fmla="*/ 24 f49 1"/>
              <a:gd name="f86" fmla="*/ 2900 f50 1"/>
              <a:gd name="f87" fmla="*/ 14 f49 1"/>
              <a:gd name="f88" fmla="*/ 3008 f50 1"/>
              <a:gd name="f89" fmla="*/ 6 f49 1"/>
              <a:gd name="f90" fmla="*/ 3112 f50 1"/>
              <a:gd name="f91" fmla="*/ 0 f49 1"/>
              <a:gd name="f92" fmla="+- f51 0 f1"/>
              <a:gd name="f93" fmla="*/ f54 1 3112"/>
              <a:gd name="f94" fmla="*/ f55 1 584"/>
              <a:gd name="f95" fmla="*/ f56 1 3112"/>
              <a:gd name="f96" fmla="*/ f57 1 584"/>
              <a:gd name="f97" fmla="*/ f58 1 3112"/>
              <a:gd name="f98" fmla="*/ f59 1 584"/>
              <a:gd name="f99" fmla="*/ f60 1 3112"/>
              <a:gd name="f100" fmla="*/ f61 1 584"/>
              <a:gd name="f101" fmla="*/ f62 1 3112"/>
              <a:gd name="f102" fmla="*/ f63 1 584"/>
              <a:gd name="f103" fmla="*/ f64 1 3112"/>
              <a:gd name="f104" fmla="*/ f65 1 584"/>
              <a:gd name="f105" fmla="*/ f66 1 3112"/>
              <a:gd name="f106" fmla="*/ f67 1 584"/>
              <a:gd name="f107" fmla="*/ f68 1 3112"/>
              <a:gd name="f108" fmla="*/ f69 1 584"/>
              <a:gd name="f109" fmla="*/ f70 1 3112"/>
              <a:gd name="f110" fmla="*/ f71 1 584"/>
              <a:gd name="f111" fmla="*/ f72 1 3112"/>
              <a:gd name="f112" fmla="*/ f73 1 584"/>
              <a:gd name="f113" fmla="*/ f74 1 3112"/>
              <a:gd name="f114" fmla="*/ f75 1 584"/>
              <a:gd name="f115" fmla="*/ f76 1 3112"/>
              <a:gd name="f116" fmla="*/ f77 1 584"/>
              <a:gd name="f117" fmla="*/ f78 1 3112"/>
              <a:gd name="f118" fmla="*/ f79 1 584"/>
              <a:gd name="f119" fmla="*/ f80 1 3112"/>
              <a:gd name="f120" fmla="*/ f81 1 584"/>
              <a:gd name="f121" fmla="*/ f82 1 3112"/>
              <a:gd name="f122" fmla="*/ f83 1 584"/>
              <a:gd name="f123" fmla="*/ f84 1 3112"/>
              <a:gd name="f124" fmla="*/ f85 1 584"/>
              <a:gd name="f125" fmla="*/ f86 1 3112"/>
              <a:gd name="f126" fmla="*/ f87 1 584"/>
              <a:gd name="f127" fmla="*/ f88 1 3112"/>
              <a:gd name="f128" fmla="*/ f89 1 584"/>
              <a:gd name="f129" fmla="*/ f90 1 3112"/>
              <a:gd name="f130" fmla="*/ f91 1 584"/>
              <a:gd name="f131" fmla="*/ 0 1 f52"/>
              <a:gd name="f132" fmla="*/ f46 1 f52"/>
              <a:gd name="f133" fmla="*/ 0 1 f53"/>
              <a:gd name="f134" fmla="*/ f47 1 f53"/>
              <a:gd name="f135" fmla="*/ f93 1 f52"/>
              <a:gd name="f136" fmla="*/ f94 1 f53"/>
              <a:gd name="f137" fmla="*/ f95 1 f52"/>
              <a:gd name="f138" fmla="*/ f96 1 f53"/>
              <a:gd name="f139" fmla="*/ f97 1 f52"/>
              <a:gd name="f140" fmla="*/ f98 1 f53"/>
              <a:gd name="f141" fmla="*/ f99 1 f52"/>
              <a:gd name="f142" fmla="*/ f100 1 f53"/>
              <a:gd name="f143" fmla="*/ f101 1 f52"/>
              <a:gd name="f144" fmla="*/ f102 1 f53"/>
              <a:gd name="f145" fmla="*/ f103 1 f52"/>
              <a:gd name="f146" fmla="*/ f104 1 f53"/>
              <a:gd name="f147" fmla="*/ f105 1 f52"/>
              <a:gd name="f148" fmla="*/ f106 1 f53"/>
              <a:gd name="f149" fmla="*/ f107 1 f52"/>
              <a:gd name="f150" fmla="*/ f108 1 f53"/>
              <a:gd name="f151" fmla="*/ f109 1 f52"/>
              <a:gd name="f152" fmla="*/ f110 1 f53"/>
              <a:gd name="f153" fmla="*/ f111 1 f52"/>
              <a:gd name="f154" fmla="*/ f112 1 f53"/>
              <a:gd name="f155" fmla="*/ f113 1 f52"/>
              <a:gd name="f156" fmla="*/ f114 1 f53"/>
              <a:gd name="f157" fmla="*/ f115 1 f52"/>
              <a:gd name="f158" fmla="*/ f116 1 f53"/>
              <a:gd name="f159" fmla="*/ f117 1 f52"/>
              <a:gd name="f160" fmla="*/ f118 1 f53"/>
              <a:gd name="f161" fmla="*/ f119 1 f52"/>
              <a:gd name="f162" fmla="*/ f120 1 f53"/>
              <a:gd name="f163" fmla="*/ f121 1 f52"/>
              <a:gd name="f164" fmla="*/ f122 1 f53"/>
              <a:gd name="f165" fmla="*/ f123 1 f52"/>
              <a:gd name="f166" fmla="*/ f124 1 f53"/>
              <a:gd name="f167" fmla="*/ f125 1 f52"/>
              <a:gd name="f168" fmla="*/ f126 1 f53"/>
              <a:gd name="f169" fmla="*/ f127 1 f52"/>
              <a:gd name="f170" fmla="*/ f128 1 f53"/>
              <a:gd name="f171" fmla="*/ f129 1 f52"/>
              <a:gd name="f172" fmla="*/ f130 1 f53"/>
              <a:gd name="f173" fmla="*/ f131 f43 1"/>
              <a:gd name="f174" fmla="*/ f132 f43 1"/>
              <a:gd name="f175" fmla="*/ f134 f44 1"/>
              <a:gd name="f176" fmla="*/ f133 f44 1"/>
              <a:gd name="f177" fmla="*/ f135 f43 1"/>
              <a:gd name="f178" fmla="*/ f136 f44 1"/>
              <a:gd name="f179" fmla="*/ f137 f43 1"/>
              <a:gd name="f180" fmla="*/ f138 f44 1"/>
              <a:gd name="f181" fmla="*/ f139 f43 1"/>
              <a:gd name="f182" fmla="*/ f140 f44 1"/>
              <a:gd name="f183" fmla="*/ f141 f43 1"/>
              <a:gd name="f184" fmla="*/ f142 f44 1"/>
              <a:gd name="f185" fmla="*/ f143 f43 1"/>
              <a:gd name="f186" fmla="*/ f144 f44 1"/>
              <a:gd name="f187" fmla="*/ f145 f43 1"/>
              <a:gd name="f188" fmla="*/ f146 f44 1"/>
              <a:gd name="f189" fmla="*/ f147 f43 1"/>
              <a:gd name="f190" fmla="*/ f148 f44 1"/>
              <a:gd name="f191" fmla="*/ f149 f43 1"/>
              <a:gd name="f192" fmla="*/ f150 f44 1"/>
              <a:gd name="f193" fmla="*/ f151 f43 1"/>
              <a:gd name="f194" fmla="*/ f152 f44 1"/>
              <a:gd name="f195" fmla="*/ f153 f43 1"/>
              <a:gd name="f196" fmla="*/ f154 f44 1"/>
              <a:gd name="f197" fmla="*/ f155 f43 1"/>
              <a:gd name="f198" fmla="*/ f156 f44 1"/>
              <a:gd name="f199" fmla="*/ f157 f43 1"/>
              <a:gd name="f200" fmla="*/ f158 f44 1"/>
              <a:gd name="f201" fmla="*/ f159 f43 1"/>
              <a:gd name="f202" fmla="*/ f160 f44 1"/>
              <a:gd name="f203" fmla="*/ f161 f43 1"/>
              <a:gd name="f204" fmla="*/ f162 f44 1"/>
              <a:gd name="f205" fmla="*/ f163 f43 1"/>
              <a:gd name="f206" fmla="*/ f164 f44 1"/>
              <a:gd name="f207" fmla="*/ f165 f43 1"/>
              <a:gd name="f208" fmla="*/ f166 f44 1"/>
              <a:gd name="f209" fmla="*/ f167 f43 1"/>
              <a:gd name="f210" fmla="*/ f168 f44 1"/>
              <a:gd name="f211" fmla="*/ f169 f43 1"/>
              <a:gd name="f212" fmla="*/ f170 f44 1"/>
              <a:gd name="f213" fmla="*/ f171 f43 1"/>
              <a:gd name="f214" fmla="*/ f172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77" y="f178"/>
              </a:cxn>
              <a:cxn ang="f92">
                <a:pos x="f177" y="f178"/>
              </a:cxn>
              <a:cxn ang="f92">
                <a:pos x="f179" y="f180"/>
              </a:cxn>
              <a:cxn ang="f92">
                <a:pos x="f181" y="f182"/>
              </a:cxn>
              <a:cxn ang="f92">
                <a:pos x="f183" y="f184"/>
              </a:cxn>
              <a:cxn ang="f92">
                <a:pos x="f185" y="f186"/>
              </a:cxn>
              <a:cxn ang="f92">
                <a:pos x="f187" y="f188"/>
              </a:cxn>
              <a:cxn ang="f92">
                <a:pos x="f189" y="f190"/>
              </a:cxn>
              <a:cxn ang="f92">
                <a:pos x="f191" y="f192"/>
              </a:cxn>
              <a:cxn ang="f92">
                <a:pos x="f193" y="f194"/>
              </a:cxn>
              <a:cxn ang="f92">
                <a:pos x="f195" y="f196"/>
              </a:cxn>
              <a:cxn ang="f92">
                <a:pos x="f197" y="f198"/>
              </a:cxn>
              <a:cxn ang="f92">
                <a:pos x="f199" y="f200"/>
              </a:cxn>
              <a:cxn ang="f92">
                <a:pos x="f201" y="f202"/>
              </a:cxn>
              <a:cxn ang="f92">
                <a:pos x="f203" y="f204"/>
              </a:cxn>
              <a:cxn ang="f92">
                <a:pos x="f205" y="f206"/>
              </a:cxn>
              <a:cxn ang="f92">
                <a:pos x="f207" y="f208"/>
              </a:cxn>
              <a:cxn ang="f92">
                <a:pos x="f209" y="f210"/>
              </a:cxn>
              <a:cxn ang="f92">
                <a:pos x="f211" y="f212"/>
              </a:cxn>
              <a:cxn ang="f92">
                <a:pos x="f213" y="f214"/>
              </a:cxn>
            </a:cxnLst>
            <a:rect l="f173" t="f176" r="f174" b="f175"/>
            <a:pathLst>
              <a:path w="3112" h="584">
                <a:moveTo>
                  <a:pt x="f6" y="f8"/>
                </a:moveTo>
                <a:lnTo>
                  <a:pt x="f6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2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7" y="f6"/>
                </a:lnTo>
              </a:path>
            </a:pathLst>
          </a:custGeom>
          <a:noFill/>
          <a:ln w="9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>
              <a:solidFill>
                <a:srgbClr val="FFC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1138" y="4059238"/>
            <a:ext cx="8723312" cy="13287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96"/>
              <a:gd name="f7" fmla="val 1192"/>
              <a:gd name="f8" fmla="val 8192"/>
              <a:gd name="f9" fmla="val 512"/>
              <a:gd name="f10" fmla="val 8116"/>
              <a:gd name="f11" fmla="val 542"/>
              <a:gd name="f12" fmla="val 8040"/>
              <a:gd name="f13" fmla="val 570"/>
              <a:gd name="f14" fmla="val 7960"/>
              <a:gd name="f15" fmla="val 596"/>
              <a:gd name="f16" fmla="val 7878"/>
              <a:gd name="f17" fmla="val 620"/>
              <a:gd name="f18" fmla="val 7794"/>
              <a:gd name="f19" fmla="val 644"/>
              <a:gd name="f20" fmla="val 7706"/>
              <a:gd name="f21" fmla="val 666"/>
              <a:gd name="f22" fmla="val 7616"/>
              <a:gd name="f23" fmla="val 684"/>
              <a:gd name="f24" fmla="val 7522"/>
              <a:gd name="f25" fmla="val 702"/>
              <a:gd name="f26" fmla="val 7424"/>
              <a:gd name="f27" fmla="val 718"/>
              <a:gd name="f28" fmla="val 7322"/>
              <a:gd name="f29" fmla="val 730"/>
              <a:gd name="f30" fmla="val 7216"/>
              <a:gd name="f31" fmla="val 742"/>
              <a:gd name="f32" fmla="val 7106"/>
              <a:gd name="f33" fmla="val 750"/>
              <a:gd name="f34" fmla="val 6992"/>
              <a:gd name="f35" fmla="val 758"/>
              <a:gd name="f36" fmla="val 6872"/>
              <a:gd name="f37" fmla="val 762"/>
              <a:gd name="f38" fmla="val 6748"/>
              <a:gd name="f39" fmla="val 6618"/>
              <a:gd name="f40" fmla="val 760"/>
              <a:gd name="f41" fmla="val 6482"/>
              <a:gd name="f42" fmla="val 756"/>
              <a:gd name="f43" fmla="val 6342"/>
              <a:gd name="f44" fmla="val 6196"/>
              <a:gd name="f45" fmla="val 740"/>
              <a:gd name="f46" fmla="val 6042"/>
              <a:gd name="f47" fmla="val 726"/>
              <a:gd name="f48" fmla="val 5882"/>
              <a:gd name="f49" fmla="val 710"/>
              <a:gd name="f50" fmla="val 5716"/>
              <a:gd name="f51" fmla="val 690"/>
              <a:gd name="f52" fmla="val 5544"/>
              <a:gd name="f53" fmla="val 668"/>
              <a:gd name="f54" fmla="val 5364"/>
              <a:gd name="f55" fmla="val 642"/>
              <a:gd name="f56" fmla="val 5176"/>
              <a:gd name="f57" fmla="val 612"/>
              <a:gd name="f58" fmla="val 4982"/>
              <a:gd name="f59" fmla="val 578"/>
              <a:gd name="f60" fmla="val 4778"/>
              <a:gd name="f61" fmla="val 540"/>
              <a:gd name="f62" fmla="val 4568"/>
              <a:gd name="f63" fmla="val 500"/>
              <a:gd name="f64" fmla="val 4348"/>
              <a:gd name="f65" fmla="val 454"/>
              <a:gd name="f66" fmla="val 4122"/>
              <a:gd name="f67" fmla="val 406"/>
              <a:gd name="f68" fmla="val 3886"/>
              <a:gd name="f69" fmla="val 354"/>
              <a:gd name="f70" fmla="val 3640"/>
              <a:gd name="f71" fmla="val 296"/>
              <a:gd name="f72" fmla="val 3396"/>
              <a:gd name="f73" fmla="val 240"/>
              <a:gd name="f74" fmla="val 3160"/>
              <a:gd name="f75" fmla="val 192"/>
              <a:gd name="f76" fmla="val 2934"/>
              <a:gd name="f77" fmla="val 148"/>
              <a:gd name="f78" fmla="val 2718"/>
              <a:gd name="f79" fmla="val 112"/>
              <a:gd name="f80" fmla="val 2512"/>
              <a:gd name="f81" fmla="val 82"/>
              <a:gd name="f82" fmla="val 2314"/>
              <a:gd name="f83" fmla="val 56"/>
              <a:gd name="f84" fmla="val 2126"/>
              <a:gd name="f85" fmla="val 36"/>
              <a:gd name="f86" fmla="val 1948"/>
              <a:gd name="f87" fmla="val 20"/>
              <a:gd name="f88" fmla="val 1776"/>
              <a:gd name="f89" fmla="val 10"/>
              <a:gd name="f90" fmla="val 1616"/>
              <a:gd name="f91" fmla="val 2"/>
              <a:gd name="f92" fmla="val 1462"/>
              <a:gd name="f93" fmla="val 1318"/>
              <a:gd name="f94" fmla="val 1182"/>
              <a:gd name="f95" fmla="val 4"/>
              <a:gd name="f96" fmla="val 1054"/>
              <a:gd name="f97" fmla="val 934"/>
              <a:gd name="f98" fmla="val 822"/>
              <a:gd name="f99" fmla="val 30"/>
              <a:gd name="f100" fmla="val 716"/>
              <a:gd name="f101" fmla="val 44"/>
              <a:gd name="f102" fmla="val 58"/>
              <a:gd name="f103" fmla="val 530"/>
              <a:gd name="f104" fmla="val 74"/>
              <a:gd name="f105" fmla="val 450"/>
              <a:gd name="f106" fmla="val 92"/>
              <a:gd name="f107" fmla="val 374"/>
              <a:gd name="f108" fmla="val 108"/>
              <a:gd name="f109" fmla="val 308"/>
              <a:gd name="f110" fmla="val 126"/>
              <a:gd name="f111" fmla="val 248"/>
              <a:gd name="f112" fmla="val 144"/>
              <a:gd name="f113" fmla="val 194"/>
              <a:gd name="f114" fmla="val 160"/>
              <a:gd name="f115" fmla="val 176"/>
              <a:gd name="f116" fmla="val 48"/>
              <a:gd name="f117" fmla="val 216"/>
              <a:gd name="f118" fmla="val 12"/>
              <a:gd name="f119" fmla="val 234"/>
              <a:gd name="f120" fmla="val 1186"/>
              <a:gd name="f121" fmla="val 510"/>
              <a:gd name="f122" fmla="+- 0 0 -90"/>
              <a:gd name="f123" fmla="*/ f3 1 8196"/>
              <a:gd name="f124" fmla="*/ f4 1 1192"/>
              <a:gd name="f125" fmla="val f5"/>
              <a:gd name="f126" fmla="val f6"/>
              <a:gd name="f127" fmla="val f7"/>
              <a:gd name="f128" fmla="*/ f122 f0 1"/>
              <a:gd name="f129" fmla="+- f127 0 f125"/>
              <a:gd name="f130" fmla="+- f126 0 f125"/>
              <a:gd name="f131" fmla="*/ f128 1 f2"/>
              <a:gd name="f132" fmla="*/ f130 1 8196"/>
              <a:gd name="f133" fmla="*/ f129 1 1192"/>
              <a:gd name="f134" fmla="*/ 8192 f130 1"/>
              <a:gd name="f135" fmla="*/ 512 f129 1"/>
              <a:gd name="f136" fmla="*/ 8040 f130 1"/>
              <a:gd name="f137" fmla="*/ 570 f129 1"/>
              <a:gd name="f138" fmla="*/ 7878 f130 1"/>
              <a:gd name="f139" fmla="*/ 620 f129 1"/>
              <a:gd name="f140" fmla="*/ 7706 f130 1"/>
              <a:gd name="f141" fmla="*/ 666 f129 1"/>
              <a:gd name="f142" fmla="*/ 7522 f130 1"/>
              <a:gd name="f143" fmla="*/ 702 f129 1"/>
              <a:gd name="f144" fmla="*/ 7322 f130 1"/>
              <a:gd name="f145" fmla="*/ 730 f129 1"/>
              <a:gd name="f146" fmla="*/ 7106 f130 1"/>
              <a:gd name="f147" fmla="*/ 750 f129 1"/>
              <a:gd name="f148" fmla="*/ 6872 f130 1"/>
              <a:gd name="f149" fmla="*/ 762 f129 1"/>
              <a:gd name="f150" fmla="*/ 6618 f130 1"/>
              <a:gd name="f151" fmla="*/ 760 f129 1"/>
              <a:gd name="f152" fmla="*/ 6342 f130 1"/>
              <a:gd name="f153" fmla="*/ 6042 f130 1"/>
              <a:gd name="f154" fmla="*/ 726 f129 1"/>
              <a:gd name="f155" fmla="*/ 5716 f130 1"/>
              <a:gd name="f156" fmla="*/ 690 f129 1"/>
              <a:gd name="f157" fmla="*/ 5364 f130 1"/>
              <a:gd name="f158" fmla="*/ 642 f129 1"/>
              <a:gd name="f159" fmla="*/ 4982 f130 1"/>
              <a:gd name="f160" fmla="*/ 578 f129 1"/>
              <a:gd name="f161" fmla="*/ 4568 f130 1"/>
              <a:gd name="f162" fmla="*/ 500 f129 1"/>
              <a:gd name="f163" fmla="*/ 4122 f130 1"/>
              <a:gd name="f164" fmla="*/ 406 f129 1"/>
              <a:gd name="f165" fmla="*/ 3640 f130 1"/>
              <a:gd name="f166" fmla="*/ 296 f129 1"/>
              <a:gd name="f167" fmla="*/ 3396 f130 1"/>
              <a:gd name="f168" fmla="*/ 240 f129 1"/>
              <a:gd name="f169" fmla="*/ 2934 f130 1"/>
              <a:gd name="f170" fmla="*/ 148 f129 1"/>
              <a:gd name="f171" fmla="*/ 2512 f130 1"/>
              <a:gd name="f172" fmla="*/ 82 f129 1"/>
              <a:gd name="f173" fmla="*/ 2126 f130 1"/>
              <a:gd name="f174" fmla="*/ 36 f129 1"/>
              <a:gd name="f175" fmla="*/ 1776 f130 1"/>
              <a:gd name="f176" fmla="*/ 10 f129 1"/>
              <a:gd name="f177" fmla="*/ 1462 f130 1"/>
              <a:gd name="f178" fmla="*/ 0 f129 1"/>
              <a:gd name="f179" fmla="*/ 1182 f130 1"/>
              <a:gd name="f180" fmla="*/ 4 f129 1"/>
              <a:gd name="f181" fmla="*/ 934 f130 1"/>
              <a:gd name="f182" fmla="*/ 20 f129 1"/>
              <a:gd name="f183" fmla="*/ 716 f130 1"/>
              <a:gd name="f184" fmla="*/ 44 f129 1"/>
              <a:gd name="f185" fmla="*/ 530 f130 1"/>
              <a:gd name="f186" fmla="*/ 74 f129 1"/>
              <a:gd name="f187" fmla="*/ 374 f130 1"/>
              <a:gd name="f188" fmla="*/ 108 f129 1"/>
              <a:gd name="f189" fmla="*/ 248 f130 1"/>
              <a:gd name="f190" fmla="*/ 144 f129 1"/>
              <a:gd name="f191" fmla="*/ 148 f130 1"/>
              <a:gd name="f192" fmla="*/ 176 f129 1"/>
              <a:gd name="f193" fmla="*/ 48 f130 1"/>
              <a:gd name="f194" fmla="*/ 216 f129 1"/>
              <a:gd name="f195" fmla="*/ 0 f130 1"/>
              <a:gd name="f196" fmla="*/ 1192 f129 1"/>
              <a:gd name="f197" fmla="*/ 8196 f130 1"/>
              <a:gd name="f198" fmla="*/ 1186 f129 1"/>
              <a:gd name="f199" fmla="*/ 510 f129 1"/>
              <a:gd name="f200" fmla="+- f131 0 f1"/>
              <a:gd name="f201" fmla="*/ f134 1 8196"/>
              <a:gd name="f202" fmla="*/ f135 1 1192"/>
              <a:gd name="f203" fmla="*/ f136 1 8196"/>
              <a:gd name="f204" fmla="*/ f137 1 1192"/>
              <a:gd name="f205" fmla="*/ f138 1 8196"/>
              <a:gd name="f206" fmla="*/ f139 1 1192"/>
              <a:gd name="f207" fmla="*/ f140 1 8196"/>
              <a:gd name="f208" fmla="*/ f141 1 1192"/>
              <a:gd name="f209" fmla="*/ f142 1 8196"/>
              <a:gd name="f210" fmla="*/ f143 1 1192"/>
              <a:gd name="f211" fmla="*/ f144 1 8196"/>
              <a:gd name="f212" fmla="*/ f145 1 1192"/>
              <a:gd name="f213" fmla="*/ f146 1 8196"/>
              <a:gd name="f214" fmla="*/ f147 1 1192"/>
              <a:gd name="f215" fmla="*/ f148 1 8196"/>
              <a:gd name="f216" fmla="*/ f149 1 1192"/>
              <a:gd name="f217" fmla="*/ f150 1 8196"/>
              <a:gd name="f218" fmla="*/ f151 1 1192"/>
              <a:gd name="f219" fmla="*/ f152 1 8196"/>
              <a:gd name="f220" fmla="*/ f153 1 8196"/>
              <a:gd name="f221" fmla="*/ f154 1 1192"/>
              <a:gd name="f222" fmla="*/ f155 1 8196"/>
              <a:gd name="f223" fmla="*/ f156 1 1192"/>
              <a:gd name="f224" fmla="*/ f157 1 8196"/>
              <a:gd name="f225" fmla="*/ f158 1 1192"/>
              <a:gd name="f226" fmla="*/ f159 1 8196"/>
              <a:gd name="f227" fmla="*/ f160 1 1192"/>
              <a:gd name="f228" fmla="*/ f161 1 8196"/>
              <a:gd name="f229" fmla="*/ f162 1 1192"/>
              <a:gd name="f230" fmla="*/ f163 1 8196"/>
              <a:gd name="f231" fmla="*/ f164 1 1192"/>
              <a:gd name="f232" fmla="*/ f165 1 8196"/>
              <a:gd name="f233" fmla="*/ f166 1 1192"/>
              <a:gd name="f234" fmla="*/ f167 1 8196"/>
              <a:gd name="f235" fmla="*/ f168 1 1192"/>
              <a:gd name="f236" fmla="*/ f169 1 8196"/>
              <a:gd name="f237" fmla="*/ f170 1 1192"/>
              <a:gd name="f238" fmla="*/ f171 1 8196"/>
              <a:gd name="f239" fmla="*/ f172 1 1192"/>
              <a:gd name="f240" fmla="*/ f173 1 8196"/>
              <a:gd name="f241" fmla="*/ f174 1 1192"/>
              <a:gd name="f242" fmla="*/ f175 1 8196"/>
              <a:gd name="f243" fmla="*/ f176 1 1192"/>
              <a:gd name="f244" fmla="*/ f177 1 8196"/>
              <a:gd name="f245" fmla="*/ f178 1 1192"/>
              <a:gd name="f246" fmla="*/ f179 1 8196"/>
              <a:gd name="f247" fmla="*/ f180 1 1192"/>
              <a:gd name="f248" fmla="*/ f181 1 8196"/>
              <a:gd name="f249" fmla="*/ f182 1 1192"/>
              <a:gd name="f250" fmla="*/ f183 1 8196"/>
              <a:gd name="f251" fmla="*/ f184 1 1192"/>
              <a:gd name="f252" fmla="*/ f185 1 8196"/>
              <a:gd name="f253" fmla="*/ f186 1 1192"/>
              <a:gd name="f254" fmla="*/ f187 1 8196"/>
              <a:gd name="f255" fmla="*/ f188 1 1192"/>
              <a:gd name="f256" fmla="*/ f189 1 8196"/>
              <a:gd name="f257" fmla="*/ f190 1 1192"/>
              <a:gd name="f258" fmla="*/ f191 1 8196"/>
              <a:gd name="f259" fmla="*/ f192 1 1192"/>
              <a:gd name="f260" fmla="*/ f193 1 8196"/>
              <a:gd name="f261" fmla="*/ f194 1 1192"/>
              <a:gd name="f262" fmla="*/ f195 1 8196"/>
              <a:gd name="f263" fmla="*/ f196 1 1192"/>
              <a:gd name="f264" fmla="*/ f197 1 8196"/>
              <a:gd name="f265" fmla="*/ f198 1 1192"/>
              <a:gd name="f266" fmla="*/ f199 1 1192"/>
              <a:gd name="f267" fmla="*/ 0 1 f132"/>
              <a:gd name="f268" fmla="*/ f126 1 f132"/>
              <a:gd name="f269" fmla="*/ 0 1 f133"/>
              <a:gd name="f270" fmla="*/ f127 1 f133"/>
              <a:gd name="f271" fmla="*/ f201 1 f132"/>
              <a:gd name="f272" fmla="*/ f202 1 f133"/>
              <a:gd name="f273" fmla="*/ f203 1 f132"/>
              <a:gd name="f274" fmla="*/ f204 1 f133"/>
              <a:gd name="f275" fmla="*/ f205 1 f132"/>
              <a:gd name="f276" fmla="*/ f206 1 f133"/>
              <a:gd name="f277" fmla="*/ f207 1 f132"/>
              <a:gd name="f278" fmla="*/ f208 1 f133"/>
              <a:gd name="f279" fmla="*/ f209 1 f132"/>
              <a:gd name="f280" fmla="*/ f210 1 f133"/>
              <a:gd name="f281" fmla="*/ f211 1 f132"/>
              <a:gd name="f282" fmla="*/ f212 1 f133"/>
              <a:gd name="f283" fmla="*/ f213 1 f132"/>
              <a:gd name="f284" fmla="*/ f214 1 f133"/>
              <a:gd name="f285" fmla="*/ f215 1 f132"/>
              <a:gd name="f286" fmla="*/ f216 1 f133"/>
              <a:gd name="f287" fmla="*/ f217 1 f132"/>
              <a:gd name="f288" fmla="*/ f218 1 f133"/>
              <a:gd name="f289" fmla="*/ f219 1 f132"/>
              <a:gd name="f290" fmla="*/ f220 1 f132"/>
              <a:gd name="f291" fmla="*/ f221 1 f133"/>
              <a:gd name="f292" fmla="*/ f222 1 f132"/>
              <a:gd name="f293" fmla="*/ f223 1 f133"/>
              <a:gd name="f294" fmla="*/ f224 1 f132"/>
              <a:gd name="f295" fmla="*/ f225 1 f133"/>
              <a:gd name="f296" fmla="*/ f226 1 f132"/>
              <a:gd name="f297" fmla="*/ f227 1 f133"/>
              <a:gd name="f298" fmla="*/ f228 1 f132"/>
              <a:gd name="f299" fmla="*/ f229 1 f133"/>
              <a:gd name="f300" fmla="*/ f230 1 f132"/>
              <a:gd name="f301" fmla="*/ f231 1 f133"/>
              <a:gd name="f302" fmla="*/ f232 1 f132"/>
              <a:gd name="f303" fmla="*/ f233 1 f133"/>
              <a:gd name="f304" fmla="*/ f234 1 f132"/>
              <a:gd name="f305" fmla="*/ f235 1 f133"/>
              <a:gd name="f306" fmla="*/ f236 1 f132"/>
              <a:gd name="f307" fmla="*/ f237 1 f133"/>
              <a:gd name="f308" fmla="*/ f238 1 f132"/>
              <a:gd name="f309" fmla="*/ f239 1 f133"/>
              <a:gd name="f310" fmla="*/ f240 1 f132"/>
              <a:gd name="f311" fmla="*/ f241 1 f133"/>
              <a:gd name="f312" fmla="*/ f242 1 f132"/>
              <a:gd name="f313" fmla="*/ f243 1 f133"/>
              <a:gd name="f314" fmla="*/ f244 1 f132"/>
              <a:gd name="f315" fmla="*/ f245 1 f133"/>
              <a:gd name="f316" fmla="*/ f246 1 f132"/>
              <a:gd name="f317" fmla="*/ f247 1 f133"/>
              <a:gd name="f318" fmla="*/ f248 1 f132"/>
              <a:gd name="f319" fmla="*/ f249 1 f133"/>
              <a:gd name="f320" fmla="*/ f250 1 f132"/>
              <a:gd name="f321" fmla="*/ f251 1 f133"/>
              <a:gd name="f322" fmla="*/ f252 1 f132"/>
              <a:gd name="f323" fmla="*/ f253 1 f133"/>
              <a:gd name="f324" fmla="*/ f254 1 f132"/>
              <a:gd name="f325" fmla="*/ f255 1 f133"/>
              <a:gd name="f326" fmla="*/ f256 1 f132"/>
              <a:gd name="f327" fmla="*/ f257 1 f133"/>
              <a:gd name="f328" fmla="*/ f258 1 f132"/>
              <a:gd name="f329" fmla="*/ f259 1 f133"/>
              <a:gd name="f330" fmla="*/ f260 1 f132"/>
              <a:gd name="f331" fmla="*/ f261 1 f133"/>
              <a:gd name="f332" fmla="*/ f262 1 f132"/>
              <a:gd name="f333" fmla="*/ f263 1 f133"/>
              <a:gd name="f334" fmla="*/ f264 1 f132"/>
              <a:gd name="f335" fmla="*/ f265 1 f133"/>
              <a:gd name="f336" fmla="*/ f266 1 f133"/>
              <a:gd name="f337" fmla="*/ f267 f123 1"/>
              <a:gd name="f338" fmla="*/ f268 f123 1"/>
              <a:gd name="f339" fmla="*/ f270 f124 1"/>
              <a:gd name="f340" fmla="*/ f269 f124 1"/>
              <a:gd name="f341" fmla="*/ f271 f123 1"/>
              <a:gd name="f342" fmla="*/ f272 f124 1"/>
              <a:gd name="f343" fmla="*/ f273 f123 1"/>
              <a:gd name="f344" fmla="*/ f274 f124 1"/>
              <a:gd name="f345" fmla="*/ f275 f123 1"/>
              <a:gd name="f346" fmla="*/ f276 f124 1"/>
              <a:gd name="f347" fmla="*/ f277 f123 1"/>
              <a:gd name="f348" fmla="*/ f278 f124 1"/>
              <a:gd name="f349" fmla="*/ f279 f123 1"/>
              <a:gd name="f350" fmla="*/ f280 f124 1"/>
              <a:gd name="f351" fmla="*/ f281 f123 1"/>
              <a:gd name="f352" fmla="*/ f282 f124 1"/>
              <a:gd name="f353" fmla="*/ f283 f123 1"/>
              <a:gd name="f354" fmla="*/ f284 f124 1"/>
              <a:gd name="f355" fmla="*/ f285 f123 1"/>
              <a:gd name="f356" fmla="*/ f286 f124 1"/>
              <a:gd name="f357" fmla="*/ f287 f123 1"/>
              <a:gd name="f358" fmla="*/ f288 f124 1"/>
              <a:gd name="f359" fmla="*/ f289 f123 1"/>
              <a:gd name="f360" fmla="*/ f290 f123 1"/>
              <a:gd name="f361" fmla="*/ f291 f124 1"/>
              <a:gd name="f362" fmla="*/ f292 f123 1"/>
              <a:gd name="f363" fmla="*/ f293 f124 1"/>
              <a:gd name="f364" fmla="*/ f294 f123 1"/>
              <a:gd name="f365" fmla="*/ f295 f124 1"/>
              <a:gd name="f366" fmla="*/ f296 f123 1"/>
              <a:gd name="f367" fmla="*/ f297 f124 1"/>
              <a:gd name="f368" fmla="*/ f298 f123 1"/>
              <a:gd name="f369" fmla="*/ f299 f124 1"/>
              <a:gd name="f370" fmla="*/ f300 f123 1"/>
              <a:gd name="f371" fmla="*/ f301 f124 1"/>
              <a:gd name="f372" fmla="*/ f302 f123 1"/>
              <a:gd name="f373" fmla="*/ f303 f124 1"/>
              <a:gd name="f374" fmla="*/ f304 f123 1"/>
              <a:gd name="f375" fmla="*/ f305 f124 1"/>
              <a:gd name="f376" fmla="*/ f306 f123 1"/>
              <a:gd name="f377" fmla="*/ f307 f124 1"/>
              <a:gd name="f378" fmla="*/ f308 f123 1"/>
              <a:gd name="f379" fmla="*/ f309 f124 1"/>
              <a:gd name="f380" fmla="*/ f310 f123 1"/>
              <a:gd name="f381" fmla="*/ f311 f124 1"/>
              <a:gd name="f382" fmla="*/ f312 f123 1"/>
              <a:gd name="f383" fmla="*/ f313 f124 1"/>
              <a:gd name="f384" fmla="*/ f314 f123 1"/>
              <a:gd name="f385" fmla="*/ f315 f124 1"/>
              <a:gd name="f386" fmla="*/ f316 f123 1"/>
              <a:gd name="f387" fmla="*/ f317 f124 1"/>
              <a:gd name="f388" fmla="*/ f318 f123 1"/>
              <a:gd name="f389" fmla="*/ f319 f124 1"/>
              <a:gd name="f390" fmla="*/ f320 f123 1"/>
              <a:gd name="f391" fmla="*/ f321 f124 1"/>
              <a:gd name="f392" fmla="*/ f322 f123 1"/>
              <a:gd name="f393" fmla="*/ f323 f124 1"/>
              <a:gd name="f394" fmla="*/ f324 f123 1"/>
              <a:gd name="f395" fmla="*/ f325 f124 1"/>
              <a:gd name="f396" fmla="*/ f326 f123 1"/>
              <a:gd name="f397" fmla="*/ f327 f124 1"/>
              <a:gd name="f398" fmla="*/ f328 f123 1"/>
              <a:gd name="f399" fmla="*/ f329 f124 1"/>
              <a:gd name="f400" fmla="*/ f330 f123 1"/>
              <a:gd name="f401" fmla="*/ f331 f124 1"/>
              <a:gd name="f402" fmla="*/ f332 f123 1"/>
              <a:gd name="f403" fmla="*/ f333 f124 1"/>
              <a:gd name="f404" fmla="*/ f334 f123 1"/>
              <a:gd name="f405" fmla="*/ f335 f124 1"/>
              <a:gd name="f406" fmla="*/ f336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0">
                <a:pos x="f341" y="f342"/>
              </a:cxn>
              <a:cxn ang="f200">
                <a:pos x="f343" y="f344"/>
              </a:cxn>
              <a:cxn ang="f200">
                <a:pos x="f345" y="f346"/>
              </a:cxn>
              <a:cxn ang="f200">
                <a:pos x="f347" y="f348"/>
              </a:cxn>
              <a:cxn ang="f200">
                <a:pos x="f349" y="f350"/>
              </a:cxn>
              <a:cxn ang="f200">
                <a:pos x="f351" y="f352"/>
              </a:cxn>
              <a:cxn ang="f200">
                <a:pos x="f353" y="f354"/>
              </a:cxn>
              <a:cxn ang="f200">
                <a:pos x="f355" y="f356"/>
              </a:cxn>
              <a:cxn ang="f200">
                <a:pos x="f357" y="f358"/>
              </a:cxn>
              <a:cxn ang="f200">
                <a:pos x="f359" y="f354"/>
              </a:cxn>
              <a:cxn ang="f200">
                <a:pos x="f360" y="f361"/>
              </a:cxn>
              <a:cxn ang="f200">
                <a:pos x="f362" y="f363"/>
              </a:cxn>
              <a:cxn ang="f200">
                <a:pos x="f364" y="f365"/>
              </a:cxn>
              <a:cxn ang="f200">
                <a:pos x="f366" y="f367"/>
              </a:cxn>
              <a:cxn ang="f200">
                <a:pos x="f368" y="f369"/>
              </a:cxn>
              <a:cxn ang="f200">
                <a:pos x="f370" y="f371"/>
              </a:cxn>
              <a:cxn ang="f200">
                <a:pos x="f372" y="f373"/>
              </a:cxn>
              <a:cxn ang="f200">
                <a:pos x="f374" y="f375"/>
              </a:cxn>
              <a:cxn ang="f200">
                <a:pos x="f376" y="f377"/>
              </a:cxn>
              <a:cxn ang="f200">
                <a:pos x="f378" y="f379"/>
              </a:cxn>
              <a:cxn ang="f200">
                <a:pos x="f380" y="f381"/>
              </a:cxn>
              <a:cxn ang="f200">
                <a:pos x="f382" y="f383"/>
              </a:cxn>
              <a:cxn ang="f200">
                <a:pos x="f384" y="f385"/>
              </a:cxn>
              <a:cxn ang="f200">
                <a:pos x="f386" y="f387"/>
              </a:cxn>
              <a:cxn ang="f200">
                <a:pos x="f388" y="f389"/>
              </a:cxn>
              <a:cxn ang="f200">
                <a:pos x="f390" y="f391"/>
              </a:cxn>
              <a:cxn ang="f200">
                <a:pos x="f392" y="f393"/>
              </a:cxn>
              <a:cxn ang="f200">
                <a:pos x="f394" y="f395"/>
              </a:cxn>
              <a:cxn ang="f200">
                <a:pos x="f396" y="f397"/>
              </a:cxn>
              <a:cxn ang="f200">
                <a:pos x="f398" y="f399"/>
              </a:cxn>
              <a:cxn ang="f200">
                <a:pos x="f400" y="f401"/>
              </a:cxn>
              <a:cxn ang="f200">
                <a:pos x="f402" y="f375"/>
              </a:cxn>
              <a:cxn ang="f200">
                <a:pos x="f341" y="f403"/>
              </a:cxn>
              <a:cxn ang="f200">
                <a:pos x="f404" y="f405"/>
              </a:cxn>
              <a:cxn ang="f200">
                <a:pos x="f404" y="f406"/>
              </a:cxn>
              <a:cxn ang="f200">
                <a:pos x="f341" y="f342"/>
              </a:cxn>
            </a:cxnLst>
            <a:rect l="f337" t="f340" r="f338" b="f339"/>
            <a:pathLst>
              <a:path w="8196" h="1192">
                <a:moveTo>
                  <a:pt x="f8" y="f9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7"/>
                </a:lnTo>
                <a:lnTo>
                  <a:pt x="f39" y="f40"/>
                </a:lnTo>
                <a:lnTo>
                  <a:pt x="f41" y="f42"/>
                </a:lnTo>
                <a:lnTo>
                  <a:pt x="f43" y="f3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5"/>
                </a:lnTo>
                <a:lnTo>
                  <a:pt x="f93" y="f5"/>
                </a:lnTo>
                <a:lnTo>
                  <a:pt x="f94" y="f95"/>
                </a:lnTo>
                <a:lnTo>
                  <a:pt x="f96" y="f89"/>
                </a:lnTo>
                <a:lnTo>
                  <a:pt x="f97" y="f87"/>
                </a:lnTo>
                <a:lnTo>
                  <a:pt x="f98" y="f99"/>
                </a:lnTo>
                <a:lnTo>
                  <a:pt x="f100" y="f101"/>
                </a:lnTo>
                <a:lnTo>
                  <a:pt x="f17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77" y="f115"/>
                </a:lnTo>
                <a:lnTo>
                  <a:pt x="f108" y="f75"/>
                </a:lnTo>
                <a:lnTo>
                  <a:pt x="f116" y="f117"/>
                </a:lnTo>
                <a:lnTo>
                  <a:pt x="f118" y="f119"/>
                </a:lnTo>
                <a:lnTo>
                  <a:pt x="f5" y="f73"/>
                </a:lnTo>
                <a:lnTo>
                  <a:pt x="f5" y="f7"/>
                </a:lnTo>
                <a:lnTo>
                  <a:pt x="f8" y="f7"/>
                </a:lnTo>
                <a:lnTo>
                  <a:pt x="f6" y="f120"/>
                </a:lnTo>
                <a:lnTo>
                  <a:pt x="f6" y="f121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>
              <a:solidFill>
                <a:srgbClr val="FFC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690033" y="2463558"/>
            <a:ext cx="7772400" cy="1524003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1367366" y="1437445"/>
            <a:ext cx="6417734" cy="939802"/>
          </a:xfrm>
        </p:spPr>
        <p:txBody>
          <a:bodyPr anchor="b" anchorCtr="1"/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8D5ED5-0134-6943-BA18-08B472915C7A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3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/>
          </a:p>
        </p:txBody>
      </p:sp>
      <p:sp>
        <p:nvSpPr>
          <p:cNvPr id="1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AE1FD-1CE1-F44F-882C-308F8C6835F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8"/>
          <p:cNvSpPr txBox="1">
            <a:spLocks noGrp="1"/>
          </p:cNvSpPr>
          <p:nvPr>
            <p:ph idx="1"/>
          </p:nvPr>
        </p:nvSpPr>
        <p:spPr>
          <a:xfrm>
            <a:off x="676656" y="2679191"/>
            <a:ext cx="3822191" cy="3447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10"/>
          <p:cNvSpPr txBox="1">
            <a:spLocks noGrp="1"/>
          </p:cNvSpPr>
          <p:nvPr>
            <p:ph idx="2"/>
          </p:nvPr>
        </p:nvSpPr>
        <p:spPr>
          <a:xfrm>
            <a:off x="4645152" y="2679191"/>
            <a:ext cx="3822191" cy="3447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A1C78-5E7B-BB40-ACD0-F854D6FA5138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FA68F-6BE0-9343-B5DE-6E50154081F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6656" y="2678113"/>
            <a:ext cx="3822191" cy="639759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7332" y="3429000"/>
            <a:ext cx="3820052" cy="2697159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8196" y="2678113"/>
            <a:ext cx="3822191" cy="639759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3429000"/>
            <a:ext cx="3822191" cy="2697159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71B74-5417-ED44-B550-B44C3800AF86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1EF36-5C48-3A41-8564-3893C98CF98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2963-DBFC-3C47-8806-0983DB6FDC7B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4D89D-68B1-0D4D-9B78-A7BBC9D632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ransition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custGeom>
            <a:avLst>
              <a:gd name="f0" fmla="val 154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11138" y="714375"/>
            <a:ext cx="8723312" cy="1330325"/>
            <a:chOff x="211134" y="714375"/>
            <a:chExt cx="8723311" cy="1330323"/>
          </a:xfrm>
        </p:grpSpPr>
        <p:sp>
          <p:nvSpPr>
            <p:cNvPr id="4" name="Freeform 14"/>
            <p:cNvSpPr/>
            <p:nvPr/>
          </p:nvSpPr>
          <p:spPr>
            <a:xfrm>
              <a:off x="6046783" y="858838"/>
              <a:ext cx="2876550" cy="7143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*/ 2700 f102 1"/>
                <a:gd name="f107" fmla="*/ 0 f101 1"/>
                <a:gd name="f108" fmla="*/ 2586 f102 1"/>
                <a:gd name="f109" fmla="*/ 18 f101 1"/>
                <a:gd name="f110" fmla="*/ 2470 f102 1"/>
                <a:gd name="f111" fmla="*/ 38 f101 1"/>
                <a:gd name="f112" fmla="*/ 2352 f102 1"/>
                <a:gd name="f113" fmla="*/ 60 f101 1"/>
                <a:gd name="f114" fmla="*/ 2230 f102 1"/>
                <a:gd name="f115" fmla="*/ 82 f101 1"/>
                <a:gd name="f116" fmla="*/ 2106 f102 1"/>
                <a:gd name="f117" fmla="*/ 108 f101 1"/>
                <a:gd name="f118" fmla="*/ 1978 f102 1"/>
                <a:gd name="f119" fmla="*/ 134 f101 1"/>
                <a:gd name="f120" fmla="*/ 1848 f102 1"/>
                <a:gd name="f121" fmla="*/ 164 f101 1"/>
                <a:gd name="f122" fmla="*/ 1714 f102 1"/>
                <a:gd name="f123" fmla="*/ 194 f101 1"/>
                <a:gd name="f124" fmla="*/ 1472 f102 1"/>
                <a:gd name="f125" fmla="*/ 252 f101 1"/>
                <a:gd name="f126" fmla="*/ 1236 f102 1"/>
                <a:gd name="f127" fmla="*/ 304 f101 1"/>
                <a:gd name="f128" fmla="*/ 1010 f102 1"/>
                <a:gd name="f129" fmla="*/ 352 f101 1"/>
                <a:gd name="f130" fmla="*/ 792 f102 1"/>
                <a:gd name="f131" fmla="*/ 398 f101 1"/>
                <a:gd name="f132" fmla="*/ 584 f102 1"/>
                <a:gd name="f133" fmla="*/ 438 f101 1"/>
                <a:gd name="f134" fmla="*/ 382 f102 1"/>
                <a:gd name="f135" fmla="*/ 474 f101 1"/>
                <a:gd name="f136" fmla="*/ 188 f102 1"/>
                <a:gd name="f137" fmla="*/ 508 f101 1"/>
                <a:gd name="f138" fmla="*/ 0 f102 1"/>
                <a:gd name="f139" fmla="*/ 538 f101 1"/>
                <a:gd name="f140" fmla="*/ 130 f102 1"/>
                <a:gd name="f141" fmla="*/ 556 f101 1"/>
                <a:gd name="f142" fmla="*/ 254 f102 1"/>
                <a:gd name="f143" fmla="*/ 572 f101 1"/>
                <a:gd name="f144" fmla="*/ 374 f102 1"/>
                <a:gd name="f145" fmla="*/ 586 f101 1"/>
                <a:gd name="f146" fmla="*/ 492 f102 1"/>
                <a:gd name="f147" fmla="*/ 598 f101 1"/>
                <a:gd name="f148" fmla="*/ 606 f102 1"/>
                <a:gd name="f149" fmla="*/ 610 f101 1"/>
                <a:gd name="f150" fmla="*/ 716 f102 1"/>
                <a:gd name="f151" fmla="*/ 618 f101 1"/>
                <a:gd name="f152" fmla="*/ 822 f102 1"/>
                <a:gd name="f153" fmla="*/ 626 f101 1"/>
                <a:gd name="f154" fmla="*/ 926 f102 1"/>
                <a:gd name="f155" fmla="*/ 632 f101 1"/>
                <a:gd name="f156" fmla="*/ 1028 f102 1"/>
                <a:gd name="f157" fmla="*/ 636 f101 1"/>
                <a:gd name="f158" fmla="*/ 1126 f102 1"/>
                <a:gd name="f159" fmla="*/ 638 f101 1"/>
                <a:gd name="f160" fmla="*/ 1220 f102 1"/>
                <a:gd name="f161" fmla="*/ 640 f101 1"/>
                <a:gd name="f162" fmla="*/ 1312 f102 1"/>
                <a:gd name="f163" fmla="*/ 1402 f102 1"/>
                <a:gd name="f164" fmla="*/ 1490 f102 1"/>
                <a:gd name="f165" fmla="*/ 1574 f102 1"/>
                <a:gd name="f166" fmla="*/ 1656 f102 1"/>
                <a:gd name="f167" fmla="*/ 1734 f102 1"/>
                <a:gd name="f168" fmla="*/ 620 f101 1"/>
                <a:gd name="f169" fmla="*/ 1812 f102 1"/>
                <a:gd name="f170" fmla="*/ 612 f101 1"/>
                <a:gd name="f171" fmla="*/ 1886 f102 1"/>
                <a:gd name="f172" fmla="*/ 602 f101 1"/>
                <a:gd name="f173" fmla="*/ 1960 f102 1"/>
                <a:gd name="f174" fmla="*/ 592 f101 1"/>
                <a:gd name="f175" fmla="*/ 2030 f102 1"/>
                <a:gd name="f176" fmla="*/ 580 f101 1"/>
                <a:gd name="f177" fmla="*/ 2100 f102 1"/>
                <a:gd name="f178" fmla="*/ 568 f101 1"/>
                <a:gd name="f179" fmla="*/ 2166 f102 1"/>
                <a:gd name="f180" fmla="*/ 554 f101 1"/>
                <a:gd name="f181" fmla="*/ 2232 f102 1"/>
                <a:gd name="f182" fmla="*/ 540 f101 1"/>
                <a:gd name="f183" fmla="*/ 2296 f102 1"/>
                <a:gd name="f184" fmla="*/ 524 f101 1"/>
                <a:gd name="f185" fmla="*/ 2358 f102 1"/>
                <a:gd name="f186" fmla="*/ 2418 f102 1"/>
                <a:gd name="f187" fmla="*/ 490 f101 1"/>
                <a:gd name="f188" fmla="*/ 2478 f102 1"/>
                <a:gd name="f189" fmla="*/ 472 f101 1"/>
                <a:gd name="f190" fmla="*/ 2592 f102 1"/>
                <a:gd name="f191" fmla="*/ 432 f101 1"/>
                <a:gd name="f192" fmla="*/ 2702 f102 1"/>
                <a:gd name="f193" fmla="*/ 390 f101 1"/>
                <a:gd name="f194" fmla="*/ 2706 f102 1"/>
                <a:gd name="f195" fmla="*/ 388 f101 1"/>
                <a:gd name="f196" fmla="+- f103 0 f1"/>
                <a:gd name="f197" fmla="*/ f106 1 2706"/>
                <a:gd name="f198" fmla="*/ f107 1 640"/>
                <a:gd name="f199" fmla="*/ f108 1 2706"/>
                <a:gd name="f200" fmla="*/ f109 1 640"/>
                <a:gd name="f201" fmla="*/ f110 1 2706"/>
                <a:gd name="f202" fmla="*/ f111 1 640"/>
                <a:gd name="f203" fmla="*/ f112 1 2706"/>
                <a:gd name="f204" fmla="*/ f113 1 640"/>
                <a:gd name="f205" fmla="*/ f114 1 2706"/>
                <a:gd name="f206" fmla="*/ f115 1 640"/>
                <a:gd name="f207" fmla="*/ f116 1 2706"/>
                <a:gd name="f208" fmla="*/ f117 1 640"/>
                <a:gd name="f209" fmla="*/ f118 1 2706"/>
                <a:gd name="f210" fmla="*/ f119 1 640"/>
                <a:gd name="f211" fmla="*/ f120 1 2706"/>
                <a:gd name="f212" fmla="*/ f121 1 640"/>
                <a:gd name="f213" fmla="*/ f122 1 2706"/>
                <a:gd name="f214" fmla="*/ f123 1 640"/>
                <a:gd name="f215" fmla="*/ f124 1 2706"/>
                <a:gd name="f216" fmla="*/ f125 1 640"/>
                <a:gd name="f217" fmla="*/ f126 1 2706"/>
                <a:gd name="f218" fmla="*/ f127 1 640"/>
                <a:gd name="f219" fmla="*/ f128 1 2706"/>
                <a:gd name="f220" fmla="*/ f129 1 640"/>
                <a:gd name="f221" fmla="*/ f130 1 2706"/>
                <a:gd name="f222" fmla="*/ f131 1 640"/>
                <a:gd name="f223" fmla="*/ f132 1 2706"/>
                <a:gd name="f224" fmla="*/ f133 1 640"/>
                <a:gd name="f225" fmla="*/ f134 1 2706"/>
                <a:gd name="f226" fmla="*/ f135 1 640"/>
                <a:gd name="f227" fmla="*/ f136 1 2706"/>
                <a:gd name="f228" fmla="*/ f137 1 640"/>
                <a:gd name="f229" fmla="*/ f138 1 2706"/>
                <a:gd name="f230" fmla="*/ f139 1 640"/>
                <a:gd name="f231" fmla="*/ f140 1 2706"/>
                <a:gd name="f232" fmla="*/ f141 1 640"/>
                <a:gd name="f233" fmla="*/ f142 1 2706"/>
                <a:gd name="f234" fmla="*/ f143 1 640"/>
                <a:gd name="f235" fmla="*/ f144 1 2706"/>
                <a:gd name="f236" fmla="*/ f145 1 640"/>
                <a:gd name="f237" fmla="*/ f146 1 2706"/>
                <a:gd name="f238" fmla="*/ f147 1 640"/>
                <a:gd name="f239" fmla="*/ f148 1 2706"/>
                <a:gd name="f240" fmla="*/ f149 1 640"/>
                <a:gd name="f241" fmla="*/ f150 1 2706"/>
                <a:gd name="f242" fmla="*/ f151 1 640"/>
                <a:gd name="f243" fmla="*/ f152 1 2706"/>
                <a:gd name="f244" fmla="*/ f153 1 640"/>
                <a:gd name="f245" fmla="*/ f154 1 2706"/>
                <a:gd name="f246" fmla="*/ f155 1 640"/>
                <a:gd name="f247" fmla="*/ f156 1 2706"/>
                <a:gd name="f248" fmla="*/ f157 1 640"/>
                <a:gd name="f249" fmla="*/ f158 1 2706"/>
                <a:gd name="f250" fmla="*/ f159 1 640"/>
                <a:gd name="f251" fmla="*/ f160 1 2706"/>
                <a:gd name="f252" fmla="*/ f161 1 640"/>
                <a:gd name="f253" fmla="*/ f162 1 2706"/>
                <a:gd name="f254" fmla="*/ f163 1 2706"/>
                <a:gd name="f255" fmla="*/ f164 1 2706"/>
                <a:gd name="f256" fmla="*/ f165 1 2706"/>
                <a:gd name="f257" fmla="*/ f166 1 2706"/>
                <a:gd name="f258" fmla="*/ f167 1 2706"/>
                <a:gd name="f259" fmla="*/ f168 1 640"/>
                <a:gd name="f260" fmla="*/ f169 1 2706"/>
                <a:gd name="f261" fmla="*/ f170 1 640"/>
                <a:gd name="f262" fmla="*/ f171 1 2706"/>
                <a:gd name="f263" fmla="*/ f172 1 640"/>
                <a:gd name="f264" fmla="*/ f173 1 2706"/>
                <a:gd name="f265" fmla="*/ f174 1 640"/>
                <a:gd name="f266" fmla="*/ f175 1 2706"/>
                <a:gd name="f267" fmla="*/ f176 1 640"/>
                <a:gd name="f268" fmla="*/ f177 1 2706"/>
                <a:gd name="f269" fmla="*/ f178 1 640"/>
                <a:gd name="f270" fmla="*/ f179 1 2706"/>
                <a:gd name="f271" fmla="*/ f180 1 640"/>
                <a:gd name="f272" fmla="*/ f181 1 2706"/>
                <a:gd name="f273" fmla="*/ f182 1 640"/>
                <a:gd name="f274" fmla="*/ f183 1 2706"/>
                <a:gd name="f275" fmla="*/ f184 1 640"/>
                <a:gd name="f276" fmla="*/ f185 1 2706"/>
                <a:gd name="f277" fmla="*/ f186 1 2706"/>
                <a:gd name="f278" fmla="*/ f187 1 640"/>
                <a:gd name="f279" fmla="*/ f188 1 2706"/>
                <a:gd name="f280" fmla="*/ f189 1 640"/>
                <a:gd name="f281" fmla="*/ f190 1 2706"/>
                <a:gd name="f282" fmla="*/ f191 1 640"/>
                <a:gd name="f283" fmla="*/ f192 1 2706"/>
                <a:gd name="f284" fmla="*/ f193 1 640"/>
                <a:gd name="f285" fmla="*/ f194 1 2706"/>
                <a:gd name="f286" fmla="*/ f195 1 640"/>
                <a:gd name="f287" fmla="*/ 0 1 f104"/>
                <a:gd name="f288" fmla="*/ f98 1 f104"/>
                <a:gd name="f289" fmla="*/ 0 1 f105"/>
                <a:gd name="f290" fmla="*/ f99 1 f105"/>
                <a:gd name="f291" fmla="*/ f197 1 f104"/>
                <a:gd name="f292" fmla="*/ f198 1 f105"/>
                <a:gd name="f293" fmla="*/ f199 1 f104"/>
                <a:gd name="f294" fmla="*/ f200 1 f105"/>
                <a:gd name="f295" fmla="*/ f201 1 f104"/>
                <a:gd name="f296" fmla="*/ f202 1 f105"/>
                <a:gd name="f297" fmla="*/ f203 1 f104"/>
                <a:gd name="f298" fmla="*/ f204 1 f105"/>
                <a:gd name="f299" fmla="*/ f205 1 f104"/>
                <a:gd name="f300" fmla="*/ f206 1 f105"/>
                <a:gd name="f301" fmla="*/ f207 1 f104"/>
                <a:gd name="f302" fmla="*/ f208 1 f105"/>
                <a:gd name="f303" fmla="*/ f209 1 f104"/>
                <a:gd name="f304" fmla="*/ f210 1 f105"/>
                <a:gd name="f305" fmla="*/ f211 1 f104"/>
                <a:gd name="f306" fmla="*/ f212 1 f105"/>
                <a:gd name="f307" fmla="*/ f213 1 f104"/>
                <a:gd name="f308" fmla="*/ f214 1 f105"/>
                <a:gd name="f309" fmla="*/ f215 1 f104"/>
                <a:gd name="f310" fmla="*/ f216 1 f105"/>
                <a:gd name="f311" fmla="*/ f217 1 f104"/>
                <a:gd name="f312" fmla="*/ f218 1 f105"/>
                <a:gd name="f313" fmla="*/ f219 1 f104"/>
                <a:gd name="f314" fmla="*/ f220 1 f105"/>
                <a:gd name="f315" fmla="*/ f221 1 f104"/>
                <a:gd name="f316" fmla="*/ f222 1 f105"/>
                <a:gd name="f317" fmla="*/ f223 1 f104"/>
                <a:gd name="f318" fmla="*/ f224 1 f105"/>
                <a:gd name="f319" fmla="*/ f225 1 f104"/>
                <a:gd name="f320" fmla="*/ f226 1 f105"/>
                <a:gd name="f321" fmla="*/ f227 1 f104"/>
                <a:gd name="f322" fmla="*/ f228 1 f105"/>
                <a:gd name="f323" fmla="*/ f229 1 f104"/>
                <a:gd name="f324" fmla="*/ f230 1 f105"/>
                <a:gd name="f325" fmla="*/ f231 1 f104"/>
                <a:gd name="f326" fmla="*/ f232 1 f105"/>
                <a:gd name="f327" fmla="*/ f233 1 f104"/>
                <a:gd name="f328" fmla="*/ f234 1 f105"/>
                <a:gd name="f329" fmla="*/ f235 1 f104"/>
                <a:gd name="f330" fmla="*/ f236 1 f105"/>
                <a:gd name="f331" fmla="*/ f237 1 f104"/>
                <a:gd name="f332" fmla="*/ f238 1 f105"/>
                <a:gd name="f333" fmla="*/ f239 1 f104"/>
                <a:gd name="f334" fmla="*/ f240 1 f105"/>
                <a:gd name="f335" fmla="*/ f241 1 f104"/>
                <a:gd name="f336" fmla="*/ f242 1 f105"/>
                <a:gd name="f337" fmla="*/ f243 1 f104"/>
                <a:gd name="f338" fmla="*/ f244 1 f105"/>
                <a:gd name="f339" fmla="*/ f245 1 f104"/>
                <a:gd name="f340" fmla="*/ f246 1 f105"/>
                <a:gd name="f341" fmla="*/ f247 1 f104"/>
                <a:gd name="f342" fmla="*/ f248 1 f105"/>
                <a:gd name="f343" fmla="*/ f249 1 f104"/>
                <a:gd name="f344" fmla="*/ f250 1 f105"/>
                <a:gd name="f345" fmla="*/ f251 1 f104"/>
                <a:gd name="f346" fmla="*/ f252 1 f105"/>
                <a:gd name="f347" fmla="*/ f253 1 f104"/>
                <a:gd name="f348" fmla="*/ f254 1 f104"/>
                <a:gd name="f349" fmla="*/ f255 1 f104"/>
                <a:gd name="f350" fmla="*/ f256 1 f104"/>
                <a:gd name="f351" fmla="*/ f257 1 f104"/>
                <a:gd name="f352" fmla="*/ f258 1 f104"/>
                <a:gd name="f353" fmla="*/ f259 1 f105"/>
                <a:gd name="f354" fmla="*/ f260 1 f104"/>
                <a:gd name="f355" fmla="*/ f261 1 f105"/>
                <a:gd name="f356" fmla="*/ f262 1 f104"/>
                <a:gd name="f357" fmla="*/ f263 1 f105"/>
                <a:gd name="f358" fmla="*/ f264 1 f104"/>
                <a:gd name="f359" fmla="*/ f265 1 f105"/>
                <a:gd name="f360" fmla="*/ f266 1 f104"/>
                <a:gd name="f361" fmla="*/ f267 1 f105"/>
                <a:gd name="f362" fmla="*/ f268 1 f104"/>
                <a:gd name="f363" fmla="*/ f269 1 f105"/>
                <a:gd name="f364" fmla="*/ f270 1 f104"/>
                <a:gd name="f365" fmla="*/ f271 1 f105"/>
                <a:gd name="f366" fmla="*/ f272 1 f104"/>
                <a:gd name="f367" fmla="*/ f273 1 f105"/>
                <a:gd name="f368" fmla="*/ f274 1 f104"/>
                <a:gd name="f369" fmla="*/ f275 1 f105"/>
                <a:gd name="f370" fmla="*/ f276 1 f104"/>
                <a:gd name="f371" fmla="*/ f277 1 f104"/>
                <a:gd name="f372" fmla="*/ f278 1 f105"/>
                <a:gd name="f373" fmla="*/ f279 1 f104"/>
                <a:gd name="f374" fmla="*/ f280 1 f105"/>
                <a:gd name="f375" fmla="*/ f281 1 f104"/>
                <a:gd name="f376" fmla="*/ f282 1 f105"/>
                <a:gd name="f377" fmla="*/ f283 1 f104"/>
                <a:gd name="f378" fmla="*/ f284 1 f105"/>
                <a:gd name="f379" fmla="*/ f285 1 f104"/>
                <a:gd name="f380" fmla="*/ f286 1 f105"/>
                <a:gd name="f381" fmla="*/ f287 f95 1"/>
                <a:gd name="f382" fmla="*/ f288 f95 1"/>
                <a:gd name="f383" fmla="*/ f290 f96 1"/>
                <a:gd name="f384" fmla="*/ f289 f96 1"/>
                <a:gd name="f385" fmla="*/ f291 f95 1"/>
                <a:gd name="f386" fmla="*/ f292 f96 1"/>
                <a:gd name="f387" fmla="*/ f293 f95 1"/>
                <a:gd name="f388" fmla="*/ f294 f96 1"/>
                <a:gd name="f389" fmla="*/ f295 f95 1"/>
                <a:gd name="f390" fmla="*/ f296 f96 1"/>
                <a:gd name="f391" fmla="*/ f297 f95 1"/>
                <a:gd name="f392" fmla="*/ f298 f96 1"/>
                <a:gd name="f393" fmla="*/ f299 f95 1"/>
                <a:gd name="f394" fmla="*/ f300 f96 1"/>
                <a:gd name="f395" fmla="*/ f301 f95 1"/>
                <a:gd name="f396" fmla="*/ f302 f96 1"/>
                <a:gd name="f397" fmla="*/ f303 f95 1"/>
                <a:gd name="f398" fmla="*/ f304 f96 1"/>
                <a:gd name="f399" fmla="*/ f305 f95 1"/>
                <a:gd name="f400" fmla="*/ f306 f96 1"/>
                <a:gd name="f401" fmla="*/ f307 f95 1"/>
                <a:gd name="f402" fmla="*/ f308 f96 1"/>
                <a:gd name="f403" fmla="*/ f309 f95 1"/>
                <a:gd name="f404" fmla="*/ f310 f96 1"/>
                <a:gd name="f405" fmla="*/ f311 f95 1"/>
                <a:gd name="f406" fmla="*/ f312 f96 1"/>
                <a:gd name="f407" fmla="*/ f313 f95 1"/>
                <a:gd name="f408" fmla="*/ f314 f96 1"/>
                <a:gd name="f409" fmla="*/ f315 f95 1"/>
                <a:gd name="f410" fmla="*/ f316 f96 1"/>
                <a:gd name="f411" fmla="*/ f317 f95 1"/>
                <a:gd name="f412" fmla="*/ f318 f96 1"/>
                <a:gd name="f413" fmla="*/ f319 f95 1"/>
                <a:gd name="f414" fmla="*/ f320 f96 1"/>
                <a:gd name="f415" fmla="*/ f321 f95 1"/>
                <a:gd name="f416" fmla="*/ f322 f96 1"/>
                <a:gd name="f417" fmla="*/ f323 f95 1"/>
                <a:gd name="f418" fmla="*/ f324 f96 1"/>
                <a:gd name="f419" fmla="*/ f325 f95 1"/>
                <a:gd name="f420" fmla="*/ f326 f96 1"/>
                <a:gd name="f421" fmla="*/ f327 f95 1"/>
                <a:gd name="f422" fmla="*/ f328 f96 1"/>
                <a:gd name="f423" fmla="*/ f329 f95 1"/>
                <a:gd name="f424" fmla="*/ f330 f96 1"/>
                <a:gd name="f425" fmla="*/ f331 f95 1"/>
                <a:gd name="f426" fmla="*/ f332 f96 1"/>
                <a:gd name="f427" fmla="*/ f333 f95 1"/>
                <a:gd name="f428" fmla="*/ f334 f96 1"/>
                <a:gd name="f429" fmla="*/ f335 f95 1"/>
                <a:gd name="f430" fmla="*/ f336 f96 1"/>
                <a:gd name="f431" fmla="*/ f337 f95 1"/>
                <a:gd name="f432" fmla="*/ f338 f96 1"/>
                <a:gd name="f433" fmla="*/ f339 f95 1"/>
                <a:gd name="f434" fmla="*/ f340 f96 1"/>
                <a:gd name="f435" fmla="*/ f341 f95 1"/>
                <a:gd name="f436" fmla="*/ f342 f96 1"/>
                <a:gd name="f437" fmla="*/ f343 f95 1"/>
                <a:gd name="f438" fmla="*/ f344 f96 1"/>
                <a:gd name="f439" fmla="*/ f345 f95 1"/>
                <a:gd name="f440" fmla="*/ f346 f96 1"/>
                <a:gd name="f441" fmla="*/ f347 f95 1"/>
                <a:gd name="f442" fmla="*/ f348 f95 1"/>
                <a:gd name="f443" fmla="*/ f349 f95 1"/>
                <a:gd name="f444" fmla="*/ f350 f95 1"/>
                <a:gd name="f445" fmla="*/ f351 f95 1"/>
                <a:gd name="f446" fmla="*/ f352 f95 1"/>
                <a:gd name="f447" fmla="*/ f353 f96 1"/>
                <a:gd name="f448" fmla="*/ f354 f95 1"/>
                <a:gd name="f449" fmla="*/ f355 f96 1"/>
                <a:gd name="f450" fmla="*/ f356 f95 1"/>
                <a:gd name="f451" fmla="*/ f357 f96 1"/>
                <a:gd name="f452" fmla="*/ f358 f95 1"/>
                <a:gd name="f453" fmla="*/ f359 f96 1"/>
                <a:gd name="f454" fmla="*/ f360 f95 1"/>
                <a:gd name="f455" fmla="*/ f361 f96 1"/>
                <a:gd name="f456" fmla="*/ f362 f95 1"/>
                <a:gd name="f457" fmla="*/ f363 f96 1"/>
                <a:gd name="f458" fmla="*/ f364 f95 1"/>
                <a:gd name="f459" fmla="*/ f365 f96 1"/>
                <a:gd name="f460" fmla="*/ f366 f95 1"/>
                <a:gd name="f461" fmla="*/ f367 f96 1"/>
                <a:gd name="f462" fmla="*/ f368 f95 1"/>
                <a:gd name="f463" fmla="*/ f369 f96 1"/>
                <a:gd name="f464" fmla="*/ f370 f95 1"/>
                <a:gd name="f465" fmla="*/ f371 f95 1"/>
                <a:gd name="f466" fmla="*/ f372 f96 1"/>
                <a:gd name="f467" fmla="*/ f373 f95 1"/>
                <a:gd name="f468" fmla="*/ f374 f96 1"/>
                <a:gd name="f469" fmla="*/ f375 f95 1"/>
                <a:gd name="f470" fmla="*/ f376 f96 1"/>
                <a:gd name="f471" fmla="*/ f377 f95 1"/>
                <a:gd name="f472" fmla="*/ f378 f96 1"/>
                <a:gd name="f473" fmla="*/ f379 f95 1"/>
                <a:gd name="f474" fmla="*/ f380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6">
                  <a:pos x="f385" y="f386"/>
                </a:cxn>
                <a:cxn ang="f196">
                  <a:pos x="f385" y="f386"/>
                </a:cxn>
                <a:cxn ang="f196">
                  <a:pos x="f387" y="f388"/>
                </a:cxn>
                <a:cxn ang="f196">
                  <a:pos x="f389" y="f390"/>
                </a:cxn>
                <a:cxn ang="f196">
                  <a:pos x="f391" y="f392"/>
                </a:cxn>
                <a:cxn ang="f196">
                  <a:pos x="f393" y="f394"/>
                </a:cxn>
                <a:cxn ang="f196">
                  <a:pos x="f395" y="f396"/>
                </a:cxn>
                <a:cxn ang="f196">
                  <a:pos x="f397" y="f398"/>
                </a:cxn>
                <a:cxn ang="f196">
                  <a:pos x="f399" y="f400"/>
                </a:cxn>
                <a:cxn ang="f196">
                  <a:pos x="f401" y="f402"/>
                </a:cxn>
                <a:cxn ang="f196">
                  <a:pos x="f401" y="f402"/>
                </a:cxn>
                <a:cxn ang="f196">
                  <a:pos x="f403" y="f404"/>
                </a:cxn>
                <a:cxn ang="f196">
                  <a:pos x="f405" y="f406"/>
                </a:cxn>
                <a:cxn ang="f196">
                  <a:pos x="f407" y="f408"/>
                </a:cxn>
                <a:cxn ang="f196">
                  <a:pos x="f409" y="f410"/>
                </a:cxn>
                <a:cxn ang="f196">
                  <a:pos x="f411" y="f412"/>
                </a:cxn>
                <a:cxn ang="f196">
                  <a:pos x="f413" y="f414"/>
                </a:cxn>
                <a:cxn ang="f196">
                  <a:pos x="f415" y="f416"/>
                </a:cxn>
                <a:cxn ang="f196">
                  <a:pos x="f417" y="f418"/>
                </a:cxn>
                <a:cxn ang="f196">
                  <a:pos x="f417" y="f418"/>
                </a:cxn>
                <a:cxn ang="f196">
                  <a:pos x="f419" y="f420"/>
                </a:cxn>
                <a:cxn ang="f196">
                  <a:pos x="f421" y="f422"/>
                </a:cxn>
                <a:cxn ang="f196">
                  <a:pos x="f423" y="f424"/>
                </a:cxn>
                <a:cxn ang="f196">
                  <a:pos x="f425" y="f426"/>
                </a:cxn>
                <a:cxn ang="f196">
                  <a:pos x="f427" y="f428"/>
                </a:cxn>
                <a:cxn ang="f196">
                  <a:pos x="f429" y="f430"/>
                </a:cxn>
                <a:cxn ang="f196">
                  <a:pos x="f431" y="f432"/>
                </a:cxn>
                <a:cxn ang="f196">
                  <a:pos x="f433" y="f434"/>
                </a:cxn>
                <a:cxn ang="f196">
                  <a:pos x="f435" y="f436"/>
                </a:cxn>
                <a:cxn ang="f196">
                  <a:pos x="f437" y="f438"/>
                </a:cxn>
                <a:cxn ang="f196">
                  <a:pos x="f439" y="f440"/>
                </a:cxn>
                <a:cxn ang="f196">
                  <a:pos x="f441" y="f440"/>
                </a:cxn>
                <a:cxn ang="f196">
                  <a:pos x="f442" y="f438"/>
                </a:cxn>
                <a:cxn ang="f196">
                  <a:pos x="f443" y="f436"/>
                </a:cxn>
                <a:cxn ang="f196">
                  <a:pos x="f444" y="f434"/>
                </a:cxn>
                <a:cxn ang="f196">
                  <a:pos x="f445" y="f432"/>
                </a:cxn>
                <a:cxn ang="f196">
                  <a:pos x="f446" y="f447"/>
                </a:cxn>
                <a:cxn ang="f196">
                  <a:pos x="f448" y="f449"/>
                </a:cxn>
                <a:cxn ang="f196">
                  <a:pos x="f450" y="f451"/>
                </a:cxn>
                <a:cxn ang="f196">
                  <a:pos x="f452" y="f453"/>
                </a:cxn>
                <a:cxn ang="f196">
                  <a:pos x="f454" y="f455"/>
                </a:cxn>
                <a:cxn ang="f196">
                  <a:pos x="f456" y="f457"/>
                </a:cxn>
                <a:cxn ang="f196">
                  <a:pos x="f458" y="f459"/>
                </a:cxn>
                <a:cxn ang="f196">
                  <a:pos x="f460" y="f461"/>
                </a:cxn>
                <a:cxn ang="f196">
                  <a:pos x="f462" y="f463"/>
                </a:cxn>
                <a:cxn ang="f196">
                  <a:pos x="f464" y="f416"/>
                </a:cxn>
                <a:cxn ang="f196">
                  <a:pos x="f465" y="f466"/>
                </a:cxn>
                <a:cxn ang="f196">
                  <a:pos x="f467" y="f468"/>
                </a:cxn>
                <a:cxn ang="f196">
                  <a:pos x="f469" y="f470"/>
                </a:cxn>
                <a:cxn ang="f196">
                  <a:pos x="f471" y="f472"/>
                </a:cxn>
                <a:cxn ang="f196">
                  <a:pos x="f471" y="f472"/>
                </a:cxn>
                <a:cxn ang="f196">
                  <a:pos x="f473" y="f474"/>
                </a:cxn>
                <a:cxn ang="f196">
                  <a:pos x="f473" y="f474"/>
                </a:cxn>
                <a:cxn ang="f196">
                  <a:pos x="f473" y="f386"/>
                </a:cxn>
                <a:cxn ang="f196">
                  <a:pos x="f473" y="f386"/>
                </a:cxn>
                <a:cxn ang="f196">
                  <a:pos x="f385" y="f386"/>
                </a:cxn>
                <a:cxn ang="f196">
                  <a:pos x="f385" y="f386"/>
                </a:cxn>
              </a:cxnLst>
              <a:rect l="f381" t="f384" r="f382" b="f383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36ADF5">
                <a:alpha val="2901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5" name="Freeform 18"/>
            <p:cNvSpPr/>
            <p:nvPr/>
          </p:nvSpPr>
          <p:spPr>
            <a:xfrm>
              <a:off x="2619371" y="731838"/>
              <a:ext cx="5543549" cy="849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*/ 5216 f131 1"/>
                <a:gd name="f136" fmla="*/ 714 f130 1"/>
                <a:gd name="f137" fmla="*/ 4984 f131 1"/>
                <a:gd name="f138" fmla="*/ 686 f130 1"/>
                <a:gd name="f139" fmla="*/ 4478 f131 1"/>
                <a:gd name="f140" fmla="*/ 610 f130 1"/>
                <a:gd name="f141" fmla="*/ 3914 f131 1"/>
                <a:gd name="f142" fmla="*/ 508 f130 1"/>
                <a:gd name="f143" fmla="*/ 3286 f131 1"/>
                <a:gd name="f144" fmla="*/ 374 f130 1"/>
                <a:gd name="f145" fmla="*/ 2946 f131 1"/>
                <a:gd name="f146" fmla="*/ 296 f130 1"/>
                <a:gd name="f147" fmla="*/ 2682 f131 1"/>
                <a:gd name="f148" fmla="*/ 236 f130 1"/>
                <a:gd name="f149" fmla="*/ 2430 f131 1"/>
                <a:gd name="f150" fmla="*/ 184 f130 1"/>
                <a:gd name="f151" fmla="*/ 2190 f131 1"/>
                <a:gd name="f152" fmla="*/ 140 f130 1"/>
                <a:gd name="f153" fmla="*/ 1960 f131 1"/>
                <a:gd name="f154" fmla="*/ 102 f130 1"/>
                <a:gd name="f155" fmla="*/ 1740 f131 1"/>
                <a:gd name="f156" fmla="*/ 72 f130 1"/>
                <a:gd name="f157" fmla="*/ 1334 f131 1"/>
                <a:gd name="f158" fmla="*/ 28 f130 1"/>
                <a:gd name="f159" fmla="*/ 970 f131 1"/>
                <a:gd name="f160" fmla="*/ 4 f130 1"/>
                <a:gd name="f161" fmla="*/ 644 f131 1"/>
                <a:gd name="f162" fmla="*/ 0 f130 1"/>
                <a:gd name="f163" fmla="*/ 358 f131 1"/>
                <a:gd name="f164" fmla="*/ 10 f130 1"/>
                <a:gd name="f165" fmla="*/ 110 f131 1"/>
                <a:gd name="f166" fmla="*/ 32 f130 1"/>
                <a:gd name="f167" fmla="*/ 0 f131 1"/>
                <a:gd name="f168" fmla="*/ 48 f130 1"/>
                <a:gd name="f169" fmla="*/ 314 f131 1"/>
                <a:gd name="f170" fmla="*/ 86 f130 1"/>
                <a:gd name="f171" fmla="*/ 652 f131 1"/>
                <a:gd name="f172" fmla="*/ 1014 f131 1"/>
                <a:gd name="f173" fmla="*/ 210 f130 1"/>
                <a:gd name="f174" fmla="*/ 1402 f131 1"/>
                <a:gd name="f175" fmla="*/ 1756 f131 1"/>
                <a:gd name="f176" fmla="*/ 378 f130 1"/>
                <a:gd name="f177" fmla="*/ 2408 f131 1"/>
                <a:gd name="f178" fmla="*/ 516 f130 1"/>
                <a:gd name="f179" fmla="*/ 2708 f131 1"/>
                <a:gd name="f180" fmla="*/ 572 f130 1"/>
                <a:gd name="f181" fmla="*/ 2992 f131 1"/>
                <a:gd name="f182" fmla="*/ 620 f130 1"/>
                <a:gd name="f183" fmla="*/ 3260 f131 1"/>
                <a:gd name="f184" fmla="*/ 662 f130 1"/>
                <a:gd name="f185" fmla="*/ 3512 f131 1"/>
                <a:gd name="f186" fmla="*/ 694 f130 1"/>
                <a:gd name="f187" fmla="*/ 3750 f131 1"/>
                <a:gd name="f188" fmla="*/ 722 f130 1"/>
                <a:gd name="f189" fmla="*/ 3974 f131 1"/>
                <a:gd name="f190" fmla="*/ 740 f130 1"/>
                <a:gd name="f191" fmla="*/ 4184 f131 1"/>
                <a:gd name="f192" fmla="*/ 754 f130 1"/>
                <a:gd name="f193" fmla="*/ 4384 f131 1"/>
                <a:gd name="f194" fmla="*/ 762 f130 1"/>
                <a:gd name="f195" fmla="*/ 4570 f131 1"/>
                <a:gd name="f196" fmla="*/ 4746 f131 1"/>
                <a:gd name="f197" fmla="*/ 758 f130 1"/>
                <a:gd name="f198" fmla="*/ 4912 f131 1"/>
                <a:gd name="f199" fmla="*/ 748 f130 1"/>
                <a:gd name="f200" fmla="*/ 5068 f131 1"/>
                <a:gd name="f201" fmla="*/ 732 f130 1"/>
                <a:gd name="f202" fmla="+- f132 0 f1"/>
                <a:gd name="f203" fmla="*/ f135 1 5216"/>
                <a:gd name="f204" fmla="*/ f136 1 762"/>
                <a:gd name="f205" fmla="*/ f137 1 5216"/>
                <a:gd name="f206" fmla="*/ f138 1 762"/>
                <a:gd name="f207" fmla="*/ f139 1 5216"/>
                <a:gd name="f208" fmla="*/ f140 1 762"/>
                <a:gd name="f209" fmla="*/ f141 1 5216"/>
                <a:gd name="f210" fmla="*/ f142 1 762"/>
                <a:gd name="f211" fmla="*/ f143 1 5216"/>
                <a:gd name="f212" fmla="*/ f144 1 762"/>
                <a:gd name="f213" fmla="*/ f145 1 5216"/>
                <a:gd name="f214" fmla="*/ f146 1 762"/>
                <a:gd name="f215" fmla="*/ f147 1 5216"/>
                <a:gd name="f216" fmla="*/ f148 1 762"/>
                <a:gd name="f217" fmla="*/ f149 1 5216"/>
                <a:gd name="f218" fmla="*/ f150 1 762"/>
                <a:gd name="f219" fmla="*/ f151 1 5216"/>
                <a:gd name="f220" fmla="*/ f152 1 762"/>
                <a:gd name="f221" fmla="*/ f153 1 5216"/>
                <a:gd name="f222" fmla="*/ f154 1 762"/>
                <a:gd name="f223" fmla="*/ f155 1 5216"/>
                <a:gd name="f224" fmla="*/ f156 1 762"/>
                <a:gd name="f225" fmla="*/ f157 1 5216"/>
                <a:gd name="f226" fmla="*/ f158 1 762"/>
                <a:gd name="f227" fmla="*/ f159 1 5216"/>
                <a:gd name="f228" fmla="*/ f160 1 762"/>
                <a:gd name="f229" fmla="*/ f161 1 5216"/>
                <a:gd name="f230" fmla="*/ f162 1 762"/>
                <a:gd name="f231" fmla="*/ f163 1 5216"/>
                <a:gd name="f232" fmla="*/ f164 1 762"/>
                <a:gd name="f233" fmla="*/ f165 1 5216"/>
                <a:gd name="f234" fmla="*/ f166 1 762"/>
                <a:gd name="f235" fmla="*/ f167 1 5216"/>
                <a:gd name="f236" fmla="*/ f168 1 762"/>
                <a:gd name="f237" fmla="*/ f169 1 5216"/>
                <a:gd name="f238" fmla="*/ f170 1 762"/>
                <a:gd name="f239" fmla="*/ f171 1 5216"/>
                <a:gd name="f240" fmla="*/ f172 1 5216"/>
                <a:gd name="f241" fmla="*/ f173 1 762"/>
                <a:gd name="f242" fmla="*/ f174 1 5216"/>
                <a:gd name="f243" fmla="*/ f175 1 5216"/>
                <a:gd name="f244" fmla="*/ f176 1 762"/>
                <a:gd name="f245" fmla="*/ f177 1 5216"/>
                <a:gd name="f246" fmla="*/ f178 1 762"/>
                <a:gd name="f247" fmla="*/ f179 1 5216"/>
                <a:gd name="f248" fmla="*/ f180 1 762"/>
                <a:gd name="f249" fmla="*/ f181 1 5216"/>
                <a:gd name="f250" fmla="*/ f182 1 762"/>
                <a:gd name="f251" fmla="*/ f183 1 5216"/>
                <a:gd name="f252" fmla="*/ f184 1 762"/>
                <a:gd name="f253" fmla="*/ f185 1 5216"/>
                <a:gd name="f254" fmla="*/ f186 1 762"/>
                <a:gd name="f255" fmla="*/ f187 1 5216"/>
                <a:gd name="f256" fmla="*/ f188 1 762"/>
                <a:gd name="f257" fmla="*/ f189 1 5216"/>
                <a:gd name="f258" fmla="*/ f190 1 762"/>
                <a:gd name="f259" fmla="*/ f191 1 5216"/>
                <a:gd name="f260" fmla="*/ f192 1 762"/>
                <a:gd name="f261" fmla="*/ f193 1 5216"/>
                <a:gd name="f262" fmla="*/ f194 1 762"/>
                <a:gd name="f263" fmla="*/ f195 1 5216"/>
                <a:gd name="f264" fmla="*/ f196 1 5216"/>
                <a:gd name="f265" fmla="*/ f197 1 762"/>
                <a:gd name="f266" fmla="*/ f198 1 5216"/>
                <a:gd name="f267" fmla="*/ f199 1 762"/>
                <a:gd name="f268" fmla="*/ f200 1 5216"/>
                <a:gd name="f269" fmla="*/ f201 1 762"/>
                <a:gd name="f270" fmla="*/ 0 1 f133"/>
                <a:gd name="f271" fmla="*/ f127 1 f133"/>
                <a:gd name="f272" fmla="*/ 0 1 f134"/>
                <a:gd name="f273" fmla="*/ f128 1 f134"/>
                <a:gd name="f274" fmla="*/ f203 1 f133"/>
                <a:gd name="f275" fmla="*/ f204 1 f134"/>
                <a:gd name="f276" fmla="*/ f205 1 f133"/>
                <a:gd name="f277" fmla="*/ f206 1 f134"/>
                <a:gd name="f278" fmla="*/ f207 1 f133"/>
                <a:gd name="f279" fmla="*/ f208 1 f134"/>
                <a:gd name="f280" fmla="*/ f209 1 f133"/>
                <a:gd name="f281" fmla="*/ f210 1 f134"/>
                <a:gd name="f282" fmla="*/ f211 1 f133"/>
                <a:gd name="f283" fmla="*/ f212 1 f134"/>
                <a:gd name="f284" fmla="*/ f213 1 f133"/>
                <a:gd name="f285" fmla="*/ f214 1 f134"/>
                <a:gd name="f286" fmla="*/ f215 1 f133"/>
                <a:gd name="f287" fmla="*/ f216 1 f134"/>
                <a:gd name="f288" fmla="*/ f217 1 f133"/>
                <a:gd name="f289" fmla="*/ f218 1 f134"/>
                <a:gd name="f290" fmla="*/ f219 1 f133"/>
                <a:gd name="f291" fmla="*/ f220 1 f134"/>
                <a:gd name="f292" fmla="*/ f221 1 f133"/>
                <a:gd name="f293" fmla="*/ f222 1 f134"/>
                <a:gd name="f294" fmla="*/ f223 1 f133"/>
                <a:gd name="f295" fmla="*/ f224 1 f134"/>
                <a:gd name="f296" fmla="*/ f225 1 f133"/>
                <a:gd name="f297" fmla="*/ f226 1 f134"/>
                <a:gd name="f298" fmla="*/ f227 1 f133"/>
                <a:gd name="f299" fmla="*/ f228 1 f134"/>
                <a:gd name="f300" fmla="*/ f229 1 f133"/>
                <a:gd name="f301" fmla="*/ f230 1 f134"/>
                <a:gd name="f302" fmla="*/ f231 1 f133"/>
                <a:gd name="f303" fmla="*/ f232 1 f134"/>
                <a:gd name="f304" fmla="*/ f233 1 f133"/>
                <a:gd name="f305" fmla="*/ f234 1 f134"/>
                <a:gd name="f306" fmla="*/ f235 1 f133"/>
                <a:gd name="f307" fmla="*/ f236 1 f134"/>
                <a:gd name="f308" fmla="*/ f237 1 f133"/>
                <a:gd name="f309" fmla="*/ f238 1 f134"/>
                <a:gd name="f310" fmla="*/ f239 1 f133"/>
                <a:gd name="f311" fmla="*/ f240 1 f133"/>
                <a:gd name="f312" fmla="*/ f241 1 f134"/>
                <a:gd name="f313" fmla="*/ f242 1 f133"/>
                <a:gd name="f314" fmla="*/ f243 1 f133"/>
                <a:gd name="f315" fmla="*/ f244 1 f134"/>
                <a:gd name="f316" fmla="*/ f245 1 f133"/>
                <a:gd name="f317" fmla="*/ f246 1 f134"/>
                <a:gd name="f318" fmla="*/ f247 1 f133"/>
                <a:gd name="f319" fmla="*/ f248 1 f134"/>
                <a:gd name="f320" fmla="*/ f249 1 f133"/>
                <a:gd name="f321" fmla="*/ f250 1 f134"/>
                <a:gd name="f322" fmla="*/ f251 1 f133"/>
                <a:gd name="f323" fmla="*/ f252 1 f134"/>
                <a:gd name="f324" fmla="*/ f253 1 f133"/>
                <a:gd name="f325" fmla="*/ f254 1 f134"/>
                <a:gd name="f326" fmla="*/ f255 1 f133"/>
                <a:gd name="f327" fmla="*/ f256 1 f134"/>
                <a:gd name="f328" fmla="*/ f257 1 f133"/>
                <a:gd name="f329" fmla="*/ f258 1 f134"/>
                <a:gd name="f330" fmla="*/ f259 1 f133"/>
                <a:gd name="f331" fmla="*/ f260 1 f134"/>
                <a:gd name="f332" fmla="*/ f261 1 f133"/>
                <a:gd name="f333" fmla="*/ f262 1 f134"/>
                <a:gd name="f334" fmla="*/ f263 1 f133"/>
                <a:gd name="f335" fmla="*/ f264 1 f133"/>
                <a:gd name="f336" fmla="*/ f265 1 f134"/>
                <a:gd name="f337" fmla="*/ f266 1 f133"/>
                <a:gd name="f338" fmla="*/ f267 1 f134"/>
                <a:gd name="f339" fmla="*/ f268 1 f133"/>
                <a:gd name="f340" fmla="*/ f269 1 f134"/>
                <a:gd name="f341" fmla="*/ f270 f124 1"/>
                <a:gd name="f342" fmla="*/ f271 f124 1"/>
                <a:gd name="f343" fmla="*/ f273 f125 1"/>
                <a:gd name="f344" fmla="*/ f272 f125 1"/>
                <a:gd name="f345" fmla="*/ f274 f124 1"/>
                <a:gd name="f346" fmla="*/ f275 f125 1"/>
                <a:gd name="f347" fmla="*/ f276 f124 1"/>
                <a:gd name="f348" fmla="*/ f277 f125 1"/>
                <a:gd name="f349" fmla="*/ f278 f124 1"/>
                <a:gd name="f350" fmla="*/ f279 f125 1"/>
                <a:gd name="f351" fmla="*/ f280 f124 1"/>
                <a:gd name="f352" fmla="*/ f281 f125 1"/>
                <a:gd name="f353" fmla="*/ f282 f124 1"/>
                <a:gd name="f354" fmla="*/ f283 f125 1"/>
                <a:gd name="f355" fmla="*/ f284 f124 1"/>
                <a:gd name="f356" fmla="*/ f285 f125 1"/>
                <a:gd name="f357" fmla="*/ f286 f124 1"/>
                <a:gd name="f358" fmla="*/ f287 f125 1"/>
                <a:gd name="f359" fmla="*/ f288 f124 1"/>
                <a:gd name="f360" fmla="*/ f289 f125 1"/>
                <a:gd name="f361" fmla="*/ f290 f124 1"/>
                <a:gd name="f362" fmla="*/ f291 f125 1"/>
                <a:gd name="f363" fmla="*/ f292 f124 1"/>
                <a:gd name="f364" fmla="*/ f293 f125 1"/>
                <a:gd name="f365" fmla="*/ f294 f124 1"/>
                <a:gd name="f366" fmla="*/ f295 f125 1"/>
                <a:gd name="f367" fmla="*/ f296 f124 1"/>
                <a:gd name="f368" fmla="*/ f297 f125 1"/>
                <a:gd name="f369" fmla="*/ f298 f124 1"/>
                <a:gd name="f370" fmla="*/ f299 f125 1"/>
                <a:gd name="f371" fmla="*/ f300 f124 1"/>
                <a:gd name="f372" fmla="*/ f301 f125 1"/>
                <a:gd name="f373" fmla="*/ f302 f124 1"/>
                <a:gd name="f374" fmla="*/ f303 f125 1"/>
                <a:gd name="f375" fmla="*/ f304 f124 1"/>
                <a:gd name="f376" fmla="*/ f305 f125 1"/>
                <a:gd name="f377" fmla="*/ f306 f124 1"/>
                <a:gd name="f378" fmla="*/ f307 f125 1"/>
                <a:gd name="f379" fmla="*/ f308 f124 1"/>
                <a:gd name="f380" fmla="*/ f309 f125 1"/>
                <a:gd name="f381" fmla="*/ f310 f124 1"/>
                <a:gd name="f382" fmla="*/ f311 f124 1"/>
                <a:gd name="f383" fmla="*/ f312 f125 1"/>
                <a:gd name="f384" fmla="*/ f313 f124 1"/>
                <a:gd name="f385" fmla="*/ f314 f124 1"/>
                <a:gd name="f386" fmla="*/ f315 f125 1"/>
                <a:gd name="f387" fmla="*/ f316 f124 1"/>
                <a:gd name="f388" fmla="*/ f317 f125 1"/>
                <a:gd name="f389" fmla="*/ f318 f124 1"/>
                <a:gd name="f390" fmla="*/ f319 f125 1"/>
                <a:gd name="f391" fmla="*/ f320 f124 1"/>
                <a:gd name="f392" fmla="*/ f321 f125 1"/>
                <a:gd name="f393" fmla="*/ f322 f124 1"/>
                <a:gd name="f394" fmla="*/ f323 f125 1"/>
                <a:gd name="f395" fmla="*/ f324 f124 1"/>
                <a:gd name="f396" fmla="*/ f325 f125 1"/>
                <a:gd name="f397" fmla="*/ f326 f124 1"/>
                <a:gd name="f398" fmla="*/ f327 f125 1"/>
                <a:gd name="f399" fmla="*/ f328 f124 1"/>
                <a:gd name="f400" fmla="*/ f329 f125 1"/>
                <a:gd name="f401" fmla="*/ f330 f124 1"/>
                <a:gd name="f402" fmla="*/ f331 f125 1"/>
                <a:gd name="f403" fmla="*/ f332 f124 1"/>
                <a:gd name="f404" fmla="*/ f333 f125 1"/>
                <a:gd name="f405" fmla="*/ f334 f124 1"/>
                <a:gd name="f406" fmla="*/ f335 f124 1"/>
                <a:gd name="f407" fmla="*/ f336 f125 1"/>
                <a:gd name="f408" fmla="*/ f337 f124 1"/>
                <a:gd name="f409" fmla="*/ f338 f125 1"/>
                <a:gd name="f410" fmla="*/ f339 f124 1"/>
                <a:gd name="f411" fmla="*/ f340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45" y="f346"/>
                </a:cxn>
                <a:cxn ang="f202">
                  <a:pos x="f347" y="f348"/>
                </a:cxn>
                <a:cxn ang="f202">
                  <a:pos x="f349" y="f350"/>
                </a:cxn>
                <a:cxn ang="f202">
                  <a:pos x="f351" y="f352"/>
                </a:cxn>
                <a:cxn ang="f202">
                  <a:pos x="f353" y="f354"/>
                </a:cxn>
                <a:cxn ang="f202">
                  <a:pos x="f355" y="f356"/>
                </a:cxn>
                <a:cxn ang="f202">
                  <a:pos x="f357" y="f358"/>
                </a:cxn>
                <a:cxn ang="f202">
                  <a:pos x="f359" y="f360"/>
                </a:cxn>
                <a:cxn ang="f202">
                  <a:pos x="f361" y="f362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8"/>
                </a:cxn>
                <a:cxn ang="f202">
                  <a:pos x="f369" y="f370"/>
                </a:cxn>
                <a:cxn ang="f202">
                  <a:pos x="f371" y="f372"/>
                </a:cxn>
                <a:cxn ang="f202">
                  <a:pos x="f373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9" y="f380"/>
                </a:cxn>
                <a:cxn ang="f202">
                  <a:pos x="f381" y="f362"/>
                </a:cxn>
                <a:cxn ang="f202">
                  <a:pos x="f382" y="f383"/>
                </a:cxn>
                <a:cxn ang="f202">
                  <a:pos x="f384" y="f356"/>
                </a:cxn>
                <a:cxn ang="f202">
                  <a:pos x="f385" y="f386"/>
                </a:cxn>
                <a:cxn ang="f202">
                  <a:pos x="f387" y="f388"/>
                </a:cxn>
                <a:cxn ang="f202">
                  <a:pos x="f389" y="f390"/>
                </a:cxn>
                <a:cxn ang="f202">
                  <a:pos x="f391" y="f392"/>
                </a:cxn>
                <a:cxn ang="f202">
                  <a:pos x="f393" y="f394"/>
                </a:cxn>
                <a:cxn ang="f202">
                  <a:pos x="f395" y="f396"/>
                </a:cxn>
                <a:cxn ang="f202">
                  <a:pos x="f397" y="f398"/>
                </a:cxn>
                <a:cxn ang="f202">
                  <a:pos x="f399" y="f400"/>
                </a:cxn>
                <a:cxn ang="f202">
                  <a:pos x="f401" y="f402"/>
                </a:cxn>
                <a:cxn ang="f202">
                  <a:pos x="f403" y="f404"/>
                </a:cxn>
                <a:cxn ang="f202">
                  <a:pos x="f405" y="f404"/>
                </a:cxn>
                <a:cxn ang="f202">
                  <a:pos x="f406" y="f407"/>
                </a:cxn>
                <a:cxn ang="f202">
                  <a:pos x="f408" y="f409"/>
                </a:cxn>
                <a:cxn ang="f202">
                  <a:pos x="f410" y="f411"/>
                </a:cxn>
                <a:cxn ang="f202">
                  <a:pos x="f345" y="f346"/>
                </a:cxn>
              </a:cxnLst>
              <a:rect l="f341" t="f344" r="f342" b="f343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36ADF5">
                <a:alpha val="3999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6" name="Freeform 22"/>
            <p:cNvSpPr/>
            <p:nvPr/>
          </p:nvSpPr>
          <p:spPr>
            <a:xfrm>
              <a:off x="2828921" y="742950"/>
              <a:ext cx="5467349" cy="774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*/ 0 f70 1"/>
                <a:gd name="f75" fmla="*/ 70 f69 1"/>
                <a:gd name="f76" fmla="*/ 18 f70 1"/>
                <a:gd name="f77" fmla="*/ 66 f69 1"/>
                <a:gd name="f78" fmla="*/ 72 f70 1"/>
                <a:gd name="f79" fmla="*/ 56 f69 1"/>
                <a:gd name="f80" fmla="*/ 164 f70 1"/>
                <a:gd name="f81" fmla="*/ 42 f69 1"/>
                <a:gd name="f82" fmla="*/ 224 f70 1"/>
                <a:gd name="f83" fmla="*/ 34 f69 1"/>
                <a:gd name="f84" fmla="*/ 294 f70 1"/>
                <a:gd name="f85" fmla="*/ 26 f69 1"/>
                <a:gd name="f86" fmla="*/ 372 f70 1"/>
                <a:gd name="f87" fmla="*/ 20 f69 1"/>
                <a:gd name="f88" fmla="*/ 462 f70 1"/>
                <a:gd name="f89" fmla="*/ 14 f69 1"/>
                <a:gd name="f90" fmla="*/ 560 f70 1"/>
                <a:gd name="f91" fmla="*/ 8 f69 1"/>
                <a:gd name="f92" fmla="*/ 670 f70 1"/>
                <a:gd name="f93" fmla="*/ 4 f69 1"/>
                <a:gd name="f94" fmla="*/ 790 f70 1"/>
                <a:gd name="f95" fmla="*/ 2 f69 1"/>
                <a:gd name="f96" fmla="*/ 920 f70 1"/>
                <a:gd name="f97" fmla="*/ 0 f69 1"/>
                <a:gd name="f98" fmla="*/ 1060 f70 1"/>
                <a:gd name="f99" fmla="*/ 1210 f70 1"/>
                <a:gd name="f100" fmla="*/ 6 f69 1"/>
                <a:gd name="f101" fmla="*/ 1372 f70 1"/>
                <a:gd name="f102" fmla="*/ 1544 f70 1"/>
                <a:gd name="f103" fmla="*/ 24 f69 1"/>
                <a:gd name="f104" fmla="*/ 1726 f70 1"/>
                <a:gd name="f105" fmla="*/ 40 f69 1"/>
                <a:gd name="f106" fmla="*/ 1920 f70 1"/>
                <a:gd name="f107" fmla="*/ 58 f69 1"/>
                <a:gd name="f108" fmla="*/ 2126 f70 1"/>
                <a:gd name="f109" fmla="*/ 80 f69 1"/>
                <a:gd name="f110" fmla="*/ 2342 f70 1"/>
                <a:gd name="f111" fmla="*/ 106 f69 1"/>
                <a:gd name="f112" fmla="*/ 2570 f70 1"/>
                <a:gd name="f113" fmla="*/ 138 f69 1"/>
                <a:gd name="f114" fmla="*/ 2808 f70 1"/>
                <a:gd name="f115" fmla="*/ 174 f69 1"/>
                <a:gd name="f116" fmla="*/ 3058 f70 1"/>
                <a:gd name="f117" fmla="*/ 216 f69 1"/>
                <a:gd name="f118" fmla="*/ 3320 f70 1"/>
                <a:gd name="f119" fmla="*/ 266 f69 1"/>
                <a:gd name="f120" fmla="*/ 3594 f70 1"/>
                <a:gd name="f121" fmla="*/ 320 f69 1"/>
                <a:gd name="f122" fmla="*/ 3880 f70 1"/>
                <a:gd name="f123" fmla="*/ 380 f69 1"/>
                <a:gd name="f124" fmla="*/ 4178 f70 1"/>
                <a:gd name="f125" fmla="*/ 448 f69 1"/>
                <a:gd name="f126" fmla="*/ 4488 f70 1"/>
                <a:gd name="f127" fmla="*/ 522 f69 1"/>
                <a:gd name="f128" fmla="*/ 4810 f70 1"/>
                <a:gd name="f129" fmla="*/ 604 f69 1"/>
                <a:gd name="f130" fmla="*/ 5144 f70 1"/>
                <a:gd name="f131" fmla="*/ 694 f69 1"/>
                <a:gd name="f132" fmla="+- f71 0 f1"/>
                <a:gd name="f133" fmla="*/ f74 1 5144"/>
                <a:gd name="f134" fmla="*/ f75 1 694"/>
                <a:gd name="f135" fmla="*/ f76 1 5144"/>
                <a:gd name="f136" fmla="*/ f77 1 694"/>
                <a:gd name="f137" fmla="*/ f78 1 5144"/>
                <a:gd name="f138" fmla="*/ f79 1 694"/>
                <a:gd name="f139" fmla="*/ f80 1 5144"/>
                <a:gd name="f140" fmla="*/ f81 1 694"/>
                <a:gd name="f141" fmla="*/ f82 1 5144"/>
                <a:gd name="f142" fmla="*/ f83 1 694"/>
                <a:gd name="f143" fmla="*/ f84 1 5144"/>
                <a:gd name="f144" fmla="*/ f85 1 694"/>
                <a:gd name="f145" fmla="*/ f86 1 5144"/>
                <a:gd name="f146" fmla="*/ f87 1 694"/>
                <a:gd name="f147" fmla="*/ f88 1 5144"/>
                <a:gd name="f148" fmla="*/ f89 1 694"/>
                <a:gd name="f149" fmla="*/ f90 1 5144"/>
                <a:gd name="f150" fmla="*/ f91 1 694"/>
                <a:gd name="f151" fmla="*/ f92 1 5144"/>
                <a:gd name="f152" fmla="*/ f93 1 694"/>
                <a:gd name="f153" fmla="*/ f94 1 5144"/>
                <a:gd name="f154" fmla="*/ f95 1 694"/>
                <a:gd name="f155" fmla="*/ f96 1 5144"/>
                <a:gd name="f156" fmla="*/ f97 1 694"/>
                <a:gd name="f157" fmla="*/ f98 1 5144"/>
                <a:gd name="f158" fmla="*/ f99 1 5144"/>
                <a:gd name="f159" fmla="*/ f100 1 694"/>
                <a:gd name="f160" fmla="*/ f101 1 5144"/>
                <a:gd name="f161" fmla="*/ f102 1 5144"/>
                <a:gd name="f162" fmla="*/ f103 1 694"/>
                <a:gd name="f163" fmla="*/ f104 1 5144"/>
                <a:gd name="f164" fmla="*/ f105 1 694"/>
                <a:gd name="f165" fmla="*/ f106 1 5144"/>
                <a:gd name="f166" fmla="*/ f107 1 694"/>
                <a:gd name="f167" fmla="*/ f108 1 5144"/>
                <a:gd name="f168" fmla="*/ f109 1 694"/>
                <a:gd name="f169" fmla="*/ f110 1 5144"/>
                <a:gd name="f170" fmla="*/ f111 1 694"/>
                <a:gd name="f171" fmla="*/ f112 1 5144"/>
                <a:gd name="f172" fmla="*/ f113 1 694"/>
                <a:gd name="f173" fmla="*/ f114 1 5144"/>
                <a:gd name="f174" fmla="*/ f115 1 694"/>
                <a:gd name="f175" fmla="*/ f116 1 5144"/>
                <a:gd name="f176" fmla="*/ f117 1 694"/>
                <a:gd name="f177" fmla="*/ f118 1 5144"/>
                <a:gd name="f178" fmla="*/ f119 1 694"/>
                <a:gd name="f179" fmla="*/ f120 1 5144"/>
                <a:gd name="f180" fmla="*/ f121 1 694"/>
                <a:gd name="f181" fmla="*/ f122 1 5144"/>
                <a:gd name="f182" fmla="*/ f123 1 694"/>
                <a:gd name="f183" fmla="*/ f124 1 5144"/>
                <a:gd name="f184" fmla="*/ f125 1 694"/>
                <a:gd name="f185" fmla="*/ f126 1 5144"/>
                <a:gd name="f186" fmla="*/ f127 1 694"/>
                <a:gd name="f187" fmla="*/ f128 1 5144"/>
                <a:gd name="f188" fmla="*/ f129 1 694"/>
                <a:gd name="f189" fmla="*/ f130 1 5144"/>
                <a:gd name="f190" fmla="*/ f131 1 694"/>
                <a:gd name="f191" fmla="*/ 0 1 f72"/>
                <a:gd name="f192" fmla="*/ f66 1 f72"/>
                <a:gd name="f193" fmla="*/ 0 1 f73"/>
                <a:gd name="f194" fmla="*/ f67 1 f73"/>
                <a:gd name="f195" fmla="*/ f133 1 f72"/>
                <a:gd name="f196" fmla="*/ f134 1 f73"/>
                <a:gd name="f197" fmla="*/ f135 1 f72"/>
                <a:gd name="f198" fmla="*/ f136 1 f73"/>
                <a:gd name="f199" fmla="*/ f137 1 f72"/>
                <a:gd name="f200" fmla="*/ f138 1 f73"/>
                <a:gd name="f201" fmla="*/ f139 1 f72"/>
                <a:gd name="f202" fmla="*/ f140 1 f73"/>
                <a:gd name="f203" fmla="*/ f141 1 f72"/>
                <a:gd name="f204" fmla="*/ f142 1 f73"/>
                <a:gd name="f205" fmla="*/ f143 1 f72"/>
                <a:gd name="f206" fmla="*/ f144 1 f73"/>
                <a:gd name="f207" fmla="*/ f145 1 f72"/>
                <a:gd name="f208" fmla="*/ f146 1 f73"/>
                <a:gd name="f209" fmla="*/ f147 1 f72"/>
                <a:gd name="f210" fmla="*/ f148 1 f73"/>
                <a:gd name="f211" fmla="*/ f149 1 f72"/>
                <a:gd name="f212" fmla="*/ f150 1 f73"/>
                <a:gd name="f213" fmla="*/ f151 1 f72"/>
                <a:gd name="f214" fmla="*/ f152 1 f73"/>
                <a:gd name="f215" fmla="*/ f153 1 f72"/>
                <a:gd name="f216" fmla="*/ f154 1 f73"/>
                <a:gd name="f217" fmla="*/ f155 1 f72"/>
                <a:gd name="f218" fmla="*/ f156 1 f73"/>
                <a:gd name="f219" fmla="*/ f157 1 f72"/>
                <a:gd name="f220" fmla="*/ f158 1 f72"/>
                <a:gd name="f221" fmla="*/ f159 1 f73"/>
                <a:gd name="f222" fmla="*/ f160 1 f72"/>
                <a:gd name="f223" fmla="*/ f161 1 f72"/>
                <a:gd name="f224" fmla="*/ f162 1 f73"/>
                <a:gd name="f225" fmla="*/ f163 1 f72"/>
                <a:gd name="f226" fmla="*/ f164 1 f73"/>
                <a:gd name="f227" fmla="*/ f165 1 f72"/>
                <a:gd name="f228" fmla="*/ f166 1 f73"/>
                <a:gd name="f229" fmla="*/ f167 1 f72"/>
                <a:gd name="f230" fmla="*/ f168 1 f73"/>
                <a:gd name="f231" fmla="*/ f169 1 f72"/>
                <a:gd name="f232" fmla="*/ f170 1 f73"/>
                <a:gd name="f233" fmla="*/ f171 1 f72"/>
                <a:gd name="f234" fmla="*/ f172 1 f73"/>
                <a:gd name="f235" fmla="*/ f173 1 f72"/>
                <a:gd name="f236" fmla="*/ f174 1 f73"/>
                <a:gd name="f237" fmla="*/ f175 1 f72"/>
                <a:gd name="f238" fmla="*/ f176 1 f73"/>
                <a:gd name="f239" fmla="*/ f177 1 f72"/>
                <a:gd name="f240" fmla="*/ f178 1 f73"/>
                <a:gd name="f241" fmla="*/ f179 1 f72"/>
                <a:gd name="f242" fmla="*/ f180 1 f73"/>
                <a:gd name="f243" fmla="*/ f181 1 f72"/>
                <a:gd name="f244" fmla="*/ f182 1 f73"/>
                <a:gd name="f245" fmla="*/ f183 1 f72"/>
                <a:gd name="f246" fmla="*/ f184 1 f73"/>
                <a:gd name="f247" fmla="*/ f185 1 f72"/>
                <a:gd name="f248" fmla="*/ f186 1 f73"/>
                <a:gd name="f249" fmla="*/ f187 1 f72"/>
                <a:gd name="f250" fmla="*/ f188 1 f73"/>
                <a:gd name="f251" fmla="*/ f189 1 f72"/>
                <a:gd name="f252" fmla="*/ f190 1 f73"/>
                <a:gd name="f253" fmla="*/ f191 f63 1"/>
                <a:gd name="f254" fmla="*/ f192 f63 1"/>
                <a:gd name="f255" fmla="*/ f194 f64 1"/>
                <a:gd name="f256" fmla="*/ f193 f64 1"/>
                <a:gd name="f257" fmla="*/ f195 f63 1"/>
                <a:gd name="f258" fmla="*/ f196 f64 1"/>
                <a:gd name="f259" fmla="*/ f197 f63 1"/>
                <a:gd name="f260" fmla="*/ f198 f64 1"/>
                <a:gd name="f261" fmla="*/ f199 f63 1"/>
                <a:gd name="f262" fmla="*/ f200 f64 1"/>
                <a:gd name="f263" fmla="*/ f201 f63 1"/>
                <a:gd name="f264" fmla="*/ f202 f64 1"/>
                <a:gd name="f265" fmla="*/ f203 f63 1"/>
                <a:gd name="f266" fmla="*/ f204 f64 1"/>
                <a:gd name="f267" fmla="*/ f205 f63 1"/>
                <a:gd name="f268" fmla="*/ f206 f64 1"/>
                <a:gd name="f269" fmla="*/ f207 f63 1"/>
                <a:gd name="f270" fmla="*/ f208 f64 1"/>
                <a:gd name="f271" fmla="*/ f209 f63 1"/>
                <a:gd name="f272" fmla="*/ f210 f64 1"/>
                <a:gd name="f273" fmla="*/ f211 f63 1"/>
                <a:gd name="f274" fmla="*/ f212 f64 1"/>
                <a:gd name="f275" fmla="*/ f213 f63 1"/>
                <a:gd name="f276" fmla="*/ f214 f64 1"/>
                <a:gd name="f277" fmla="*/ f215 f63 1"/>
                <a:gd name="f278" fmla="*/ f216 f64 1"/>
                <a:gd name="f279" fmla="*/ f217 f63 1"/>
                <a:gd name="f280" fmla="*/ f218 f64 1"/>
                <a:gd name="f281" fmla="*/ f219 f63 1"/>
                <a:gd name="f282" fmla="*/ f220 f63 1"/>
                <a:gd name="f283" fmla="*/ f221 f64 1"/>
                <a:gd name="f284" fmla="*/ f222 f63 1"/>
                <a:gd name="f285" fmla="*/ f223 f63 1"/>
                <a:gd name="f286" fmla="*/ f224 f64 1"/>
                <a:gd name="f287" fmla="*/ f225 f63 1"/>
                <a:gd name="f288" fmla="*/ f226 f64 1"/>
                <a:gd name="f289" fmla="*/ f227 f63 1"/>
                <a:gd name="f290" fmla="*/ f228 f64 1"/>
                <a:gd name="f291" fmla="*/ f229 f63 1"/>
                <a:gd name="f292" fmla="*/ f230 f64 1"/>
                <a:gd name="f293" fmla="*/ f231 f63 1"/>
                <a:gd name="f294" fmla="*/ f232 f64 1"/>
                <a:gd name="f295" fmla="*/ f233 f63 1"/>
                <a:gd name="f296" fmla="*/ f234 f64 1"/>
                <a:gd name="f297" fmla="*/ f235 f63 1"/>
                <a:gd name="f298" fmla="*/ f236 f64 1"/>
                <a:gd name="f299" fmla="*/ f237 f63 1"/>
                <a:gd name="f300" fmla="*/ f238 f64 1"/>
                <a:gd name="f301" fmla="*/ f239 f63 1"/>
                <a:gd name="f302" fmla="*/ f240 f64 1"/>
                <a:gd name="f303" fmla="*/ f241 f63 1"/>
                <a:gd name="f304" fmla="*/ f242 f64 1"/>
                <a:gd name="f305" fmla="*/ f243 f63 1"/>
                <a:gd name="f306" fmla="*/ f244 f64 1"/>
                <a:gd name="f307" fmla="*/ f245 f63 1"/>
                <a:gd name="f308" fmla="*/ f246 f64 1"/>
                <a:gd name="f309" fmla="*/ f247 f63 1"/>
                <a:gd name="f310" fmla="*/ f248 f64 1"/>
                <a:gd name="f311" fmla="*/ f249 f63 1"/>
                <a:gd name="f312" fmla="*/ f250 f64 1"/>
                <a:gd name="f313" fmla="*/ f251 f63 1"/>
                <a:gd name="f314" fmla="*/ f25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57" y="f258"/>
                </a:cxn>
                <a:cxn ang="f132">
                  <a:pos x="f257" y="f258"/>
                </a:cxn>
                <a:cxn ang="f132">
                  <a:pos x="f259" y="f260"/>
                </a:cxn>
                <a:cxn ang="f132">
                  <a:pos x="f261" y="f262"/>
                </a:cxn>
                <a:cxn ang="f132">
                  <a:pos x="f263" y="f264"/>
                </a:cxn>
                <a:cxn ang="f132">
                  <a:pos x="f265" y="f266"/>
                </a:cxn>
                <a:cxn ang="f132">
                  <a:pos x="f267" y="f268"/>
                </a:cxn>
                <a:cxn ang="f132">
                  <a:pos x="f269" y="f270"/>
                </a:cxn>
                <a:cxn ang="f132">
                  <a:pos x="f271" y="f272"/>
                </a:cxn>
                <a:cxn ang="f132">
                  <a:pos x="f273" y="f274"/>
                </a:cxn>
                <a:cxn ang="f132">
                  <a:pos x="f275" y="f276"/>
                </a:cxn>
                <a:cxn ang="f132">
                  <a:pos x="f277" y="f278"/>
                </a:cxn>
                <a:cxn ang="f132">
                  <a:pos x="f279" y="f280"/>
                </a:cxn>
                <a:cxn ang="f132">
                  <a:pos x="f281" y="f278"/>
                </a:cxn>
                <a:cxn ang="f132">
                  <a:pos x="f282" y="f283"/>
                </a:cxn>
                <a:cxn ang="f132">
                  <a:pos x="f284" y="f272"/>
                </a:cxn>
                <a:cxn ang="f132">
                  <a:pos x="f285" y="f286"/>
                </a:cxn>
                <a:cxn ang="f132">
                  <a:pos x="f287" y="f288"/>
                </a:cxn>
                <a:cxn ang="f132">
                  <a:pos x="f289" y="f290"/>
                </a:cxn>
                <a:cxn ang="f132">
                  <a:pos x="f291" y="f292"/>
                </a:cxn>
                <a:cxn ang="f132">
                  <a:pos x="f293" y="f294"/>
                </a:cxn>
                <a:cxn ang="f132">
                  <a:pos x="f295" y="f296"/>
                </a:cxn>
                <a:cxn ang="f132">
                  <a:pos x="f297" y="f298"/>
                </a:cxn>
                <a:cxn ang="f132">
                  <a:pos x="f299" y="f300"/>
                </a:cxn>
                <a:cxn ang="f132">
                  <a:pos x="f301" y="f302"/>
                </a:cxn>
                <a:cxn ang="f132">
                  <a:pos x="f303" y="f304"/>
                </a:cxn>
                <a:cxn ang="f132">
                  <a:pos x="f305" y="f306"/>
                </a:cxn>
                <a:cxn ang="f132">
                  <a:pos x="f307" y="f308"/>
                </a:cxn>
                <a:cxn ang="f132">
                  <a:pos x="f309" y="f310"/>
                </a:cxn>
                <a:cxn ang="f132">
                  <a:pos x="f311" y="f312"/>
                </a:cxn>
                <a:cxn ang="f132">
                  <a:pos x="f313" y="f314"/>
                </a:cxn>
              </a:cxnLst>
              <a:rect l="f253" t="f256" r="f254" b="f255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7" name="Freeform 26"/>
            <p:cNvSpPr/>
            <p:nvPr/>
          </p:nvSpPr>
          <p:spPr>
            <a:xfrm>
              <a:off x="5608633" y="730250"/>
              <a:ext cx="3308350" cy="65087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*/ 0 f50 1"/>
                <a:gd name="f55" fmla="*/ 584 f49 1"/>
                <a:gd name="f56" fmla="*/ 90 f50 1"/>
                <a:gd name="f57" fmla="*/ 560 f49 1"/>
                <a:gd name="f58" fmla="*/ 336 f50 1"/>
                <a:gd name="f59" fmla="*/ 498 f49 1"/>
                <a:gd name="f60" fmla="*/ 506 f50 1"/>
                <a:gd name="f61" fmla="*/ 456 f49 1"/>
                <a:gd name="f62" fmla="*/ 702 f50 1"/>
                <a:gd name="f63" fmla="*/ 410 f49 1"/>
                <a:gd name="f64" fmla="*/ 920 f50 1"/>
                <a:gd name="f65" fmla="*/ 360 f49 1"/>
                <a:gd name="f66" fmla="*/ 1154 f50 1"/>
                <a:gd name="f67" fmla="*/ 306 f49 1"/>
                <a:gd name="f68" fmla="*/ 1402 f50 1"/>
                <a:gd name="f69" fmla="*/ 254 f49 1"/>
                <a:gd name="f70" fmla="*/ 1656 f50 1"/>
                <a:gd name="f71" fmla="*/ 202 f49 1"/>
                <a:gd name="f72" fmla="*/ 1916 f50 1"/>
                <a:gd name="f73" fmla="*/ 154 f49 1"/>
                <a:gd name="f74" fmla="*/ 2174 f50 1"/>
                <a:gd name="f75" fmla="*/ 108 f49 1"/>
                <a:gd name="f76" fmla="*/ 2302 f50 1"/>
                <a:gd name="f77" fmla="*/ 88 f49 1"/>
                <a:gd name="f78" fmla="*/ 2426 f50 1"/>
                <a:gd name="f79" fmla="*/ 68 f49 1"/>
                <a:gd name="f80" fmla="*/ 2550 f50 1"/>
                <a:gd name="f81" fmla="*/ 52 f49 1"/>
                <a:gd name="f82" fmla="*/ 2670 f50 1"/>
                <a:gd name="f83" fmla="*/ 36 f49 1"/>
                <a:gd name="f84" fmla="*/ 2788 f50 1"/>
                <a:gd name="f85" fmla="*/ 24 f49 1"/>
                <a:gd name="f86" fmla="*/ 2900 f50 1"/>
                <a:gd name="f87" fmla="*/ 14 f49 1"/>
                <a:gd name="f88" fmla="*/ 3008 f50 1"/>
                <a:gd name="f89" fmla="*/ 6 f49 1"/>
                <a:gd name="f90" fmla="*/ 3112 f50 1"/>
                <a:gd name="f91" fmla="*/ 0 f49 1"/>
                <a:gd name="f92" fmla="+- f51 0 f1"/>
                <a:gd name="f93" fmla="*/ f54 1 3112"/>
                <a:gd name="f94" fmla="*/ f55 1 584"/>
                <a:gd name="f95" fmla="*/ f56 1 3112"/>
                <a:gd name="f96" fmla="*/ f57 1 584"/>
                <a:gd name="f97" fmla="*/ f58 1 3112"/>
                <a:gd name="f98" fmla="*/ f59 1 584"/>
                <a:gd name="f99" fmla="*/ f60 1 3112"/>
                <a:gd name="f100" fmla="*/ f61 1 584"/>
                <a:gd name="f101" fmla="*/ f62 1 3112"/>
                <a:gd name="f102" fmla="*/ f63 1 584"/>
                <a:gd name="f103" fmla="*/ f64 1 3112"/>
                <a:gd name="f104" fmla="*/ f65 1 584"/>
                <a:gd name="f105" fmla="*/ f66 1 3112"/>
                <a:gd name="f106" fmla="*/ f67 1 584"/>
                <a:gd name="f107" fmla="*/ f68 1 3112"/>
                <a:gd name="f108" fmla="*/ f69 1 584"/>
                <a:gd name="f109" fmla="*/ f70 1 3112"/>
                <a:gd name="f110" fmla="*/ f71 1 584"/>
                <a:gd name="f111" fmla="*/ f72 1 3112"/>
                <a:gd name="f112" fmla="*/ f73 1 584"/>
                <a:gd name="f113" fmla="*/ f74 1 3112"/>
                <a:gd name="f114" fmla="*/ f75 1 584"/>
                <a:gd name="f115" fmla="*/ f76 1 3112"/>
                <a:gd name="f116" fmla="*/ f77 1 584"/>
                <a:gd name="f117" fmla="*/ f78 1 3112"/>
                <a:gd name="f118" fmla="*/ f79 1 584"/>
                <a:gd name="f119" fmla="*/ f80 1 3112"/>
                <a:gd name="f120" fmla="*/ f81 1 584"/>
                <a:gd name="f121" fmla="*/ f82 1 3112"/>
                <a:gd name="f122" fmla="*/ f83 1 584"/>
                <a:gd name="f123" fmla="*/ f84 1 3112"/>
                <a:gd name="f124" fmla="*/ f85 1 584"/>
                <a:gd name="f125" fmla="*/ f86 1 3112"/>
                <a:gd name="f126" fmla="*/ f87 1 584"/>
                <a:gd name="f127" fmla="*/ f88 1 3112"/>
                <a:gd name="f128" fmla="*/ f89 1 584"/>
                <a:gd name="f129" fmla="*/ f90 1 3112"/>
                <a:gd name="f130" fmla="*/ f91 1 584"/>
                <a:gd name="f131" fmla="*/ 0 1 f52"/>
                <a:gd name="f132" fmla="*/ f46 1 f52"/>
                <a:gd name="f133" fmla="*/ 0 1 f53"/>
                <a:gd name="f134" fmla="*/ f47 1 f53"/>
                <a:gd name="f135" fmla="*/ f93 1 f52"/>
                <a:gd name="f136" fmla="*/ f94 1 f53"/>
                <a:gd name="f137" fmla="*/ f95 1 f52"/>
                <a:gd name="f138" fmla="*/ f96 1 f53"/>
                <a:gd name="f139" fmla="*/ f97 1 f52"/>
                <a:gd name="f140" fmla="*/ f98 1 f53"/>
                <a:gd name="f141" fmla="*/ f99 1 f52"/>
                <a:gd name="f142" fmla="*/ f100 1 f53"/>
                <a:gd name="f143" fmla="*/ f101 1 f52"/>
                <a:gd name="f144" fmla="*/ f102 1 f53"/>
                <a:gd name="f145" fmla="*/ f103 1 f52"/>
                <a:gd name="f146" fmla="*/ f104 1 f53"/>
                <a:gd name="f147" fmla="*/ f105 1 f52"/>
                <a:gd name="f148" fmla="*/ f106 1 f53"/>
                <a:gd name="f149" fmla="*/ f107 1 f52"/>
                <a:gd name="f150" fmla="*/ f108 1 f53"/>
                <a:gd name="f151" fmla="*/ f109 1 f52"/>
                <a:gd name="f152" fmla="*/ f110 1 f53"/>
                <a:gd name="f153" fmla="*/ f111 1 f52"/>
                <a:gd name="f154" fmla="*/ f112 1 f53"/>
                <a:gd name="f155" fmla="*/ f113 1 f52"/>
                <a:gd name="f156" fmla="*/ f114 1 f53"/>
                <a:gd name="f157" fmla="*/ f115 1 f52"/>
                <a:gd name="f158" fmla="*/ f116 1 f53"/>
                <a:gd name="f159" fmla="*/ f117 1 f52"/>
                <a:gd name="f160" fmla="*/ f118 1 f53"/>
                <a:gd name="f161" fmla="*/ f119 1 f52"/>
                <a:gd name="f162" fmla="*/ f120 1 f53"/>
                <a:gd name="f163" fmla="*/ f121 1 f52"/>
                <a:gd name="f164" fmla="*/ f122 1 f53"/>
                <a:gd name="f165" fmla="*/ f123 1 f52"/>
                <a:gd name="f166" fmla="*/ f124 1 f53"/>
                <a:gd name="f167" fmla="*/ f125 1 f52"/>
                <a:gd name="f168" fmla="*/ f126 1 f53"/>
                <a:gd name="f169" fmla="*/ f127 1 f52"/>
                <a:gd name="f170" fmla="*/ f128 1 f53"/>
                <a:gd name="f171" fmla="*/ f129 1 f52"/>
                <a:gd name="f172" fmla="*/ f130 1 f53"/>
                <a:gd name="f173" fmla="*/ f131 f43 1"/>
                <a:gd name="f174" fmla="*/ f132 f43 1"/>
                <a:gd name="f175" fmla="*/ f134 f44 1"/>
                <a:gd name="f176" fmla="*/ f133 f44 1"/>
                <a:gd name="f177" fmla="*/ f135 f43 1"/>
                <a:gd name="f178" fmla="*/ f136 f44 1"/>
                <a:gd name="f179" fmla="*/ f137 f43 1"/>
                <a:gd name="f180" fmla="*/ f138 f44 1"/>
                <a:gd name="f181" fmla="*/ f139 f43 1"/>
                <a:gd name="f182" fmla="*/ f140 f44 1"/>
                <a:gd name="f183" fmla="*/ f141 f43 1"/>
                <a:gd name="f184" fmla="*/ f142 f44 1"/>
                <a:gd name="f185" fmla="*/ f143 f43 1"/>
                <a:gd name="f186" fmla="*/ f144 f44 1"/>
                <a:gd name="f187" fmla="*/ f145 f43 1"/>
                <a:gd name="f188" fmla="*/ f146 f44 1"/>
                <a:gd name="f189" fmla="*/ f147 f43 1"/>
                <a:gd name="f190" fmla="*/ f148 f44 1"/>
                <a:gd name="f191" fmla="*/ f149 f43 1"/>
                <a:gd name="f192" fmla="*/ f150 f44 1"/>
                <a:gd name="f193" fmla="*/ f151 f43 1"/>
                <a:gd name="f194" fmla="*/ f152 f44 1"/>
                <a:gd name="f195" fmla="*/ f153 f43 1"/>
                <a:gd name="f196" fmla="*/ f154 f44 1"/>
                <a:gd name="f197" fmla="*/ f155 f43 1"/>
                <a:gd name="f198" fmla="*/ f156 f44 1"/>
                <a:gd name="f199" fmla="*/ f157 f43 1"/>
                <a:gd name="f200" fmla="*/ f158 f44 1"/>
                <a:gd name="f201" fmla="*/ f159 f43 1"/>
                <a:gd name="f202" fmla="*/ f160 f44 1"/>
                <a:gd name="f203" fmla="*/ f161 f43 1"/>
                <a:gd name="f204" fmla="*/ f162 f44 1"/>
                <a:gd name="f205" fmla="*/ f163 f43 1"/>
                <a:gd name="f206" fmla="*/ f164 f44 1"/>
                <a:gd name="f207" fmla="*/ f165 f43 1"/>
                <a:gd name="f208" fmla="*/ f166 f44 1"/>
                <a:gd name="f209" fmla="*/ f167 f43 1"/>
                <a:gd name="f210" fmla="*/ f168 f44 1"/>
                <a:gd name="f211" fmla="*/ f169 f43 1"/>
                <a:gd name="f212" fmla="*/ f170 f44 1"/>
                <a:gd name="f213" fmla="*/ f171 f43 1"/>
                <a:gd name="f214" fmla="*/ f17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77" y="f178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81" y="f182"/>
                </a:cxn>
                <a:cxn ang="f92">
                  <a:pos x="f183" y="f184"/>
                </a:cxn>
                <a:cxn ang="f92">
                  <a:pos x="f185" y="f186"/>
                </a:cxn>
                <a:cxn ang="f92">
                  <a:pos x="f187" y="f188"/>
                </a:cxn>
                <a:cxn ang="f92">
                  <a:pos x="f189" y="f190"/>
                </a:cxn>
                <a:cxn ang="f92">
                  <a:pos x="f191" y="f192"/>
                </a:cxn>
                <a:cxn ang="f92">
                  <a:pos x="f193" y="f194"/>
                </a:cxn>
                <a:cxn ang="f92">
                  <a:pos x="f195" y="f196"/>
                </a:cxn>
                <a:cxn ang="f92">
                  <a:pos x="f197" y="f198"/>
                </a:cxn>
                <a:cxn ang="f92">
                  <a:pos x="f199" y="f200"/>
                </a:cxn>
                <a:cxn ang="f92">
                  <a:pos x="f201" y="f202"/>
                </a:cxn>
                <a:cxn ang="f92">
                  <a:pos x="f203" y="f204"/>
                </a:cxn>
                <a:cxn ang="f92">
                  <a:pos x="f205" y="f206"/>
                </a:cxn>
                <a:cxn ang="f92">
                  <a:pos x="f207" y="f208"/>
                </a:cxn>
                <a:cxn ang="f92">
                  <a:pos x="f209" y="f210"/>
                </a:cxn>
                <a:cxn ang="f92">
                  <a:pos x="f211" y="f212"/>
                </a:cxn>
                <a:cxn ang="f92">
                  <a:pos x="f213" y="f214"/>
                </a:cxn>
              </a:cxnLst>
              <a:rect l="f173" t="f176" r="f174" b="f175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211134" y="714375"/>
              <a:ext cx="8723311" cy="13303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*/ 8192 f130 1"/>
                <a:gd name="f135" fmla="*/ 512 f129 1"/>
                <a:gd name="f136" fmla="*/ 8040 f130 1"/>
                <a:gd name="f137" fmla="*/ 570 f129 1"/>
                <a:gd name="f138" fmla="*/ 7878 f130 1"/>
                <a:gd name="f139" fmla="*/ 620 f129 1"/>
                <a:gd name="f140" fmla="*/ 7706 f130 1"/>
                <a:gd name="f141" fmla="*/ 666 f129 1"/>
                <a:gd name="f142" fmla="*/ 7522 f130 1"/>
                <a:gd name="f143" fmla="*/ 702 f129 1"/>
                <a:gd name="f144" fmla="*/ 7322 f130 1"/>
                <a:gd name="f145" fmla="*/ 730 f129 1"/>
                <a:gd name="f146" fmla="*/ 7106 f130 1"/>
                <a:gd name="f147" fmla="*/ 750 f129 1"/>
                <a:gd name="f148" fmla="*/ 6872 f130 1"/>
                <a:gd name="f149" fmla="*/ 762 f129 1"/>
                <a:gd name="f150" fmla="*/ 6618 f130 1"/>
                <a:gd name="f151" fmla="*/ 760 f129 1"/>
                <a:gd name="f152" fmla="*/ 6342 f130 1"/>
                <a:gd name="f153" fmla="*/ 6042 f130 1"/>
                <a:gd name="f154" fmla="*/ 726 f129 1"/>
                <a:gd name="f155" fmla="*/ 5716 f130 1"/>
                <a:gd name="f156" fmla="*/ 690 f129 1"/>
                <a:gd name="f157" fmla="*/ 5364 f130 1"/>
                <a:gd name="f158" fmla="*/ 642 f129 1"/>
                <a:gd name="f159" fmla="*/ 4982 f130 1"/>
                <a:gd name="f160" fmla="*/ 578 f129 1"/>
                <a:gd name="f161" fmla="*/ 4568 f130 1"/>
                <a:gd name="f162" fmla="*/ 500 f129 1"/>
                <a:gd name="f163" fmla="*/ 4122 f130 1"/>
                <a:gd name="f164" fmla="*/ 406 f129 1"/>
                <a:gd name="f165" fmla="*/ 3640 f130 1"/>
                <a:gd name="f166" fmla="*/ 296 f129 1"/>
                <a:gd name="f167" fmla="*/ 3396 f130 1"/>
                <a:gd name="f168" fmla="*/ 240 f129 1"/>
                <a:gd name="f169" fmla="*/ 2934 f130 1"/>
                <a:gd name="f170" fmla="*/ 148 f129 1"/>
                <a:gd name="f171" fmla="*/ 2512 f130 1"/>
                <a:gd name="f172" fmla="*/ 82 f129 1"/>
                <a:gd name="f173" fmla="*/ 2126 f130 1"/>
                <a:gd name="f174" fmla="*/ 36 f129 1"/>
                <a:gd name="f175" fmla="*/ 1776 f130 1"/>
                <a:gd name="f176" fmla="*/ 10 f129 1"/>
                <a:gd name="f177" fmla="*/ 1462 f130 1"/>
                <a:gd name="f178" fmla="*/ 0 f129 1"/>
                <a:gd name="f179" fmla="*/ 1182 f130 1"/>
                <a:gd name="f180" fmla="*/ 4 f129 1"/>
                <a:gd name="f181" fmla="*/ 934 f130 1"/>
                <a:gd name="f182" fmla="*/ 20 f129 1"/>
                <a:gd name="f183" fmla="*/ 716 f130 1"/>
                <a:gd name="f184" fmla="*/ 44 f129 1"/>
                <a:gd name="f185" fmla="*/ 530 f130 1"/>
                <a:gd name="f186" fmla="*/ 74 f129 1"/>
                <a:gd name="f187" fmla="*/ 374 f130 1"/>
                <a:gd name="f188" fmla="*/ 108 f129 1"/>
                <a:gd name="f189" fmla="*/ 248 f130 1"/>
                <a:gd name="f190" fmla="*/ 144 f129 1"/>
                <a:gd name="f191" fmla="*/ 148 f130 1"/>
                <a:gd name="f192" fmla="*/ 176 f129 1"/>
                <a:gd name="f193" fmla="*/ 48 f130 1"/>
                <a:gd name="f194" fmla="*/ 216 f129 1"/>
                <a:gd name="f195" fmla="*/ 0 f130 1"/>
                <a:gd name="f196" fmla="*/ 1192 f129 1"/>
                <a:gd name="f197" fmla="*/ 8196 f130 1"/>
                <a:gd name="f198" fmla="*/ 1186 f129 1"/>
                <a:gd name="f199" fmla="*/ 510 f129 1"/>
                <a:gd name="f200" fmla="+- f131 0 f1"/>
                <a:gd name="f201" fmla="*/ f134 1 8196"/>
                <a:gd name="f202" fmla="*/ f135 1 1192"/>
                <a:gd name="f203" fmla="*/ f136 1 8196"/>
                <a:gd name="f204" fmla="*/ f137 1 1192"/>
                <a:gd name="f205" fmla="*/ f138 1 8196"/>
                <a:gd name="f206" fmla="*/ f139 1 1192"/>
                <a:gd name="f207" fmla="*/ f140 1 8196"/>
                <a:gd name="f208" fmla="*/ f141 1 1192"/>
                <a:gd name="f209" fmla="*/ f142 1 8196"/>
                <a:gd name="f210" fmla="*/ f143 1 1192"/>
                <a:gd name="f211" fmla="*/ f144 1 8196"/>
                <a:gd name="f212" fmla="*/ f145 1 1192"/>
                <a:gd name="f213" fmla="*/ f146 1 8196"/>
                <a:gd name="f214" fmla="*/ f147 1 1192"/>
                <a:gd name="f215" fmla="*/ f148 1 8196"/>
                <a:gd name="f216" fmla="*/ f149 1 1192"/>
                <a:gd name="f217" fmla="*/ f150 1 8196"/>
                <a:gd name="f218" fmla="*/ f151 1 1192"/>
                <a:gd name="f219" fmla="*/ f152 1 8196"/>
                <a:gd name="f220" fmla="*/ f153 1 8196"/>
                <a:gd name="f221" fmla="*/ f154 1 1192"/>
                <a:gd name="f222" fmla="*/ f155 1 8196"/>
                <a:gd name="f223" fmla="*/ f156 1 1192"/>
                <a:gd name="f224" fmla="*/ f157 1 8196"/>
                <a:gd name="f225" fmla="*/ f158 1 1192"/>
                <a:gd name="f226" fmla="*/ f159 1 8196"/>
                <a:gd name="f227" fmla="*/ f160 1 1192"/>
                <a:gd name="f228" fmla="*/ f161 1 8196"/>
                <a:gd name="f229" fmla="*/ f162 1 1192"/>
                <a:gd name="f230" fmla="*/ f163 1 8196"/>
                <a:gd name="f231" fmla="*/ f164 1 1192"/>
                <a:gd name="f232" fmla="*/ f165 1 8196"/>
                <a:gd name="f233" fmla="*/ f166 1 1192"/>
                <a:gd name="f234" fmla="*/ f167 1 8196"/>
                <a:gd name="f235" fmla="*/ f168 1 1192"/>
                <a:gd name="f236" fmla="*/ f169 1 8196"/>
                <a:gd name="f237" fmla="*/ f170 1 1192"/>
                <a:gd name="f238" fmla="*/ f171 1 8196"/>
                <a:gd name="f239" fmla="*/ f172 1 1192"/>
                <a:gd name="f240" fmla="*/ f173 1 8196"/>
                <a:gd name="f241" fmla="*/ f174 1 1192"/>
                <a:gd name="f242" fmla="*/ f175 1 8196"/>
                <a:gd name="f243" fmla="*/ f176 1 1192"/>
                <a:gd name="f244" fmla="*/ f177 1 8196"/>
                <a:gd name="f245" fmla="*/ f178 1 1192"/>
                <a:gd name="f246" fmla="*/ f179 1 8196"/>
                <a:gd name="f247" fmla="*/ f180 1 1192"/>
                <a:gd name="f248" fmla="*/ f181 1 8196"/>
                <a:gd name="f249" fmla="*/ f182 1 1192"/>
                <a:gd name="f250" fmla="*/ f183 1 8196"/>
                <a:gd name="f251" fmla="*/ f184 1 1192"/>
                <a:gd name="f252" fmla="*/ f185 1 8196"/>
                <a:gd name="f253" fmla="*/ f186 1 1192"/>
                <a:gd name="f254" fmla="*/ f187 1 8196"/>
                <a:gd name="f255" fmla="*/ f188 1 1192"/>
                <a:gd name="f256" fmla="*/ f189 1 8196"/>
                <a:gd name="f257" fmla="*/ f190 1 1192"/>
                <a:gd name="f258" fmla="*/ f191 1 8196"/>
                <a:gd name="f259" fmla="*/ f192 1 1192"/>
                <a:gd name="f260" fmla="*/ f193 1 8196"/>
                <a:gd name="f261" fmla="*/ f194 1 1192"/>
                <a:gd name="f262" fmla="*/ f195 1 8196"/>
                <a:gd name="f263" fmla="*/ f196 1 1192"/>
                <a:gd name="f264" fmla="*/ f197 1 8196"/>
                <a:gd name="f265" fmla="*/ f198 1 1192"/>
                <a:gd name="f266" fmla="*/ f199 1 1192"/>
                <a:gd name="f267" fmla="*/ 0 1 f132"/>
                <a:gd name="f268" fmla="*/ f126 1 f132"/>
                <a:gd name="f269" fmla="*/ 0 1 f133"/>
                <a:gd name="f270" fmla="*/ f127 1 f133"/>
                <a:gd name="f271" fmla="*/ f201 1 f132"/>
                <a:gd name="f272" fmla="*/ f202 1 f133"/>
                <a:gd name="f273" fmla="*/ f203 1 f132"/>
                <a:gd name="f274" fmla="*/ f204 1 f133"/>
                <a:gd name="f275" fmla="*/ f205 1 f132"/>
                <a:gd name="f276" fmla="*/ f206 1 f133"/>
                <a:gd name="f277" fmla="*/ f207 1 f132"/>
                <a:gd name="f278" fmla="*/ f208 1 f133"/>
                <a:gd name="f279" fmla="*/ f209 1 f132"/>
                <a:gd name="f280" fmla="*/ f210 1 f133"/>
                <a:gd name="f281" fmla="*/ f211 1 f132"/>
                <a:gd name="f282" fmla="*/ f212 1 f133"/>
                <a:gd name="f283" fmla="*/ f213 1 f132"/>
                <a:gd name="f284" fmla="*/ f214 1 f133"/>
                <a:gd name="f285" fmla="*/ f215 1 f132"/>
                <a:gd name="f286" fmla="*/ f216 1 f133"/>
                <a:gd name="f287" fmla="*/ f217 1 f132"/>
                <a:gd name="f288" fmla="*/ f218 1 f133"/>
                <a:gd name="f289" fmla="*/ f219 1 f132"/>
                <a:gd name="f290" fmla="*/ f220 1 f132"/>
                <a:gd name="f291" fmla="*/ f221 1 f133"/>
                <a:gd name="f292" fmla="*/ f222 1 f132"/>
                <a:gd name="f293" fmla="*/ f223 1 f133"/>
                <a:gd name="f294" fmla="*/ f224 1 f132"/>
                <a:gd name="f295" fmla="*/ f225 1 f133"/>
                <a:gd name="f296" fmla="*/ f226 1 f132"/>
                <a:gd name="f297" fmla="*/ f227 1 f133"/>
                <a:gd name="f298" fmla="*/ f228 1 f132"/>
                <a:gd name="f299" fmla="*/ f229 1 f133"/>
                <a:gd name="f300" fmla="*/ f230 1 f132"/>
                <a:gd name="f301" fmla="*/ f231 1 f133"/>
                <a:gd name="f302" fmla="*/ f232 1 f132"/>
                <a:gd name="f303" fmla="*/ f233 1 f133"/>
                <a:gd name="f304" fmla="*/ f234 1 f132"/>
                <a:gd name="f305" fmla="*/ f235 1 f133"/>
                <a:gd name="f306" fmla="*/ f236 1 f132"/>
                <a:gd name="f307" fmla="*/ f237 1 f133"/>
                <a:gd name="f308" fmla="*/ f238 1 f132"/>
                <a:gd name="f309" fmla="*/ f239 1 f133"/>
                <a:gd name="f310" fmla="*/ f240 1 f132"/>
                <a:gd name="f311" fmla="*/ f241 1 f133"/>
                <a:gd name="f312" fmla="*/ f242 1 f132"/>
                <a:gd name="f313" fmla="*/ f243 1 f133"/>
                <a:gd name="f314" fmla="*/ f244 1 f132"/>
                <a:gd name="f315" fmla="*/ f245 1 f133"/>
                <a:gd name="f316" fmla="*/ f246 1 f132"/>
                <a:gd name="f317" fmla="*/ f247 1 f133"/>
                <a:gd name="f318" fmla="*/ f248 1 f132"/>
                <a:gd name="f319" fmla="*/ f249 1 f133"/>
                <a:gd name="f320" fmla="*/ f250 1 f132"/>
                <a:gd name="f321" fmla="*/ f251 1 f133"/>
                <a:gd name="f322" fmla="*/ f252 1 f132"/>
                <a:gd name="f323" fmla="*/ f253 1 f133"/>
                <a:gd name="f324" fmla="*/ f254 1 f132"/>
                <a:gd name="f325" fmla="*/ f255 1 f133"/>
                <a:gd name="f326" fmla="*/ f256 1 f132"/>
                <a:gd name="f327" fmla="*/ f257 1 f133"/>
                <a:gd name="f328" fmla="*/ f258 1 f132"/>
                <a:gd name="f329" fmla="*/ f259 1 f133"/>
                <a:gd name="f330" fmla="*/ f260 1 f132"/>
                <a:gd name="f331" fmla="*/ f261 1 f133"/>
                <a:gd name="f332" fmla="*/ f262 1 f132"/>
                <a:gd name="f333" fmla="*/ f263 1 f133"/>
                <a:gd name="f334" fmla="*/ f264 1 f132"/>
                <a:gd name="f335" fmla="*/ f265 1 f133"/>
                <a:gd name="f336" fmla="*/ f266 1 f133"/>
                <a:gd name="f337" fmla="*/ f267 f123 1"/>
                <a:gd name="f338" fmla="*/ f268 f123 1"/>
                <a:gd name="f339" fmla="*/ f270 f124 1"/>
                <a:gd name="f340" fmla="*/ f269 f124 1"/>
                <a:gd name="f341" fmla="*/ f271 f123 1"/>
                <a:gd name="f342" fmla="*/ f272 f124 1"/>
                <a:gd name="f343" fmla="*/ f273 f123 1"/>
                <a:gd name="f344" fmla="*/ f274 f124 1"/>
                <a:gd name="f345" fmla="*/ f275 f123 1"/>
                <a:gd name="f346" fmla="*/ f276 f124 1"/>
                <a:gd name="f347" fmla="*/ f277 f123 1"/>
                <a:gd name="f348" fmla="*/ f278 f124 1"/>
                <a:gd name="f349" fmla="*/ f279 f123 1"/>
                <a:gd name="f350" fmla="*/ f280 f124 1"/>
                <a:gd name="f351" fmla="*/ f281 f123 1"/>
                <a:gd name="f352" fmla="*/ f282 f124 1"/>
                <a:gd name="f353" fmla="*/ f283 f123 1"/>
                <a:gd name="f354" fmla="*/ f284 f124 1"/>
                <a:gd name="f355" fmla="*/ f285 f123 1"/>
                <a:gd name="f356" fmla="*/ f286 f124 1"/>
                <a:gd name="f357" fmla="*/ f287 f123 1"/>
                <a:gd name="f358" fmla="*/ f288 f124 1"/>
                <a:gd name="f359" fmla="*/ f289 f123 1"/>
                <a:gd name="f360" fmla="*/ f290 f123 1"/>
                <a:gd name="f361" fmla="*/ f291 f124 1"/>
                <a:gd name="f362" fmla="*/ f292 f123 1"/>
                <a:gd name="f363" fmla="*/ f293 f124 1"/>
                <a:gd name="f364" fmla="*/ f294 f123 1"/>
                <a:gd name="f365" fmla="*/ f295 f124 1"/>
                <a:gd name="f366" fmla="*/ f296 f123 1"/>
                <a:gd name="f367" fmla="*/ f297 f124 1"/>
                <a:gd name="f368" fmla="*/ f298 f123 1"/>
                <a:gd name="f369" fmla="*/ f299 f124 1"/>
                <a:gd name="f370" fmla="*/ f300 f123 1"/>
                <a:gd name="f371" fmla="*/ f301 f124 1"/>
                <a:gd name="f372" fmla="*/ f302 f123 1"/>
                <a:gd name="f373" fmla="*/ f303 f124 1"/>
                <a:gd name="f374" fmla="*/ f304 f123 1"/>
                <a:gd name="f375" fmla="*/ f305 f124 1"/>
                <a:gd name="f376" fmla="*/ f306 f123 1"/>
                <a:gd name="f377" fmla="*/ f307 f124 1"/>
                <a:gd name="f378" fmla="*/ f308 f123 1"/>
                <a:gd name="f379" fmla="*/ f309 f124 1"/>
                <a:gd name="f380" fmla="*/ f310 f123 1"/>
                <a:gd name="f381" fmla="*/ f311 f124 1"/>
                <a:gd name="f382" fmla="*/ f312 f123 1"/>
                <a:gd name="f383" fmla="*/ f313 f124 1"/>
                <a:gd name="f384" fmla="*/ f314 f123 1"/>
                <a:gd name="f385" fmla="*/ f315 f124 1"/>
                <a:gd name="f386" fmla="*/ f316 f123 1"/>
                <a:gd name="f387" fmla="*/ f317 f124 1"/>
                <a:gd name="f388" fmla="*/ f318 f123 1"/>
                <a:gd name="f389" fmla="*/ f319 f124 1"/>
                <a:gd name="f390" fmla="*/ f320 f123 1"/>
                <a:gd name="f391" fmla="*/ f321 f124 1"/>
                <a:gd name="f392" fmla="*/ f322 f123 1"/>
                <a:gd name="f393" fmla="*/ f323 f124 1"/>
                <a:gd name="f394" fmla="*/ f324 f123 1"/>
                <a:gd name="f395" fmla="*/ f325 f124 1"/>
                <a:gd name="f396" fmla="*/ f326 f123 1"/>
                <a:gd name="f397" fmla="*/ f327 f124 1"/>
                <a:gd name="f398" fmla="*/ f328 f123 1"/>
                <a:gd name="f399" fmla="*/ f329 f124 1"/>
                <a:gd name="f400" fmla="*/ f330 f123 1"/>
                <a:gd name="f401" fmla="*/ f331 f124 1"/>
                <a:gd name="f402" fmla="*/ f332 f123 1"/>
                <a:gd name="f403" fmla="*/ f333 f124 1"/>
                <a:gd name="f404" fmla="*/ f334 f123 1"/>
                <a:gd name="f405" fmla="*/ f335 f124 1"/>
                <a:gd name="f406" fmla="*/ f336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57" y="f358"/>
                </a:cxn>
                <a:cxn ang="f200">
                  <a:pos x="f359" y="f354"/>
                </a:cxn>
                <a:cxn ang="f200">
                  <a:pos x="f360" y="f361"/>
                </a:cxn>
                <a:cxn ang="f200">
                  <a:pos x="f362" y="f363"/>
                </a:cxn>
                <a:cxn ang="f200">
                  <a:pos x="f364" y="f365"/>
                </a:cxn>
                <a:cxn ang="f200">
                  <a:pos x="f366" y="f367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74" y="f375"/>
                </a:cxn>
                <a:cxn ang="f200">
                  <a:pos x="f376" y="f377"/>
                </a:cxn>
                <a:cxn ang="f200">
                  <a:pos x="f378" y="f379"/>
                </a:cxn>
                <a:cxn ang="f200">
                  <a:pos x="f380" y="f381"/>
                </a:cxn>
                <a:cxn ang="f200">
                  <a:pos x="f382" y="f383"/>
                </a:cxn>
                <a:cxn ang="f200">
                  <a:pos x="f384" y="f385"/>
                </a:cxn>
                <a:cxn ang="f200">
                  <a:pos x="f386" y="f387"/>
                </a:cxn>
                <a:cxn ang="f200">
                  <a:pos x="f388" y="f389"/>
                </a:cxn>
                <a:cxn ang="f200">
                  <a:pos x="f390" y="f391"/>
                </a:cxn>
                <a:cxn ang="f200">
                  <a:pos x="f392" y="f393"/>
                </a:cxn>
                <a:cxn ang="f200">
                  <a:pos x="f394" y="f395"/>
                </a:cxn>
                <a:cxn ang="f200">
                  <a:pos x="f396" y="f397"/>
                </a:cxn>
                <a:cxn ang="f200">
                  <a:pos x="f398" y="f399"/>
                </a:cxn>
                <a:cxn ang="f200">
                  <a:pos x="f400" y="f401"/>
                </a:cxn>
                <a:cxn ang="f200">
                  <a:pos x="f402" y="f375"/>
                </a:cxn>
                <a:cxn ang="f200">
                  <a:pos x="f341" y="f403"/>
                </a:cxn>
                <a:cxn ang="f200">
                  <a:pos x="f404" y="f405"/>
                </a:cxn>
                <a:cxn ang="f200">
                  <a:pos x="f404" y="f406"/>
                </a:cxn>
                <a:cxn ang="f200">
                  <a:pos x="f341" y="f342"/>
                </a:cxn>
              </a:cxnLst>
              <a:rect l="f337" t="f340" r="f338" b="f339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" name="Date Placeholder 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A0C2D-2140-2E42-AEB4-FE6CB1DF0BEC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0" name="Footer Placeholder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C5239-C8F4-714D-8E73-EF5018151C0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custGeom>
            <a:avLst>
              <a:gd name="f0" fmla="val 154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11138" y="714375"/>
            <a:ext cx="8723312" cy="1331913"/>
            <a:chOff x="211134" y="714375"/>
            <a:chExt cx="8723322" cy="1331915"/>
          </a:xfrm>
        </p:grpSpPr>
        <p:sp>
          <p:nvSpPr>
            <p:cNvPr id="7" name="Freeform 14"/>
            <p:cNvSpPr/>
            <p:nvPr/>
          </p:nvSpPr>
          <p:spPr>
            <a:xfrm>
              <a:off x="6054728" y="860425"/>
              <a:ext cx="2879728" cy="71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*/ 2700 f102 1"/>
                <a:gd name="f107" fmla="*/ 0 f101 1"/>
                <a:gd name="f108" fmla="*/ 2586 f102 1"/>
                <a:gd name="f109" fmla="*/ 18 f101 1"/>
                <a:gd name="f110" fmla="*/ 2470 f102 1"/>
                <a:gd name="f111" fmla="*/ 38 f101 1"/>
                <a:gd name="f112" fmla="*/ 2352 f102 1"/>
                <a:gd name="f113" fmla="*/ 60 f101 1"/>
                <a:gd name="f114" fmla="*/ 2230 f102 1"/>
                <a:gd name="f115" fmla="*/ 82 f101 1"/>
                <a:gd name="f116" fmla="*/ 2106 f102 1"/>
                <a:gd name="f117" fmla="*/ 108 f101 1"/>
                <a:gd name="f118" fmla="*/ 1978 f102 1"/>
                <a:gd name="f119" fmla="*/ 134 f101 1"/>
                <a:gd name="f120" fmla="*/ 1848 f102 1"/>
                <a:gd name="f121" fmla="*/ 164 f101 1"/>
                <a:gd name="f122" fmla="*/ 1714 f102 1"/>
                <a:gd name="f123" fmla="*/ 194 f101 1"/>
                <a:gd name="f124" fmla="*/ 1472 f102 1"/>
                <a:gd name="f125" fmla="*/ 252 f101 1"/>
                <a:gd name="f126" fmla="*/ 1236 f102 1"/>
                <a:gd name="f127" fmla="*/ 304 f101 1"/>
                <a:gd name="f128" fmla="*/ 1010 f102 1"/>
                <a:gd name="f129" fmla="*/ 352 f101 1"/>
                <a:gd name="f130" fmla="*/ 792 f102 1"/>
                <a:gd name="f131" fmla="*/ 398 f101 1"/>
                <a:gd name="f132" fmla="*/ 584 f102 1"/>
                <a:gd name="f133" fmla="*/ 438 f101 1"/>
                <a:gd name="f134" fmla="*/ 382 f102 1"/>
                <a:gd name="f135" fmla="*/ 474 f101 1"/>
                <a:gd name="f136" fmla="*/ 188 f102 1"/>
                <a:gd name="f137" fmla="*/ 508 f101 1"/>
                <a:gd name="f138" fmla="*/ 0 f102 1"/>
                <a:gd name="f139" fmla="*/ 538 f101 1"/>
                <a:gd name="f140" fmla="*/ 130 f102 1"/>
                <a:gd name="f141" fmla="*/ 556 f101 1"/>
                <a:gd name="f142" fmla="*/ 254 f102 1"/>
                <a:gd name="f143" fmla="*/ 572 f101 1"/>
                <a:gd name="f144" fmla="*/ 374 f102 1"/>
                <a:gd name="f145" fmla="*/ 586 f101 1"/>
                <a:gd name="f146" fmla="*/ 492 f102 1"/>
                <a:gd name="f147" fmla="*/ 598 f101 1"/>
                <a:gd name="f148" fmla="*/ 606 f102 1"/>
                <a:gd name="f149" fmla="*/ 610 f101 1"/>
                <a:gd name="f150" fmla="*/ 716 f102 1"/>
                <a:gd name="f151" fmla="*/ 618 f101 1"/>
                <a:gd name="f152" fmla="*/ 822 f102 1"/>
                <a:gd name="f153" fmla="*/ 626 f101 1"/>
                <a:gd name="f154" fmla="*/ 926 f102 1"/>
                <a:gd name="f155" fmla="*/ 632 f101 1"/>
                <a:gd name="f156" fmla="*/ 1028 f102 1"/>
                <a:gd name="f157" fmla="*/ 636 f101 1"/>
                <a:gd name="f158" fmla="*/ 1126 f102 1"/>
                <a:gd name="f159" fmla="*/ 638 f101 1"/>
                <a:gd name="f160" fmla="*/ 1220 f102 1"/>
                <a:gd name="f161" fmla="*/ 640 f101 1"/>
                <a:gd name="f162" fmla="*/ 1312 f102 1"/>
                <a:gd name="f163" fmla="*/ 1402 f102 1"/>
                <a:gd name="f164" fmla="*/ 1490 f102 1"/>
                <a:gd name="f165" fmla="*/ 1574 f102 1"/>
                <a:gd name="f166" fmla="*/ 1656 f102 1"/>
                <a:gd name="f167" fmla="*/ 1734 f102 1"/>
                <a:gd name="f168" fmla="*/ 620 f101 1"/>
                <a:gd name="f169" fmla="*/ 1812 f102 1"/>
                <a:gd name="f170" fmla="*/ 612 f101 1"/>
                <a:gd name="f171" fmla="*/ 1886 f102 1"/>
                <a:gd name="f172" fmla="*/ 602 f101 1"/>
                <a:gd name="f173" fmla="*/ 1960 f102 1"/>
                <a:gd name="f174" fmla="*/ 592 f101 1"/>
                <a:gd name="f175" fmla="*/ 2030 f102 1"/>
                <a:gd name="f176" fmla="*/ 580 f101 1"/>
                <a:gd name="f177" fmla="*/ 2100 f102 1"/>
                <a:gd name="f178" fmla="*/ 568 f101 1"/>
                <a:gd name="f179" fmla="*/ 2166 f102 1"/>
                <a:gd name="f180" fmla="*/ 554 f101 1"/>
                <a:gd name="f181" fmla="*/ 2232 f102 1"/>
                <a:gd name="f182" fmla="*/ 540 f101 1"/>
                <a:gd name="f183" fmla="*/ 2296 f102 1"/>
                <a:gd name="f184" fmla="*/ 524 f101 1"/>
                <a:gd name="f185" fmla="*/ 2358 f102 1"/>
                <a:gd name="f186" fmla="*/ 2418 f102 1"/>
                <a:gd name="f187" fmla="*/ 490 f101 1"/>
                <a:gd name="f188" fmla="*/ 2478 f102 1"/>
                <a:gd name="f189" fmla="*/ 472 f101 1"/>
                <a:gd name="f190" fmla="*/ 2592 f102 1"/>
                <a:gd name="f191" fmla="*/ 432 f101 1"/>
                <a:gd name="f192" fmla="*/ 2702 f102 1"/>
                <a:gd name="f193" fmla="*/ 390 f101 1"/>
                <a:gd name="f194" fmla="*/ 2706 f102 1"/>
                <a:gd name="f195" fmla="*/ 388 f101 1"/>
                <a:gd name="f196" fmla="+- f103 0 f1"/>
                <a:gd name="f197" fmla="*/ f106 1 2706"/>
                <a:gd name="f198" fmla="*/ f107 1 640"/>
                <a:gd name="f199" fmla="*/ f108 1 2706"/>
                <a:gd name="f200" fmla="*/ f109 1 640"/>
                <a:gd name="f201" fmla="*/ f110 1 2706"/>
                <a:gd name="f202" fmla="*/ f111 1 640"/>
                <a:gd name="f203" fmla="*/ f112 1 2706"/>
                <a:gd name="f204" fmla="*/ f113 1 640"/>
                <a:gd name="f205" fmla="*/ f114 1 2706"/>
                <a:gd name="f206" fmla="*/ f115 1 640"/>
                <a:gd name="f207" fmla="*/ f116 1 2706"/>
                <a:gd name="f208" fmla="*/ f117 1 640"/>
                <a:gd name="f209" fmla="*/ f118 1 2706"/>
                <a:gd name="f210" fmla="*/ f119 1 640"/>
                <a:gd name="f211" fmla="*/ f120 1 2706"/>
                <a:gd name="f212" fmla="*/ f121 1 640"/>
                <a:gd name="f213" fmla="*/ f122 1 2706"/>
                <a:gd name="f214" fmla="*/ f123 1 640"/>
                <a:gd name="f215" fmla="*/ f124 1 2706"/>
                <a:gd name="f216" fmla="*/ f125 1 640"/>
                <a:gd name="f217" fmla="*/ f126 1 2706"/>
                <a:gd name="f218" fmla="*/ f127 1 640"/>
                <a:gd name="f219" fmla="*/ f128 1 2706"/>
                <a:gd name="f220" fmla="*/ f129 1 640"/>
                <a:gd name="f221" fmla="*/ f130 1 2706"/>
                <a:gd name="f222" fmla="*/ f131 1 640"/>
                <a:gd name="f223" fmla="*/ f132 1 2706"/>
                <a:gd name="f224" fmla="*/ f133 1 640"/>
                <a:gd name="f225" fmla="*/ f134 1 2706"/>
                <a:gd name="f226" fmla="*/ f135 1 640"/>
                <a:gd name="f227" fmla="*/ f136 1 2706"/>
                <a:gd name="f228" fmla="*/ f137 1 640"/>
                <a:gd name="f229" fmla="*/ f138 1 2706"/>
                <a:gd name="f230" fmla="*/ f139 1 640"/>
                <a:gd name="f231" fmla="*/ f140 1 2706"/>
                <a:gd name="f232" fmla="*/ f141 1 640"/>
                <a:gd name="f233" fmla="*/ f142 1 2706"/>
                <a:gd name="f234" fmla="*/ f143 1 640"/>
                <a:gd name="f235" fmla="*/ f144 1 2706"/>
                <a:gd name="f236" fmla="*/ f145 1 640"/>
                <a:gd name="f237" fmla="*/ f146 1 2706"/>
                <a:gd name="f238" fmla="*/ f147 1 640"/>
                <a:gd name="f239" fmla="*/ f148 1 2706"/>
                <a:gd name="f240" fmla="*/ f149 1 640"/>
                <a:gd name="f241" fmla="*/ f150 1 2706"/>
                <a:gd name="f242" fmla="*/ f151 1 640"/>
                <a:gd name="f243" fmla="*/ f152 1 2706"/>
                <a:gd name="f244" fmla="*/ f153 1 640"/>
                <a:gd name="f245" fmla="*/ f154 1 2706"/>
                <a:gd name="f246" fmla="*/ f155 1 640"/>
                <a:gd name="f247" fmla="*/ f156 1 2706"/>
                <a:gd name="f248" fmla="*/ f157 1 640"/>
                <a:gd name="f249" fmla="*/ f158 1 2706"/>
                <a:gd name="f250" fmla="*/ f159 1 640"/>
                <a:gd name="f251" fmla="*/ f160 1 2706"/>
                <a:gd name="f252" fmla="*/ f161 1 640"/>
                <a:gd name="f253" fmla="*/ f162 1 2706"/>
                <a:gd name="f254" fmla="*/ f163 1 2706"/>
                <a:gd name="f255" fmla="*/ f164 1 2706"/>
                <a:gd name="f256" fmla="*/ f165 1 2706"/>
                <a:gd name="f257" fmla="*/ f166 1 2706"/>
                <a:gd name="f258" fmla="*/ f167 1 2706"/>
                <a:gd name="f259" fmla="*/ f168 1 640"/>
                <a:gd name="f260" fmla="*/ f169 1 2706"/>
                <a:gd name="f261" fmla="*/ f170 1 640"/>
                <a:gd name="f262" fmla="*/ f171 1 2706"/>
                <a:gd name="f263" fmla="*/ f172 1 640"/>
                <a:gd name="f264" fmla="*/ f173 1 2706"/>
                <a:gd name="f265" fmla="*/ f174 1 640"/>
                <a:gd name="f266" fmla="*/ f175 1 2706"/>
                <a:gd name="f267" fmla="*/ f176 1 640"/>
                <a:gd name="f268" fmla="*/ f177 1 2706"/>
                <a:gd name="f269" fmla="*/ f178 1 640"/>
                <a:gd name="f270" fmla="*/ f179 1 2706"/>
                <a:gd name="f271" fmla="*/ f180 1 640"/>
                <a:gd name="f272" fmla="*/ f181 1 2706"/>
                <a:gd name="f273" fmla="*/ f182 1 640"/>
                <a:gd name="f274" fmla="*/ f183 1 2706"/>
                <a:gd name="f275" fmla="*/ f184 1 640"/>
                <a:gd name="f276" fmla="*/ f185 1 2706"/>
                <a:gd name="f277" fmla="*/ f186 1 2706"/>
                <a:gd name="f278" fmla="*/ f187 1 640"/>
                <a:gd name="f279" fmla="*/ f188 1 2706"/>
                <a:gd name="f280" fmla="*/ f189 1 640"/>
                <a:gd name="f281" fmla="*/ f190 1 2706"/>
                <a:gd name="f282" fmla="*/ f191 1 640"/>
                <a:gd name="f283" fmla="*/ f192 1 2706"/>
                <a:gd name="f284" fmla="*/ f193 1 640"/>
                <a:gd name="f285" fmla="*/ f194 1 2706"/>
                <a:gd name="f286" fmla="*/ f195 1 640"/>
                <a:gd name="f287" fmla="*/ 0 1 f104"/>
                <a:gd name="f288" fmla="*/ f98 1 f104"/>
                <a:gd name="f289" fmla="*/ 0 1 f105"/>
                <a:gd name="f290" fmla="*/ f99 1 f105"/>
                <a:gd name="f291" fmla="*/ f197 1 f104"/>
                <a:gd name="f292" fmla="*/ f198 1 f105"/>
                <a:gd name="f293" fmla="*/ f199 1 f104"/>
                <a:gd name="f294" fmla="*/ f200 1 f105"/>
                <a:gd name="f295" fmla="*/ f201 1 f104"/>
                <a:gd name="f296" fmla="*/ f202 1 f105"/>
                <a:gd name="f297" fmla="*/ f203 1 f104"/>
                <a:gd name="f298" fmla="*/ f204 1 f105"/>
                <a:gd name="f299" fmla="*/ f205 1 f104"/>
                <a:gd name="f300" fmla="*/ f206 1 f105"/>
                <a:gd name="f301" fmla="*/ f207 1 f104"/>
                <a:gd name="f302" fmla="*/ f208 1 f105"/>
                <a:gd name="f303" fmla="*/ f209 1 f104"/>
                <a:gd name="f304" fmla="*/ f210 1 f105"/>
                <a:gd name="f305" fmla="*/ f211 1 f104"/>
                <a:gd name="f306" fmla="*/ f212 1 f105"/>
                <a:gd name="f307" fmla="*/ f213 1 f104"/>
                <a:gd name="f308" fmla="*/ f214 1 f105"/>
                <a:gd name="f309" fmla="*/ f215 1 f104"/>
                <a:gd name="f310" fmla="*/ f216 1 f105"/>
                <a:gd name="f311" fmla="*/ f217 1 f104"/>
                <a:gd name="f312" fmla="*/ f218 1 f105"/>
                <a:gd name="f313" fmla="*/ f219 1 f104"/>
                <a:gd name="f314" fmla="*/ f220 1 f105"/>
                <a:gd name="f315" fmla="*/ f221 1 f104"/>
                <a:gd name="f316" fmla="*/ f222 1 f105"/>
                <a:gd name="f317" fmla="*/ f223 1 f104"/>
                <a:gd name="f318" fmla="*/ f224 1 f105"/>
                <a:gd name="f319" fmla="*/ f225 1 f104"/>
                <a:gd name="f320" fmla="*/ f226 1 f105"/>
                <a:gd name="f321" fmla="*/ f227 1 f104"/>
                <a:gd name="f322" fmla="*/ f228 1 f105"/>
                <a:gd name="f323" fmla="*/ f229 1 f104"/>
                <a:gd name="f324" fmla="*/ f230 1 f105"/>
                <a:gd name="f325" fmla="*/ f231 1 f104"/>
                <a:gd name="f326" fmla="*/ f232 1 f105"/>
                <a:gd name="f327" fmla="*/ f233 1 f104"/>
                <a:gd name="f328" fmla="*/ f234 1 f105"/>
                <a:gd name="f329" fmla="*/ f235 1 f104"/>
                <a:gd name="f330" fmla="*/ f236 1 f105"/>
                <a:gd name="f331" fmla="*/ f237 1 f104"/>
                <a:gd name="f332" fmla="*/ f238 1 f105"/>
                <a:gd name="f333" fmla="*/ f239 1 f104"/>
                <a:gd name="f334" fmla="*/ f240 1 f105"/>
                <a:gd name="f335" fmla="*/ f241 1 f104"/>
                <a:gd name="f336" fmla="*/ f242 1 f105"/>
                <a:gd name="f337" fmla="*/ f243 1 f104"/>
                <a:gd name="f338" fmla="*/ f244 1 f105"/>
                <a:gd name="f339" fmla="*/ f245 1 f104"/>
                <a:gd name="f340" fmla="*/ f246 1 f105"/>
                <a:gd name="f341" fmla="*/ f247 1 f104"/>
                <a:gd name="f342" fmla="*/ f248 1 f105"/>
                <a:gd name="f343" fmla="*/ f249 1 f104"/>
                <a:gd name="f344" fmla="*/ f250 1 f105"/>
                <a:gd name="f345" fmla="*/ f251 1 f104"/>
                <a:gd name="f346" fmla="*/ f252 1 f105"/>
                <a:gd name="f347" fmla="*/ f253 1 f104"/>
                <a:gd name="f348" fmla="*/ f254 1 f104"/>
                <a:gd name="f349" fmla="*/ f255 1 f104"/>
                <a:gd name="f350" fmla="*/ f256 1 f104"/>
                <a:gd name="f351" fmla="*/ f257 1 f104"/>
                <a:gd name="f352" fmla="*/ f258 1 f104"/>
                <a:gd name="f353" fmla="*/ f259 1 f105"/>
                <a:gd name="f354" fmla="*/ f260 1 f104"/>
                <a:gd name="f355" fmla="*/ f261 1 f105"/>
                <a:gd name="f356" fmla="*/ f262 1 f104"/>
                <a:gd name="f357" fmla="*/ f263 1 f105"/>
                <a:gd name="f358" fmla="*/ f264 1 f104"/>
                <a:gd name="f359" fmla="*/ f265 1 f105"/>
                <a:gd name="f360" fmla="*/ f266 1 f104"/>
                <a:gd name="f361" fmla="*/ f267 1 f105"/>
                <a:gd name="f362" fmla="*/ f268 1 f104"/>
                <a:gd name="f363" fmla="*/ f269 1 f105"/>
                <a:gd name="f364" fmla="*/ f270 1 f104"/>
                <a:gd name="f365" fmla="*/ f271 1 f105"/>
                <a:gd name="f366" fmla="*/ f272 1 f104"/>
                <a:gd name="f367" fmla="*/ f273 1 f105"/>
                <a:gd name="f368" fmla="*/ f274 1 f104"/>
                <a:gd name="f369" fmla="*/ f275 1 f105"/>
                <a:gd name="f370" fmla="*/ f276 1 f104"/>
                <a:gd name="f371" fmla="*/ f277 1 f104"/>
                <a:gd name="f372" fmla="*/ f278 1 f105"/>
                <a:gd name="f373" fmla="*/ f279 1 f104"/>
                <a:gd name="f374" fmla="*/ f280 1 f105"/>
                <a:gd name="f375" fmla="*/ f281 1 f104"/>
                <a:gd name="f376" fmla="*/ f282 1 f105"/>
                <a:gd name="f377" fmla="*/ f283 1 f104"/>
                <a:gd name="f378" fmla="*/ f284 1 f105"/>
                <a:gd name="f379" fmla="*/ f285 1 f104"/>
                <a:gd name="f380" fmla="*/ f286 1 f105"/>
                <a:gd name="f381" fmla="*/ f287 f95 1"/>
                <a:gd name="f382" fmla="*/ f288 f95 1"/>
                <a:gd name="f383" fmla="*/ f290 f96 1"/>
                <a:gd name="f384" fmla="*/ f289 f96 1"/>
                <a:gd name="f385" fmla="*/ f291 f95 1"/>
                <a:gd name="f386" fmla="*/ f292 f96 1"/>
                <a:gd name="f387" fmla="*/ f293 f95 1"/>
                <a:gd name="f388" fmla="*/ f294 f96 1"/>
                <a:gd name="f389" fmla="*/ f295 f95 1"/>
                <a:gd name="f390" fmla="*/ f296 f96 1"/>
                <a:gd name="f391" fmla="*/ f297 f95 1"/>
                <a:gd name="f392" fmla="*/ f298 f96 1"/>
                <a:gd name="f393" fmla="*/ f299 f95 1"/>
                <a:gd name="f394" fmla="*/ f300 f96 1"/>
                <a:gd name="f395" fmla="*/ f301 f95 1"/>
                <a:gd name="f396" fmla="*/ f302 f96 1"/>
                <a:gd name="f397" fmla="*/ f303 f95 1"/>
                <a:gd name="f398" fmla="*/ f304 f96 1"/>
                <a:gd name="f399" fmla="*/ f305 f95 1"/>
                <a:gd name="f400" fmla="*/ f306 f96 1"/>
                <a:gd name="f401" fmla="*/ f307 f95 1"/>
                <a:gd name="f402" fmla="*/ f308 f96 1"/>
                <a:gd name="f403" fmla="*/ f309 f95 1"/>
                <a:gd name="f404" fmla="*/ f310 f96 1"/>
                <a:gd name="f405" fmla="*/ f311 f95 1"/>
                <a:gd name="f406" fmla="*/ f312 f96 1"/>
                <a:gd name="f407" fmla="*/ f313 f95 1"/>
                <a:gd name="f408" fmla="*/ f314 f96 1"/>
                <a:gd name="f409" fmla="*/ f315 f95 1"/>
                <a:gd name="f410" fmla="*/ f316 f96 1"/>
                <a:gd name="f411" fmla="*/ f317 f95 1"/>
                <a:gd name="f412" fmla="*/ f318 f96 1"/>
                <a:gd name="f413" fmla="*/ f319 f95 1"/>
                <a:gd name="f414" fmla="*/ f320 f96 1"/>
                <a:gd name="f415" fmla="*/ f321 f95 1"/>
                <a:gd name="f416" fmla="*/ f322 f96 1"/>
                <a:gd name="f417" fmla="*/ f323 f95 1"/>
                <a:gd name="f418" fmla="*/ f324 f96 1"/>
                <a:gd name="f419" fmla="*/ f325 f95 1"/>
                <a:gd name="f420" fmla="*/ f326 f96 1"/>
                <a:gd name="f421" fmla="*/ f327 f95 1"/>
                <a:gd name="f422" fmla="*/ f328 f96 1"/>
                <a:gd name="f423" fmla="*/ f329 f95 1"/>
                <a:gd name="f424" fmla="*/ f330 f96 1"/>
                <a:gd name="f425" fmla="*/ f331 f95 1"/>
                <a:gd name="f426" fmla="*/ f332 f96 1"/>
                <a:gd name="f427" fmla="*/ f333 f95 1"/>
                <a:gd name="f428" fmla="*/ f334 f96 1"/>
                <a:gd name="f429" fmla="*/ f335 f95 1"/>
                <a:gd name="f430" fmla="*/ f336 f96 1"/>
                <a:gd name="f431" fmla="*/ f337 f95 1"/>
                <a:gd name="f432" fmla="*/ f338 f96 1"/>
                <a:gd name="f433" fmla="*/ f339 f95 1"/>
                <a:gd name="f434" fmla="*/ f340 f96 1"/>
                <a:gd name="f435" fmla="*/ f341 f95 1"/>
                <a:gd name="f436" fmla="*/ f342 f96 1"/>
                <a:gd name="f437" fmla="*/ f343 f95 1"/>
                <a:gd name="f438" fmla="*/ f344 f96 1"/>
                <a:gd name="f439" fmla="*/ f345 f95 1"/>
                <a:gd name="f440" fmla="*/ f346 f96 1"/>
                <a:gd name="f441" fmla="*/ f347 f95 1"/>
                <a:gd name="f442" fmla="*/ f348 f95 1"/>
                <a:gd name="f443" fmla="*/ f349 f95 1"/>
                <a:gd name="f444" fmla="*/ f350 f95 1"/>
                <a:gd name="f445" fmla="*/ f351 f95 1"/>
                <a:gd name="f446" fmla="*/ f352 f95 1"/>
                <a:gd name="f447" fmla="*/ f353 f96 1"/>
                <a:gd name="f448" fmla="*/ f354 f95 1"/>
                <a:gd name="f449" fmla="*/ f355 f96 1"/>
                <a:gd name="f450" fmla="*/ f356 f95 1"/>
                <a:gd name="f451" fmla="*/ f357 f96 1"/>
                <a:gd name="f452" fmla="*/ f358 f95 1"/>
                <a:gd name="f453" fmla="*/ f359 f96 1"/>
                <a:gd name="f454" fmla="*/ f360 f95 1"/>
                <a:gd name="f455" fmla="*/ f361 f96 1"/>
                <a:gd name="f456" fmla="*/ f362 f95 1"/>
                <a:gd name="f457" fmla="*/ f363 f96 1"/>
                <a:gd name="f458" fmla="*/ f364 f95 1"/>
                <a:gd name="f459" fmla="*/ f365 f96 1"/>
                <a:gd name="f460" fmla="*/ f366 f95 1"/>
                <a:gd name="f461" fmla="*/ f367 f96 1"/>
                <a:gd name="f462" fmla="*/ f368 f95 1"/>
                <a:gd name="f463" fmla="*/ f369 f96 1"/>
                <a:gd name="f464" fmla="*/ f370 f95 1"/>
                <a:gd name="f465" fmla="*/ f371 f95 1"/>
                <a:gd name="f466" fmla="*/ f372 f96 1"/>
                <a:gd name="f467" fmla="*/ f373 f95 1"/>
                <a:gd name="f468" fmla="*/ f374 f96 1"/>
                <a:gd name="f469" fmla="*/ f375 f95 1"/>
                <a:gd name="f470" fmla="*/ f376 f96 1"/>
                <a:gd name="f471" fmla="*/ f377 f95 1"/>
                <a:gd name="f472" fmla="*/ f378 f96 1"/>
                <a:gd name="f473" fmla="*/ f379 f95 1"/>
                <a:gd name="f474" fmla="*/ f380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6">
                  <a:pos x="f385" y="f386"/>
                </a:cxn>
                <a:cxn ang="f196">
                  <a:pos x="f385" y="f386"/>
                </a:cxn>
                <a:cxn ang="f196">
                  <a:pos x="f387" y="f388"/>
                </a:cxn>
                <a:cxn ang="f196">
                  <a:pos x="f389" y="f390"/>
                </a:cxn>
                <a:cxn ang="f196">
                  <a:pos x="f391" y="f392"/>
                </a:cxn>
                <a:cxn ang="f196">
                  <a:pos x="f393" y="f394"/>
                </a:cxn>
                <a:cxn ang="f196">
                  <a:pos x="f395" y="f396"/>
                </a:cxn>
                <a:cxn ang="f196">
                  <a:pos x="f397" y="f398"/>
                </a:cxn>
                <a:cxn ang="f196">
                  <a:pos x="f399" y="f400"/>
                </a:cxn>
                <a:cxn ang="f196">
                  <a:pos x="f401" y="f402"/>
                </a:cxn>
                <a:cxn ang="f196">
                  <a:pos x="f401" y="f402"/>
                </a:cxn>
                <a:cxn ang="f196">
                  <a:pos x="f403" y="f404"/>
                </a:cxn>
                <a:cxn ang="f196">
                  <a:pos x="f405" y="f406"/>
                </a:cxn>
                <a:cxn ang="f196">
                  <a:pos x="f407" y="f408"/>
                </a:cxn>
                <a:cxn ang="f196">
                  <a:pos x="f409" y="f410"/>
                </a:cxn>
                <a:cxn ang="f196">
                  <a:pos x="f411" y="f412"/>
                </a:cxn>
                <a:cxn ang="f196">
                  <a:pos x="f413" y="f414"/>
                </a:cxn>
                <a:cxn ang="f196">
                  <a:pos x="f415" y="f416"/>
                </a:cxn>
                <a:cxn ang="f196">
                  <a:pos x="f417" y="f418"/>
                </a:cxn>
                <a:cxn ang="f196">
                  <a:pos x="f417" y="f418"/>
                </a:cxn>
                <a:cxn ang="f196">
                  <a:pos x="f419" y="f420"/>
                </a:cxn>
                <a:cxn ang="f196">
                  <a:pos x="f421" y="f422"/>
                </a:cxn>
                <a:cxn ang="f196">
                  <a:pos x="f423" y="f424"/>
                </a:cxn>
                <a:cxn ang="f196">
                  <a:pos x="f425" y="f426"/>
                </a:cxn>
                <a:cxn ang="f196">
                  <a:pos x="f427" y="f428"/>
                </a:cxn>
                <a:cxn ang="f196">
                  <a:pos x="f429" y="f430"/>
                </a:cxn>
                <a:cxn ang="f196">
                  <a:pos x="f431" y="f432"/>
                </a:cxn>
                <a:cxn ang="f196">
                  <a:pos x="f433" y="f434"/>
                </a:cxn>
                <a:cxn ang="f196">
                  <a:pos x="f435" y="f436"/>
                </a:cxn>
                <a:cxn ang="f196">
                  <a:pos x="f437" y="f438"/>
                </a:cxn>
                <a:cxn ang="f196">
                  <a:pos x="f439" y="f440"/>
                </a:cxn>
                <a:cxn ang="f196">
                  <a:pos x="f441" y="f440"/>
                </a:cxn>
                <a:cxn ang="f196">
                  <a:pos x="f442" y="f438"/>
                </a:cxn>
                <a:cxn ang="f196">
                  <a:pos x="f443" y="f436"/>
                </a:cxn>
                <a:cxn ang="f196">
                  <a:pos x="f444" y="f434"/>
                </a:cxn>
                <a:cxn ang="f196">
                  <a:pos x="f445" y="f432"/>
                </a:cxn>
                <a:cxn ang="f196">
                  <a:pos x="f446" y="f447"/>
                </a:cxn>
                <a:cxn ang="f196">
                  <a:pos x="f448" y="f449"/>
                </a:cxn>
                <a:cxn ang="f196">
                  <a:pos x="f450" y="f451"/>
                </a:cxn>
                <a:cxn ang="f196">
                  <a:pos x="f452" y="f453"/>
                </a:cxn>
                <a:cxn ang="f196">
                  <a:pos x="f454" y="f455"/>
                </a:cxn>
                <a:cxn ang="f196">
                  <a:pos x="f456" y="f457"/>
                </a:cxn>
                <a:cxn ang="f196">
                  <a:pos x="f458" y="f459"/>
                </a:cxn>
                <a:cxn ang="f196">
                  <a:pos x="f460" y="f461"/>
                </a:cxn>
                <a:cxn ang="f196">
                  <a:pos x="f462" y="f463"/>
                </a:cxn>
                <a:cxn ang="f196">
                  <a:pos x="f464" y="f416"/>
                </a:cxn>
                <a:cxn ang="f196">
                  <a:pos x="f465" y="f466"/>
                </a:cxn>
                <a:cxn ang="f196">
                  <a:pos x="f467" y="f468"/>
                </a:cxn>
                <a:cxn ang="f196">
                  <a:pos x="f469" y="f470"/>
                </a:cxn>
                <a:cxn ang="f196">
                  <a:pos x="f471" y="f472"/>
                </a:cxn>
                <a:cxn ang="f196">
                  <a:pos x="f471" y="f472"/>
                </a:cxn>
                <a:cxn ang="f196">
                  <a:pos x="f473" y="f474"/>
                </a:cxn>
                <a:cxn ang="f196">
                  <a:pos x="f473" y="f474"/>
                </a:cxn>
                <a:cxn ang="f196">
                  <a:pos x="f473" y="f386"/>
                </a:cxn>
                <a:cxn ang="f196">
                  <a:pos x="f473" y="f386"/>
                </a:cxn>
                <a:cxn ang="f196">
                  <a:pos x="f385" y="f386"/>
                </a:cxn>
                <a:cxn ang="f196">
                  <a:pos x="f385" y="f386"/>
                </a:cxn>
              </a:cxnLst>
              <a:rect l="f381" t="f384" r="f382" b="f383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36ADF5">
                <a:alpha val="2901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2622549" y="731838"/>
              <a:ext cx="5551494" cy="8509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*/ 5216 f131 1"/>
                <a:gd name="f136" fmla="*/ 714 f130 1"/>
                <a:gd name="f137" fmla="*/ 4984 f131 1"/>
                <a:gd name="f138" fmla="*/ 686 f130 1"/>
                <a:gd name="f139" fmla="*/ 4478 f131 1"/>
                <a:gd name="f140" fmla="*/ 610 f130 1"/>
                <a:gd name="f141" fmla="*/ 3914 f131 1"/>
                <a:gd name="f142" fmla="*/ 508 f130 1"/>
                <a:gd name="f143" fmla="*/ 3286 f131 1"/>
                <a:gd name="f144" fmla="*/ 374 f130 1"/>
                <a:gd name="f145" fmla="*/ 2946 f131 1"/>
                <a:gd name="f146" fmla="*/ 296 f130 1"/>
                <a:gd name="f147" fmla="*/ 2682 f131 1"/>
                <a:gd name="f148" fmla="*/ 236 f130 1"/>
                <a:gd name="f149" fmla="*/ 2430 f131 1"/>
                <a:gd name="f150" fmla="*/ 184 f130 1"/>
                <a:gd name="f151" fmla="*/ 2190 f131 1"/>
                <a:gd name="f152" fmla="*/ 140 f130 1"/>
                <a:gd name="f153" fmla="*/ 1960 f131 1"/>
                <a:gd name="f154" fmla="*/ 102 f130 1"/>
                <a:gd name="f155" fmla="*/ 1740 f131 1"/>
                <a:gd name="f156" fmla="*/ 72 f130 1"/>
                <a:gd name="f157" fmla="*/ 1334 f131 1"/>
                <a:gd name="f158" fmla="*/ 28 f130 1"/>
                <a:gd name="f159" fmla="*/ 970 f131 1"/>
                <a:gd name="f160" fmla="*/ 4 f130 1"/>
                <a:gd name="f161" fmla="*/ 644 f131 1"/>
                <a:gd name="f162" fmla="*/ 0 f130 1"/>
                <a:gd name="f163" fmla="*/ 358 f131 1"/>
                <a:gd name="f164" fmla="*/ 10 f130 1"/>
                <a:gd name="f165" fmla="*/ 110 f131 1"/>
                <a:gd name="f166" fmla="*/ 32 f130 1"/>
                <a:gd name="f167" fmla="*/ 0 f131 1"/>
                <a:gd name="f168" fmla="*/ 48 f130 1"/>
                <a:gd name="f169" fmla="*/ 314 f131 1"/>
                <a:gd name="f170" fmla="*/ 86 f130 1"/>
                <a:gd name="f171" fmla="*/ 652 f131 1"/>
                <a:gd name="f172" fmla="*/ 1014 f131 1"/>
                <a:gd name="f173" fmla="*/ 210 f130 1"/>
                <a:gd name="f174" fmla="*/ 1402 f131 1"/>
                <a:gd name="f175" fmla="*/ 1756 f131 1"/>
                <a:gd name="f176" fmla="*/ 378 f130 1"/>
                <a:gd name="f177" fmla="*/ 2408 f131 1"/>
                <a:gd name="f178" fmla="*/ 516 f130 1"/>
                <a:gd name="f179" fmla="*/ 2708 f131 1"/>
                <a:gd name="f180" fmla="*/ 572 f130 1"/>
                <a:gd name="f181" fmla="*/ 2992 f131 1"/>
                <a:gd name="f182" fmla="*/ 620 f130 1"/>
                <a:gd name="f183" fmla="*/ 3260 f131 1"/>
                <a:gd name="f184" fmla="*/ 662 f130 1"/>
                <a:gd name="f185" fmla="*/ 3512 f131 1"/>
                <a:gd name="f186" fmla="*/ 694 f130 1"/>
                <a:gd name="f187" fmla="*/ 3750 f131 1"/>
                <a:gd name="f188" fmla="*/ 722 f130 1"/>
                <a:gd name="f189" fmla="*/ 3974 f131 1"/>
                <a:gd name="f190" fmla="*/ 740 f130 1"/>
                <a:gd name="f191" fmla="*/ 4184 f131 1"/>
                <a:gd name="f192" fmla="*/ 754 f130 1"/>
                <a:gd name="f193" fmla="*/ 4384 f131 1"/>
                <a:gd name="f194" fmla="*/ 762 f130 1"/>
                <a:gd name="f195" fmla="*/ 4570 f131 1"/>
                <a:gd name="f196" fmla="*/ 4746 f131 1"/>
                <a:gd name="f197" fmla="*/ 758 f130 1"/>
                <a:gd name="f198" fmla="*/ 4912 f131 1"/>
                <a:gd name="f199" fmla="*/ 748 f130 1"/>
                <a:gd name="f200" fmla="*/ 5068 f131 1"/>
                <a:gd name="f201" fmla="*/ 732 f130 1"/>
                <a:gd name="f202" fmla="+- f132 0 f1"/>
                <a:gd name="f203" fmla="*/ f135 1 5216"/>
                <a:gd name="f204" fmla="*/ f136 1 762"/>
                <a:gd name="f205" fmla="*/ f137 1 5216"/>
                <a:gd name="f206" fmla="*/ f138 1 762"/>
                <a:gd name="f207" fmla="*/ f139 1 5216"/>
                <a:gd name="f208" fmla="*/ f140 1 762"/>
                <a:gd name="f209" fmla="*/ f141 1 5216"/>
                <a:gd name="f210" fmla="*/ f142 1 762"/>
                <a:gd name="f211" fmla="*/ f143 1 5216"/>
                <a:gd name="f212" fmla="*/ f144 1 762"/>
                <a:gd name="f213" fmla="*/ f145 1 5216"/>
                <a:gd name="f214" fmla="*/ f146 1 762"/>
                <a:gd name="f215" fmla="*/ f147 1 5216"/>
                <a:gd name="f216" fmla="*/ f148 1 762"/>
                <a:gd name="f217" fmla="*/ f149 1 5216"/>
                <a:gd name="f218" fmla="*/ f150 1 762"/>
                <a:gd name="f219" fmla="*/ f151 1 5216"/>
                <a:gd name="f220" fmla="*/ f152 1 762"/>
                <a:gd name="f221" fmla="*/ f153 1 5216"/>
                <a:gd name="f222" fmla="*/ f154 1 762"/>
                <a:gd name="f223" fmla="*/ f155 1 5216"/>
                <a:gd name="f224" fmla="*/ f156 1 762"/>
                <a:gd name="f225" fmla="*/ f157 1 5216"/>
                <a:gd name="f226" fmla="*/ f158 1 762"/>
                <a:gd name="f227" fmla="*/ f159 1 5216"/>
                <a:gd name="f228" fmla="*/ f160 1 762"/>
                <a:gd name="f229" fmla="*/ f161 1 5216"/>
                <a:gd name="f230" fmla="*/ f162 1 762"/>
                <a:gd name="f231" fmla="*/ f163 1 5216"/>
                <a:gd name="f232" fmla="*/ f164 1 762"/>
                <a:gd name="f233" fmla="*/ f165 1 5216"/>
                <a:gd name="f234" fmla="*/ f166 1 762"/>
                <a:gd name="f235" fmla="*/ f167 1 5216"/>
                <a:gd name="f236" fmla="*/ f168 1 762"/>
                <a:gd name="f237" fmla="*/ f169 1 5216"/>
                <a:gd name="f238" fmla="*/ f170 1 762"/>
                <a:gd name="f239" fmla="*/ f171 1 5216"/>
                <a:gd name="f240" fmla="*/ f172 1 5216"/>
                <a:gd name="f241" fmla="*/ f173 1 762"/>
                <a:gd name="f242" fmla="*/ f174 1 5216"/>
                <a:gd name="f243" fmla="*/ f175 1 5216"/>
                <a:gd name="f244" fmla="*/ f176 1 762"/>
                <a:gd name="f245" fmla="*/ f177 1 5216"/>
                <a:gd name="f246" fmla="*/ f178 1 762"/>
                <a:gd name="f247" fmla="*/ f179 1 5216"/>
                <a:gd name="f248" fmla="*/ f180 1 762"/>
                <a:gd name="f249" fmla="*/ f181 1 5216"/>
                <a:gd name="f250" fmla="*/ f182 1 762"/>
                <a:gd name="f251" fmla="*/ f183 1 5216"/>
                <a:gd name="f252" fmla="*/ f184 1 762"/>
                <a:gd name="f253" fmla="*/ f185 1 5216"/>
                <a:gd name="f254" fmla="*/ f186 1 762"/>
                <a:gd name="f255" fmla="*/ f187 1 5216"/>
                <a:gd name="f256" fmla="*/ f188 1 762"/>
                <a:gd name="f257" fmla="*/ f189 1 5216"/>
                <a:gd name="f258" fmla="*/ f190 1 762"/>
                <a:gd name="f259" fmla="*/ f191 1 5216"/>
                <a:gd name="f260" fmla="*/ f192 1 762"/>
                <a:gd name="f261" fmla="*/ f193 1 5216"/>
                <a:gd name="f262" fmla="*/ f194 1 762"/>
                <a:gd name="f263" fmla="*/ f195 1 5216"/>
                <a:gd name="f264" fmla="*/ f196 1 5216"/>
                <a:gd name="f265" fmla="*/ f197 1 762"/>
                <a:gd name="f266" fmla="*/ f198 1 5216"/>
                <a:gd name="f267" fmla="*/ f199 1 762"/>
                <a:gd name="f268" fmla="*/ f200 1 5216"/>
                <a:gd name="f269" fmla="*/ f201 1 762"/>
                <a:gd name="f270" fmla="*/ 0 1 f133"/>
                <a:gd name="f271" fmla="*/ f127 1 f133"/>
                <a:gd name="f272" fmla="*/ 0 1 f134"/>
                <a:gd name="f273" fmla="*/ f128 1 f134"/>
                <a:gd name="f274" fmla="*/ f203 1 f133"/>
                <a:gd name="f275" fmla="*/ f204 1 f134"/>
                <a:gd name="f276" fmla="*/ f205 1 f133"/>
                <a:gd name="f277" fmla="*/ f206 1 f134"/>
                <a:gd name="f278" fmla="*/ f207 1 f133"/>
                <a:gd name="f279" fmla="*/ f208 1 f134"/>
                <a:gd name="f280" fmla="*/ f209 1 f133"/>
                <a:gd name="f281" fmla="*/ f210 1 f134"/>
                <a:gd name="f282" fmla="*/ f211 1 f133"/>
                <a:gd name="f283" fmla="*/ f212 1 f134"/>
                <a:gd name="f284" fmla="*/ f213 1 f133"/>
                <a:gd name="f285" fmla="*/ f214 1 f134"/>
                <a:gd name="f286" fmla="*/ f215 1 f133"/>
                <a:gd name="f287" fmla="*/ f216 1 f134"/>
                <a:gd name="f288" fmla="*/ f217 1 f133"/>
                <a:gd name="f289" fmla="*/ f218 1 f134"/>
                <a:gd name="f290" fmla="*/ f219 1 f133"/>
                <a:gd name="f291" fmla="*/ f220 1 f134"/>
                <a:gd name="f292" fmla="*/ f221 1 f133"/>
                <a:gd name="f293" fmla="*/ f222 1 f134"/>
                <a:gd name="f294" fmla="*/ f223 1 f133"/>
                <a:gd name="f295" fmla="*/ f224 1 f134"/>
                <a:gd name="f296" fmla="*/ f225 1 f133"/>
                <a:gd name="f297" fmla="*/ f226 1 f134"/>
                <a:gd name="f298" fmla="*/ f227 1 f133"/>
                <a:gd name="f299" fmla="*/ f228 1 f134"/>
                <a:gd name="f300" fmla="*/ f229 1 f133"/>
                <a:gd name="f301" fmla="*/ f230 1 f134"/>
                <a:gd name="f302" fmla="*/ f231 1 f133"/>
                <a:gd name="f303" fmla="*/ f232 1 f134"/>
                <a:gd name="f304" fmla="*/ f233 1 f133"/>
                <a:gd name="f305" fmla="*/ f234 1 f134"/>
                <a:gd name="f306" fmla="*/ f235 1 f133"/>
                <a:gd name="f307" fmla="*/ f236 1 f134"/>
                <a:gd name="f308" fmla="*/ f237 1 f133"/>
                <a:gd name="f309" fmla="*/ f238 1 f134"/>
                <a:gd name="f310" fmla="*/ f239 1 f133"/>
                <a:gd name="f311" fmla="*/ f240 1 f133"/>
                <a:gd name="f312" fmla="*/ f241 1 f134"/>
                <a:gd name="f313" fmla="*/ f242 1 f133"/>
                <a:gd name="f314" fmla="*/ f243 1 f133"/>
                <a:gd name="f315" fmla="*/ f244 1 f134"/>
                <a:gd name="f316" fmla="*/ f245 1 f133"/>
                <a:gd name="f317" fmla="*/ f246 1 f134"/>
                <a:gd name="f318" fmla="*/ f247 1 f133"/>
                <a:gd name="f319" fmla="*/ f248 1 f134"/>
                <a:gd name="f320" fmla="*/ f249 1 f133"/>
                <a:gd name="f321" fmla="*/ f250 1 f134"/>
                <a:gd name="f322" fmla="*/ f251 1 f133"/>
                <a:gd name="f323" fmla="*/ f252 1 f134"/>
                <a:gd name="f324" fmla="*/ f253 1 f133"/>
                <a:gd name="f325" fmla="*/ f254 1 f134"/>
                <a:gd name="f326" fmla="*/ f255 1 f133"/>
                <a:gd name="f327" fmla="*/ f256 1 f134"/>
                <a:gd name="f328" fmla="*/ f257 1 f133"/>
                <a:gd name="f329" fmla="*/ f258 1 f134"/>
                <a:gd name="f330" fmla="*/ f259 1 f133"/>
                <a:gd name="f331" fmla="*/ f260 1 f134"/>
                <a:gd name="f332" fmla="*/ f261 1 f133"/>
                <a:gd name="f333" fmla="*/ f262 1 f134"/>
                <a:gd name="f334" fmla="*/ f263 1 f133"/>
                <a:gd name="f335" fmla="*/ f264 1 f133"/>
                <a:gd name="f336" fmla="*/ f265 1 f134"/>
                <a:gd name="f337" fmla="*/ f266 1 f133"/>
                <a:gd name="f338" fmla="*/ f267 1 f134"/>
                <a:gd name="f339" fmla="*/ f268 1 f133"/>
                <a:gd name="f340" fmla="*/ f269 1 f134"/>
                <a:gd name="f341" fmla="*/ f270 f124 1"/>
                <a:gd name="f342" fmla="*/ f271 f124 1"/>
                <a:gd name="f343" fmla="*/ f273 f125 1"/>
                <a:gd name="f344" fmla="*/ f272 f125 1"/>
                <a:gd name="f345" fmla="*/ f274 f124 1"/>
                <a:gd name="f346" fmla="*/ f275 f125 1"/>
                <a:gd name="f347" fmla="*/ f276 f124 1"/>
                <a:gd name="f348" fmla="*/ f277 f125 1"/>
                <a:gd name="f349" fmla="*/ f278 f124 1"/>
                <a:gd name="f350" fmla="*/ f279 f125 1"/>
                <a:gd name="f351" fmla="*/ f280 f124 1"/>
                <a:gd name="f352" fmla="*/ f281 f125 1"/>
                <a:gd name="f353" fmla="*/ f282 f124 1"/>
                <a:gd name="f354" fmla="*/ f283 f125 1"/>
                <a:gd name="f355" fmla="*/ f284 f124 1"/>
                <a:gd name="f356" fmla="*/ f285 f125 1"/>
                <a:gd name="f357" fmla="*/ f286 f124 1"/>
                <a:gd name="f358" fmla="*/ f287 f125 1"/>
                <a:gd name="f359" fmla="*/ f288 f124 1"/>
                <a:gd name="f360" fmla="*/ f289 f125 1"/>
                <a:gd name="f361" fmla="*/ f290 f124 1"/>
                <a:gd name="f362" fmla="*/ f291 f125 1"/>
                <a:gd name="f363" fmla="*/ f292 f124 1"/>
                <a:gd name="f364" fmla="*/ f293 f125 1"/>
                <a:gd name="f365" fmla="*/ f294 f124 1"/>
                <a:gd name="f366" fmla="*/ f295 f125 1"/>
                <a:gd name="f367" fmla="*/ f296 f124 1"/>
                <a:gd name="f368" fmla="*/ f297 f125 1"/>
                <a:gd name="f369" fmla="*/ f298 f124 1"/>
                <a:gd name="f370" fmla="*/ f299 f125 1"/>
                <a:gd name="f371" fmla="*/ f300 f124 1"/>
                <a:gd name="f372" fmla="*/ f301 f125 1"/>
                <a:gd name="f373" fmla="*/ f302 f124 1"/>
                <a:gd name="f374" fmla="*/ f303 f125 1"/>
                <a:gd name="f375" fmla="*/ f304 f124 1"/>
                <a:gd name="f376" fmla="*/ f305 f125 1"/>
                <a:gd name="f377" fmla="*/ f306 f124 1"/>
                <a:gd name="f378" fmla="*/ f307 f125 1"/>
                <a:gd name="f379" fmla="*/ f308 f124 1"/>
                <a:gd name="f380" fmla="*/ f309 f125 1"/>
                <a:gd name="f381" fmla="*/ f310 f124 1"/>
                <a:gd name="f382" fmla="*/ f311 f124 1"/>
                <a:gd name="f383" fmla="*/ f312 f125 1"/>
                <a:gd name="f384" fmla="*/ f313 f124 1"/>
                <a:gd name="f385" fmla="*/ f314 f124 1"/>
                <a:gd name="f386" fmla="*/ f315 f125 1"/>
                <a:gd name="f387" fmla="*/ f316 f124 1"/>
                <a:gd name="f388" fmla="*/ f317 f125 1"/>
                <a:gd name="f389" fmla="*/ f318 f124 1"/>
                <a:gd name="f390" fmla="*/ f319 f125 1"/>
                <a:gd name="f391" fmla="*/ f320 f124 1"/>
                <a:gd name="f392" fmla="*/ f321 f125 1"/>
                <a:gd name="f393" fmla="*/ f322 f124 1"/>
                <a:gd name="f394" fmla="*/ f323 f125 1"/>
                <a:gd name="f395" fmla="*/ f324 f124 1"/>
                <a:gd name="f396" fmla="*/ f325 f125 1"/>
                <a:gd name="f397" fmla="*/ f326 f124 1"/>
                <a:gd name="f398" fmla="*/ f327 f125 1"/>
                <a:gd name="f399" fmla="*/ f328 f124 1"/>
                <a:gd name="f400" fmla="*/ f329 f125 1"/>
                <a:gd name="f401" fmla="*/ f330 f124 1"/>
                <a:gd name="f402" fmla="*/ f331 f125 1"/>
                <a:gd name="f403" fmla="*/ f332 f124 1"/>
                <a:gd name="f404" fmla="*/ f333 f125 1"/>
                <a:gd name="f405" fmla="*/ f334 f124 1"/>
                <a:gd name="f406" fmla="*/ f335 f124 1"/>
                <a:gd name="f407" fmla="*/ f336 f125 1"/>
                <a:gd name="f408" fmla="*/ f337 f124 1"/>
                <a:gd name="f409" fmla="*/ f338 f125 1"/>
                <a:gd name="f410" fmla="*/ f339 f124 1"/>
                <a:gd name="f411" fmla="*/ f340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45" y="f346"/>
                </a:cxn>
                <a:cxn ang="f202">
                  <a:pos x="f347" y="f348"/>
                </a:cxn>
                <a:cxn ang="f202">
                  <a:pos x="f349" y="f350"/>
                </a:cxn>
                <a:cxn ang="f202">
                  <a:pos x="f351" y="f352"/>
                </a:cxn>
                <a:cxn ang="f202">
                  <a:pos x="f353" y="f354"/>
                </a:cxn>
                <a:cxn ang="f202">
                  <a:pos x="f355" y="f356"/>
                </a:cxn>
                <a:cxn ang="f202">
                  <a:pos x="f357" y="f358"/>
                </a:cxn>
                <a:cxn ang="f202">
                  <a:pos x="f359" y="f360"/>
                </a:cxn>
                <a:cxn ang="f202">
                  <a:pos x="f361" y="f362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8"/>
                </a:cxn>
                <a:cxn ang="f202">
                  <a:pos x="f369" y="f370"/>
                </a:cxn>
                <a:cxn ang="f202">
                  <a:pos x="f371" y="f372"/>
                </a:cxn>
                <a:cxn ang="f202">
                  <a:pos x="f373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9" y="f380"/>
                </a:cxn>
                <a:cxn ang="f202">
                  <a:pos x="f381" y="f362"/>
                </a:cxn>
                <a:cxn ang="f202">
                  <a:pos x="f382" y="f383"/>
                </a:cxn>
                <a:cxn ang="f202">
                  <a:pos x="f384" y="f356"/>
                </a:cxn>
                <a:cxn ang="f202">
                  <a:pos x="f385" y="f386"/>
                </a:cxn>
                <a:cxn ang="f202">
                  <a:pos x="f387" y="f388"/>
                </a:cxn>
                <a:cxn ang="f202">
                  <a:pos x="f389" y="f390"/>
                </a:cxn>
                <a:cxn ang="f202">
                  <a:pos x="f391" y="f392"/>
                </a:cxn>
                <a:cxn ang="f202">
                  <a:pos x="f393" y="f394"/>
                </a:cxn>
                <a:cxn ang="f202">
                  <a:pos x="f395" y="f396"/>
                </a:cxn>
                <a:cxn ang="f202">
                  <a:pos x="f397" y="f398"/>
                </a:cxn>
                <a:cxn ang="f202">
                  <a:pos x="f399" y="f400"/>
                </a:cxn>
                <a:cxn ang="f202">
                  <a:pos x="f401" y="f402"/>
                </a:cxn>
                <a:cxn ang="f202">
                  <a:pos x="f403" y="f404"/>
                </a:cxn>
                <a:cxn ang="f202">
                  <a:pos x="f405" y="f404"/>
                </a:cxn>
                <a:cxn ang="f202">
                  <a:pos x="f406" y="f407"/>
                </a:cxn>
                <a:cxn ang="f202">
                  <a:pos x="f408" y="f409"/>
                </a:cxn>
                <a:cxn ang="f202">
                  <a:pos x="f410" y="f411"/>
                </a:cxn>
                <a:cxn ang="f202">
                  <a:pos x="f345" y="f346"/>
                </a:cxn>
              </a:cxnLst>
              <a:rect l="f341" t="f344" r="f342" b="f343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36ADF5">
                <a:alpha val="3999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2832099" y="742950"/>
              <a:ext cx="5473706" cy="7762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*/ 0 f70 1"/>
                <a:gd name="f75" fmla="*/ 70 f69 1"/>
                <a:gd name="f76" fmla="*/ 18 f70 1"/>
                <a:gd name="f77" fmla="*/ 66 f69 1"/>
                <a:gd name="f78" fmla="*/ 72 f70 1"/>
                <a:gd name="f79" fmla="*/ 56 f69 1"/>
                <a:gd name="f80" fmla="*/ 164 f70 1"/>
                <a:gd name="f81" fmla="*/ 42 f69 1"/>
                <a:gd name="f82" fmla="*/ 224 f70 1"/>
                <a:gd name="f83" fmla="*/ 34 f69 1"/>
                <a:gd name="f84" fmla="*/ 294 f70 1"/>
                <a:gd name="f85" fmla="*/ 26 f69 1"/>
                <a:gd name="f86" fmla="*/ 372 f70 1"/>
                <a:gd name="f87" fmla="*/ 20 f69 1"/>
                <a:gd name="f88" fmla="*/ 462 f70 1"/>
                <a:gd name="f89" fmla="*/ 14 f69 1"/>
                <a:gd name="f90" fmla="*/ 560 f70 1"/>
                <a:gd name="f91" fmla="*/ 8 f69 1"/>
                <a:gd name="f92" fmla="*/ 670 f70 1"/>
                <a:gd name="f93" fmla="*/ 4 f69 1"/>
                <a:gd name="f94" fmla="*/ 790 f70 1"/>
                <a:gd name="f95" fmla="*/ 2 f69 1"/>
                <a:gd name="f96" fmla="*/ 920 f70 1"/>
                <a:gd name="f97" fmla="*/ 0 f69 1"/>
                <a:gd name="f98" fmla="*/ 1060 f70 1"/>
                <a:gd name="f99" fmla="*/ 1210 f70 1"/>
                <a:gd name="f100" fmla="*/ 6 f69 1"/>
                <a:gd name="f101" fmla="*/ 1372 f70 1"/>
                <a:gd name="f102" fmla="*/ 1544 f70 1"/>
                <a:gd name="f103" fmla="*/ 24 f69 1"/>
                <a:gd name="f104" fmla="*/ 1726 f70 1"/>
                <a:gd name="f105" fmla="*/ 40 f69 1"/>
                <a:gd name="f106" fmla="*/ 1920 f70 1"/>
                <a:gd name="f107" fmla="*/ 58 f69 1"/>
                <a:gd name="f108" fmla="*/ 2126 f70 1"/>
                <a:gd name="f109" fmla="*/ 80 f69 1"/>
                <a:gd name="f110" fmla="*/ 2342 f70 1"/>
                <a:gd name="f111" fmla="*/ 106 f69 1"/>
                <a:gd name="f112" fmla="*/ 2570 f70 1"/>
                <a:gd name="f113" fmla="*/ 138 f69 1"/>
                <a:gd name="f114" fmla="*/ 2808 f70 1"/>
                <a:gd name="f115" fmla="*/ 174 f69 1"/>
                <a:gd name="f116" fmla="*/ 3058 f70 1"/>
                <a:gd name="f117" fmla="*/ 216 f69 1"/>
                <a:gd name="f118" fmla="*/ 3320 f70 1"/>
                <a:gd name="f119" fmla="*/ 266 f69 1"/>
                <a:gd name="f120" fmla="*/ 3594 f70 1"/>
                <a:gd name="f121" fmla="*/ 320 f69 1"/>
                <a:gd name="f122" fmla="*/ 3880 f70 1"/>
                <a:gd name="f123" fmla="*/ 380 f69 1"/>
                <a:gd name="f124" fmla="*/ 4178 f70 1"/>
                <a:gd name="f125" fmla="*/ 448 f69 1"/>
                <a:gd name="f126" fmla="*/ 4488 f70 1"/>
                <a:gd name="f127" fmla="*/ 522 f69 1"/>
                <a:gd name="f128" fmla="*/ 4810 f70 1"/>
                <a:gd name="f129" fmla="*/ 604 f69 1"/>
                <a:gd name="f130" fmla="*/ 5144 f70 1"/>
                <a:gd name="f131" fmla="*/ 694 f69 1"/>
                <a:gd name="f132" fmla="+- f71 0 f1"/>
                <a:gd name="f133" fmla="*/ f74 1 5144"/>
                <a:gd name="f134" fmla="*/ f75 1 694"/>
                <a:gd name="f135" fmla="*/ f76 1 5144"/>
                <a:gd name="f136" fmla="*/ f77 1 694"/>
                <a:gd name="f137" fmla="*/ f78 1 5144"/>
                <a:gd name="f138" fmla="*/ f79 1 694"/>
                <a:gd name="f139" fmla="*/ f80 1 5144"/>
                <a:gd name="f140" fmla="*/ f81 1 694"/>
                <a:gd name="f141" fmla="*/ f82 1 5144"/>
                <a:gd name="f142" fmla="*/ f83 1 694"/>
                <a:gd name="f143" fmla="*/ f84 1 5144"/>
                <a:gd name="f144" fmla="*/ f85 1 694"/>
                <a:gd name="f145" fmla="*/ f86 1 5144"/>
                <a:gd name="f146" fmla="*/ f87 1 694"/>
                <a:gd name="f147" fmla="*/ f88 1 5144"/>
                <a:gd name="f148" fmla="*/ f89 1 694"/>
                <a:gd name="f149" fmla="*/ f90 1 5144"/>
                <a:gd name="f150" fmla="*/ f91 1 694"/>
                <a:gd name="f151" fmla="*/ f92 1 5144"/>
                <a:gd name="f152" fmla="*/ f93 1 694"/>
                <a:gd name="f153" fmla="*/ f94 1 5144"/>
                <a:gd name="f154" fmla="*/ f95 1 694"/>
                <a:gd name="f155" fmla="*/ f96 1 5144"/>
                <a:gd name="f156" fmla="*/ f97 1 694"/>
                <a:gd name="f157" fmla="*/ f98 1 5144"/>
                <a:gd name="f158" fmla="*/ f99 1 5144"/>
                <a:gd name="f159" fmla="*/ f100 1 694"/>
                <a:gd name="f160" fmla="*/ f101 1 5144"/>
                <a:gd name="f161" fmla="*/ f102 1 5144"/>
                <a:gd name="f162" fmla="*/ f103 1 694"/>
                <a:gd name="f163" fmla="*/ f104 1 5144"/>
                <a:gd name="f164" fmla="*/ f105 1 694"/>
                <a:gd name="f165" fmla="*/ f106 1 5144"/>
                <a:gd name="f166" fmla="*/ f107 1 694"/>
                <a:gd name="f167" fmla="*/ f108 1 5144"/>
                <a:gd name="f168" fmla="*/ f109 1 694"/>
                <a:gd name="f169" fmla="*/ f110 1 5144"/>
                <a:gd name="f170" fmla="*/ f111 1 694"/>
                <a:gd name="f171" fmla="*/ f112 1 5144"/>
                <a:gd name="f172" fmla="*/ f113 1 694"/>
                <a:gd name="f173" fmla="*/ f114 1 5144"/>
                <a:gd name="f174" fmla="*/ f115 1 694"/>
                <a:gd name="f175" fmla="*/ f116 1 5144"/>
                <a:gd name="f176" fmla="*/ f117 1 694"/>
                <a:gd name="f177" fmla="*/ f118 1 5144"/>
                <a:gd name="f178" fmla="*/ f119 1 694"/>
                <a:gd name="f179" fmla="*/ f120 1 5144"/>
                <a:gd name="f180" fmla="*/ f121 1 694"/>
                <a:gd name="f181" fmla="*/ f122 1 5144"/>
                <a:gd name="f182" fmla="*/ f123 1 694"/>
                <a:gd name="f183" fmla="*/ f124 1 5144"/>
                <a:gd name="f184" fmla="*/ f125 1 694"/>
                <a:gd name="f185" fmla="*/ f126 1 5144"/>
                <a:gd name="f186" fmla="*/ f127 1 694"/>
                <a:gd name="f187" fmla="*/ f128 1 5144"/>
                <a:gd name="f188" fmla="*/ f129 1 694"/>
                <a:gd name="f189" fmla="*/ f130 1 5144"/>
                <a:gd name="f190" fmla="*/ f131 1 694"/>
                <a:gd name="f191" fmla="*/ 0 1 f72"/>
                <a:gd name="f192" fmla="*/ f66 1 f72"/>
                <a:gd name="f193" fmla="*/ 0 1 f73"/>
                <a:gd name="f194" fmla="*/ f67 1 f73"/>
                <a:gd name="f195" fmla="*/ f133 1 f72"/>
                <a:gd name="f196" fmla="*/ f134 1 f73"/>
                <a:gd name="f197" fmla="*/ f135 1 f72"/>
                <a:gd name="f198" fmla="*/ f136 1 f73"/>
                <a:gd name="f199" fmla="*/ f137 1 f72"/>
                <a:gd name="f200" fmla="*/ f138 1 f73"/>
                <a:gd name="f201" fmla="*/ f139 1 f72"/>
                <a:gd name="f202" fmla="*/ f140 1 f73"/>
                <a:gd name="f203" fmla="*/ f141 1 f72"/>
                <a:gd name="f204" fmla="*/ f142 1 f73"/>
                <a:gd name="f205" fmla="*/ f143 1 f72"/>
                <a:gd name="f206" fmla="*/ f144 1 f73"/>
                <a:gd name="f207" fmla="*/ f145 1 f72"/>
                <a:gd name="f208" fmla="*/ f146 1 f73"/>
                <a:gd name="f209" fmla="*/ f147 1 f72"/>
                <a:gd name="f210" fmla="*/ f148 1 f73"/>
                <a:gd name="f211" fmla="*/ f149 1 f72"/>
                <a:gd name="f212" fmla="*/ f150 1 f73"/>
                <a:gd name="f213" fmla="*/ f151 1 f72"/>
                <a:gd name="f214" fmla="*/ f152 1 f73"/>
                <a:gd name="f215" fmla="*/ f153 1 f72"/>
                <a:gd name="f216" fmla="*/ f154 1 f73"/>
                <a:gd name="f217" fmla="*/ f155 1 f72"/>
                <a:gd name="f218" fmla="*/ f156 1 f73"/>
                <a:gd name="f219" fmla="*/ f157 1 f72"/>
                <a:gd name="f220" fmla="*/ f158 1 f72"/>
                <a:gd name="f221" fmla="*/ f159 1 f73"/>
                <a:gd name="f222" fmla="*/ f160 1 f72"/>
                <a:gd name="f223" fmla="*/ f161 1 f72"/>
                <a:gd name="f224" fmla="*/ f162 1 f73"/>
                <a:gd name="f225" fmla="*/ f163 1 f72"/>
                <a:gd name="f226" fmla="*/ f164 1 f73"/>
                <a:gd name="f227" fmla="*/ f165 1 f72"/>
                <a:gd name="f228" fmla="*/ f166 1 f73"/>
                <a:gd name="f229" fmla="*/ f167 1 f72"/>
                <a:gd name="f230" fmla="*/ f168 1 f73"/>
                <a:gd name="f231" fmla="*/ f169 1 f72"/>
                <a:gd name="f232" fmla="*/ f170 1 f73"/>
                <a:gd name="f233" fmla="*/ f171 1 f72"/>
                <a:gd name="f234" fmla="*/ f172 1 f73"/>
                <a:gd name="f235" fmla="*/ f173 1 f72"/>
                <a:gd name="f236" fmla="*/ f174 1 f73"/>
                <a:gd name="f237" fmla="*/ f175 1 f72"/>
                <a:gd name="f238" fmla="*/ f176 1 f73"/>
                <a:gd name="f239" fmla="*/ f177 1 f72"/>
                <a:gd name="f240" fmla="*/ f178 1 f73"/>
                <a:gd name="f241" fmla="*/ f179 1 f72"/>
                <a:gd name="f242" fmla="*/ f180 1 f73"/>
                <a:gd name="f243" fmla="*/ f181 1 f72"/>
                <a:gd name="f244" fmla="*/ f182 1 f73"/>
                <a:gd name="f245" fmla="*/ f183 1 f72"/>
                <a:gd name="f246" fmla="*/ f184 1 f73"/>
                <a:gd name="f247" fmla="*/ f185 1 f72"/>
                <a:gd name="f248" fmla="*/ f186 1 f73"/>
                <a:gd name="f249" fmla="*/ f187 1 f72"/>
                <a:gd name="f250" fmla="*/ f188 1 f73"/>
                <a:gd name="f251" fmla="*/ f189 1 f72"/>
                <a:gd name="f252" fmla="*/ f190 1 f73"/>
                <a:gd name="f253" fmla="*/ f191 f63 1"/>
                <a:gd name="f254" fmla="*/ f192 f63 1"/>
                <a:gd name="f255" fmla="*/ f194 f64 1"/>
                <a:gd name="f256" fmla="*/ f193 f64 1"/>
                <a:gd name="f257" fmla="*/ f195 f63 1"/>
                <a:gd name="f258" fmla="*/ f196 f64 1"/>
                <a:gd name="f259" fmla="*/ f197 f63 1"/>
                <a:gd name="f260" fmla="*/ f198 f64 1"/>
                <a:gd name="f261" fmla="*/ f199 f63 1"/>
                <a:gd name="f262" fmla="*/ f200 f64 1"/>
                <a:gd name="f263" fmla="*/ f201 f63 1"/>
                <a:gd name="f264" fmla="*/ f202 f64 1"/>
                <a:gd name="f265" fmla="*/ f203 f63 1"/>
                <a:gd name="f266" fmla="*/ f204 f64 1"/>
                <a:gd name="f267" fmla="*/ f205 f63 1"/>
                <a:gd name="f268" fmla="*/ f206 f64 1"/>
                <a:gd name="f269" fmla="*/ f207 f63 1"/>
                <a:gd name="f270" fmla="*/ f208 f64 1"/>
                <a:gd name="f271" fmla="*/ f209 f63 1"/>
                <a:gd name="f272" fmla="*/ f210 f64 1"/>
                <a:gd name="f273" fmla="*/ f211 f63 1"/>
                <a:gd name="f274" fmla="*/ f212 f64 1"/>
                <a:gd name="f275" fmla="*/ f213 f63 1"/>
                <a:gd name="f276" fmla="*/ f214 f64 1"/>
                <a:gd name="f277" fmla="*/ f215 f63 1"/>
                <a:gd name="f278" fmla="*/ f216 f64 1"/>
                <a:gd name="f279" fmla="*/ f217 f63 1"/>
                <a:gd name="f280" fmla="*/ f218 f64 1"/>
                <a:gd name="f281" fmla="*/ f219 f63 1"/>
                <a:gd name="f282" fmla="*/ f220 f63 1"/>
                <a:gd name="f283" fmla="*/ f221 f64 1"/>
                <a:gd name="f284" fmla="*/ f222 f63 1"/>
                <a:gd name="f285" fmla="*/ f223 f63 1"/>
                <a:gd name="f286" fmla="*/ f224 f64 1"/>
                <a:gd name="f287" fmla="*/ f225 f63 1"/>
                <a:gd name="f288" fmla="*/ f226 f64 1"/>
                <a:gd name="f289" fmla="*/ f227 f63 1"/>
                <a:gd name="f290" fmla="*/ f228 f64 1"/>
                <a:gd name="f291" fmla="*/ f229 f63 1"/>
                <a:gd name="f292" fmla="*/ f230 f64 1"/>
                <a:gd name="f293" fmla="*/ f231 f63 1"/>
                <a:gd name="f294" fmla="*/ f232 f64 1"/>
                <a:gd name="f295" fmla="*/ f233 f63 1"/>
                <a:gd name="f296" fmla="*/ f234 f64 1"/>
                <a:gd name="f297" fmla="*/ f235 f63 1"/>
                <a:gd name="f298" fmla="*/ f236 f64 1"/>
                <a:gd name="f299" fmla="*/ f237 f63 1"/>
                <a:gd name="f300" fmla="*/ f238 f64 1"/>
                <a:gd name="f301" fmla="*/ f239 f63 1"/>
                <a:gd name="f302" fmla="*/ f240 f64 1"/>
                <a:gd name="f303" fmla="*/ f241 f63 1"/>
                <a:gd name="f304" fmla="*/ f242 f64 1"/>
                <a:gd name="f305" fmla="*/ f243 f63 1"/>
                <a:gd name="f306" fmla="*/ f244 f64 1"/>
                <a:gd name="f307" fmla="*/ f245 f63 1"/>
                <a:gd name="f308" fmla="*/ f246 f64 1"/>
                <a:gd name="f309" fmla="*/ f247 f63 1"/>
                <a:gd name="f310" fmla="*/ f248 f64 1"/>
                <a:gd name="f311" fmla="*/ f249 f63 1"/>
                <a:gd name="f312" fmla="*/ f250 f64 1"/>
                <a:gd name="f313" fmla="*/ f251 f63 1"/>
                <a:gd name="f314" fmla="*/ f25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57" y="f258"/>
                </a:cxn>
                <a:cxn ang="f132">
                  <a:pos x="f257" y="f258"/>
                </a:cxn>
                <a:cxn ang="f132">
                  <a:pos x="f259" y="f260"/>
                </a:cxn>
                <a:cxn ang="f132">
                  <a:pos x="f261" y="f262"/>
                </a:cxn>
                <a:cxn ang="f132">
                  <a:pos x="f263" y="f264"/>
                </a:cxn>
                <a:cxn ang="f132">
                  <a:pos x="f265" y="f266"/>
                </a:cxn>
                <a:cxn ang="f132">
                  <a:pos x="f267" y="f268"/>
                </a:cxn>
                <a:cxn ang="f132">
                  <a:pos x="f269" y="f270"/>
                </a:cxn>
                <a:cxn ang="f132">
                  <a:pos x="f271" y="f272"/>
                </a:cxn>
                <a:cxn ang="f132">
                  <a:pos x="f273" y="f274"/>
                </a:cxn>
                <a:cxn ang="f132">
                  <a:pos x="f275" y="f276"/>
                </a:cxn>
                <a:cxn ang="f132">
                  <a:pos x="f277" y="f278"/>
                </a:cxn>
                <a:cxn ang="f132">
                  <a:pos x="f279" y="f280"/>
                </a:cxn>
                <a:cxn ang="f132">
                  <a:pos x="f281" y="f278"/>
                </a:cxn>
                <a:cxn ang="f132">
                  <a:pos x="f282" y="f283"/>
                </a:cxn>
                <a:cxn ang="f132">
                  <a:pos x="f284" y="f272"/>
                </a:cxn>
                <a:cxn ang="f132">
                  <a:pos x="f285" y="f286"/>
                </a:cxn>
                <a:cxn ang="f132">
                  <a:pos x="f287" y="f288"/>
                </a:cxn>
                <a:cxn ang="f132">
                  <a:pos x="f289" y="f290"/>
                </a:cxn>
                <a:cxn ang="f132">
                  <a:pos x="f291" y="f292"/>
                </a:cxn>
                <a:cxn ang="f132">
                  <a:pos x="f293" y="f294"/>
                </a:cxn>
                <a:cxn ang="f132">
                  <a:pos x="f295" y="f296"/>
                </a:cxn>
                <a:cxn ang="f132">
                  <a:pos x="f297" y="f298"/>
                </a:cxn>
                <a:cxn ang="f132">
                  <a:pos x="f299" y="f300"/>
                </a:cxn>
                <a:cxn ang="f132">
                  <a:pos x="f301" y="f302"/>
                </a:cxn>
                <a:cxn ang="f132">
                  <a:pos x="f303" y="f304"/>
                </a:cxn>
                <a:cxn ang="f132">
                  <a:pos x="f305" y="f306"/>
                </a:cxn>
                <a:cxn ang="f132">
                  <a:pos x="f307" y="f308"/>
                </a:cxn>
                <a:cxn ang="f132">
                  <a:pos x="f309" y="f310"/>
                </a:cxn>
                <a:cxn ang="f132">
                  <a:pos x="f311" y="f312"/>
                </a:cxn>
                <a:cxn ang="f132">
                  <a:pos x="f313" y="f314"/>
                </a:cxn>
              </a:cxnLst>
              <a:rect l="f253" t="f256" r="f254" b="f255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Freeform 26"/>
            <p:cNvSpPr/>
            <p:nvPr/>
          </p:nvSpPr>
          <p:spPr>
            <a:xfrm>
              <a:off x="5616577" y="730250"/>
              <a:ext cx="3311529" cy="65246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*/ 0 f50 1"/>
                <a:gd name="f55" fmla="*/ 584 f49 1"/>
                <a:gd name="f56" fmla="*/ 90 f50 1"/>
                <a:gd name="f57" fmla="*/ 560 f49 1"/>
                <a:gd name="f58" fmla="*/ 336 f50 1"/>
                <a:gd name="f59" fmla="*/ 498 f49 1"/>
                <a:gd name="f60" fmla="*/ 506 f50 1"/>
                <a:gd name="f61" fmla="*/ 456 f49 1"/>
                <a:gd name="f62" fmla="*/ 702 f50 1"/>
                <a:gd name="f63" fmla="*/ 410 f49 1"/>
                <a:gd name="f64" fmla="*/ 920 f50 1"/>
                <a:gd name="f65" fmla="*/ 360 f49 1"/>
                <a:gd name="f66" fmla="*/ 1154 f50 1"/>
                <a:gd name="f67" fmla="*/ 306 f49 1"/>
                <a:gd name="f68" fmla="*/ 1402 f50 1"/>
                <a:gd name="f69" fmla="*/ 254 f49 1"/>
                <a:gd name="f70" fmla="*/ 1656 f50 1"/>
                <a:gd name="f71" fmla="*/ 202 f49 1"/>
                <a:gd name="f72" fmla="*/ 1916 f50 1"/>
                <a:gd name="f73" fmla="*/ 154 f49 1"/>
                <a:gd name="f74" fmla="*/ 2174 f50 1"/>
                <a:gd name="f75" fmla="*/ 108 f49 1"/>
                <a:gd name="f76" fmla="*/ 2302 f50 1"/>
                <a:gd name="f77" fmla="*/ 88 f49 1"/>
                <a:gd name="f78" fmla="*/ 2426 f50 1"/>
                <a:gd name="f79" fmla="*/ 68 f49 1"/>
                <a:gd name="f80" fmla="*/ 2550 f50 1"/>
                <a:gd name="f81" fmla="*/ 52 f49 1"/>
                <a:gd name="f82" fmla="*/ 2670 f50 1"/>
                <a:gd name="f83" fmla="*/ 36 f49 1"/>
                <a:gd name="f84" fmla="*/ 2788 f50 1"/>
                <a:gd name="f85" fmla="*/ 24 f49 1"/>
                <a:gd name="f86" fmla="*/ 2900 f50 1"/>
                <a:gd name="f87" fmla="*/ 14 f49 1"/>
                <a:gd name="f88" fmla="*/ 3008 f50 1"/>
                <a:gd name="f89" fmla="*/ 6 f49 1"/>
                <a:gd name="f90" fmla="*/ 3112 f50 1"/>
                <a:gd name="f91" fmla="*/ 0 f49 1"/>
                <a:gd name="f92" fmla="+- f51 0 f1"/>
                <a:gd name="f93" fmla="*/ f54 1 3112"/>
                <a:gd name="f94" fmla="*/ f55 1 584"/>
                <a:gd name="f95" fmla="*/ f56 1 3112"/>
                <a:gd name="f96" fmla="*/ f57 1 584"/>
                <a:gd name="f97" fmla="*/ f58 1 3112"/>
                <a:gd name="f98" fmla="*/ f59 1 584"/>
                <a:gd name="f99" fmla="*/ f60 1 3112"/>
                <a:gd name="f100" fmla="*/ f61 1 584"/>
                <a:gd name="f101" fmla="*/ f62 1 3112"/>
                <a:gd name="f102" fmla="*/ f63 1 584"/>
                <a:gd name="f103" fmla="*/ f64 1 3112"/>
                <a:gd name="f104" fmla="*/ f65 1 584"/>
                <a:gd name="f105" fmla="*/ f66 1 3112"/>
                <a:gd name="f106" fmla="*/ f67 1 584"/>
                <a:gd name="f107" fmla="*/ f68 1 3112"/>
                <a:gd name="f108" fmla="*/ f69 1 584"/>
                <a:gd name="f109" fmla="*/ f70 1 3112"/>
                <a:gd name="f110" fmla="*/ f71 1 584"/>
                <a:gd name="f111" fmla="*/ f72 1 3112"/>
                <a:gd name="f112" fmla="*/ f73 1 584"/>
                <a:gd name="f113" fmla="*/ f74 1 3112"/>
                <a:gd name="f114" fmla="*/ f75 1 584"/>
                <a:gd name="f115" fmla="*/ f76 1 3112"/>
                <a:gd name="f116" fmla="*/ f77 1 584"/>
                <a:gd name="f117" fmla="*/ f78 1 3112"/>
                <a:gd name="f118" fmla="*/ f79 1 584"/>
                <a:gd name="f119" fmla="*/ f80 1 3112"/>
                <a:gd name="f120" fmla="*/ f81 1 584"/>
                <a:gd name="f121" fmla="*/ f82 1 3112"/>
                <a:gd name="f122" fmla="*/ f83 1 584"/>
                <a:gd name="f123" fmla="*/ f84 1 3112"/>
                <a:gd name="f124" fmla="*/ f85 1 584"/>
                <a:gd name="f125" fmla="*/ f86 1 3112"/>
                <a:gd name="f126" fmla="*/ f87 1 584"/>
                <a:gd name="f127" fmla="*/ f88 1 3112"/>
                <a:gd name="f128" fmla="*/ f89 1 584"/>
                <a:gd name="f129" fmla="*/ f90 1 3112"/>
                <a:gd name="f130" fmla="*/ f91 1 584"/>
                <a:gd name="f131" fmla="*/ 0 1 f52"/>
                <a:gd name="f132" fmla="*/ f46 1 f52"/>
                <a:gd name="f133" fmla="*/ 0 1 f53"/>
                <a:gd name="f134" fmla="*/ f47 1 f53"/>
                <a:gd name="f135" fmla="*/ f93 1 f52"/>
                <a:gd name="f136" fmla="*/ f94 1 f53"/>
                <a:gd name="f137" fmla="*/ f95 1 f52"/>
                <a:gd name="f138" fmla="*/ f96 1 f53"/>
                <a:gd name="f139" fmla="*/ f97 1 f52"/>
                <a:gd name="f140" fmla="*/ f98 1 f53"/>
                <a:gd name="f141" fmla="*/ f99 1 f52"/>
                <a:gd name="f142" fmla="*/ f100 1 f53"/>
                <a:gd name="f143" fmla="*/ f101 1 f52"/>
                <a:gd name="f144" fmla="*/ f102 1 f53"/>
                <a:gd name="f145" fmla="*/ f103 1 f52"/>
                <a:gd name="f146" fmla="*/ f104 1 f53"/>
                <a:gd name="f147" fmla="*/ f105 1 f52"/>
                <a:gd name="f148" fmla="*/ f106 1 f53"/>
                <a:gd name="f149" fmla="*/ f107 1 f52"/>
                <a:gd name="f150" fmla="*/ f108 1 f53"/>
                <a:gd name="f151" fmla="*/ f109 1 f52"/>
                <a:gd name="f152" fmla="*/ f110 1 f53"/>
                <a:gd name="f153" fmla="*/ f111 1 f52"/>
                <a:gd name="f154" fmla="*/ f112 1 f53"/>
                <a:gd name="f155" fmla="*/ f113 1 f52"/>
                <a:gd name="f156" fmla="*/ f114 1 f53"/>
                <a:gd name="f157" fmla="*/ f115 1 f52"/>
                <a:gd name="f158" fmla="*/ f116 1 f53"/>
                <a:gd name="f159" fmla="*/ f117 1 f52"/>
                <a:gd name="f160" fmla="*/ f118 1 f53"/>
                <a:gd name="f161" fmla="*/ f119 1 f52"/>
                <a:gd name="f162" fmla="*/ f120 1 f53"/>
                <a:gd name="f163" fmla="*/ f121 1 f52"/>
                <a:gd name="f164" fmla="*/ f122 1 f53"/>
                <a:gd name="f165" fmla="*/ f123 1 f52"/>
                <a:gd name="f166" fmla="*/ f124 1 f53"/>
                <a:gd name="f167" fmla="*/ f125 1 f52"/>
                <a:gd name="f168" fmla="*/ f126 1 f53"/>
                <a:gd name="f169" fmla="*/ f127 1 f52"/>
                <a:gd name="f170" fmla="*/ f128 1 f53"/>
                <a:gd name="f171" fmla="*/ f129 1 f52"/>
                <a:gd name="f172" fmla="*/ f130 1 f53"/>
                <a:gd name="f173" fmla="*/ f131 f43 1"/>
                <a:gd name="f174" fmla="*/ f132 f43 1"/>
                <a:gd name="f175" fmla="*/ f134 f44 1"/>
                <a:gd name="f176" fmla="*/ f133 f44 1"/>
                <a:gd name="f177" fmla="*/ f135 f43 1"/>
                <a:gd name="f178" fmla="*/ f136 f44 1"/>
                <a:gd name="f179" fmla="*/ f137 f43 1"/>
                <a:gd name="f180" fmla="*/ f138 f44 1"/>
                <a:gd name="f181" fmla="*/ f139 f43 1"/>
                <a:gd name="f182" fmla="*/ f140 f44 1"/>
                <a:gd name="f183" fmla="*/ f141 f43 1"/>
                <a:gd name="f184" fmla="*/ f142 f44 1"/>
                <a:gd name="f185" fmla="*/ f143 f43 1"/>
                <a:gd name="f186" fmla="*/ f144 f44 1"/>
                <a:gd name="f187" fmla="*/ f145 f43 1"/>
                <a:gd name="f188" fmla="*/ f146 f44 1"/>
                <a:gd name="f189" fmla="*/ f147 f43 1"/>
                <a:gd name="f190" fmla="*/ f148 f44 1"/>
                <a:gd name="f191" fmla="*/ f149 f43 1"/>
                <a:gd name="f192" fmla="*/ f150 f44 1"/>
                <a:gd name="f193" fmla="*/ f151 f43 1"/>
                <a:gd name="f194" fmla="*/ f152 f44 1"/>
                <a:gd name="f195" fmla="*/ f153 f43 1"/>
                <a:gd name="f196" fmla="*/ f154 f44 1"/>
                <a:gd name="f197" fmla="*/ f155 f43 1"/>
                <a:gd name="f198" fmla="*/ f156 f44 1"/>
                <a:gd name="f199" fmla="*/ f157 f43 1"/>
                <a:gd name="f200" fmla="*/ f158 f44 1"/>
                <a:gd name="f201" fmla="*/ f159 f43 1"/>
                <a:gd name="f202" fmla="*/ f160 f44 1"/>
                <a:gd name="f203" fmla="*/ f161 f43 1"/>
                <a:gd name="f204" fmla="*/ f162 f44 1"/>
                <a:gd name="f205" fmla="*/ f163 f43 1"/>
                <a:gd name="f206" fmla="*/ f164 f44 1"/>
                <a:gd name="f207" fmla="*/ f165 f43 1"/>
                <a:gd name="f208" fmla="*/ f166 f44 1"/>
                <a:gd name="f209" fmla="*/ f167 f43 1"/>
                <a:gd name="f210" fmla="*/ f168 f44 1"/>
                <a:gd name="f211" fmla="*/ f169 f43 1"/>
                <a:gd name="f212" fmla="*/ f170 f44 1"/>
                <a:gd name="f213" fmla="*/ f171 f43 1"/>
                <a:gd name="f214" fmla="*/ f17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77" y="f178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81" y="f182"/>
                </a:cxn>
                <a:cxn ang="f92">
                  <a:pos x="f183" y="f184"/>
                </a:cxn>
                <a:cxn ang="f92">
                  <a:pos x="f185" y="f186"/>
                </a:cxn>
                <a:cxn ang="f92">
                  <a:pos x="f187" y="f188"/>
                </a:cxn>
                <a:cxn ang="f92">
                  <a:pos x="f189" y="f190"/>
                </a:cxn>
                <a:cxn ang="f92">
                  <a:pos x="f191" y="f192"/>
                </a:cxn>
                <a:cxn ang="f92">
                  <a:pos x="f193" y="f194"/>
                </a:cxn>
                <a:cxn ang="f92">
                  <a:pos x="f195" y="f196"/>
                </a:cxn>
                <a:cxn ang="f92">
                  <a:pos x="f197" y="f198"/>
                </a:cxn>
                <a:cxn ang="f92">
                  <a:pos x="f199" y="f200"/>
                </a:cxn>
                <a:cxn ang="f92">
                  <a:pos x="f201" y="f202"/>
                </a:cxn>
                <a:cxn ang="f92">
                  <a:pos x="f203" y="f204"/>
                </a:cxn>
                <a:cxn ang="f92">
                  <a:pos x="f205" y="f206"/>
                </a:cxn>
                <a:cxn ang="f92">
                  <a:pos x="f207" y="f208"/>
                </a:cxn>
                <a:cxn ang="f92">
                  <a:pos x="f209" y="f210"/>
                </a:cxn>
                <a:cxn ang="f92">
                  <a:pos x="f211" y="f212"/>
                </a:cxn>
                <a:cxn ang="f92">
                  <a:pos x="f213" y="f214"/>
                </a:cxn>
              </a:cxnLst>
              <a:rect l="f173" t="f176" r="f174" b="f175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4" name="Freeform 28"/>
            <p:cNvSpPr/>
            <p:nvPr/>
          </p:nvSpPr>
          <p:spPr>
            <a:xfrm>
              <a:off x="211134" y="714375"/>
              <a:ext cx="8723322" cy="13319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*/ 8192 f130 1"/>
                <a:gd name="f135" fmla="*/ 512 f129 1"/>
                <a:gd name="f136" fmla="*/ 8040 f130 1"/>
                <a:gd name="f137" fmla="*/ 570 f129 1"/>
                <a:gd name="f138" fmla="*/ 7878 f130 1"/>
                <a:gd name="f139" fmla="*/ 620 f129 1"/>
                <a:gd name="f140" fmla="*/ 7706 f130 1"/>
                <a:gd name="f141" fmla="*/ 666 f129 1"/>
                <a:gd name="f142" fmla="*/ 7522 f130 1"/>
                <a:gd name="f143" fmla="*/ 702 f129 1"/>
                <a:gd name="f144" fmla="*/ 7322 f130 1"/>
                <a:gd name="f145" fmla="*/ 730 f129 1"/>
                <a:gd name="f146" fmla="*/ 7106 f130 1"/>
                <a:gd name="f147" fmla="*/ 750 f129 1"/>
                <a:gd name="f148" fmla="*/ 6872 f130 1"/>
                <a:gd name="f149" fmla="*/ 762 f129 1"/>
                <a:gd name="f150" fmla="*/ 6618 f130 1"/>
                <a:gd name="f151" fmla="*/ 760 f129 1"/>
                <a:gd name="f152" fmla="*/ 6342 f130 1"/>
                <a:gd name="f153" fmla="*/ 6042 f130 1"/>
                <a:gd name="f154" fmla="*/ 726 f129 1"/>
                <a:gd name="f155" fmla="*/ 5716 f130 1"/>
                <a:gd name="f156" fmla="*/ 690 f129 1"/>
                <a:gd name="f157" fmla="*/ 5364 f130 1"/>
                <a:gd name="f158" fmla="*/ 642 f129 1"/>
                <a:gd name="f159" fmla="*/ 4982 f130 1"/>
                <a:gd name="f160" fmla="*/ 578 f129 1"/>
                <a:gd name="f161" fmla="*/ 4568 f130 1"/>
                <a:gd name="f162" fmla="*/ 500 f129 1"/>
                <a:gd name="f163" fmla="*/ 4122 f130 1"/>
                <a:gd name="f164" fmla="*/ 406 f129 1"/>
                <a:gd name="f165" fmla="*/ 3640 f130 1"/>
                <a:gd name="f166" fmla="*/ 296 f129 1"/>
                <a:gd name="f167" fmla="*/ 3396 f130 1"/>
                <a:gd name="f168" fmla="*/ 240 f129 1"/>
                <a:gd name="f169" fmla="*/ 2934 f130 1"/>
                <a:gd name="f170" fmla="*/ 148 f129 1"/>
                <a:gd name="f171" fmla="*/ 2512 f130 1"/>
                <a:gd name="f172" fmla="*/ 82 f129 1"/>
                <a:gd name="f173" fmla="*/ 2126 f130 1"/>
                <a:gd name="f174" fmla="*/ 36 f129 1"/>
                <a:gd name="f175" fmla="*/ 1776 f130 1"/>
                <a:gd name="f176" fmla="*/ 10 f129 1"/>
                <a:gd name="f177" fmla="*/ 1462 f130 1"/>
                <a:gd name="f178" fmla="*/ 0 f129 1"/>
                <a:gd name="f179" fmla="*/ 1182 f130 1"/>
                <a:gd name="f180" fmla="*/ 4 f129 1"/>
                <a:gd name="f181" fmla="*/ 934 f130 1"/>
                <a:gd name="f182" fmla="*/ 20 f129 1"/>
                <a:gd name="f183" fmla="*/ 716 f130 1"/>
                <a:gd name="f184" fmla="*/ 44 f129 1"/>
                <a:gd name="f185" fmla="*/ 530 f130 1"/>
                <a:gd name="f186" fmla="*/ 74 f129 1"/>
                <a:gd name="f187" fmla="*/ 374 f130 1"/>
                <a:gd name="f188" fmla="*/ 108 f129 1"/>
                <a:gd name="f189" fmla="*/ 248 f130 1"/>
                <a:gd name="f190" fmla="*/ 144 f129 1"/>
                <a:gd name="f191" fmla="*/ 148 f130 1"/>
                <a:gd name="f192" fmla="*/ 176 f129 1"/>
                <a:gd name="f193" fmla="*/ 48 f130 1"/>
                <a:gd name="f194" fmla="*/ 216 f129 1"/>
                <a:gd name="f195" fmla="*/ 0 f130 1"/>
                <a:gd name="f196" fmla="*/ 1192 f129 1"/>
                <a:gd name="f197" fmla="*/ 8196 f130 1"/>
                <a:gd name="f198" fmla="*/ 1186 f129 1"/>
                <a:gd name="f199" fmla="*/ 510 f129 1"/>
                <a:gd name="f200" fmla="+- f131 0 f1"/>
                <a:gd name="f201" fmla="*/ f134 1 8196"/>
                <a:gd name="f202" fmla="*/ f135 1 1192"/>
                <a:gd name="f203" fmla="*/ f136 1 8196"/>
                <a:gd name="f204" fmla="*/ f137 1 1192"/>
                <a:gd name="f205" fmla="*/ f138 1 8196"/>
                <a:gd name="f206" fmla="*/ f139 1 1192"/>
                <a:gd name="f207" fmla="*/ f140 1 8196"/>
                <a:gd name="f208" fmla="*/ f141 1 1192"/>
                <a:gd name="f209" fmla="*/ f142 1 8196"/>
                <a:gd name="f210" fmla="*/ f143 1 1192"/>
                <a:gd name="f211" fmla="*/ f144 1 8196"/>
                <a:gd name="f212" fmla="*/ f145 1 1192"/>
                <a:gd name="f213" fmla="*/ f146 1 8196"/>
                <a:gd name="f214" fmla="*/ f147 1 1192"/>
                <a:gd name="f215" fmla="*/ f148 1 8196"/>
                <a:gd name="f216" fmla="*/ f149 1 1192"/>
                <a:gd name="f217" fmla="*/ f150 1 8196"/>
                <a:gd name="f218" fmla="*/ f151 1 1192"/>
                <a:gd name="f219" fmla="*/ f152 1 8196"/>
                <a:gd name="f220" fmla="*/ f153 1 8196"/>
                <a:gd name="f221" fmla="*/ f154 1 1192"/>
                <a:gd name="f222" fmla="*/ f155 1 8196"/>
                <a:gd name="f223" fmla="*/ f156 1 1192"/>
                <a:gd name="f224" fmla="*/ f157 1 8196"/>
                <a:gd name="f225" fmla="*/ f158 1 1192"/>
                <a:gd name="f226" fmla="*/ f159 1 8196"/>
                <a:gd name="f227" fmla="*/ f160 1 1192"/>
                <a:gd name="f228" fmla="*/ f161 1 8196"/>
                <a:gd name="f229" fmla="*/ f162 1 1192"/>
                <a:gd name="f230" fmla="*/ f163 1 8196"/>
                <a:gd name="f231" fmla="*/ f164 1 1192"/>
                <a:gd name="f232" fmla="*/ f165 1 8196"/>
                <a:gd name="f233" fmla="*/ f166 1 1192"/>
                <a:gd name="f234" fmla="*/ f167 1 8196"/>
                <a:gd name="f235" fmla="*/ f168 1 1192"/>
                <a:gd name="f236" fmla="*/ f169 1 8196"/>
                <a:gd name="f237" fmla="*/ f170 1 1192"/>
                <a:gd name="f238" fmla="*/ f171 1 8196"/>
                <a:gd name="f239" fmla="*/ f172 1 1192"/>
                <a:gd name="f240" fmla="*/ f173 1 8196"/>
                <a:gd name="f241" fmla="*/ f174 1 1192"/>
                <a:gd name="f242" fmla="*/ f175 1 8196"/>
                <a:gd name="f243" fmla="*/ f176 1 1192"/>
                <a:gd name="f244" fmla="*/ f177 1 8196"/>
                <a:gd name="f245" fmla="*/ f178 1 1192"/>
                <a:gd name="f246" fmla="*/ f179 1 8196"/>
                <a:gd name="f247" fmla="*/ f180 1 1192"/>
                <a:gd name="f248" fmla="*/ f181 1 8196"/>
                <a:gd name="f249" fmla="*/ f182 1 1192"/>
                <a:gd name="f250" fmla="*/ f183 1 8196"/>
                <a:gd name="f251" fmla="*/ f184 1 1192"/>
                <a:gd name="f252" fmla="*/ f185 1 8196"/>
                <a:gd name="f253" fmla="*/ f186 1 1192"/>
                <a:gd name="f254" fmla="*/ f187 1 8196"/>
                <a:gd name="f255" fmla="*/ f188 1 1192"/>
                <a:gd name="f256" fmla="*/ f189 1 8196"/>
                <a:gd name="f257" fmla="*/ f190 1 1192"/>
                <a:gd name="f258" fmla="*/ f191 1 8196"/>
                <a:gd name="f259" fmla="*/ f192 1 1192"/>
                <a:gd name="f260" fmla="*/ f193 1 8196"/>
                <a:gd name="f261" fmla="*/ f194 1 1192"/>
                <a:gd name="f262" fmla="*/ f195 1 8196"/>
                <a:gd name="f263" fmla="*/ f196 1 1192"/>
                <a:gd name="f264" fmla="*/ f197 1 8196"/>
                <a:gd name="f265" fmla="*/ f198 1 1192"/>
                <a:gd name="f266" fmla="*/ f199 1 1192"/>
                <a:gd name="f267" fmla="*/ 0 1 f132"/>
                <a:gd name="f268" fmla="*/ f126 1 f132"/>
                <a:gd name="f269" fmla="*/ 0 1 f133"/>
                <a:gd name="f270" fmla="*/ f127 1 f133"/>
                <a:gd name="f271" fmla="*/ f201 1 f132"/>
                <a:gd name="f272" fmla="*/ f202 1 f133"/>
                <a:gd name="f273" fmla="*/ f203 1 f132"/>
                <a:gd name="f274" fmla="*/ f204 1 f133"/>
                <a:gd name="f275" fmla="*/ f205 1 f132"/>
                <a:gd name="f276" fmla="*/ f206 1 f133"/>
                <a:gd name="f277" fmla="*/ f207 1 f132"/>
                <a:gd name="f278" fmla="*/ f208 1 f133"/>
                <a:gd name="f279" fmla="*/ f209 1 f132"/>
                <a:gd name="f280" fmla="*/ f210 1 f133"/>
                <a:gd name="f281" fmla="*/ f211 1 f132"/>
                <a:gd name="f282" fmla="*/ f212 1 f133"/>
                <a:gd name="f283" fmla="*/ f213 1 f132"/>
                <a:gd name="f284" fmla="*/ f214 1 f133"/>
                <a:gd name="f285" fmla="*/ f215 1 f132"/>
                <a:gd name="f286" fmla="*/ f216 1 f133"/>
                <a:gd name="f287" fmla="*/ f217 1 f132"/>
                <a:gd name="f288" fmla="*/ f218 1 f133"/>
                <a:gd name="f289" fmla="*/ f219 1 f132"/>
                <a:gd name="f290" fmla="*/ f220 1 f132"/>
                <a:gd name="f291" fmla="*/ f221 1 f133"/>
                <a:gd name="f292" fmla="*/ f222 1 f132"/>
                <a:gd name="f293" fmla="*/ f223 1 f133"/>
                <a:gd name="f294" fmla="*/ f224 1 f132"/>
                <a:gd name="f295" fmla="*/ f225 1 f133"/>
                <a:gd name="f296" fmla="*/ f226 1 f132"/>
                <a:gd name="f297" fmla="*/ f227 1 f133"/>
                <a:gd name="f298" fmla="*/ f228 1 f132"/>
                <a:gd name="f299" fmla="*/ f229 1 f133"/>
                <a:gd name="f300" fmla="*/ f230 1 f132"/>
                <a:gd name="f301" fmla="*/ f231 1 f133"/>
                <a:gd name="f302" fmla="*/ f232 1 f132"/>
                <a:gd name="f303" fmla="*/ f233 1 f133"/>
                <a:gd name="f304" fmla="*/ f234 1 f132"/>
                <a:gd name="f305" fmla="*/ f235 1 f133"/>
                <a:gd name="f306" fmla="*/ f236 1 f132"/>
                <a:gd name="f307" fmla="*/ f237 1 f133"/>
                <a:gd name="f308" fmla="*/ f238 1 f132"/>
                <a:gd name="f309" fmla="*/ f239 1 f133"/>
                <a:gd name="f310" fmla="*/ f240 1 f132"/>
                <a:gd name="f311" fmla="*/ f241 1 f133"/>
                <a:gd name="f312" fmla="*/ f242 1 f132"/>
                <a:gd name="f313" fmla="*/ f243 1 f133"/>
                <a:gd name="f314" fmla="*/ f244 1 f132"/>
                <a:gd name="f315" fmla="*/ f245 1 f133"/>
                <a:gd name="f316" fmla="*/ f246 1 f132"/>
                <a:gd name="f317" fmla="*/ f247 1 f133"/>
                <a:gd name="f318" fmla="*/ f248 1 f132"/>
                <a:gd name="f319" fmla="*/ f249 1 f133"/>
                <a:gd name="f320" fmla="*/ f250 1 f132"/>
                <a:gd name="f321" fmla="*/ f251 1 f133"/>
                <a:gd name="f322" fmla="*/ f252 1 f132"/>
                <a:gd name="f323" fmla="*/ f253 1 f133"/>
                <a:gd name="f324" fmla="*/ f254 1 f132"/>
                <a:gd name="f325" fmla="*/ f255 1 f133"/>
                <a:gd name="f326" fmla="*/ f256 1 f132"/>
                <a:gd name="f327" fmla="*/ f257 1 f133"/>
                <a:gd name="f328" fmla="*/ f258 1 f132"/>
                <a:gd name="f329" fmla="*/ f259 1 f133"/>
                <a:gd name="f330" fmla="*/ f260 1 f132"/>
                <a:gd name="f331" fmla="*/ f261 1 f133"/>
                <a:gd name="f332" fmla="*/ f262 1 f132"/>
                <a:gd name="f333" fmla="*/ f263 1 f133"/>
                <a:gd name="f334" fmla="*/ f264 1 f132"/>
                <a:gd name="f335" fmla="*/ f265 1 f133"/>
                <a:gd name="f336" fmla="*/ f266 1 f133"/>
                <a:gd name="f337" fmla="*/ f267 f123 1"/>
                <a:gd name="f338" fmla="*/ f268 f123 1"/>
                <a:gd name="f339" fmla="*/ f270 f124 1"/>
                <a:gd name="f340" fmla="*/ f269 f124 1"/>
                <a:gd name="f341" fmla="*/ f271 f123 1"/>
                <a:gd name="f342" fmla="*/ f272 f124 1"/>
                <a:gd name="f343" fmla="*/ f273 f123 1"/>
                <a:gd name="f344" fmla="*/ f274 f124 1"/>
                <a:gd name="f345" fmla="*/ f275 f123 1"/>
                <a:gd name="f346" fmla="*/ f276 f124 1"/>
                <a:gd name="f347" fmla="*/ f277 f123 1"/>
                <a:gd name="f348" fmla="*/ f278 f124 1"/>
                <a:gd name="f349" fmla="*/ f279 f123 1"/>
                <a:gd name="f350" fmla="*/ f280 f124 1"/>
                <a:gd name="f351" fmla="*/ f281 f123 1"/>
                <a:gd name="f352" fmla="*/ f282 f124 1"/>
                <a:gd name="f353" fmla="*/ f283 f123 1"/>
                <a:gd name="f354" fmla="*/ f284 f124 1"/>
                <a:gd name="f355" fmla="*/ f285 f123 1"/>
                <a:gd name="f356" fmla="*/ f286 f124 1"/>
                <a:gd name="f357" fmla="*/ f287 f123 1"/>
                <a:gd name="f358" fmla="*/ f288 f124 1"/>
                <a:gd name="f359" fmla="*/ f289 f123 1"/>
                <a:gd name="f360" fmla="*/ f290 f123 1"/>
                <a:gd name="f361" fmla="*/ f291 f124 1"/>
                <a:gd name="f362" fmla="*/ f292 f123 1"/>
                <a:gd name="f363" fmla="*/ f293 f124 1"/>
                <a:gd name="f364" fmla="*/ f294 f123 1"/>
                <a:gd name="f365" fmla="*/ f295 f124 1"/>
                <a:gd name="f366" fmla="*/ f296 f123 1"/>
                <a:gd name="f367" fmla="*/ f297 f124 1"/>
                <a:gd name="f368" fmla="*/ f298 f123 1"/>
                <a:gd name="f369" fmla="*/ f299 f124 1"/>
                <a:gd name="f370" fmla="*/ f300 f123 1"/>
                <a:gd name="f371" fmla="*/ f301 f124 1"/>
                <a:gd name="f372" fmla="*/ f302 f123 1"/>
                <a:gd name="f373" fmla="*/ f303 f124 1"/>
                <a:gd name="f374" fmla="*/ f304 f123 1"/>
                <a:gd name="f375" fmla="*/ f305 f124 1"/>
                <a:gd name="f376" fmla="*/ f306 f123 1"/>
                <a:gd name="f377" fmla="*/ f307 f124 1"/>
                <a:gd name="f378" fmla="*/ f308 f123 1"/>
                <a:gd name="f379" fmla="*/ f309 f124 1"/>
                <a:gd name="f380" fmla="*/ f310 f123 1"/>
                <a:gd name="f381" fmla="*/ f311 f124 1"/>
                <a:gd name="f382" fmla="*/ f312 f123 1"/>
                <a:gd name="f383" fmla="*/ f313 f124 1"/>
                <a:gd name="f384" fmla="*/ f314 f123 1"/>
                <a:gd name="f385" fmla="*/ f315 f124 1"/>
                <a:gd name="f386" fmla="*/ f316 f123 1"/>
                <a:gd name="f387" fmla="*/ f317 f124 1"/>
                <a:gd name="f388" fmla="*/ f318 f123 1"/>
                <a:gd name="f389" fmla="*/ f319 f124 1"/>
                <a:gd name="f390" fmla="*/ f320 f123 1"/>
                <a:gd name="f391" fmla="*/ f321 f124 1"/>
                <a:gd name="f392" fmla="*/ f322 f123 1"/>
                <a:gd name="f393" fmla="*/ f323 f124 1"/>
                <a:gd name="f394" fmla="*/ f324 f123 1"/>
                <a:gd name="f395" fmla="*/ f325 f124 1"/>
                <a:gd name="f396" fmla="*/ f326 f123 1"/>
                <a:gd name="f397" fmla="*/ f327 f124 1"/>
                <a:gd name="f398" fmla="*/ f328 f123 1"/>
                <a:gd name="f399" fmla="*/ f329 f124 1"/>
                <a:gd name="f400" fmla="*/ f330 f123 1"/>
                <a:gd name="f401" fmla="*/ f331 f124 1"/>
                <a:gd name="f402" fmla="*/ f332 f123 1"/>
                <a:gd name="f403" fmla="*/ f333 f124 1"/>
                <a:gd name="f404" fmla="*/ f334 f123 1"/>
                <a:gd name="f405" fmla="*/ f335 f124 1"/>
                <a:gd name="f406" fmla="*/ f336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57" y="f358"/>
                </a:cxn>
                <a:cxn ang="f200">
                  <a:pos x="f359" y="f354"/>
                </a:cxn>
                <a:cxn ang="f200">
                  <a:pos x="f360" y="f361"/>
                </a:cxn>
                <a:cxn ang="f200">
                  <a:pos x="f362" y="f363"/>
                </a:cxn>
                <a:cxn ang="f200">
                  <a:pos x="f364" y="f365"/>
                </a:cxn>
                <a:cxn ang="f200">
                  <a:pos x="f366" y="f367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74" y="f375"/>
                </a:cxn>
                <a:cxn ang="f200">
                  <a:pos x="f376" y="f377"/>
                </a:cxn>
                <a:cxn ang="f200">
                  <a:pos x="f378" y="f379"/>
                </a:cxn>
                <a:cxn ang="f200">
                  <a:pos x="f380" y="f381"/>
                </a:cxn>
                <a:cxn ang="f200">
                  <a:pos x="f382" y="f383"/>
                </a:cxn>
                <a:cxn ang="f200">
                  <a:pos x="f384" y="f385"/>
                </a:cxn>
                <a:cxn ang="f200">
                  <a:pos x="f386" y="f387"/>
                </a:cxn>
                <a:cxn ang="f200">
                  <a:pos x="f388" y="f389"/>
                </a:cxn>
                <a:cxn ang="f200">
                  <a:pos x="f390" y="f391"/>
                </a:cxn>
                <a:cxn ang="f200">
                  <a:pos x="f392" y="f393"/>
                </a:cxn>
                <a:cxn ang="f200">
                  <a:pos x="f394" y="f395"/>
                </a:cxn>
                <a:cxn ang="f200">
                  <a:pos x="f396" y="f397"/>
                </a:cxn>
                <a:cxn ang="f200">
                  <a:pos x="f398" y="f399"/>
                </a:cxn>
                <a:cxn ang="f200">
                  <a:pos x="f400" y="f401"/>
                </a:cxn>
                <a:cxn ang="f200">
                  <a:pos x="f402" y="f375"/>
                </a:cxn>
                <a:cxn ang="f200">
                  <a:pos x="f341" y="f403"/>
                </a:cxn>
                <a:cxn ang="f200">
                  <a:pos x="f404" y="f405"/>
                </a:cxn>
                <a:cxn ang="f200">
                  <a:pos x="f404" y="f406"/>
                </a:cxn>
                <a:cxn ang="f200">
                  <a:pos x="f341" y="f342"/>
                </a:cxn>
              </a:cxnLst>
              <a:rect l="f337" t="f340" r="f338" b="f339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" name="Text Placeholder 3"/>
          <p:cNvSpPr txBox="1">
            <a:spLocks noGrp="1"/>
          </p:cNvSpPr>
          <p:nvPr>
            <p:ph type="body" idx="2"/>
          </p:nvPr>
        </p:nvSpPr>
        <p:spPr>
          <a:xfrm>
            <a:off x="914400" y="3581403"/>
            <a:ext cx="3352803" cy="190499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itle 21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3" cy="1252728"/>
          </a:xfrm>
        </p:spPr>
        <p:txBody>
          <a:bodyPr anchor="b" anchorCtr="0"/>
          <a:lstStyle>
            <a:lvl1pPr algn="l">
              <a:defRPr sz="3200">
                <a:solidFill>
                  <a:srgbClr val="7F6000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Content Placeholder 2"/>
          <p:cNvSpPr txBox="1">
            <a:spLocks noGrp="1"/>
          </p:cNvSpPr>
          <p:nvPr>
            <p:ph idx="1"/>
          </p:nvPr>
        </p:nvSpPr>
        <p:spPr>
          <a:xfrm>
            <a:off x="4651964" y="1828800"/>
            <a:ext cx="3904076" cy="3810003"/>
          </a:xfrm>
        </p:spPr>
        <p:txBody>
          <a:bodyPr anchor="ctr"/>
          <a:lstStyle>
            <a:lvl1pPr>
              <a:spcBef>
                <a:spcPts val="500"/>
              </a:spcBef>
              <a:buClr>
                <a:srgbClr val="FFFFFF"/>
              </a:buClr>
              <a:defRPr sz="2200"/>
            </a:lvl1pPr>
            <a:lvl2pPr>
              <a:buClr>
                <a:srgbClr val="FFFFFF"/>
              </a:buClr>
              <a:defRPr sz="2000"/>
            </a:lvl2pPr>
            <a:lvl3pPr>
              <a:spcBef>
                <a:spcPts val="400"/>
              </a:spcBef>
              <a:buClr>
                <a:srgbClr val="FFFFFF"/>
              </a:buClr>
              <a:defRPr sz="1800"/>
            </a:lvl3pPr>
            <a:lvl4pPr>
              <a:spcBef>
                <a:spcPts val="400"/>
              </a:spcBef>
              <a:buClr>
                <a:srgbClr val="FFFFFF"/>
              </a:buClr>
              <a:defRPr sz="1600"/>
            </a:lvl4pPr>
            <a:lvl5pPr>
              <a:buClr>
                <a:srgbClr val="FFFFFF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5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76FF40-1030-1940-A9F9-5D3087995716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6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/>
          </a:p>
        </p:txBody>
      </p:sp>
      <p:sp>
        <p:nvSpPr>
          <p:cNvPr id="17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CFD00-34BC-5C4D-AC2A-DA72EEFCD6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custGeom>
            <a:avLst>
              <a:gd name="f0" fmla="val 27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211138" y="5354638"/>
            <a:ext cx="8723312" cy="1330325"/>
            <a:chOff x="211134" y="5354634"/>
            <a:chExt cx="8723322" cy="1330323"/>
          </a:xfrm>
        </p:grpSpPr>
        <p:sp>
          <p:nvSpPr>
            <p:cNvPr id="7" name="Freeform 14"/>
            <p:cNvSpPr/>
            <p:nvPr/>
          </p:nvSpPr>
          <p:spPr>
            <a:xfrm>
              <a:off x="6054728" y="5499096"/>
              <a:ext cx="2879728" cy="7143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*/ 2700 f102 1"/>
                <a:gd name="f107" fmla="*/ 0 f101 1"/>
                <a:gd name="f108" fmla="*/ 2586 f102 1"/>
                <a:gd name="f109" fmla="*/ 18 f101 1"/>
                <a:gd name="f110" fmla="*/ 2470 f102 1"/>
                <a:gd name="f111" fmla="*/ 38 f101 1"/>
                <a:gd name="f112" fmla="*/ 2352 f102 1"/>
                <a:gd name="f113" fmla="*/ 60 f101 1"/>
                <a:gd name="f114" fmla="*/ 2230 f102 1"/>
                <a:gd name="f115" fmla="*/ 82 f101 1"/>
                <a:gd name="f116" fmla="*/ 2106 f102 1"/>
                <a:gd name="f117" fmla="*/ 108 f101 1"/>
                <a:gd name="f118" fmla="*/ 1978 f102 1"/>
                <a:gd name="f119" fmla="*/ 134 f101 1"/>
                <a:gd name="f120" fmla="*/ 1848 f102 1"/>
                <a:gd name="f121" fmla="*/ 164 f101 1"/>
                <a:gd name="f122" fmla="*/ 1714 f102 1"/>
                <a:gd name="f123" fmla="*/ 194 f101 1"/>
                <a:gd name="f124" fmla="*/ 1472 f102 1"/>
                <a:gd name="f125" fmla="*/ 252 f101 1"/>
                <a:gd name="f126" fmla="*/ 1236 f102 1"/>
                <a:gd name="f127" fmla="*/ 304 f101 1"/>
                <a:gd name="f128" fmla="*/ 1010 f102 1"/>
                <a:gd name="f129" fmla="*/ 352 f101 1"/>
                <a:gd name="f130" fmla="*/ 792 f102 1"/>
                <a:gd name="f131" fmla="*/ 398 f101 1"/>
                <a:gd name="f132" fmla="*/ 584 f102 1"/>
                <a:gd name="f133" fmla="*/ 438 f101 1"/>
                <a:gd name="f134" fmla="*/ 382 f102 1"/>
                <a:gd name="f135" fmla="*/ 474 f101 1"/>
                <a:gd name="f136" fmla="*/ 188 f102 1"/>
                <a:gd name="f137" fmla="*/ 508 f101 1"/>
                <a:gd name="f138" fmla="*/ 0 f102 1"/>
                <a:gd name="f139" fmla="*/ 538 f101 1"/>
                <a:gd name="f140" fmla="*/ 130 f102 1"/>
                <a:gd name="f141" fmla="*/ 556 f101 1"/>
                <a:gd name="f142" fmla="*/ 254 f102 1"/>
                <a:gd name="f143" fmla="*/ 572 f101 1"/>
                <a:gd name="f144" fmla="*/ 374 f102 1"/>
                <a:gd name="f145" fmla="*/ 586 f101 1"/>
                <a:gd name="f146" fmla="*/ 492 f102 1"/>
                <a:gd name="f147" fmla="*/ 598 f101 1"/>
                <a:gd name="f148" fmla="*/ 606 f102 1"/>
                <a:gd name="f149" fmla="*/ 610 f101 1"/>
                <a:gd name="f150" fmla="*/ 716 f102 1"/>
                <a:gd name="f151" fmla="*/ 618 f101 1"/>
                <a:gd name="f152" fmla="*/ 822 f102 1"/>
                <a:gd name="f153" fmla="*/ 626 f101 1"/>
                <a:gd name="f154" fmla="*/ 926 f102 1"/>
                <a:gd name="f155" fmla="*/ 632 f101 1"/>
                <a:gd name="f156" fmla="*/ 1028 f102 1"/>
                <a:gd name="f157" fmla="*/ 636 f101 1"/>
                <a:gd name="f158" fmla="*/ 1126 f102 1"/>
                <a:gd name="f159" fmla="*/ 638 f101 1"/>
                <a:gd name="f160" fmla="*/ 1220 f102 1"/>
                <a:gd name="f161" fmla="*/ 640 f101 1"/>
                <a:gd name="f162" fmla="*/ 1312 f102 1"/>
                <a:gd name="f163" fmla="*/ 1402 f102 1"/>
                <a:gd name="f164" fmla="*/ 1490 f102 1"/>
                <a:gd name="f165" fmla="*/ 1574 f102 1"/>
                <a:gd name="f166" fmla="*/ 1656 f102 1"/>
                <a:gd name="f167" fmla="*/ 1734 f102 1"/>
                <a:gd name="f168" fmla="*/ 620 f101 1"/>
                <a:gd name="f169" fmla="*/ 1812 f102 1"/>
                <a:gd name="f170" fmla="*/ 612 f101 1"/>
                <a:gd name="f171" fmla="*/ 1886 f102 1"/>
                <a:gd name="f172" fmla="*/ 602 f101 1"/>
                <a:gd name="f173" fmla="*/ 1960 f102 1"/>
                <a:gd name="f174" fmla="*/ 592 f101 1"/>
                <a:gd name="f175" fmla="*/ 2030 f102 1"/>
                <a:gd name="f176" fmla="*/ 580 f101 1"/>
                <a:gd name="f177" fmla="*/ 2100 f102 1"/>
                <a:gd name="f178" fmla="*/ 568 f101 1"/>
                <a:gd name="f179" fmla="*/ 2166 f102 1"/>
                <a:gd name="f180" fmla="*/ 554 f101 1"/>
                <a:gd name="f181" fmla="*/ 2232 f102 1"/>
                <a:gd name="f182" fmla="*/ 540 f101 1"/>
                <a:gd name="f183" fmla="*/ 2296 f102 1"/>
                <a:gd name="f184" fmla="*/ 524 f101 1"/>
                <a:gd name="f185" fmla="*/ 2358 f102 1"/>
                <a:gd name="f186" fmla="*/ 2418 f102 1"/>
                <a:gd name="f187" fmla="*/ 490 f101 1"/>
                <a:gd name="f188" fmla="*/ 2478 f102 1"/>
                <a:gd name="f189" fmla="*/ 472 f101 1"/>
                <a:gd name="f190" fmla="*/ 2592 f102 1"/>
                <a:gd name="f191" fmla="*/ 432 f101 1"/>
                <a:gd name="f192" fmla="*/ 2702 f102 1"/>
                <a:gd name="f193" fmla="*/ 390 f101 1"/>
                <a:gd name="f194" fmla="*/ 2706 f102 1"/>
                <a:gd name="f195" fmla="*/ 388 f101 1"/>
                <a:gd name="f196" fmla="+- f103 0 f1"/>
                <a:gd name="f197" fmla="*/ f106 1 2706"/>
                <a:gd name="f198" fmla="*/ f107 1 640"/>
                <a:gd name="f199" fmla="*/ f108 1 2706"/>
                <a:gd name="f200" fmla="*/ f109 1 640"/>
                <a:gd name="f201" fmla="*/ f110 1 2706"/>
                <a:gd name="f202" fmla="*/ f111 1 640"/>
                <a:gd name="f203" fmla="*/ f112 1 2706"/>
                <a:gd name="f204" fmla="*/ f113 1 640"/>
                <a:gd name="f205" fmla="*/ f114 1 2706"/>
                <a:gd name="f206" fmla="*/ f115 1 640"/>
                <a:gd name="f207" fmla="*/ f116 1 2706"/>
                <a:gd name="f208" fmla="*/ f117 1 640"/>
                <a:gd name="f209" fmla="*/ f118 1 2706"/>
                <a:gd name="f210" fmla="*/ f119 1 640"/>
                <a:gd name="f211" fmla="*/ f120 1 2706"/>
                <a:gd name="f212" fmla="*/ f121 1 640"/>
                <a:gd name="f213" fmla="*/ f122 1 2706"/>
                <a:gd name="f214" fmla="*/ f123 1 640"/>
                <a:gd name="f215" fmla="*/ f124 1 2706"/>
                <a:gd name="f216" fmla="*/ f125 1 640"/>
                <a:gd name="f217" fmla="*/ f126 1 2706"/>
                <a:gd name="f218" fmla="*/ f127 1 640"/>
                <a:gd name="f219" fmla="*/ f128 1 2706"/>
                <a:gd name="f220" fmla="*/ f129 1 640"/>
                <a:gd name="f221" fmla="*/ f130 1 2706"/>
                <a:gd name="f222" fmla="*/ f131 1 640"/>
                <a:gd name="f223" fmla="*/ f132 1 2706"/>
                <a:gd name="f224" fmla="*/ f133 1 640"/>
                <a:gd name="f225" fmla="*/ f134 1 2706"/>
                <a:gd name="f226" fmla="*/ f135 1 640"/>
                <a:gd name="f227" fmla="*/ f136 1 2706"/>
                <a:gd name="f228" fmla="*/ f137 1 640"/>
                <a:gd name="f229" fmla="*/ f138 1 2706"/>
                <a:gd name="f230" fmla="*/ f139 1 640"/>
                <a:gd name="f231" fmla="*/ f140 1 2706"/>
                <a:gd name="f232" fmla="*/ f141 1 640"/>
                <a:gd name="f233" fmla="*/ f142 1 2706"/>
                <a:gd name="f234" fmla="*/ f143 1 640"/>
                <a:gd name="f235" fmla="*/ f144 1 2706"/>
                <a:gd name="f236" fmla="*/ f145 1 640"/>
                <a:gd name="f237" fmla="*/ f146 1 2706"/>
                <a:gd name="f238" fmla="*/ f147 1 640"/>
                <a:gd name="f239" fmla="*/ f148 1 2706"/>
                <a:gd name="f240" fmla="*/ f149 1 640"/>
                <a:gd name="f241" fmla="*/ f150 1 2706"/>
                <a:gd name="f242" fmla="*/ f151 1 640"/>
                <a:gd name="f243" fmla="*/ f152 1 2706"/>
                <a:gd name="f244" fmla="*/ f153 1 640"/>
                <a:gd name="f245" fmla="*/ f154 1 2706"/>
                <a:gd name="f246" fmla="*/ f155 1 640"/>
                <a:gd name="f247" fmla="*/ f156 1 2706"/>
                <a:gd name="f248" fmla="*/ f157 1 640"/>
                <a:gd name="f249" fmla="*/ f158 1 2706"/>
                <a:gd name="f250" fmla="*/ f159 1 640"/>
                <a:gd name="f251" fmla="*/ f160 1 2706"/>
                <a:gd name="f252" fmla="*/ f161 1 640"/>
                <a:gd name="f253" fmla="*/ f162 1 2706"/>
                <a:gd name="f254" fmla="*/ f163 1 2706"/>
                <a:gd name="f255" fmla="*/ f164 1 2706"/>
                <a:gd name="f256" fmla="*/ f165 1 2706"/>
                <a:gd name="f257" fmla="*/ f166 1 2706"/>
                <a:gd name="f258" fmla="*/ f167 1 2706"/>
                <a:gd name="f259" fmla="*/ f168 1 640"/>
                <a:gd name="f260" fmla="*/ f169 1 2706"/>
                <a:gd name="f261" fmla="*/ f170 1 640"/>
                <a:gd name="f262" fmla="*/ f171 1 2706"/>
                <a:gd name="f263" fmla="*/ f172 1 640"/>
                <a:gd name="f264" fmla="*/ f173 1 2706"/>
                <a:gd name="f265" fmla="*/ f174 1 640"/>
                <a:gd name="f266" fmla="*/ f175 1 2706"/>
                <a:gd name="f267" fmla="*/ f176 1 640"/>
                <a:gd name="f268" fmla="*/ f177 1 2706"/>
                <a:gd name="f269" fmla="*/ f178 1 640"/>
                <a:gd name="f270" fmla="*/ f179 1 2706"/>
                <a:gd name="f271" fmla="*/ f180 1 640"/>
                <a:gd name="f272" fmla="*/ f181 1 2706"/>
                <a:gd name="f273" fmla="*/ f182 1 640"/>
                <a:gd name="f274" fmla="*/ f183 1 2706"/>
                <a:gd name="f275" fmla="*/ f184 1 640"/>
                <a:gd name="f276" fmla="*/ f185 1 2706"/>
                <a:gd name="f277" fmla="*/ f186 1 2706"/>
                <a:gd name="f278" fmla="*/ f187 1 640"/>
                <a:gd name="f279" fmla="*/ f188 1 2706"/>
                <a:gd name="f280" fmla="*/ f189 1 640"/>
                <a:gd name="f281" fmla="*/ f190 1 2706"/>
                <a:gd name="f282" fmla="*/ f191 1 640"/>
                <a:gd name="f283" fmla="*/ f192 1 2706"/>
                <a:gd name="f284" fmla="*/ f193 1 640"/>
                <a:gd name="f285" fmla="*/ f194 1 2706"/>
                <a:gd name="f286" fmla="*/ f195 1 640"/>
                <a:gd name="f287" fmla="*/ 0 1 f104"/>
                <a:gd name="f288" fmla="*/ f98 1 f104"/>
                <a:gd name="f289" fmla="*/ 0 1 f105"/>
                <a:gd name="f290" fmla="*/ f99 1 f105"/>
                <a:gd name="f291" fmla="*/ f197 1 f104"/>
                <a:gd name="f292" fmla="*/ f198 1 f105"/>
                <a:gd name="f293" fmla="*/ f199 1 f104"/>
                <a:gd name="f294" fmla="*/ f200 1 f105"/>
                <a:gd name="f295" fmla="*/ f201 1 f104"/>
                <a:gd name="f296" fmla="*/ f202 1 f105"/>
                <a:gd name="f297" fmla="*/ f203 1 f104"/>
                <a:gd name="f298" fmla="*/ f204 1 f105"/>
                <a:gd name="f299" fmla="*/ f205 1 f104"/>
                <a:gd name="f300" fmla="*/ f206 1 f105"/>
                <a:gd name="f301" fmla="*/ f207 1 f104"/>
                <a:gd name="f302" fmla="*/ f208 1 f105"/>
                <a:gd name="f303" fmla="*/ f209 1 f104"/>
                <a:gd name="f304" fmla="*/ f210 1 f105"/>
                <a:gd name="f305" fmla="*/ f211 1 f104"/>
                <a:gd name="f306" fmla="*/ f212 1 f105"/>
                <a:gd name="f307" fmla="*/ f213 1 f104"/>
                <a:gd name="f308" fmla="*/ f214 1 f105"/>
                <a:gd name="f309" fmla="*/ f215 1 f104"/>
                <a:gd name="f310" fmla="*/ f216 1 f105"/>
                <a:gd name="f311" fmla="*/ f217 1 f104"/>
                <a:gd name="f312" fmla="*/ f218 1 f105"/>
                <a:gd name="f313" fmla="*/ f219 1 f104"/>
                <a:gd name="f314" fmla="*/ f220 1 f105"/>
                <a:gd name="f315" fmla="*/ f221 1 f104"/>
                <a:gd name="f316" fmla="*/ f222 1 f105"/>
                <a:gd name="f317" fmla="*/ f223 1 f104"/>
                <a:gd name="f318" fmla="*/ f224 1 f105"/>
                <a:gd name="f319" fmla="*/ f225 1 f104"/>
                <a:gd name="f320" fmla="*/ f226 1 f105"/>
                <a:gd name="f321" fmla="*/ f227 1 f104"/>
                <a:gd name="f322" fmla="*/ f228 1 f105"/>
                <a:gd name="f323" fmla="*/ f229 1 f104"/>
                <a:gd name="f324" fmla="*/ f230 1 f105"/>
                <a:gd name="f325" fmla="*/ f231 1 f104"/>
                <a:gd name="f326" fmla="*/ f232 1 f105"/>
                <a:gd name="f327" fmla="*/ f233 1 f104"/>
                <a:gd name="f328" fmla="*/ f234 1 f105"/>
                <a:gd name="f329" fmla="*/ f235 1 f104"/>
                <a:gd name="f330" fmla="*/ f236 1 f105"/>
                <a:gd name="f331" fmla="*/ f237 1 f104"/>
                <a:gd name="f332" fmla="*/ f238 1 f105"/>
                <a:gd name="f333" fmla="*/ f239 1 f104"/>
                <a:gd name="f334" fmla="*/ f240 1 f105"/>
                <a:gd name="f335" fmla="*/ f241 1 f104"/>
                <a:gd name="f336" fmla="*/ f242 1 f105"/>
                <a:gd name="f337" fmla="*/ f243 1 f104"/>
                <a:gd name="f338" fmla="*/ f244 1 f105"/>
                <a:gd name="f339" fmla="*/ f245 1 f104"/>
                <a:gd name="f340" fmla="*/ f246 1 f105"/>
                <a:gd name="f341" fmla="*/ f247 1 f104"/>
                <a:gd name="f342" fmla="*/ f248 1 f105"/>
                <a:gd name="f343" fmla="*/ f249 1 f104"/>
                <a:gd name="f344" fmla="*/ f250 1 f105"/>
                <a:gd name="f345" fmla="*/ f251 1 f104"/>
                <a:gd name="f346" fmla="*/ f252 1 f105"/>
                <a:gd name="f347" fmla="*/ f253 1 f104"/>
                <a:gd name="f348" fmla="*/ f254 1 f104"/>
                <a:gd name="f349" fmla="*/ f255 1 f104"/>
                <a:gd name="f350" fmla="*/ f256 1 f104"/>
                <a:gd name="f351" fmla="*/ f257 1 f104"/>
                <a:gd name="f352" fmla="*/ f258 1 f104"/>
                <a:gd name="f353" fmla="*/ f259 1 f105"/>
                <a:gd name="f354" fmla="*/ f260 1 f104"/>
                <a:gd name="f355" fmla="*/ f261 1 f105"/>
                <a:gd name="f356" fmla="*/ f262 1 f104"/>
                <a:gd name="f357" fmla="*/ f263 1 f105"/>
                <a:gd name="f358" fmla="*/ f264 1 f104"/>
                <a:gd name="f359" fmla="*/ f265 1 f105"/>
                <a:gd name="f360" fmla="*/ f266 1 f104"/>
                <a:gd name="f361" fmla="*/ f267 1 f105"/>
                <a:gd name="f362" fmla="*/ f268 1 f104"/>
                <a:gd name="f363" fmla="*/ f269 1 f105"/>
                <a:gd name="f364" fmla="*/ f270 1 f104"/>
                <a:gd name="f365" fmla="*/ f271 1 f105"/>
                <a:gd name="f366" fmla="*/ f272 1 f104"/>
                <a:gd name="f367" fmla="*/ f273 1 f105"/>
                <a:gd name="f368" fmla="*/ f274 1 f104"/>
                <a:gd name="f369" fmla="*/ f275 1 f105"/>
                <a:gd name="f370" fmla="*/ f276 1 f104"/>
                <a:gd name="f371" fmla="*/ f277 1 f104"/>
                <a:gd name="f372" fmla="*/ f278 1 f105"/>
                <a:gd name="f373" fmla="*/ f279 1 f104"/>
                <a:gd name="f374" fmla="*/ f280 1 f105"/>
                <a:gd name="f375" fmla="*/ f281 1 f104"/>
                <a:gd name="f376" fmla="*/ f282 1 f105"/>
                <a:gd name="f377" fmla="*/ f283 1 f104"/>
                <a:gd name="f378" fmla="*/ f284 1 f105"/>
                <a:gd name="f379" fmla="*/ f285 1 f104"/>
                <a:gd name="f380" fmla="*/ f286 1 f105"/>
                <a:gd name="f381" fmla="*/ f287 f95 1"/>
                <a:gd name="f382" fmla="*/ f288 f95 1"/>
                <a:gd name="f383" fmla="*/ f290 f96 1"/>
                <a:gd name="f384" fmla="*/ f289 f96 1"/>
                <a:gd name="f385" fmla="*/ f291 f95 1"/>
                <a:gd name="f386" fmla="*/ f292 f96 1"/>
                <a:gd name="f387" fmla="*/ f293 f95 1"/>
                <a:gd name="f388" fmla="*/ f294 f96 1"/>
                <a:gd name="f389" fmla="*/ f295 f95 1"/>
                <a:gd name="f390" fmla="*/ f296 f96 1"/>
                <a:gd name="f391" fmla="*/ f297 f95 1"/>
                <a:gd name="f392" fmla="*/ f298 f96 1"/>
                <a:gd name="f393" fmla="*/ f299 f95 1"/>
                <a:gd name="f394" fmla="*/ f300 f96 1"/>
                <a:gd name="f395" fmla="*/ f301 f95 1"/>
                <a:gd name="f396" fmla="*/ f302 f96 1"/>
                <a:gd name="f397" fmla="*/ f303 f95 1"/>
                <a:gd name="f398" fmla="*/ f304 f96 1"/>
                <a:gd name="f399" fmla="*/ f305 f95 1"/>
                <a:gd name="f400" fmla="*/ f306 f96 1"/>
                <a:gd name="f401" fmla="*/ f307 f95 1"/>
                <a:gd name="f402" fmla="*/ f308 f96 1"/>
                <a:gd name="f403" fmla="*/ f309 f95 1"/>
                <a:gd name="f404" fmla="*/ f310 f96 1"/>
                <a:gd name="f405" fmla="*/ f311 f95 1"/>
                <a:gd name="f406" fmla="*/ f312 f96 1"/>
                <a:gd name="f407" fmla="*/ f313 f95 1"/>
                <a:gd name="f408" fmla="*/ f314 f96 1"/>
                <a:gd name="f409" fmla="*/ f315 f95 1"/>
                <a:gd name="f410" fmla="*/ f316 f96 1"/>
                <a:gd name="f411" fmla="*/ f317 f95 1"/>
                <a:gd name="f412" fmla="*/ f318 f96 1"/>
                <a:gd name="f413" fmla="*/ f319 f95 1"/>
                <a:gd name="f414" fmla="*/ f320 f96 1"/>
                <a:gd name="f415" fmla="*/ f321 f95 1"/>
                <a:gd name="f416" fmla="*/ f322 f96 1"/>
                <a:gd name="f417" fmla="*/ f323 f95 1"/>
                <a:gd name="f418" fmla="*/ f324 f96 1"/>
                <a:gd name="f419" fmla="*/ f325 f95 1"/>
                <a:gd name="f420" fmla="*/ f326 f96 1"/>
                <a:gd name="f421" fmla="*/ f327 f95 1"/>
                <a:gd name="f422" fmla="*/ f328 f96 1"/>
                <a:gd name="f423" fmla="*/ f329 f95 1"/>
                <a:gd name="f424" fmla="*/ f330 f96 1"/>
                <a:gd name="f425" fmla="*/ f331 f95 1"/>
                <a:gd name="f426" fmla="*/ f332 f96 1"/>
                <a:gd name="f427" fmla="*/ f333 f95 1"/>
                <a:gd name="f428" fmla="*/ f334 f96 1"/>
                <a:gd name="f429" fmla="*/ f335 f95 1"/>
                <a:gd name="f430" fmla="*/ f336 f96 1"/>
                <a:gd name="f431" fmla="*/ f337 f95 1"/>
                <a:gd name="f432" fmla="*/ f338 f96 1"/>
                <a:gd name="f433" fmla="*/ f339 f95 1"/>
                <a:gd name="f434" fmla="*/ f340 f96 1"/>
                <a:gd name="f435" fmla="*/ f341 f95 1"/>
                <a:gd name="f436" fmla="*/ f342 f96 1"/>
                <a:gd name="f437" fmla="*/ f343 f95 1"/>
                <a:gd name="f438" fmla="*/ f344 f96 1"/>
                <a:gd name="f439" fmla="*/ f345 f95 1"/>
                <a:gd name="f440" fmla="*/ f346 f96 1"/>
                <a:gd name="f441" fmla="*/ f347 f95 1"/>
                <a:gd name="f442" fmla="*/ f348 f95 1"/>
                <a:gd name="f443" fmla="*/ f349 f95 1"/>
                <a:gd name="f444" fmla="*/ f350 f95 1"/>
                <a:gd name="f445" fmla="*/ f351 f95 1"/>
                <a:gd name="f446" fmla="*/ f352 f95 1"/>
                <a:gd name="f447" fmla="*/ f353 f96 1"/>
                <a:gd name="f448" fmla="*/ f354 f95 1"/>
                <a:gd name="f449" fmla="*/ f355 f96 1"/>
                <a:gd name="f450" fmla="*/ f356 f95 1"/>
                <a:gd name="f451" fmla="*/ f357 f96 1"/>
                <a:gd name="f452" fmla="*/ f358 f95 1"/>
                <a:gd name="f453" fmla="*/ f359 f96 1"/>
                <a:gd name="f454" fmla="*/ f360 f95 1"/>
                <a:gd name="f455" fmla="*/ f361 f96 1"/>
                <a:gd name="f456" fmla="*/ f362 f95 1"/>
                <a:gd name="f457" fmla="*/ f363 f96 1"/>
                <a:gd name="f458" fmla="*/ f364 f95 1"/>
                <a:gd name="f459" fmla="*/ f365 f96 1"/>
                <a:gd name="f460" fmla="*/ f366 f95 1"/>
                <a:gd name="f461" fmla="*/ f367 f96 1"/>
                <a:gd name="f462" fmla="*/ f368 f95 1"/>
                <a:gd name="f463" fmla="*/ f369 f96 1"/>
                <a:gd name="f464" fmla="*/ f370 f95 1"/>
                <a:gd name="f465" fmla="*/ f371 f95 1"/>
                <a:gd name="f466" fmla="*/ f372 f96 1"/>
                <a:gd name="f467" fmla="*/ f373 f95 1"/>
                <a:gd name="f468" fmla="*/ f374 f96 1"/>
                <a:gd name="f469" fmla="*/ f375 f95 1"/>
                <a:gd name="f470" fmla="*/ f376 f96 1"/>
                <a:gd name="f471" fmla="*/ f377 f95 1"/>
                <a:gd name="f472" fmla="*/ f378 f96 1"/>
                <a:gd name="f473" fmla="*/ f379 f95 1"/>
                <a:gd name="f474" fmla="*/ f380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6">
                  <a:pos x="f385" y="f386"/>
                </a:cxn>
                <a:cxn ang="f196">
                  <a:pos x="f385" y="f386"/>
                </a:cxn>
                <a:cxn ang="f196">
                  <a:pos x="f387" y="f388"/>
                </a:cxn>
                <a:cxn ang="f196">
                  <a:pos x="f389" y="f390"/>
                </a:cxn>
                <a:cxn ang="f196">
                  <a:pos x="f391" y="f392"/>
                </a:cxn>
                <a:cxn ang="f196">
                  <a:pos x="f393" y="f394"/>
                </a:cxn>
                <a:cxn ang="f196">
                  <a:pos x="f395" y="f396"/>
                </a:cxn>
                <a:cxn ang="f196">
                  <a:pos x="f397" y="f398"/>
                </a:cxn>
                <a:cxn ang="f196">
                  <a:pos x="f399" y="f400"/>
                </a:cxn>
                <a:cxn ang="f196">
                  <a:pos x="f401" y="f402"/>
                </a:cxn>
                <a:cxn ang="f196">
                  <a:pos x="f401" y="f402"/>
                </a:cxn>
                <a:cxn ang="f196">
                  <a:pos x="f403" y="f404"/>
                </a:cxn>
                <a:cxn ang="f196">
                  <a:pos x="f405" y="f406"/>
                </a:cxn>
                <a:cxn ang="f196">
                  <a:pos x="f407" y="f408"/>
                </a:cxn>
                <a:cxn ang="f196">
                  <a:pos x="f409" y="f410"/>
                </a:cxn>
                <a:cxn ang="f196">
                  <a:pos x="f411" y="f412"/>
                </a:cxn>
                <a:cxn ang="f196">
                  <a:pos x="f413" y="f414"/>
                </a:cxn>
                <a:cxn ang="f196">
                  <a:pos x="f415" y="f416"/>
                </a:cxn>
                <a:cxn ang="f196">
                  <a:pos x="f417" y="f418"/>
                </a:cxn>
                <a:cxn ang="f196">
                  <a:pos x="f417" y="f418"/>
                </a:cxn>
                <a:cxn ang="f196">
                  <a:pos x="f419" y="f420"/>
                </a:cxn>
                <a:cxn ang="f196">
                  <a:pos x="f421" y="f422"/>
                </a:cxn>
                <a:cxn ang="f196">
                  <a:pos x="f423" y="f424"/>
                </a:cxn>
                <a:cxn ang="f196">
                  <a:pos x="f425" y="f426"/>
                </a:cxn>
                <a:cxn ang="f196">
                  <a:pos x="f427" y="f428"/>
                </a:cxn>
                <a:cxn ang="f196">
                  <a:pos x="f429" y="f430"/>
                </a:cxn>
                <a:cxn ang="f196">
                  <a:pos x="f431" y="f432"/>
                </a:cxn>
                <a:cxn ang="f196">
                  <a:pos x="f433" y="f434"/>
                </a:cxn>
                <a:cxn ang="f196">
                  <a:pos x="f435" y="f436"/>
                </a:cxn>
                <a:cxn ang="f196">
                  <a:pos x="f437" y="f438"/>
                </a:cxn>
                <a:cxn ang="f196">
                  <a:pos x="f439" y="f440"/>
                </a:cxn>
                <a:cxn ang="f196">
                  <a:pos x="f441" y="f440"/>
                </a:cxn>
                <a:cxn ang="f196">
                  <a:pos x="f442" y="f438"/>
                </a:cxn>
                <a:cxn ang="f196">
                  <a:pos x="f443" y="f436"/>
                </a:cxn>
                <a:cxn ang="f196">
                  <a:pos x="f444" y="f434"/>
                </a:cxn>
                <a:cxn ang="f196">
                  <a:pos x="f445" y="f432"/>
                </a:cxn>
                <a:cxn ang="f196">
                  <a:pos x="f446" y="f447"/>
                </a:cxn>
                <a:cxn ang="f196">
                  <a:pos x="f448" y="f449"/>
                </a:cxn>
                <a:cxn ang="f196">
                  <a:pos x="f450" y="f451"/>
                </a:cxn>
                <a:cxn ang="f196">
                  <a:pos x="f452" y="f453"/>
                </a:cxn>
                <a:cxn ang="f196">
                  <a:pos x="f454" y="f455"/>
                </a:cxn>
                <a:cxn ang="f196">
                  <a:pos x="f456" y="f457"/>
                </a:cxn>
                <a:cxn ang="f196">
                  <a:pos x="f458" y="f459"/>
                </a:cxn>
                <a:cxn ang="f196">
                  <a:pos x="f460" y="f461"/>
                </a:cxn>
                <a:cxn ang="f196">
                  <a:pos x="f462" y="f463"/>
                </a:cxn>
                <a:cxn ang="f196">
                  <a:pos x="f464" y="f416"/>
                </a:cxn>
                <a:cxn ang="f196">
                  <a:pos x="f465" y="f466"/>
                </a:cxn>
                <a:cxn ang="f196">
                  <a:pos x="f467" y="f468"/>
                </a:cxn>
                <a:cxn ang="f196">
                  <a:pos x="f469" y="f470"/>
                </a:cxn>
                <a:cxn ang="f196">
                  <a:pos x="f471" y="f472"/>
                </a:cxn>
                <a:cxn ang="f196">
                  <a:pos x="f471" y="f472"/>
                </a:cxn>
                <a:cxn ang="f196">
                  <a:pos x="f473" y="f474"/>
                </a:cxn>
                <a:cxn ang="f196">
                  <a:pos x="f473" y="f474"/>
                </a:cxn>
                <a:cxn ang="f196">
                  <a:pos x="f473" y="f386"/>
                </a:cxn>
                <a:cxn ang="f196">
                  <a:pos x="f473" y="f386"/>
                </a:cxn>
                <a:cxn ang="f196">
                  <a:pos x="f385" y="f386"/>
                </a:cxn>
                <a:cxn ang="f196">
                  <a:pos x="f385" y="f386"/>
                </a:cxn>
              </a:cxnLst>
              <a:rect l="f381" t="f384" r="f382" b="f383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36ADF5">
                <a:alpha val="2901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2622549" y="5372096"/>
              <a:ext cx="5551494" cy="849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*/ 5216 f131 1"/>
                <a:gd name="f136" fmla="*/ 714 f130 1"/>
                <a:gd name="f137" fmla="*/ 4984 f131 1"/>
                <a:gd name="f138" fmla="*/ 686 f130 1"/>
                <a:gd name="f139" fmla="*/ 4478 f131 1"/>
                <a:gd name="f140" fmla="*/ 610 f130 1"/>
                <a:gd name="f141" fmla="*/ 3914 f131 1"/>
                <a:gd name="f142" fmla="*/ 508 f130 1"/>
                <a:gd name="f143" fmla="*/ 3286 f131 1"/>
                <a:gd name="f144" fmla="*/ 374 f130 1"/>
                <a:gd name="f145" fmla="*/ 2946 f131 1"/>
                <a:gd name="f146" fmla="*/ 296 f130 1"/>
                <a:gd name="f147" fmla="*/ 2682 f131 1"/>
                <a:gd name="f148" fmla="*/ 236 f130 1"/>
                <a:gd name="f149" fmla="*/ 2430 f131 1"/>
                <a:gd name="f150" fmla="*/ 184 f130 1"/>
                <a:gd name="f151" fmla="*/ 2190 f131 1"/>
                <a:gd name="f152" fmla="*/ 140 f130 1"/>
                <a:gd name="f153" fmla="*/ 1960 f131 1"/>
                <a:gd name="f154" fmla="*/ 102 f130 1"/>
                <a:gd name="f155" fmla="*/ 1740 f131 1"/>
                <a:gd name="f156" fmla="*/ 72 f130 1"/>
                <a:gd name="f157" fmla="*/ 1334 f131 1"/>
                <a:gd name="f158" fmla="*/ 28 f130 1"/>
                <a:gd name="f159" fmla="*/ 970 f131 1"/>
                <a:gd name="f160" fmla="*/ 4 f130 1"/>
                <a:gd name="f161" fmla="*/ 644 f131 1"/>
                <a:gd name="f162" fmla="*/ 0 f130 1"/>
                <a:gd name="f163" fmla="*/ 358 f131 1"/>
                <a:gd name="f164" fmla="*/ 10 f130 1"/>
                <a:gd name="f165" fmla="*/ 110 f131 1"/>
                <a:gd name="f166" fmla="*/ 32 f130 1"/>
                <a:gd name="f167" fmla="*/ 0 f131 1"/>
                <a:gd name="f168" fmla="*/ 48 f130 1"/>
                <a:gd name="f169" fmla="*/ 314 f131 1"/>
                <a:gd name="f170" fmla="*/ 86 f130 1"/>
                <a:gd name="f171" fmla="*/ 652 f131 1"/>
                <a:gd name="f172" fmla="*/ 1014 f131 1"/>
                <a:gd name="f173" fmla="*/ 210 f130 1"/>
                <a:gd name="f174" fmla="*/ 1402 f131 1"/>
                <a:gd name="f175" fmla="*/ 1756 f131 1"/>
                <a:gd name="f176" fmla="*/ 378 f130 1"/>
                <a:gd name="f177" fmla="*/ 2408 f131 1"/>
                <a:gd name="f178" fmla="*/ 516 f130 1"/>
                <a:gd name="f179" fmla="*/ 2708 f131 1"/>
                <a:gd name="f180" fmla="*/ 572 f130 1"/>
                <a:gd name="f181" fmla="*/ 2992 f131 1"/>
                <a:gd name="f182" fmla="*/ 620 f130 1"/>
                <a:gd name="f183" fmla="*/ 3260 f131 1"/>
                <a:gd name="f184" fmla="*/ 662 f130 1"/>
                <a:gd name="f185" fmla="*/ 3512 f131 1"/>
                <a:gd name="f186" fmla="*/ 694 f130 1"/>
                <a:gd name="f187" fmla="*/ 3750 f131 1"/>
                <a:gd name="f188" fmla="*/ 722 f130 1"/>
                <a:gd name="f189" fmla="*/ 3974 f131 1"/>
                <a:gd name="f190" fmla="*/ 740 f130 1"/>
                <a:gd name="f191" fmla="*/ 4184 f131 1"/>
                <a:gd name="f192" fmla="*/ 754 f130 1"/>
                <a:gd name="f193" fmla="*/ 4384 f131 1"/>
                <a:gd name="f194" fmla="*/ 762 f130 1"/>
                <a:gd name="f195" fmla="*/ 4570 f131 1"/>
                <a:gd name="f196" fmla="*/ 4746 f131 1"/>
                <a:gd name="f197" fmla="*/ 758 f130 1"/>
                <a:gd name="f198" fmla="*/ 4912 f131 1"/>
                <a:gd name="f199" fmla="*/ 748 f130 1"/>
                <a:gd name="f200" fmla="*/ 5068 f131 1"/>
                <a:gd name="f201" fmla="*/ 732 f130 1"/>
                <a:gd name="f202" fmla="+- f132 0 f1"/>
                <a:gd name="f203" fmla="*/ f135 1 5216"/>
                <a:gd name="f204" fmla="*/ f136 1 762"/>
                <a:gd name="f205" fmla="*/ f137 1 5216"/>
                <a:gd name="f206" fmla="*/ f138 1 762"/>
                <a:gd name="f207" fmla="*/ f139 1 5216"/>
                <a:gd name="f208" fmla="*/ f140 1 762"/>
                <a:gd name="f209" fmla="*/ f141 1 5216"/>
                <a:gd name="f210" fmla="*/ f142 1 762"/>
                <a:gd name="f211" fmla="*/ f143 1 5216"/>
                <a:gd name="f212" fmla="*/ f144 1 762"/>
                <a:gd name="f213" fmla="*/ f145 1 5216"/>
                <a:gd name="f214" fmla="*/ f146 1 762"/>
                <a:gd name="f215" fmla="*/ f147 1 5216"/>
                <a:gd name="f216" fmla="*/ f148 1 762"/>
                <a:gd name="f217" fmla="*/ f149 1 5216"/>
                <a:gd name="f218" fmla="*/ f150 1 762"/>
                <a:gd name="f219" fmla="*/ f151 1 5216"/>
                <a:gd name="f220" fmla="*/ f152 1 762"/>
                <a:gd name="f221" fmla="*/ f153 1 5216"/>
                <a:gd name="f222" fmla="*/ f154 1 762"/>
                <a:gd name="f223" fmla="*/ f155 1 5216"/>
                <a:gd name="f224" fmla="*/ f156 1 762"/>
                <a:gd name="f225" fmla="*/ f157 1 5216"/>
                <a:gd name="f226" fmla="*/ f158 1 762"/>
                <a:gd name="f227" fmla="*/ f159 1 5216"/>
                <a:gd name="f228" fmla="*/ f160 1 762"/>
                <a:gd name="f229" fmla="*/ f161 1 5216"/>
                <a:gd name="f230" fmla="*/ f162 1 762"/>
                <a:gd name="f231" fmla="*/ f163 1 5216"/>
                <a:gd name="f232" fmla="*/ f164 1 762"/>
                <a:gd name="f233" fmla="*/ f165 1 5216"/>
                <a:gd name="f234" fmla="*/ f166 1 762"/>
                <a:gd name="f235" fmla="*/ f167 1 5216"/>
                <a:gd name="f236" fmla="*/ f168 1 762"/>
                <a:gd name="f237" fmla="*/ f169 1 5216"/>
                <a:gd name="f238" fmla="*/ f170 1 762"/>
                <a:gd name="f239" fmla="*/ f171 1 5216"/>
                <a:gd name="f240" fmla="*/ f172 1 5216"/>
                <a:gd name="f241" fmla="*/ f173 1 762"/>
                <a:gd name="f242" fmla="*/ f174 1 5216"/>
                <a:gd name="f243" fmla="*/ f175 1 5216"/>
                <a:gd name="f244" fmla="*/ f176 1 762"/>
                <a:gd name="f245" fmla="*/ f177 1 5216"/>
                <a:gd name="f246" fmla="*/ f178 1 762"/>
                <a:gd name="f247" fmla="*/ f179 1 5216"/>
                <a:gd name="f248" fmla="*/ f180 1 762"/>
                <a:gd name="f249" fmla="*/ f181 1 5216"/>
                <a:gd name="f250" fmla="*/ f182 1 762"/>
                <a:gd name="f251" fmla="*/ f183 1 5216"/>
                <a:gd name="f252" fmla="*/ f184 1 762"/>
                <a:gd name="f253" fmla="*/ f185 1 5216"/>
                <a:gd name="f254" fmla="*/ f186 1 762"/>
                <a:gd name="f255" fmla="*/ f187 1 5216"/>
                <a:gd name="f256" fmla="*/ f188 1 762"/>
                <a:gd name="f257" fmla="*/ f189 1 5216"/>
                <a:gd name="f258" fmla="*/ f190 1 762"/>
                <a:gd name="f259" fmla="*/ f191 1 5216"/>
                <a:gd name="f260" fmla="*/ f192 1 762"/>
                <a:gd name="f261" fmla="*/ f193 1 5216"/>
                <a:gd name="f262" fmla="*/ f194 1 762"/>
                <a:gd name="f263" fmla="*/ f195 1 5216"/>
                <a:gd name="f264" fmla="*/ f196 1 5216"/>
                <a:gd name="f265" fmla="*/ f197 1 762"/>
                <a:gd name="f266" fmla="*/ f198 1 5216"/>
                <a:gd name="f267" fmla="*/ f199 1 762"/>
                <a:gd name="f268" fmla="*/ f200 1 5216"/>
                <a:gd name="f269" fmla="*/ f201 1 762"/>
                <a:gd name="f270" fmla="*/ 0 1 f133"/>
                <a:gd name="f271" fmla="*/ f127 1 f133"/>
                <a:gd name="f272" fmla="*/ 0 1 f134"/>
                <a:gd name="f273" fmla="*/ f128 1 f134"/>
                <a:gd name="f274" fmla="*/ f203 1 f133"/>
                <a:gd name="f275" fmla="*/ f204 1 f134"/>
                <a:gd name="f276" fmla="*/ f205 1 f133"/>
                <a:gd name="f277" fmla="*/ f206 1 f134"/>
                <a:gd name="f278" fmla="*/ f207 1 f133"/>
                <a:gd name="f279" fmla="*/ f208 1 f134"/>
                <a:gd name="f280" fmla="*/ f209 1 f133"/>
                <a:gd name="f281" fmla="*/ f210 1 f134"/>
                <a:gd name="f282" fmla="*/ f211 1 f133"/>
                <a:gd name="f283" fmla="*/ f212 1 f134"/>
                <a:gd name="f284" fmla="*/ f213 1 f133"/>
                <a:gd name="f285" fmla="*/ f214 1 f134"/>
                <a:gd name="f286" fmla="*/ f215 1 f133"/>
                <a:gd name="f287" fmla="*/ f216 1 f134"/>
                <a:gd name="f288" fmla="*/ f217 1 f133"/>
                <a:gd name="f289" fmla="*/ f218 1 f134"/>
                <a:gd name="f290" fmla="*/ f219 1 f133"/>
                <a:gd name="f291" fmla="*/ f220 1 f134"/>
                <a:gd name="f292" fmla="*/ f221 1 f133"/>
                <a:gd name="f293" fmla="*/ f222 1 f134"/>
                <a:gd name="f294" fmla="*/ f223 1 f133"/>
                <a:gd name="f295" fmla="*/ f224 1 f134"/>
                <a:gd name="f296" fmla="*/ f225 1 f133"/>
                <a:gd name="f297" fmla="*/ f226 1 f134"/>
                <a:gd name="f298" fmla="*/ f227 1 f133"/>
                <a:gd name="f299" fmla="*/ f228 1 f134"/>
                <a:gd name="f300" fmla="*/ f229 1 f133"/>
                <a:gd name="f301" fmla="*/ f230 1 f134"/>
                <a:gd name="f302" fmla="*/ f231 1 f133"/>
                <a:gd name="f303" fmla="*/ f232 1 f134"/>
                <a:gd name="f304" fmla="*/ f233 1 f133"/>
                <a:gd name="f305" fmla="*/ f234 1 f134"/>
                <a:gd name="f306" fmla="*/ f235 1 f133"/>
                <a:gd name="f307" fmla="*/ f236 1 f134"/>
                <a:gd name="f308" fmla="*/ f237 1 f133"/>
                <a:gd name="f309" fmla="*/ f238 1 f134"/>
                <a:gd name="f310" fmla="*/ f239 1 f133"/>
                <a:gd name="f311" fmla="*/ f240 1 f133"/>
                <a:gd name="f312" fmla="*/ f241 1 f134"/>
                <a:gd name="f313" fmla="*/ f242 1 f133"/>
                <a:gd name="f314" fmla="*/ f243 1 f133"/>
                <a:gd name="f315" fmla="*/ f244 1 f134"/>
                <a:gd name="f316" fmla="*/ f245 1 f133"/>
                <a:gd name="f317" fmla="*/ f246 1 f134"/>
                <a:gd name="f318" fmla="*/ f247 1 f133"/>
                <a:gd name="f319" fmla="*/ f248 1 f134"/>
                <a:gd name="f320" fmla="*/ f249 1 f133"/>
                <a:gd name="f321" fmla="*/ f250 1 f134"/>
                <a:gd name="f322" fmla="*/ f251 1 f133"/>
                <a:gd name="f323" fmla="*/ f252 1 f134"/>
                <a:gd name="f324" fmla="*/ f253 1 f133"/>
                <a:gd name="f325" fmla="*/ f254 1 f134"/>
                <a:gd name="f326" fmla="*/ f255 1 f133"/>
                <a:gd name="f327" fmla="*/ f256 1 f134"/>
                <a:gd name="f328" fmla="*/ f257 1 f133"/>
                <a:gd name="f329" fmla="*/ f258 1 f134"/>
                <a:gd name="f330" fmla="*/ f259 1 f133"/>
                <a:gd name="f331" fmla="*/ f260 1 f134"/>
                <a:gd name="f332" fmla="*/ f261 1 f133"/>
                <a:gd name="f333" fmla="*/ f262 1 f134"/>
                <a:gd name="f334" fmla="*/ f263 1 f133"/>
                <a:gd name="f335" fmla="*/ f264 1 f133"/>
                <a:gd name="f336" fmla="*/ f265 1 f134"/>
                <a:gd name="f337" fmla="*/ f266 1 f133"/>
                <a:gd name="f338" fmla="*/ f267 1 f134"/>
                <a:gd name="f339" fmla="*/ f268 1 f133"/>
                <a:gd name="f340" fmla="*/ f269 1 f134"/>
                <a:gd name="f341" fmla="*/ f270 f124 1"/>
                <a:gd name="f342" fmla="*/ f271 f124 1"/>
                <a:gd name="f343" fmla="*/ f273 f125 1"/>
                <a:gd name="f344" fmla="*/ f272 f125 1"/>
                <a:gd name="f345" fmla="*/ f274 f124 1"/>
                <a:gd name="f346" fmla="*/ f275 f125 1"/>
                <a:gd name="f347" fmla="*/ f276 f124 1"/>
                <a:gd name="f348" fmla="*/ f277 f125 1"/>
                <a:gd name="f349" fmla="*/ f278 f124 1"/>
                <a:gd name="f350" fmla="*/ f279 f125 1"/>
                <a:gd name="f351" fmla="*/ f280 f124 1"/>
                <a:gd name="f352" fmla="*/ f281 f125 1"/>
                <a:gd name="f353" fmla="*/ f282 f124 1"/>
                <a:gd name="f354" fmla="*/ f283 f125 1"/>
                <a:gd name="f355" fmla="*/ f284 f124 1"/>
                <a:gd name="f356" fmla="*/ f285 f125 1"/>
                <a:gd name="f357" fmla="*/ f286 f124 1"/>
                <a:gd name="f358" fmla="*/ f287 f125 1"/>
                <a:gd name="f359" fmla="*/ f288 f124 1"/>
                <a:gd name="f360" fmla="*/ f289 f125 1"/>
                <a:gd name="f361" fmla="*/ f290 f124 1"/>
                <a:gd name="f362" fmla="*/ f291 f125 1"/>
                <a:gd name="f363" fmla="*/ f292 f124 1"/>
                <a:gd name="f364" fmla="*/ f293 f125 1"/>
                <a:gd name="f365" fmla="*/ f294 f124 1"/>
                <a:gd name="f366" fmla="*/ f295 f125 1"/>
                <a:gd name="f367" fmla="*/ f296 f124 1"/>
                <a:gd name="f368" fmla="*/ f297 f125 1"/>
                <a:gd name="f369" fmla="*/ f298 f124 1"/>
                <a:gd name="f370" fmla="*/ f299 f125 1"/>
                <a:gd name="f371" fmla="*/ f300 f124 1"/>
                <a:gd name="f372" fmla="*/ f301 f125 1"/>
                <a:gd name="f373" fmla="*/ f302 f124 1"/>
                <a:gd name="f374" fmla="*/ f303 f125 1"/>
                <a:gd name="f375" fmla="*/ f304 f124 1"/>
                <a:gd name="f376" fmla="*/ f305 f125 1"/>
                <a:gd name="f377" fmla="*/ f306 f124 1"/>
                <a:gd name="f378" fmla="*/ f307 f125 1"/>
                <a:gd name="f379" fmla="*/ f308 f124 1"/>
                <a:gd name="f380" fmla="*/ f309 f125 1"/>
                <a:gd name="f381" fmla="*/ f310 f124 1"/>
                <a:gd name="f382" fmla="*/ f311 f124 1"/>
                <a:gd name="f383" fmla="*/ f312 f125 1"/>
                <a:gd name="f384" fmla="*/ f313 f124 1"/>
                <a:gd name="f385" fmla="*/ f314 f124 1"/>
                <a:gd name="f386" fmla="*/ f315 f125 1"/>
                <a:gd name="f387" fmla="*/ f316 f124 1"/>
                <a:gd name="f388" fmla="*/ f317 f125 1"/>
                <a:gd name="f389" fmla="*/ f318 f124 1"/>
                <a:gd name="f390" fmla="*/ f319 f125 1"/>
                <a:gd name="f391" fmla="*/ f320 f124 1"/>
                <a:gd name="f392" fmla="*/ f321 f125 1"/>
                <a:gd name="f393" fmla="*/ f322 f124 1"/>
                <a:gd name="f394" fmla="*/ f323 f125 1"/>
                <a:gd name="f395" fmla="*/ f324 f124 1"/>
                <a:gd name="f396" fmla="*/ f325 f125 1"/>
                <a:gd name="f397" fmla="*/ f326 f124 1"/>
                <a:gd name="f398" fmla="*/ f327 f125 1"/>
                <a:gd name="f399" fmla="*/ f328 f124 1"/>
                <a:gd name="f400" fmla="*/ f329 f125 1"/>
                <a:gd name="f401" fmla="*/ f330 f124 1"/>
                <a:gd name="f402" fmla="*/ f331 f125 1"/>
                <a:gd name="f403" fmla="*/ f332 f124 1"/>
                <a:gd name="f404" fmla="*/ f333 f125 1"/>
                <a:gd name="f405" fmla="*/ f334 f124 1"/>
                <a:gd name="f406" fmla="*/ f335 f124 1"/>
                <a:gd name="f407" fmla="*/ f336 f125 1"/>
                <a:gd name="f408" fmla="*/ f337 f124 1"/>
                <a:gd name="f409" fmla="*/ f338 f125 1"/>
                <a:gd name="f410" fmla="*/ f339 f124 1"/>
                <a:gd name="f411" fmla="*/ f340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45" y="f346"/>
                </a:cxn>
                <a:cxn ang="f202">
                  <a:pos x="f347" y="f348"/>
                </a:cxn>
                <a:cxn ang="f202">
                  <a:pos x="f349" y="f350"/>
                </a:cxn>
                <a:cxn ang="f202">
                  <a:pos x="f351" y="f352"/>
                </a:cxn>
                <a:cxn ang="f202">
                  <a:pos x="f353" y="f354"/>
                </a:cxn>
                <a:cxn ang="f202">
                  <a:pos x="f355" y="f356"/>
                </a:cxn>
                <a:cxn ang="f202">
                  <a:pos x="f357" y="f358"/>
                </a:cxn>
                <a:cxn ang="f202">
                  <a:pos x="f359" y="f360"/>
                </a:cxn>
                <a:cxn ang="f202">
                  <a:pos x="f361" y="f362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8"/>
                </a:cxn>
                <a:cxn ang="f202">
                  <a:pos x="f369" y="f370"/>
                </a:cxn>
                <a:cxn ang="f202">
                  <a:pos x="f371" y="f372"/>
                </a:cxn>
                <a:cxn ang="f202">
                  <a:pos x="f373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9" y="f380"/>
                </a:cxn>
                <a:cxn ang="f202">
                  <a:pos x="f381" y="f362"/>
                </a:cxn>
                <a:cxn ang="f202">
                  <a:pos x="f382" y="f383"/>
                </a:cxn>
                <a:cxn ang="f202">
                  <a:pos x="f384" y="f356"/>
                </a:cxn>
                <a:cxn ang="f202">
                  <a:pos x="f385" y="f386"/>
                </a:cxn>
                <a:cxn ang="f202">
                  <a:pos x="f387" y="f388"/>
                </a:cxn>
                <a:cxn ang="f202">
                  <a:pos x="f389" y="f390"/>
                </a:cxn>
                <a:cxn ang="f202">
                  <a:pos x="f391" y="f392"/>
                </a:cxn>
                <a:cxn ang="f202">
                  <a:pos x="f393" y="f394"/>
                </a:cxn>
                <a:cxn ang="f202">
                  <a:pos x="f395" y="f396"/>
                </a:cxn>
                <a:cxn ang="f202">
                  <a:pos x="f397" y="f398"/>
                </a:cxn>
                <a:cxn ang="f202">
                  <a:pos x="f399" y="f400"/>
                </a:cxn>
                <a:cxn ang="f202">
                  <a:pos x="f401" y="f402"/>
                </a:cxn>
                <a:cxn ang="f202">
                  <a:pos x="f403" y="f404"/>
                </a:cxn>
                <a:cxn ang="f202">
                  <a:pos x="f405" y="f404"/>
                </a:cxn>
                <a:cxn ang="f202">
                  <a:pos x="f406" y="f407"/>
                </a:cxn>
                <a:cxn ang="f202">
                  <a:pos x="f408" y="f409"/>
                </a:cxn>
                <a:cxn ang="f202">
                  <a:pos x="f410" y="f411"/>
                </a:cxn>
                <a:cxn ang="f202">
                  <a:pos x="f345" y="f346"/>
                </a:cxn>
              </a:cxnLst>
              <a:rect l="f341" t="f344" r="f342" b="f343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36ADF5">
                <a:alpha val="3999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2832099" y="5383209"/>
              <a:ext cx="5473706" cy="774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*/ 0 f70 1"/>
                <a:gd name="f75" fmla="*/ 70 f69 1"/>
                <a:gd name="f76" fmla="*/ 18 f70 1"/>
                <a:gd name="f77" fmla="*/ 66 f69 1"/>
                <a:gd name="f78" fmla="*/ 72 f70 1"/>
                <a:gd name="f79" fmla="*/ 56 f69 1"/>
                <a:gd name="f80" fmla="*/ 164 f70 1"/>
                <a:gd name="f81" fmla="*/ 42 f69 1"/>
                <a:gd name="f82" fmla="*/ 224 f70 1"/>
                <a:gd name="f83" fmla="*/ 34 f69 1"/>
                <a:gd name="f84" fmla="*/ 294 f70 1"/>
                <a:gd name="f85" fmla="*/ 26 f69 1"/>
                <a:gd name="f86" fmla="*/ 372 f70 1"/>
                <a:gd name="f87" fmla="*/ 20 f69 1"/>
                <a:gd name="f88" fmla="*/ 462 f70 1"/>
                <a:gd name="f89" fmla="*/ 14 f69 1"/>
                <a:gd name="f90" fmla="*/ 560 f70 1"/>
                <a:gd name="f91" fmla="*/ 8 f69 1"/>
                <a:gd name="f92" fmla="*/ 670 f70 1"/>
                <a:gd name="f93" fmla="*/ 4 f69 1"/>
                <a:gd name="f94" fmla="*/ 790 f70 1"/>
                <a:gd name="f95" fmla="*/ 2 f69 1"/>
                <a:gd name="f96" fmla="*/ 920 f70 1"/>
                <a:gd name="f97" fmla="*/ 0 f69 1"/>
                <a:gd name="f98" fmla="*/ 1060 f70 1"/>
                <a:gd name="f99" fmla="*/ 1210 f70 1"/>
                <a:gd name="f100" fmla="*/ 6 f69 1"/>
                <a:gd name="f101" fmla="*/ 1372 f70 1"/>
                <a:gd name="f102" fmla="*/ 1544 f70 1"/>
                <a:gd name="f103" fmla="*/ 24 f69 1"/>
                <a:gd name="f104" fmla="*/ 1726 f70 1"/>
                <a:gd name="f105" fmla="*/ 40 f69 1"/>
                <a:gd name="f106" fmla="*/ 1920 f70 1"/>
                <a:gd name="f107" fmla="*/ 58 f69 1"/>
                <a:gd name="f108" fmla="*/ 2126 f70 1"/>
                <a:gd name="f109" fmla="*/ 80 f69 1"/>
                <a:gd name="f110" fmla="*/ 2342 f70 1"/>
                <a:gd name="f111" fmla="*/ 106 f69 1"/>
                <a:gd name="f112" fmla="*/ 2570 f70 1"/>
                <a:gd name="f113" fmla="*/ 138 f69 1"/>
                <a:gd name="f114" fmla="*/ 2808 f70 1"/>
                <a:gd name="f115" fmla="*/ 174 f69 1"/>
                <a:gd name="f116" fmla="*/ 3058 f70 1"/>
                <a:gd name="f117" fmla="*/ 216 f69 1"/>
                <a:gd name="f118" fmla="*/ 3320 f70 1"/>
                <a:gd name="f119" fmla="*/ 266 f69 1"/>
                <a:gd name="f120" fmla="*/ 3594 f70 1"/>
                <a:gd name="f121" fmla="*/ 320 f69 1"/>
                <a:gd name="f122" fmla="*/ 3880 f70 1"/>
                <a:gd name="f123" fmla="*/ 380 f69 1"/>
                <a:gd name="f124" fmla="*/ 4178 f70 1"/>
                <a:gd name="f125" fmla="*/ 448 f69 1"/>
                <a:gd name="f126" fmla="*/ 4488 f70 1"/>
                <a:gd name="f127" fmla="*/ 522 f69 1"/>
                <a:gd name="f128" fmla="*/ 4810 f70 1"/>
                <a:gd name="f129" fmla="*/ 604 f69 1"/>
                <a:gd name="f130" fmla="*/ 5144 f70 1"/>
                <a:gd name="f131" fmla="*/ 694 f69 1"/>
                <a:gd name="f132" fmla="+- f71 0 f1"/>
                <a:gd name="f133" fmla="*/ f74 1 5144"/>
                <a:gd name="f134" fmla="*/ f75 1 694"/>
                <a:gd name="f135" fmla="*/ f76 1 5144"/>
                <a:gd name="f136" fmla="*/ f77 1 694"/>
                <a:gd name="f137" fmla="*/ f78 1 5144"/>
                <a:gd name="f138" fmla="*/ f79 1 694"/>
                <a:gd name="f139" fmla="*/ f80 1 5144"/>
                <a:gd name="f140" fmla="*/ f81 1 694"/>
                <a:gd name="f141" fmla="*/ f82 1 5144"/>
                <a:gd name="f142" fmla="*/ f83 1 694"/>
                <a:gd name="f143" fmla="*/ f84 1 5144"/>
                <a:gd name="f144" fmla="*/ f85 1 694"/>
                <a:gd name="f145" fmla="*/ f86 1 5144"/>
                <a:gd name="f146" fmla="*/ f87 1 694"/>
                <a:gd name="f147" fmla="*/ f88 1 5144"/>
                <a:gd name="f148" fmla="*/ f89 1 694"/>
                <a:gd name="f149" fmla="*/ f90 1 5144"/>
                <a:gd name="f150" fmla="*/ f91 1 694"/>
                <a:gd name="f151" fmla="*/ f92 1 5144"/>
                <a:gd name="f152" fmla="*/ f93 1 694"/>
                <a:gd name="f153" fmla="*/ f94 1 5144"/>
                <a:gd name="f154" fmla="*/ f95 1 694"/>
                <a:gd name="f155" fmla="*/ f96 1 5144"/>
                <a:gd name="f156" fmla="*/ f97 1 694"/>
                <a:gd name="f157" fmla="*/ f98 1 5144"/>
                <a:gd name="f158" fmla="*/ f99 1 5144"/>
                <a:gd name="f159" fmla="*/ f100 1 694"/>
                <a:gd name="f160" fmla="*/ f101 1 5144"/>
                <a:gd name="f161" fmla="*/ f102 1 5144"/>
                <a:gd name="f162" fmla="*/ f103 1 694"/>
                <a:gd name="f163" fmla="*/ f104 1 5144"/>
                <a:gd name="f164" fmla="*/ f105 1 694"/>
                <a:gd name="f165" fmla="*/ f106 1 5144"/>
                <a:gd name="f166" fmla="*/ f107 1 694"/>
                <a:gd name="f167" fmla="*/ f108 1 5144"/>
                <a:gd name="f168" fmla="*/ f109 1 694"/>
                <a:gd name="f169" fmla="*/ f110 1 5144"/>
                <a:gd name="f170" fmla="*/ f111 1 694"/>
                <a:gd name="f171" fmla="*/ f112 1 5144"/>
                <a:gd name="f172" fmla="*/ f113 1 694"/>
                <a:gd name="f173" fmla="*/ f114 1 5144"/>
                <a:gd name="f174" fmla="*/ f115 1 694"/>
                <a:gd name="f175" fmla="*/ f116 1 5144"/>
                <a:gd name="f176" fmla="*/ f117 1 694"/>
                <a:gd name="f177" fmla="*/ f118 1 5144"/>
                <a:gd name="f178" fmla="*/ f119 1 694"/>
                <a:gd name="f179" fmla="*/ f120 1 5144"/>
                <a:gd name="f180" fmla="*/ f121 1 694"/>
                <a:gd name="f181" fmla="*/ f122 1 5144"/>
                <a:gd name="f182" fmla="*/ f123 1 694"/>
                <a:gd name="f183" fmla="*/ f124 1 5144"/>
                <a:gd name="f184" fmla="*/ f125 1 694"/>
                <a:gd name="f185" fmla="*/ f126 1 5144"/>
                <a:gd name="f186" fmla="*/ f127 1 694"/>
                <a:gd name="f187" fmla="*/ f128 1 5144"/>
                <a:gd name="f188" fmla="*/ f129 1 694"/>
                <a:gd name="f189" fmla="*/ f130 1 5144"/>
                <a:gd name="f190" fmla="*/ f131 1 694"/>
                <a:gd name="f191" fmla="*/ 0 1 f72"/>
                <a:gd name="f192" fmla="*/ f66 1 f72"/>
                <a:gd name="f193" fmla="*/ 0 1 f73"/>
                <a:gd name="f194" fmla="*/ f67 1 f73"/>
                <a:gd name="f195" fmla="*/ f133 1 f72"/>
                <a:gd name="f196" fmla="*/ f134 1 f73"/>
                <a:gd name="f197" fmla="*/ f135 1 f72"/>
                <a:gd name="f198" fmla="*/ f136 1 f73"/>
                <a:gd name="f199" fmla="*/ f137 1 f72"/>
                <a:gd name="f200" fmla="*/ f138 1 f73"/>
                <a:gd name="f201" fmla="*/ f139 1 f72"/>
                <a:gd name="f202" fmla="*/ f140 1 f73"/>
                <a:gd name="f203" fmla="*/ f141 1 f72"/>
                <a:gd name="f204" fmla="*/ f142 1 f73"/>
                <a:gd name="f205" fmla="*/ f143 1 f72"/>
                <a:gd name="f206" fmla="*/ f144 1 f73"/>
                <a:gd name="f207" fmla="*/ f145 1 f72"/>
                <a:gd name="f208" fmla="*/ f146 1 f73"/>
                <a:gd name="f209" fmla="*/ f147 1 f72"/>
                <a:gd name="f210" fmla="*/ f148 1 f73"/>
                <a:gd name="f211" fmla="*/ f149 1 f72"/>
                <a:gd name="f212" fmla="*/ f150 1 f73"/>
                <a:gd name="f213" fmla="*/ f151 1 f72"/>
                <a:gd name="f214" fmla="*/ f152 1 f73"/>
                <a:gd name="f215" fmla="*/ f153 1 f72"/>
                <a:gd name="f216" fmla="*/ f154 1 f73"/>
                <a:gd name="f217" fmla="*/ f155 1 f72"/>
                <a:gd name="f218" fmla="*/ f156 1 f73"/>
                <a:gd name="f219" fmla="*/ f157 1 f72"/>
                <a:gd name="f220" fmla="*/ f158 1 f72"/>
                <a:gd name="f221" fmla="*/ f159 1 f73"/>
                <a:gd name="f222" fmla="*/ f160 1 f72"/>
                <a:gd name="f223" fmla="*/ f161 1 f72"/>
                <a:gd name="f224" fmla="*/ f162 1 f73"/>
                <a:gd name="f225" fmla="*/ f163 1 f72"/>
                <a:gd name="f226" fmla="*/ f164 1 f73"/>
                <a:gd name="f227" fmla="*/ f165 1 f72"/>
                <a:gd name="f228" fmla="*/ f166 1 f73"/>
                <a:gd name="f229" fmla="*/ f167 1 f72"/>
                <a:gd name="f230" fmla="*/ f168 1 f73"/>
                <a:gd name="f231" fmla="*/ f169 1 f72"/>
                <a:gd name="f232" fmla="*/ f170 1 f73"/>
                <a:gd name="f233" fmla="*/ f171 1 f72"/>
                <a:gd name="f234" fmla="*/ f172 1 f73"/>
                <a:gd name="f235" fmla="*/ f173 1 f72"/>
                <a:gd name="f236" fmla="*/ f174 1 f73"/>
                <a:gd name="f237" fmla="*/ f175 1 f72"/>
                <a:gd name="f238" fmla="*/ f176 1 f73"/>
                <a:gd name="f239" fmla="*/ f177 1 f72"/>
                <a:gd name="f240" fmla="*/ f178 1 f73"/>
                <a:gd name="f241" fmla="*/ f179 1 f72"/>
                <a:gd name="f242" fmla="*/ f180 1 f73"/>
                <a:gd name="f243" fmla="*/ f181 1 f72"/>
                <a:gd name="f244" fmla="*/ f182 1 f73"/>
                <a:gd name="f245" fmla="*/ f183 1 f72"/>
                <a:gd name="f246" fmla="*/ f184 1 f73"/>
                <a:gd name="f247" fmla="*/ f185 1 f72"/>
                <a:gd name="f248" fmla="*/ f186 1 f73"/>
                <a:gd name="f249" fmla="*/ f187 1 f72"/>
                <a:gd name="f250" fmla="*/ f188 1 f73"/>
                <a:gd name="f251" fmla="*/ f189 1 f72"/>
                <a:gd name="f252" fmla="*/ f190 1 f73"/>
                <a:gd name="f253" fmla="*/ f191 f63 1"/>
                <a:gd name="f254" fmla="*/ f192 f63 1"/>
                <a:gd name="f255" fmla="*/ f194 f64 1"/>
                <a:gd name="f256" fmla="*/ f193 f64 1"/>
                <a:gd name="f257" fmla="*/ f195 f63 1"/>
                <a:gd name="f258" fmla="*/ f196 f64 1"/>
                <a:gd name="f259" fmla="*/ f197 f63 1"/>
                <a:gd name="f260" fmla="*/ f198 f64 1"/>
                <a:gd name="f261" fmla="*/ f199 f63 1"/>
                <a:gd name="f262" fmla="*/ f200 f64 1"/>
                <a:gd name="f263" fmla="*/ f201 f63 1"/>
                <a:gd name="f264" fmla="*/ f202 f64 1"/>
                <a:gd name="f265" fmla="*/ f203 f63 1"/>
                <a:gd name="f266" fmla="*/ f204 f64 1"/>
                <a:gd name="f267" fmla="*/ f205 f63 1"/>
                <a:gd name="f268" fmla="*/ f206 f64 1"/>
                <a:gd name="f269" fmla="*/ f207 f63 1"/>
                <a:gd name="f270" fmla="*/ f208 f64 1"/>
                <a:gd name="f271" fmla="*/ f209 f63 1"/>
                <a:gd name="f272" fmla="*/ f210 f64 1"/>
                <a:gd name="f273" fmla="*/ f211 f63 1"/>
                <a:gd name="f274" fmla="*/ f212 f64 1"/>
                <a:gd name="f275" fmla="*/ f213 f63 1"/>
                <a:gd name="f276" fmla="*/ f214 f64 1"/>
                <a:gd name="f277" fmla="*/ f215 f63 1"/>
                <a:gd name="f278" fmla="*/ f216 f64 1"/>
                <a:gd name="f279" fmla="*/ f217 f63 1"/>
                <a:gd name="f280" fmla="*/ f218 f64 1"/>
                <a:gd name="f281" fmla="*/ f219 f63 1"/>
                <a:gd name="f282" fmla="*/ f220 f63 1"/>
                <a:gd name="f283" fmla="*/ f221 f64 1"/>
                <a:gd name="f284" fmla="*/ f222 f63 1"/>
                <a:gd name="f285" fmla="*/ f223 f63 1"/>
                <a:gd name="f286" fmla="*/ f224 f64 1"/>
                <a:gd name="f287" fmla="*/ f225 f63 1"/>
                <a:gd name="f288" fmla="*/ f226 f64 1"/>
                <a:gd name="f289" fmla="*/ f227 f63 1"/>
                <a:gd name="f290" fmla="*/ f228 f64 1"/>
                <a:gd name="f291" fmla="*/ f229 f63 1"/>
                <a:gd name="f292" fmla="*/ f230 f64 1"/>
                <a:gd name="f293" fmla="*/ f231 f63 1"/>
                <a:gd name="f294" fmla="*/ f232 f64 1"/>
                <a:gd name="f295" fmla="*/ f233 f63 1"/>
                <a:gd name="f296" fmla="*/ f234 f64 1"/>
                <a:gd name="f297" fmla="*/ f235 f63 1"/>
                <a:gd name="f298" fmla="*/ f236 f64 1"/>
                <a:gd name="f299" fmla="*/ f237 f63 1"/>
                <a:gd name="f300" fmla="*/ f238 f64 1"/>
                <a:gd name="f301" fmla="*/ f239 f63 1"/>
                <a:gd name="f302" fmla="*/ f240 f64 1"/>
                <a:gd name="f303" fmla="*/ f241 f63 1"/>
                <a:gd name="f304" fmla="*/ f242 f64 1"/>
                <a:gd name="f305" fmla="*/ f243 f63 1"/>
                <a:gd name="f306" fmla="*/ f244 f64 1"/>
                <a:gd name="f307" fmla="*/ f245 f63 1"/>
                <a:gd name="f308" fmla="*/ f246 f64 1"/>
                <a:gd name="f309" fmla="*/ f247 f63 1"/>
                <a:gd name="f310" fmla="*/ f248 f64 1"/>
                <a:gd name="f311" fmla="*/ f249 f63 1"/>
                <a:gd name="f312" fmla="*/ f250 f64 1"/>
                <a:gd name="f313" fmla="*/ f251 f63 1"/>
                <a:gd name="f314" fmla="*/ f25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57" y="f258"/>
                </a:cxn>
                <a:cxn ang="f132">
                  <a:pos x="f257" y="f258"/>
                </a:cxn>
                <a:cxn ang="f132">
                  <a:pos x="f259" y="f260"/>
                </a:cxn>
                <a:cxn ang="f132">
                  <a:pos x="f261" y="f262"/>
                </a:cxn>
                <a:cxn ang="f132">
                  <a:pos x="f263" y="f264"/>
                </a:cxn>
                <a:cxn ang="f132">
                  <a:pos x="f265" y="f266"/>
                </a:cxn>
                <a:cxn ang="f132">
                  <a:pos x="f267" y="f268"/>
                </a:cxn>
                <a:cxn ang="f132">
                  <a:pos x="f269" y="f270"/>
                </a:cxn>
                <a:cxn ang="f132">
                  <a:pos x="f271" y="f272"/>
                </a:cxn>
                <a:cxn ang="f132">
                  <a:pos x="f273" y="f274"/>
                </a:cxn>
                <a:cxn ang="f132">
                  <a:pos x="f275" y="f276"/>
                </a:cxn>
                <a:cxn ang="f132">
                  <a:pos x="f277" y="f278"/>
                </a:cxn>
                <a:cxn ang="f132">
                  <a:pos x="f279" y="f280"/>
                </a:cxn>
                <a:cxn ang="f132">
                  <a:pos x="f281" y="f278"/>
                </a:cxn>
                <a:cxn ang="f132">
                  <a:pos x="f282" y="f283"/>
                </a:cxn>
                <a:cxn ang="f132">
                  <a:pos x="f284" y="f272"/>
                </a:cxn>
                <a:cxn ang="f132">
                  <a:pos x="f285" y="f286"/>
                </a:cxn>
                <a:cxn ang="f132">
                  <a:pos x="f287" y="f288"/>
                </a:cxn>
                <a:cxn ang="f132">
                  <a:pos x="f289" y="f290"/>
                </a:cxn>
                <a:cxn ang="f132">
                  <a:pos x="f291" y="f292"/>
                </a:cxn>
                <a:cxn ang="f132">
                  <a:pos x="f293" y="f294"/>
                </a:cxn>
                <a:cxn ang="f132">
                  <a:pos x="f295" y="f296"/>
                </a:cxn>
                <a:cxn ang="f132">
                  <a:pos x="f297" y="f298"/>
                </a:cxn>
                <a:cxn ang="f132">
                  <a:pos x="f299" y="f300"/>
                </a:cxn>
                <a:cxn ang="f132">
                  <a:pos x="f301" y="f302"/>
                </a:cxn>
                <a:cxn ang="f132">
                  <a:pos x="f303" y="f304"/>
                </a:cxn>
                <a:cxn ang="f132">
                  <a:pos x="f305" y="f306"/>
                </a:cxn>
                <a:cxn ang="f132">
                  <a:pos x="f307" y="f308"/>
                </a:cxn>
                <a:cxn ang="f132">
                  <a:pos x="f309" y="f310"/>
                </a:cxn>
                <a:cxn ang="f132">
                  <a:pos x="f311" y="f312"/>
                </a:cxn>
                <a:cxn ang="f132">
                  <a:pos x="f313" y="f314"/>
                </a:cxn>
              </a:cxnLst>
              <a:rect l="f253" t="f256" r="f254" b="f255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Freeform 26"/>
            <p:cNvSpPr/>
            <p:nvPr/>
          </p:nvSpPr>
          <p:spPr>
            <a:xfrm>
              <a:off x="5616577" y="5370509"/>
              <a:ext cx="3311529" cy="65087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*/ 0 f50 1"/>
                <a:gd name="f55" fmla="*/ 584 f49 1"/>
                <a:gd name="f56" fmla="*/ 90 f50 1"/>
                <a:gd name="f57" fmla="*/ 560 f49 1"/>
                <a:gd name="f58" fmla="*/ 336 f50 1"/>
                <a:gd name="f59" fmla="*/ 498 f49 1"/>
                <a:gd name="f60" fmla="*/ 506 f50 1"/>
                <a:gd name="f61" fmla="*/ 456 f49 1"/>
                <a:gd name="f62" fmla="*/ 702 f50 1"/>
                <a:gd name="f63" fmla="*/ 410 f49 1"/>
                <a:gd name="f64" fmla="*/ 920 f50 1"/>
                <a:gd name="f65" fmla="*/ 360 f49 1"/>
                <a:gd name="f66" fmla="*/ 1154 f50 1"/>
                <a:gd name="f67" fmla="*/ 306 f49 1"/>
                <a:gd name="f68" fmla="*/ 1402 f50 1"/>
                <a:gd name="f69" fmla="*/ 254 f49 1"/>
                <a:gd name="f70" fmla="*/ 1656 f50 1"/>
                <a:gd name="f71" fmla="*/ 202 f49 1"/>
                <a:gd name="f72" fmla="*/ 1916 f50 1"/>
                <a:gd name="f73" fmla="*/ 154 f49 1"/>
                <a:gd name="f74" fmla="*/ 2174 f50 1"/>
                <a:gd name="f75" fmla="*/ 108 f49 1"/>
                <a:gd name="f76" fmla="*/ 2302 f50 1"/>
                <a:gd name="f77" fmla="*/ 88 f49 1"/>
                <a:gd name="f78" fmla="*/ 2426 f50 1"/>
                <a:gd name="f79" fmla="*/ 68 f49 1"/>
                <a:gd name="f80" fmla="*/ 2550 f50 1"/>
                <a:gd name="f81" fmla="*/ 52 f49 1"/>
                <a:gd name="f82" fmla="*/ 2670 f50 1"/>
                <a:gd name="f83" fmla="*/ 36 f49 1"/>
                <a:gd name="f84" fmla="*/ 2788 f50 1"/>
                <a:gd name="f85" fmla="*/ 24 f49 1"/>
                <a:gd name="f86" fmla="*/ 2900 f50 1"/>
                <a:gd name="f87" fmla="*/ 14 f49 1"/>
                <a:gd name="f88" fmla="*/ 3008 f50 1"/>
                <a:gd name="f89" fmla="*/ 6 f49 1"/>
                <a:gd name="f90" fmla="*/ 3112 f50 1"/>
                <a:gd name="f91" fmla="*/ 0 f49 1"/>
                <a:gd name="f92" fmla="+- f51 0 f1"/>
                <a:gd name="f93" fmla="*/ f54 1 3112"/>
                <a:gd name="f94" fmla="*/ f55 1 584"/>
                <a:gd name="f95" fmla="*/ f56 1 3112"/>
                <a:gd name="f96" fmla="*/ f57 1 584"/>
                <a:gd name="f97" fmla="*/ f58 1 3112"/>
                <a:gd name="f98" fmla="*/ f59 1 584"/>
                <a:gd name="f99" fmla="*/ f60 1 3112"/>
                <a:gd name="f100" fmla="*/ f61 1 584"/>
                <a:gd name="f101" fmla="*/ f62 1 3112"/>
                <a:gd name="f102" fmla="*/ f63 1 584"/>
                <a:gd name="f103" fmla="*/ f64 1 3112"/>
                <a:gd name="f104" fmla="*/ f65 1 584"/>
                <a:gd name="f105" fmla="*/ f66 1 3112"/>
                <a:gd name="f106" fmla="*/ f67 1 584"/>
                <a:gd name="f107" fmla="*/ f68 1 3112"/>
                <a:gd name="f108" fmla="*/ f69 1 584"/>
                <a:gd name="f109" fmla="*/ f70 1 3112"/>
                <a:gd name="f110" fmla="*/ f71 1 584"/>
                <a:gd name="f111" fmla="*/ f72 1 3112"/>
                <a:gd name="f112" fmla="*/ f73 1 584"/>
                <a:gd name="f113" fmla="*/ f74 1 3112"/>
                <a:gd name="f114" fmla="*/ f75 1 584"/>
                <a:gd name="f115" fmla="*/ f76 1 3112"/>
                <a:gd name="f116" fmla="*/ f77 1 584"/>
                <a:gd name="f117" fmla="*/ f78 1 3112"/>
                <a:gd name="f118" fmla="*/ f79 1 584"/>
                <a:gd name="f119" fmla="*/ f80 1 3112"/>
                <a:gd name="f120" fmla="*/ f81 1 584"/>
                <a:gd name="f121" fmla="*/ f82 1 3112"/>
                <a:gd name="f122" fmla="*/ f83 1 584"/>
                <a:gd name="f123" fmla="*/ f84 1 3112"/>
                <a:gd name="f124" fmla="*/ f85 1 584"/>
                <a:gd name="f125" fmla="*/ f86 1 3112"/>
                <a:gd name="f126" fmla="*/ f87 1 584"/>
                <a:gd name="f127" fmla="*/ f88 1 3112"/>
                <a:gd name="f128" fmla="*/ f89 1 584"/>
                <a:gd name="f129" fmla="*/ f90 1 3112"/>
                <a:gd name="f130" fmla="*/ f91 1 584"/>
                <a:gd name="f131" fmla="*/ 0 1 f52"/>
                <a:gd name="f132" fmla="*/ f46 1 f52"/>
                <a:gd name="f133" fmla="*/ 0 1 f53"/>
                <a:gd name="f134" fmla="*/ f47 1 f53"/>
                <a:gd name="f135" fmla="*/ f93 1 f52"/>
                <a:gd name="f136" fmla="*/ f94 1 f53"/>
                <a:gd name="f137" fmla="*/ f95 1 f52"/>
                <a:gd name="f138" fmla="*/ f96 1 f53"/>
                <a:gd name="f139" fmla="*/ f97 1 f52"/>
                <a:gd name="f140" fmla="*/ f98 1 f53"/>
                <a:gd name="f141" fmla="*/ f99 1 f52"/>
                <a:gd name="f142" fmla="*/ f100 1 f53"/>
                <a:gd name="f143" fmla="*/ f101 1 f52"/>
                <a:gd name="f144" fmla="*/ f102 1 f53"/>
                <a:gd name="f145" fmla="*/ f103 1 f52"/>
                <a:gd name="f146" fmla="*/ f104 1 f53"/>
                <a:gd name="f147" fmla="*/ f105 1 f52"/>
                <a:gd name="f148" fmla="*/ f106 1 f53"/>
                <a:gd name="f149" fmla="*/ f107 1 f52"/>
                <a:gd name="f150" fmla="*/ f108 1 f53"/>
                <a:gd name="f151" fmla="*/ f109 1 f52"/>
                <a:gd name="f152" fmla="*/ f110 1 f53"/>
                <a:gd name="f153" fmla="*/ f111 1 f52"/>
                <a:gd name="f154" fmla="*/ f112 1 f53"/>
                <a:gd name="f155" fmla="*/ f113 1 f52"/>
                <a:gd name="f156" fmla="*/ f114 1 f53"/>
                <a:gd name="f157" fmla="*/ f115 1 f52"/>
                <a:gd name="f158" fmla="*/ f116 1 f53"/>
                <a:gd name="f159" fmla="*/ f117 1 f52"/>
                <a:gd name="f160" fmla="*/ f118 1 f53"/>
                <a:gd name="f161" fmla="*/ f119 1 f52"/>
                <a:gd name="f162" fmla="*/ f120 1 f53"/>
                <a:gd name="f163" fmla="*/ f121 1 f52"/>
                <a:gd name="f164" fmla="*/ f122 1 f53"/>
                <a:gd name="f165" fmla="*/ f123 1 f52"/>
                <a:gd name="f166" fmla="*/ f124 1 f53"/>
                <a:gd name="f167" fmla="*/ f125 1 f52"/>
                <a:gd name="f168" fmla="*/ f126 1 f53"/>
                <a:gd name="f169" fmla="*/ f127 1 f52"/>
                <a:gd name="f170" fmla="*/ f128 1 f53"/>
                <a:gd name="f171" fmla="*/ f129 1 f52"/>
                <a:gd name="f172" fmla="*/ f130 1 f53"/>
                <a:gd name="f173" fmla="*/ f131 f43 1"/>
                <a:gd name="f174" fmla="*/ f132 f43 1"/>
                <a:gd name="f175" fmla="*/ f134 f44 1"/>
                <a:gd name="f176" fmla="*/ f133 f44 1"/>
                <a:gd name="f177" fmla="*/ f135 f43 1"/>
                <a:gd name="f178" fmla="*/ f136 f44 1"/>
                <a:gd name="f179" fmla="*/ f137 f43 1"/>
                <a:gd name="f180" fmla="*/ f138 f44 1"/>
                <a:gd name="f181" fmla="*/ f139 f43 1"/>
                <a:gd name="f182" fmla="*/ f140 f44 1"/>
                <a:gd name="f183" fmla="*/ f141 f43 1"/>
                <a:gd name="f184" fmla="*/ f142 f44 1"/>
                <a:gd name="f185" fmla="*/ f143 f43 1"/>
                <a:gd name="f186" fmla="*/ f144 f44 1"/>
                <a:gd name="f187" fmla="*/ f145 f43 1"/>
                <a:gd name="f188" fmla="*/ f146 f44 1"/>
                <a:gd name="f189" fmla="*/ f147 f43 1"/>
                <a:gd name="f190" fmla="*/ f148 f44 1"/>
                <a:gd name="f191" fmla="*/ f149 f43 1"/>
                <a:gd name="f192" fmla="*/ f150 f44 1"/>
                <a:gd name="f193" fmla="*/ f151 f43 1"/>
                <a:gd name="f194" fmla="*/ f152 f44 1"/>
                <a:gd name="f195" fmla="*/ f153 f43 1"/>
                <a:gd name="f196" fmla="*/ f154 f44 1"/>
                <a:gd name="f197" fmla="*/ f155 f43 1"/>
                <a:gd name="f198" fmla="*/ f156 f44 1"/>
                <a:gd name="f199" fmla="*/ f157 f43 1"/>
                <a:gd name="f200" fmla="*/ f158 f44 1"/>
                <a:gd name="f201" fmla="*/ f159 f43 1"/>
                <a:gd name="f202" fmla="*/ f160 f44 1"/>
                <a:gd name="f203" fmla="*/ f161 f43 1"/>
                <a:gd name="f204" fmla="*/ f162 f44 1"/>
                <a:gd name="f205" fmla="*/ f163 f43 1"/>
                <a:gd name="f206" fmla="*/ f164 f44 1"/>
                <a:gd name="f207" fmla="*/ f165 f43 1"/>
                <a:gd name="f208" fmla="*/ f166 f44 1"/>
                <a:gd name="f209" fmla="*/ f167 f43 1"/>
                <a:gd name="f210" fmla="*/ f168 f44 1"/>
                <a:gd name="f211" fmla="*/ f169 f43 1"/>
                <a:gd name="f212" fmla="*/ f170 f44 1"/>
                <a:gd name="f213" fmla="*/ f171 f43 1"/>
                <a:gd name="f214" fmla="*/ f17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77" y="f178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81" y="f182"/>
                </a:cxn>
                <a:cxn ang="f92">
                  <a:pos x="f183" y="f184"/>
                </a:cxn>
                <a:cxn ang="f92">
                  <a:pos x="f185" y="f186"/>
                </a:cxn>
                <a:cxn ang="f92">
                  <a:pos x="f187" y="f188"/>
                </a:cxn>
                <a:cxn ang="f92">
                  <a:pos x="f189" y="f190"/>
                </a:cxn>
                <a:cxn ang="f92">
                  <a:pos x="f191" y="f192"/>
                </a:cxn>
                <a:cxn ang="f92">
                  <a:pos x="f193" y="f194"/>
                </a:cxn>
                <a:cxn ang="f92">
                  <a:pos x="f195" y="f196"/>
                </a:cxn>
                <a:cxn ang="f92">
                  <a:pos x="f197" y="f198"/>
                </a:cxn>
                <a:cxn ang="f92">
                  <a:pos x="f199" y="f200"/>
                </a:cxn>
                <a:cxn ang="f92">
                  <a:pos x="f201" y="f202"/>
                </a:cxn>
                <a:cxn ang="f92">
                  <a:pos x="f203" y="f204"/>
                </a:cxn>
                <a:cxn ang="f92">
                  <a:pos x="f205" y="f206"/>
                </a:cxn>
                <a:cxn ang="f92">
                  <a:pos x="f207" y="f208"/>
                </a:cxn>
                <a:cxn ang="f92">
                  <a:pos x="f209" y="f210"/>
                </a:cxn>
                <a:cxn ang="f92">
                  <a:pos x="f211" y="f212"/>
                </a:cxn>
                <a:cxn ang="f92">
                  <a:pos x="f213" y="f214"/>
                </a:cxn>
              </a:cxnLst>
              <a:rect l="f173" t="f176" r="f174" b="f175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4" name="Freeform 10"/>
            <p:cNvSpPr/>
            <p:nvPr/>
          </p:nvSpPr>
          <p:spPr>
            <a:xfrm>
              <a:off x="211134" y="5354634"/>
              <a:ext cx="8723322" cy="13303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*/ 8192 f130 1"/>
                <a:gd name="f135" fmla="*/ 512 f129 1"/>
                <a:gd name="f136" fmla="*/ 8040 f130 1"/>
                <a:gd name="f137" fmla="*/ 570 f129 1"/>
                <a:gd name="f138" fmla="*/ 7878 f130 1"/>
                <a:gd name="f139" fmla="*/ 620 f129 1"/>
                <a:gd name="f140" fmla="*/ 7706 f130 1"/>
                <a:gd name="f141" fmla="*/ 666 f129 1"/>
                <a:gd name="f142" fmla="*/ 7522 f130 1"/>
                <a:gd name="f143" fmla="*/ 702 f129 1"/>
                <a:gd name="f144" fmla="*/ 7322 f130 1"/>
                <a:gd name="f145" fmla="*/ 730 f129 1"/>
                <a:gd name="f146" fmla="*/ 7106 f130 1"/>
                <a:gd name="f147" fmla="*/ 750 f129 1"/>
                <a:gd name="f148" fmla="*/ 6872 f130 1"/>
                <a:gd name="f149" fmla="*/ 762 f129 1"/>
                <a:gd name="f150" fmla="*/ 6618 f130 1"/>
                <a:gd name="f151" fmla="*/ 760 f129 1"/>
                <a:gd name="f152" fmla="*/ 6342 f130 1"/>
                <a:gd name="f153" fmla="*/ 6042 f130 1"/>
                <a:gd name="f154" fmla="*/ 726 f129 1"/>
                <a:gd name="f155" fmla="*/ 5716 f130 1"/>
                <a:gd name="f156" fmla="*/ 690 f129 1"/>
                <a:gd name="f157" fmla="*/ 5364 f130 1"/>
                <a:gd name="f158" fmla="*/ 642 f129 1"/>
                <a:gd name="f159" fmla="*/ 4982 f130 1"/>
                <a:gd name="f160" fmla="*/ 578 f129 1"/>
                <a:gd name="f161" fmla="*/ 4568 f130 1"/>
                <a:gd name="f162" fmla="*/ 500 f129 1"/>
                <a:gd name="f163" fmla="*/ 4122 f130 1"/>
                <a:gd name="f164" fmla="*/ 406 f129 1"/>
                <a:gd name="f165" fmla="*/ 3640 f130 1"/>
                <a:gd name="f166" fmla="*/ 296 f129 1"/>
                <a:gd name="f167" fmla="*/ 3396 f130 1"/>
                <a:gd name="f168" fmla="*/ 240 f129 1"/>
                <a:gd name="f169" fmla="*/ 2934 f130 1"/>
                <a:gd name="f170" fmla="*/ 148 f129 1"/>
                <a:gd name="f171" fmla="*/ 2512 f130 1"/>
                <a:gd name="f172" fmla="*/ 82 f129 1"/>
                <a:gd name="f173" fmla="*/ 2126 f130 1"/>
                <a:gd name="f174" fmla="*/ 36 f129 1"/>
                <a:gd name="f175" fmla="*/ 1776 f130 1"/>
                <a:gd name="f176" fmla="*/ 10 f129 1"/>
                <a:gd name="f177" fmla="*/ 1462 f130 1"/>
                <a:gd name="f178" fmla="*/ 0 f129 1"/>
                <a:gd name="f179" fmla="*/ 1182 f130 1"/>
                <a:gd name="f180" fmla="*/ 4 f129 1"/>
                <a:gd name="f181" fmla="*/ 934 f130 1"/>
                <a:gd name="f182" fmla="*/ 20 f129 1"/>
                <a:gd name="f183" fmla="*/ 716 f130 1"/>
                <a:gd name="f184" fmla="*/ 44 f129 1"/>
                <a:gd name="f185" fmla="*/ 530 f130 1"/>
                <a:gd name="f186" fmla="*/ 74 f129 1"/>
                <a:gd name="f187" fmla="*/ 374 f130 1"/>
                <a:gd name="f188" fmla="*/ 108 f129 1"/>
                <a:gd name="f189" fmla="*/ 248 f130 1"/>
                <a:gd name="f190" fmla="*/ 144 f129 1"/>
                <a:gd name="f191" fmla="*/ 148 f130 1"/>
                <a:gd name="f192" fmla="*/ 176 f129 1"/>
                <a:gd name="f193" fmla="*/ 48 f130 1"/>
                <a:gd name="f194" fmla="*/ 216 f129 1"/>
                <a:gd name="f195" fmla="*/ 0 f130 1"/>
                <a:gd name="f196" fmla="*/ 1192 f129 1"/>
                <a:gd name="f197" fmla="*/ 8196 f130 1"/>
                <a:gd name="f198" fmla="*/ 1186 f129 1"/>
                <a:gd name="f199" fmla="*/ 510 f129 1"/>
                <a:gd name="f200" fmla="+- f131 0 f1"/>
                <a:gd name="f201" fmla="*/ f134 1 8196"/>
                <a:gd name="f202" fmla="*/ f135 1 1192"/>
                <a:gd name="f203" fmla="*/ f136 1 8196"/>
                <a:gd name="f204" fmla="*/ f137 1 1192"/>
                <a:gd name="f205" fmla="*/ f138 1 8196"/>
                <a:gd name="f206" fmla="*/ f139 1 1192"/>
                <a:gd name="f207" fmla="*/ f140 1 8196"/>
                <a:gd name="f208" fmla="*/ f141 1 1192"/>
                <a:gd name="f209" fmla="*/ f142 1 8196"/>
                <a:gd name="f210" fmla="*/ f143 1 1192"/>
                <a:gd name="f211" fmla="*/ f144 1 8196"/>
                <a:gd name="f212" fmla="*/ f145 1 1192"/>
                <a:gd name="f213" fmla="*/ f146 1 8196"/>
                <a:gd name="f214" fmla="*/ f147 1 1192"/>
                <a:gd name="f215" fmla="*/ f148 1 8196"/>
                <a:gd name="f216" fmla="*/ f149 1 1192"/>
                <a:gd name="f217" fmla="*/ f150 1 8196"/>
                <a:gd name="f218" fmla="*/ f151 1 1192"/>
                <a:gd name="f219" fmla="*/ f152 1 8196"/>
                <a:gd name="f220" fmla="*/ f153 1 8196"/>
                <a:gd name="f221" fmla="*/ f154 1 1192"/>
                <a:gd name="f222" fmla="*/ f155 1 8196"/>
                <a:gd name="f223" fmla="*/ f156 1 1192"/>
                <a:gd name="f224" fmla="*/ f157 1 8196"/>
                <a:gd name="f225" fmla="*/ f158 1 1192"/>
                <a:gd name="f226" fmla="*/ f159 1 8196"/>
                <a:gd name="f227" fmla="*/ f160 1 1192"/>
                <a:gd name="f228" fmla="*/ f161 1 8196"/>
                <a:gd name="f229" fmla="*/ f162 1 1192"/>
                <a:gd name="f230" fmla="*/ f163 1 8196"/>
                <a:gd name="f231" fmla="*/ f164 1 1192"/>
                <a:gd name="f232" fmla="*/ f165 1 8196"/>
                <a:gd name="f233" fmla="*/ f166 1 1192"/>
                <a:gd name="f234" fmla="*/ f167 1 8196"/>
                <a:gd name="f235" fmla="*/ f168 1 1192"/>
                <a:gd name="f236" fmla="*/ f169 1 8196"/>
                <a:gd name="f237" fmla="*/ f170 1 1192"/>
                <a:gd name="f238" fmla="*/ f171 1 8196"/>
                <a:gd name="f239" fmla="*/ f172 1 1192"/>
                <a:gd name="f240" fmla="*/ f173 1 8196"/>
                <a:gd name="f241" fmla="*/ f174 1 1192"/>
                <a:gd name="f242" fmla="*/ f175 1 8196"/>
                <a:gd name="f243" fmla="*/ f176 1 1192"/>
                <a:gd name="f244" fmla="*/ f177 1 8196"/>
                <a:gd name="f245" fmla="*/ f178 1 1192"/>
                <a:gd name="f246" fmla="*/ f179 1 8196"/>
                <a:gd name="f247" fmla="*/ f180 1 1192"/>
                <a:gd name="f248" fmla="*/ f181 1 8196"/>
                <a:gd name="f249" fmla="*/ f182 1 1192"/>
                <a:gd name="f250" fmla="*/ f183 1 8196"/>
                <a:gd name="f251" fmla="*/ f184 1 1192"/>
                <a:gd name="f252" fmla="*/ f185 1 8196"/>
                <a:gd name="f253" fmla="*/ f186 1 1192"/>
                <a:gd name="f254" fmla="*/ f187 1 8196"/>
                <a:gd name="f255" fmla="*/ f188 1 1192"/>
                <a:gd name="f256" fmla="*/ f189 1 8196"/>
                <a:gd name="f257" fmla="*/ f190 1 1192"/>
                <a:gd name="f258" fmla="*/ f191 1 8196"/>
                <a:gd name="f259" fmla="*/ f192 1 1192"/>
                <a:gd name="f260" fmla="*/ f193 1 8196"/>
                <a:gd name="f261" fmla="*/ f194 1 1192"/>
                <a:gd name="f262" fmla="*/ f195 1 8196"/>
                <a:gd name="f263" fmla="*/ f196 1 1192"/>
                <a:gd name="f264" fmla="*/ f197 1 8196"/>
                <a:gd name="f265" fmla="*/ f198 1 1192"/>
                <a:gd name="f266" fmla="*/ f199 1 1192"/>
                <a:gd name="f267" fmla="*/ 0 1 f132"/>
                <a:gd name="f268" fmla="*/ f126 1 f132"/>
                <a:gd name="f269" fmla="*/ 0 1 f133"/>
                <a:gd name="f270" fmla="*/ f127 1 f133"/>
                <a:gd name="f271" fmla="*/ f201 1 f132"/>
                <a:gd name="f272" fmla="*/ f202 1 f133"/>
                <a:gd name="f273" fmla="*/ f203 1 f132"/>
                <a:gd name="f274" fmla="*/ f204 1 f133"/>
                <a:gd name="f275" fmla="*/ f205 1 f132"/>
                <a:gd name="f276" fmla="*/ f206 1 f133"/>
                <a:gd name="f277" fmla="*/ f207 1 f132"/>
                <a:gd name="f278" fmla="*/ f208 1 f133"/>
                <a:gd name="f279" fmla="*/ f209 1 f132"/>
                <a:gd name="f280" fmla="*/ f210 1 f133"/>
                <a:gd name="f281" fmla="*/ f211 1 f132"/>
                <a:gd name="f282" fmla="*/ f212 1 f133"/>
                <a:gd name="f283" fmla="*/ f213 1 f132"/>
                <a:gd name="f284" fmla="*/ f214 1 f133"/>
                <a:gd name="f285" fmla="*/ f215 1 f132"/>
                <a:gd name="f286" fmla="*/ f216 1 f133"/>
                <a:gd name="f287" fmla="*/ f217 1 f132"/>
                <a:gd name="f288" fmla="*/ f218 1 f133"/>
                <a:gd name="f289" fmla="*/ f219 1 f132"/>
                <a:gd name="f290" fmla="*/ f220 1 f132"/>
                <a:gd name="f291" fmla="*/ f221 1 f133"/>
                <a:gd name="f292" fmla="*/ f222 1 f132"/>
                <a:gd name="f293" fmla="*/ f223 1 f133"/>
                <a:gd name="f294" fmla="*/ f224 1 f132"/>
                <a:gd name="f295" fmla="*/ f225 1 f133"/>
                <a:gd name="f296" fmla="*/ f226 1 f132"/>
                <a:gd name="f297" fmla="*/ f227 1 f133"/>
                <a:gd name="f298" fmla="*/ f228 1 f132"/>
                <a:gd name="f299" fmla="*/ f229 1 f133"/>
                <a:gd name="f300" fmla="*/ f230 1 f132"/>
                <a:gd name="f301" fmla="*/ f231 1 f133"/>
                <a:gd name="f302" fmla="*/ f232 1 f132"/>
                <a:gd name="f303" fmla="*/ f233 1 f133"/>
                <a:gd name="f304" fmla="*/ f234 1 f132"/>
                <a:gd name="f305" fmla="*/ f235 1 f133"/>
                <a:gd name="f306" fmla="*/ f236 1 f132"/>
                <a:gd name="f307" fmla="*/ f237 1 f133"/>
                <a:gd name="f308" fmla="*/ f238 1 f132"/>
                <a:gd name="f309" fmla="*/ f239 1 f133"/>
                <a:gd name="f310" fmla="*/ f240 1 f132"/>
                <a:gd name="f311" fmla="*/ f241 1 f133"/>
                <a:gd name="f312" fmla="*/ f242 1 f132"/>
                <a:gd name="f313" fmla="*/ f243 1 f133"/>
                <a:gd name="f314" fmla="*/ f244 1 f132"/>
                <a:gd name="f315" fmla="*/ f245 1 f133"/>
                <a:gd name="f316" fmla="*/ f246 1 f132"/>
                <a:gd name="f317" fmla="*/ f247 1 f133"/>
                <a:gd name="f318" fmla="*/ f248 1 f132"/>
                <a:gd name="f319" fmla="*/ f249 1 f133"/>
                <a:gd name="f320" fmla="*/ f250 1 f132"/>
                <a:gd name="f321" fmla="*/ f251 1 f133"/>
                <a:gd name="f322" fmla="*/ f252 1 f132"/>
                <a:gd name="f323" fmla="*/ f253 1 f133"/>
                <a:gd name="f324" fmla="*/ f254 1 f132"/>
                <a:gd name="f325" fmla="*/ f255 1 f133"/>
                <a:gd name="f326" fmla="*/ f256 1 f132"/>
                <a:gd name="f327" fmla="*/ f257 1 f133"/>
                <a:gd name="f328" fmla="*/ f258 1 f132"/>
                <a:gd name="f329" fmla="*/ f259 1 f133"/>
                <a:gd name="f330" fmla="*/ f260 1 f132"/>
                <a:gd name="f331" fmla="*/ f261 1 f133"/>
                <a:gd name="f332" fmla="*/ f262 1 f132"/>
                <a:gd name="f333" fmla="*/ f263 1 f133"/>
                <a:gd name="f334" fmla="*/ f264 1 f132"/>
                <a:gd name="f335" fmla="*/ f265 1 f133"/>
                <a:gd name="f336" fmla="*/ f266 1 f133"/>
                <a:gd name="f337" fmla="*/ f267 f123 1"/>
                <a:gd name="f338" fmla="*/ f268 f123 1"/>
                <a:gd name="f339" fmla="*/ f270 f124 1"/>
                <a:gd name="f340" fmla="*/ f269 f124 1"/>
                <a:gd name="f341" fmla="*/ f271 f123 1"/>
                <a:gd name="f342" fmla="*/ f272 f124 1"/>
                <a:gd name="f343" fmla="*/ f273 f123 1"/>
                <a:gd name="f344" fmla="*/ f274 f124 1"/>
                <a:gd name="f345" fmla="*/ f275 f123 1"/>
                <a:gd name="f346" fmla="*/ f276 f124 1"/>
                <a:gd name="f347" fmla="*/ f277 f123 1"/>
                <a:gd name="f348" fmla="*/ f278 f124 1"/>
                <a:gd name="f349" fmla="*/ f279 f123 1"/>
                <a:gd name="f350" fmla="*/ f280 f124 1"/>
                <a:gd name="f351" fmla="*/ f281 f123 1"/>
                <a:gd name="f352" fmla="*/ f282 f124 1"/>
                <a:gd name="f353" fmla="*/ f283 f123 1"/>
                <a:gd name="f354" fmla="*/ f284 f124 1"/>
                <a:gd name="f355" fmla="*/ f285 f123 1"/>
                <a:gd name="f356" fmla="*/ f286 f124 1"/>
                <a:gd name="f357" fmla="*/ f287 f123 1"/>
                <a:gd name="f358" fmla="*/ f288 f124 1"/>
                <a:gd name="f359" fmla="*/ f289 f123 1"/>
                <a:gd name="f360" fmla="*/ f290 f123 1"/>
                <a:gd name="f361" fmla="*/ f291 f124 1"/>
                <a:gd name="f362" fmla="*/ f292 f123 1"/>
                <a:gd name="f363" fmla="*/ f293 f124 1"/>
                <a:gd name="f364" fmla="*/ f294 f123 1"/>
                <a:gd name="f365" fmla="*/ f295 f124 1"/>
                <a:gd name="f366" fmla="*/ f296 f123 1"/>
                <a:gd name="f367" fmla="*/ f297 f124 1"/>
                <a:gd name="f368" fmla="*/ f298 f123 1"/>
                <a:gd name="f369" fmla="*/ f299 f124 1"/>
                <a:gd name="f370" fmla="*/ f300 f123 1"/>
                <a:gd name="f371" fmla="*/ f301 f124 1"/>
                <a:gd name="f372" fmla="*/ f302 f123 1"/>
                <a:gd name="f373" fmla="*/ f303 f124 1"/>
                <a:gd name="f374" fmla="*/ f304 f123 1"/>
                <a:gd name="f375" fmla="*/ f305 f124 1"/>
                <a:gd name="f376" fmla="*/ f306 f123 1"/>
                <a:gd name="f377" fmla="*/ f307 f124 1"/>
                <a:gd name="f378" fmla="*/ f308 f123 1"/>
                <a:gd name="f379" fmla="*/ f309 f124 1"/>
                <a:gd name="f380" fmla="*/ f310 f123 1"/>
                <a:gd name="f381" fmla="*/ f311 f124 1"/>
                <a:gd name="f382" fmla="*/ f312 f123 1"/>
                <a:gd name="f383" fmla="*/ f313 f124 1"/>
                <a:gd name="f384" fmla="*/ f314 f123 1"/>
                <a:gd name="f385" fmla="*/ f315 f124 1"/>
                <a:gd name="f386" fmla="*/ f316 f123 1"/>
                <a:gd name="f387" fmla="*/ f317 f124 1"/>
                <a:gd name="f388" fmla="*/ f318 f123 1"/>
                <a:gd name="f389" fmla="*/ f319 f124 1"/>
                <a:gd name="f390" fmla="*/ f320 f123 1"/>
                <a:gd name="f391" fmla="*/ f321 f124 1"/>
                <a:gd name="f392" fmla="*/ f322 f123 1"/>
                <a:gd name="f393" fmla="*/ f323 f124 1"/>
                <a:gd name="f394" fmla="*/ f324 f123 1"/>
                <a:gd name="f395" fmla="*/ f325 f124 1"/>
                <a:gd name="f396" fmla="*/ f326 f123 1"/>
                <a:gd name="f397" fmla="*/ f327 f124 1"/>
                <a:gd name="f398" fmla="*/ f328 f123 1"/>
                <a:gd name="f399" fmla="*/ f329 f124 1"/>
                <a:gd name="f400" fmla="*/ f330 f123 1"/>
                <a:gd name="f401" fmla="*/ f331 f124 1"/>
                <a:gd name="f402" fmla="*/ f332 f123 1"/>
                <a:gd name="f403" fmla="*/ f333 f124 1"/>
                <a:gd name="f404" fmla="*/ f334 f123 1"/>
                <a:gd name="f405" fmla="*/ f335 f124 1"/>
                <a:gd name="f406" fmla="*/ f336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57" y="f358"/>
                </a:cxn>
                <a:cxn ang="f200">
                  <a:pos x="f359" y="f354"/>
                </a:cxn>
                <a:cxn ang="f200">
                  <a:pos x="f360" y="f361"/>
                </a:cxn>
                <a:cxn ang="f200">
                  <a:pos x="f362" y="f363"/>
                </a:cxn>
                <a:cxn ang="f200">
                  <a:pos x="f364" y="f365"/>
                </a:cxn>
                <a:cxn ang="f200">
                  <a:pos x="f366" y="f367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74" y="f375"/>
                </a:cxn>
                <a:cxn ang="f200">
                  <a:pos x="f376" y="f377"/>
                </a:cxn>
                <a:cxn ang="f200">
                  <a:pos x="f378" y="f379"/>
                </a:cxn>
                <a:cxn ang="f200">
                  <a:pos x="f380" y="f381"/>
                </a:cxn>
                <a:cxn ang="f200">
                  <a:pos x="f382" y="f383"/>
                </a:cxn>
                <a:cxn ang="f200">
                  <a:pos x="f384" y="f385"/>
                </a:cxn>
                <a:cxn ang="f200">
                  <a:pos x="f386" y="f387"/>
                </a:cxn>
                <a:cxn ang="f200">
                  <a:pos x="f388" y="f389"/>
                </a:cxn>
                <a:cxn ang="f200">
                  <a:pos x="f390" y="f391"/>
                </a:cxn>
                <a:cxn ang="f200">
                  <a:pos x="f392" y="f393"/>
                </a:cxn>
                <a:cxn ang="f200">
                  <a:pos x="f394" y="f395"/>
                </a:cxn>
                <a:cxn ang="f200">
                  <a:pos x="f396" y="f397"/>
                </a:cxn>
                <a:cxn ang="f200">
                  <a:pos x="f398" y="f399"/>
                </a:cxn>
                <a:cxn ang="f200">
                  <a:pos x="f400" y="f401"/>
                </a:cxn>
                <a:cxn ang="f200">
                  <a:pos x="f402" y="f375"/>
                </a:cxn>
                <a:cxn ang="f200">
                  <a:pos x="f341" y="f403"/>
                </a:cxn>
                <a:cxn ang="f200">
                  <a:pos x="f404" y="f405"/>
                </a:cxn>
                <a:cxn ang="f200">
                  <a:pos x="f404" y="f406"/>
                </a:cxn>
                <a:cxn ang="f200">
                  <a:pos x="f341" y="f342"/>
                </a:cxn>
              </a:cxnLst>
              <a:rect l="f337" t="f340" r="f338" b="f339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874154" y="338666"/>
            <a:ext cx="3812645" cy="2429935"/>
          </a:xfrm>
        </p:spPr>
        <p:txBody>
          <a:bodyPr anchor="b" anchorCtr="0"/>
          <a:lstStyle>
            <a:lvl1pPr algn="l">
              <a:defRPr sz="28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3"/>
          <p:cNvSpPr txBox="1">
            <a:spLocks noGrp="1"/>
          </p:cNvSpPr>
          <p:nvPr>
            <p:ph type="body" idx="2"/>
          </p:nvPr>
        </p:nvSpPr>
        <p:spPr>
          <a:xfrm>
            <a:off x="4868329" y="2785536"/>
            <a:ext cx="3818470" cy="2421468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38203" y="1371600"/>
            <a:ext cx="3566160" cy="2926080"/>
          </a:xfrm>
          <a:solidFill>
            <a:srgbClr val="FBE8BA"/>
          </a:solidFill>
        </p:spPr>
        <p:txBody>
          <a:bodyPr anchorCtr="1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15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B9E657-C4A4-CF40-993E-E0A534C04945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6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/>
          </a:p>
        </p:txBody>
      </p:sp>
      <p:sp>
        <p:nvSpPr>
          <p:cNvPr id="17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8A217-9D11-5949-B2AA-8D052064A7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3"/>
          <p:cNvSpPr/>
          <p:nvPr/>
        </p:nvSpPr>
        <p:spPr>
          <a:xfrm>
            <a:off x="228600" y="228600"/>
            <a:ext cx="8696325" cy="2468563"/>
          </a:xfrm>
          <a:custGeom>
            <a:avLst>
              <a:gd name="f0" fmla="val 72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5C653"/>
              </a:gs>
              <a:gs pos="100000">
                <a:srgbClr val="FDF1D6"/>
              </a:gs>
            </a:gsLst>
            <a:lin ang="5400000"/>
          </a:gradFill>
          <a:ln>
            <a:noFill/>
            <a:prstDash val="solid"/>
          </a:ln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FFFFFF"/>
              </a:solidFill>
              <a:latin typeface="Candara"/>
              <a:ea typeface="+mn-ea"/>
              <a:cs typeface="+mn-cs"/>
            </a:endParaRPr>
          </a:p>
        </p:txBody>
      </p:sp>
      <p:grpSp>
        <p:nvGrpSpPr>
          <p:cNvPr id="1027" name="Group 15"/>
          <p:cNvGrpSpPr>
            <a:grpSpLocks/>
          </p:cNvGrpSpPr>
          <p:nvPr/>
        </p:nvGrpSpPr>
        <p:grpSpPr bwMode="auto">
          <a:xfrm>
            <a:off x="211138" y="1679575"/>
            <a:ext cx="8723312" cy="1330325"/>
            <a:chOff x="211134" y="1679579"/>
            <a:chExt cx="8723311" cy="1330323"/>
          </a:xfrm>
        </p:grpSpPr>
        <p:sp>
          <p:nvSpPr>
            <p:cNvPr id="4" name="Freeform 14"/>
            <p:cNvSpPr/>
            <p:nvPr/>
          </p:nvSpPr>
          <p:spPr>
            <a:xfrm>
              <a:off x="6046783" y="1824042"/>
              <a:ext cx="2876550" cy="7143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6"/>
                <a:gd name="f7" fmla="val 640"/>
                <a:gd name="f8" fmla="val 2700"/>
                <a:gd name="f9" fmla="val 2586"/>
                <a:gd name="f10" fmla="val 18"/>
                <a:gd name="f11" fmla="val 2470"/>
                <a:gd name="f12" fmla="val 38"/>
                <a:gd name="f13" fmla="val 2352"/>
                <a:gd name="f14" fmla="val 60"/>
                <a:gd name="f15" fmla="val 2230"/>
                <a:gd name="f16" fmla="val 82"/>
                <a:gd name="f17" fmla="val 2106"/>
                <a:gd name="f18" fmla="val 108"/>
                <a:gd name="f19" fmla="val 1978"/>
                <a:gd name="f20" fmla="val 134"/>
                <a:gd name="f21" fmla="val 1848"/>
                <a:gd name="f22" fmla="val 164"/>
                <a:gd name="f23" fmla="val 1714"/>
                <a:gd name="f24" fmla="val 194"/>
                <a:gd name="f25" fmla="val 1472"/>
                <a:gd name="f26" fmla="val 252"/>
                <a:gd name="f27" fmla="val 1236"/>
                <a:gd name="f28" fmla="val 304"/>
                <a:gd name="f29" fmla="val 1010"/>
                <a:gd name="f30" fmla="val 352"/>
                <a:gd name="f31" fmla="val 792"/>
                <a:gd name="f32" fmla="val 398"/>
                <a:gd name="f33" fmla="val 584"/>
                <a:gd name="f34" fmla="val 438"/>
                <a:gd name="f35" fmla="val 382"/>
                <a:gd name="f36" fmla="val 474"/>
                <a:gd name="f37" fmla="val 188"/>
                <a:gd name="f38" fmla="val 508"/>
                <a:gd name="f39" fmla="val 538"/>
                <a:gd name="f40" fmla="val 130"/>
                <a:gd name="f41" fmla="val 556"/>
                <a:gd name="f42" fmla="val 254"/>
                <a:gd name="f43" fmla="val 572"/>
                <a:gd name="f44" fmla="val 374"/>
                <a:gd name="f45" fmla="val 586"/>
                <a:gd name="f46" fmla="val 492"/>
                <a:gd name="f47" fmla="val 598"/>
                <a:gd name="f48" fmla="val 606"/>
                <a:gd name="f49" fmla="val 610"/>
                <a:gd name="f50" fmla="val 716"/>
                <a:gd name="f51" fmla="val 618"/>
                <a:gd name="f52" fmla="val 822"/>
                <a:gd name="f53" fmla="val 626"/>
                <a:gd name="f54" fmla="val 926"/>
                <a:gd name="f55" fmla="val 632"/>
                <a:gd name="f56" fmla="val 1028"/>
                <a:gd name="f57" fmla="val 636"/>
                <a:gd name="f58" fmla="val 1126"/>
                <a:gd name="f59" fmla="val 638"/>
                <a:gd name="f60" fmla="val 1220"/>
                <a:gd name="f61" fmla="val 1312"/>
                <a:gd name="f62" fmla="val 1402"/>
                <a:gd name="f63" fmla="val 1490"/>
                <a:gd name="f64" fmla="val 1574"/>
                <a:gd name="f65" fmla="val 1656"/>
                <a:gd name="f66" fmla="val 1734"/>
                <a:gd name="f67" fmla="val 620"/>
                <a:gd name="f68" fmla="val 1812"/>
                <a:gd name="f69" fmla="val 612"/>
                <a:gd name="f70" fmla="val 1886"/>
                <a:gd name="f71" fmla="val 602"/>
                <a:gd name="f72" fmla="val 1960"/>
                <a:gd name="f73" fmla="val 592"/>
                <a:gd name="f74" fmla="val 2030"/>
                <a:gd name="f75" fmla="val 580"/>
                <a:gd name="f76" fmla="val 2100"/>
                <a:gd name="f77" fmla="val 568"/>
                <a:gd name="f78" fmla="val 2166"/>
                <a:gd name="f79" fmla="val 554"/>
                <a:gd name="f80" fmla="val 2232"/>
                <a:gd name="f81" fmla="val 540"/>
                <a:gd name="f82" fmla="val 2296"/>
                <a:gd name="f83" fmla="val 524"/>
                <a:gd name="f84" fmla="val 2358"/>
                <a:gd name="f85" fmla="val 2418"/>
                <a:gd name="f86" fmla="val 490"/>
                <a:gd name="f87" fmla="val 2478"/>
                <a:gd name="f88" fmla="val 472"/>
                <a:gd name="f89" fmla="val 2592"/>
                <a:gd name="f90" fmla="val 432"/>
                <a:gd name="f91" fmla="val 2702"/>
                <a:gd name="f92" fmla="val 390"/>
                <a:gd name="f93" fmla="val 388"/>
                <a:gd name="f94" fmla="+- 0 0 -90"/>
                <a:gd name="f95" fmla="*/ f3 1 2706"/>
                <a:gd name="f96" fmla="*/ f4 1 640"/>
                <a:gd name="f97" fmla="val f5"/>
                <a:gd name="f98" fmla="val f6"/>
                <a:gd name="f99" fmla="val f7"/>
                <a:gd name="f100" fmla="*/ f94 f0 1"/>
                <a:gd name="f101" fmla="+- f99 0 f97"/>
                <a:gd name="f102" fmla="+- f98 0 f97"/>
                <a:gd name="f103" fmla="*/ f100 1 f2"/>
                <a:gd name="f104" fmla="*/ f102 1 2706"/>
                <a:gd name="f105" fmla="*/ f101 1 640"/>
                <a:gd name="f106" fmla="*/ 2700 f102 1"/>
                <a:gd name="f107" fmla="*/ 0 f101 1"/>
                <a:gd name="f108" fmla="*/ 2586 f102 1"/>
                <a:gd name="f109" fmla="*/ 18 f101 1"/>
                <a:gd name="f110" fmla="*/ 2470 f102 1"/>
                <a:gd name="f111" fmla="*/ 38 f101 1"/>
                <a:gd name="f112" fmla="*/ 2352 f102 1"/>
                <a:gd name="f113" fmla="*/ 60 f101 1"/>
                <a:gd name="f114" fmla="*/ 2230 f102 1"/>
                <a:gd name="f115" fmla="*/ 82 f101 1"/>
                <a:gd name="f116" fmla="*/ 2106 f102 1"/>
                <a:gd name="f117" fmla="*/ 108 f101 1"/>
                <a:gd name="f118" fmla="*/ 1978 f102 1"/>
                <a:gd name="f119" fmla="*/ 134 f101 1"/>
                <a:gd name="f120" fmla="*/ 1848 f102 1"/>
                <a:gd name="f121" fmla="*/ 164 f101 1"/>
                <a:gd name="f122" fmla="*/ 1714 f102 1"/>
                <a:gd name="f123" fmla="*/ 194 f101 1"/>
                <a:gd name="f124" fmla="*/ 1472 f102 1"/>
                <a:gd name="f125" fmla="*/ 252 f101 1"/>
                <a:gd name="f126" fmla="*/ 1236 f102 1"/>
                <a:gd name="f127" fmla="*/ 304 f101 1"/>
                <a:gd name="f128" fmla="*/ 1010 f102 1"/>
                <a:gd name="f129" fmla="*/ 352 f101 1"/>
                <a:gd name="f130" fmla="*/ 792 f102 1"/>
                <a:gd name="f131" fmla="*/ 398 f101 1"/>
                <a:gd name="f132" fmla="*/ 584 f102 1"/>
                <a:gd name="f133" fmla="*/ 438 f101 1"/>
                <a:gd name="f134" fmla="*/ 382 f102 1"/>
                <a:gd name="f135" fmla="*/ 474 f101 1"/>
                <a:gd name="f136" fmla="*/ 188 f102 1"/>
                <a:gd name="f137" fmla="*/ 508 f101 1"/>
                <a:gd name="f138" fmla="*/ 0 f102 1"/>
                <a:gd name="f139" fmla="*/ 538 f101 1"/>
                <a:gd name="f140" fmla="*/ 130 f102 1"/>
                <a:gd name="f141" fmla="*/ 556 f101 1"/>
                <a:gd name="f142" fmla="*/ 254 f102 1"/>
                <a:gd name="f143" fmla="*/ 572 f101 1"/>
                <a:gd name="f144" fmla="*/ 374 f102 1"/>
                <a:gd name="f145" fmla="*/ 586 f101 1"/>
                <a:gd name="f146" fmla="*/ 492 f102 1"/>
                <a:gd name="f147" fmla="*/ 598 f101 1"/>
                <a:gd name="f148" fmla="*/ 606 f102 1"/>
                <a:gd name="f149" fmla="*/ 610 f101 1"/>
                <a:gd name="f150" fmla="*/ 716 f102 1"/>
                <a:gd name="f151" fmla="*/ 618 f101 1"/>
                <a:gd name="f152" fmla="*/ 822 f102 1"/>
                <a:gd name="f153" fmla="*/ 626 f101 1"/>
                <a:gd name="f154" fmla="*/ 926 f102 1"/>
                <a:gd name="f155" fmla="*/ 632 f101 1"/>
                <a:gd name="f156" fmla="*/ 1028 f102 1"/>
                <a:gd name="f157" fmla="*/ 636 f101 1"/>
                <a:gd name="f158" fmla="*/ 1126 f102 1"/>
                <a:gd name="f159" fmla="*/ 638 f101 1"/>
                <a:gd name="f160" fmla="*/ 1220 f102 1"/>
                <a:gd name="f161" fmla="*/ 640 f101 1"/>
                <a:gd name="f162" fmla="*/ 1312 f102 1"/>
                <a:gd name="f163" fmla="*/ 1402 f102 1"/>
                <a:gd name="f164" fmla="*/ 1490 f102 1"/>
                <a:gd name="f165" fmla="*/ 1574 f102 1"/>
                <a:gd name="f166" fmla="*/ 1656 f102 1"/>
                <a:gd name="f167" fmla="*/ 1734 f102 1"/>
                <a:gd name="f168" fmla="*/ 620 f101 1"/>
                <a:gd name="f169" fmla="*/ 1812 f102 1"/>
                <a:gd name="f170" fmla="*/ 612 f101 1"/>
                <a:gd name="f171" fmla="*/ 1886 f102 1"/>
                <a:gd name="f172" fmla="*/ 602 f101 1"/>
                <a:gd name="f173" fmla="*/ 1960 f102 1"/>
                <a:gd name="f174" fmla="*/ 592 f101 1"/>
                <a:gd name="f175" fmla="*/ 2030 f102 1"/>
                <a:gd name="f176" fmla="*/ 580 f101 1"/>
                <a:gd name="f177" fmla="*/ 2100 f102 1"/>
                <a:gd name="f178" fmla="*/ 568 f101 1"/>
                <a:gd name="f179" fmla="*/ 2166 f102 1"/>
                <a:gd name="f180" fmla="*/ 554 f101 1"/>
                <a:gd name="f181" fmla="*/ 2232 f102 1"/>
                <a:gd name="f182" fmla="*/ 540 f101 1"/>
                <a:gd name="f183" fmla="*/ 2296 f102 1"/>
                <a:gd name="f184" fmla="*/ 524 f101 1"/>
                <a:gd name="f185" fmla="*/ 2358 f102 1"/>
                <a:gd name="f186" fmla="*/ 2418 f102 1"/>
                <a:gd name="f187" fmla="*/ 490 f101 1"/>
                <a:gd name="f188" fmla="*/ 2478 f102 1"/>
                <a:gd name="f189" fmla="*/ 472 f101 1"/>
                <a:gd name="f190" fmla="*/ 2592 f102 1"/>
                <a:gd name="f191" fmla="*/ 432 f101 1"/>
                <a:gd name="f192" fmla="*/ 2702 f102 1"/>
                <a:gd name="f193" fmla="*/ 390 f101 1"/>
                <a:gd name="f194" fmla="*/ 2706 f102 1"/>
                <a:gd name="f195" fmla="*/ 388 f101 1"/>
                <a:gd name="f196" fmla="+- f103 0 f1"/>
                <a:gd name="f197" fmla="*/ f106 1 2706"/>
                <a:gd name="f198" fmla="*/ f107 1 640"/>
                <a:gd name="f199" fmla="*/ f108 1 2706"/>
                <a:gd name="f200" fmla="*/ f109 1 640"/>
                <a:gd name="f201" fmla="*/ f110 1 2706"/>
                <a:gd name="f202" fmla="*/ f111 1 640"/>
                <a:gd name="f203" fmla="*/ f112 1 2706"/>
                <a:gd name="f204" fmla="*/ f113 1 640"/>
                <a:gd name="f205" fmla="*/ f114 1 2706"/>
                <a:gd name="f206" fmla="*/ f115 1 640"/>
                <a:gd name="f207" fmla="*/ f116 1 2706"/>
                <a:gd name="f208" fmla="*/ f117 1 640"/>
                <a:gd name="f209" fmla="*/ f118 1 2706"/>
                <a:gd name="f210" fmla="*/ f119 1 640"/>
                <a:gd name="f211" fmla="*/ f120 1 2706"/>
                <a:gd name="f212" fmla="*/ f121 1 640"/>
                <a:gd name="f213" fmla="*/ f122 1 2706"/>
                <a:gd name="f214" fmla="*/ f123 1 640"/>
                <a:gd name="f215" fmla="*/ f124 1 2706"/>
                <a:gd name="f216" fmla="*/ f125 1 640"/>
                <a:gd name="f217" fmla="*/ f126 1 2706"/>
                <a:gd name="f218" fmla="*/ f127 1 640"/>
                <a:gd name="f219" fmla="*/ f128 1 2706"/>
                <a:gd name="f220" fmla="*/ f129 1 640"/>
                <a:gd name="f221" fmla="*/ f130 1 2706"/>
                <a:gd name="f222" fmla="*/ f131 1 640"/>
                <a:gd name="f223" fmla="*/ f132 1 2706"/>
                <a:gd name="f224" fmla="*/ f133 1 640"/>
                <a:gd name="f225" fmla="*/ f134 1 2706"/>
                <a:gd name="f226" fmla="*/ f135 1 640"/>
                <a:gd name="f227" fmla="*/ f136 1 2706"/>
                <a:gd name="f228" fmla="*/ f137 1 640"/>
                <a:gd name="f229" fmla="*/ f138 1 2706"/>
                <a:gd name="f230" fmla="*/ f139 1 640"/>
                <a:gd name="f231" fmla="*/ f140 1 2706"/>
                <a:gd name="f232" fmla="*/ f141 1 640"/>
                <a:gd name="f233" fmla="*/ f142 1 2706"/>
                <a:gd name="f234" fmla="*/ f143 1 640"/>
                <a:gd name="f235" fmla="*/ f144 1 2706"/>
                <a:gd name="f236" fmla="*/ f145 1 640"/>
                <a:gd name="f237" fmla="*/ f146 1 2706"/>
                <a:gd name="f238" fmla="*/ f147 1 640"/>
                <a:gd name="f239" fmla="*/ f148 1 2706"/>
                <a:gd name="f240" fmla="*/ f149 1 640"/>
                <a:gd name="f241" fmla="*/ f150 1 2706"/>
                <a:gd name="f242" fmla="*/ f151 1 640"/>
                <a:gd name="f243" fmla="*/ f152 1 2706"/>
                <a:gd name="f244" fmla="*/ f153 1 640"/>
                <a:gd name="f245" fmla="*/ f154 1 2706"/>
                <a:gd name="f246" fmla="*/ f155 1 640"/>
                <a:gd name="f247" fmla="*/ f156 1 2706"/>
                <a:gd name="f248" fmla="*/ f157 1 640"/>
                <a:gd name="f249" fmla="*/ f158 1 2706"/>
                <a:gd name="f250" fmla="*/ f159 1 640"/>
                <a:gd name="f251" fmla="*/ f160 1 2706"/>
                <a:gd name="f252" fmla="*/ f161 1 640"/>
                <a:gd name="f253" fmla="*/ f162 1 2706"/>
                <a:gd name="f254" fmla="*/ f163 1 2706"/>
                <a:gd name="f255" fmla="*/ f164 1 2706"/>
                <a:gd name="f256" fmla="*/ f165 1 2706"/>
                <a:gd name="f257" fmla="*/ f166 1 2706"/>
                <a:gd name="f258" fmla="*/ f167 1 2706"/>
                <a:gd name="f259" fmla="*/ f168 1 640"/>
                <a:gd name="f260" fmla="*/ f169 1 2706"/>
                <a:gd name="f261" fmla="*/ f170 1 640"/>
                <a:gd name="f262" fmla="*/ f171 1 2706"/>
                <a:gd name="f263" fmla="*/ f172 1 640"/>
                <a:gd name="f264" fmla="*/ f173 1 2706"/>
                <a:gd name="f265" fmla="*/ f174 1 640"/>
                <a:gd name="f266" fmla="*/ f175 1 2706"/>
                <a:gd name="f267" fmla="*/ f176 1 640"/>
                <a:gd name="f268" fmla="*/ f177 1 2706"/>
                <a:gd name="f269" fmla="*/ f178 1 640"/>
                <a:gd name="f270" fmla="*/ f179 1 2706"/>
                <a:gd name="f271" fmla="*/ f180 1 640"/>
                <a:gd name="f272" fmla="*/ f181 1 2706"/>
                <a:gd name="f273" fmla="*/ f182 1 640"/>
                <a:gd name="f274" fmla="*/ f183 1 2706"/>
                <a:gd name="f275" fmla="*/ f184 1 640"/>
                <a:gd name="f276" fmla="*/ f185 1 2706"/>
                <a:gd name="f277" fmla="*/ f186 1 2706"/>
                <a:gd name="f278" fmla="*/ f187 1 640"/>
                <a:gd name="f279" fmla="*/ f188 1 2706"/>
                <a:gd name="f280" fmla="*/ f189 1 640"/>
                <a:gd name="f281" fmla="*/ f190 1 2706"/>
                <a:gd name="f282" fmla="*/ f191 1 640"/>
                <a:gd name="f283" fmla="*/ f192 1 2706"/>
                <a:gd name="f284" fmla="*/ f193 1 640"/>
                <a:gd name="f285" fmla="*/ f194 1 2706"/>
                <a:gd name="f286" fmla="*/ f195 1 640"/>
                <a:gd name="f287" fmla="*/ 0 1 f104"/>
                <a:gd name="f288" fmla="*/ f98 1 f104"/>
                <a:gd name="f289" fmla="*/ 0 1 f105"/>
                <a:gd name="f290" fmla="*/ f99 1 f105"/>
                <a:gd name="f291" fmla="*/ f197 1 f104"/>
                <a:gd name="f292" fmla="*/ f198 1 f105"/>
                <a:gd name="f293" fmla="*/ f199 1 f104"/>
                <a:gd name="f294" fmla="*/ f200 1 f105"/>
                <a:gd name="f295" fmla="*/ f201 1 f104"/>
                <a:gd name="f296" fmla="*/ f202 1 f105"/>
                <a:gd name="f297" fmla="*/ f203 1 f104"/>
                <a:gd name="f298" fmla="*/ f204 1 f105"/>
                <a:gd name="f299" fmla="*/ f205 1 f104"/>
                <a:gd name="f300" fmla="*/ f206 1 f105"/>
                <a:gd name="f301" fmla="*/ f207 1 f104"/>
                <a:gd name="f302" fmla="*/ f208 1 f105"/>
                <a:gd name="f303" fmla="*/ f209 1 f104"/>
                <a:gd name="f304" fmla="*/ f210 1 f105"/>
                <a:gd name="f305" fmla="*/ f211 1 f104"/>
                <a:gd name="f306" fmla="*/ f212 1 f105"/>
                <a:gd name="f307" fmla="*/ f213 1 f104"/>
                <a:gd name="f308" fmla="*/ f214 1 f105"/>
                <a:gd name="f309" fmla="*/ f215 1 f104"/>
                <a:gd name="f310" fmla="*/ f216 1 f105"/>
                <a:gd name="f311" fmla="*/ f217 1 f104"/>
                <a:gd name="f312" fmla="*/ f218 1 f105"/>
                <a:gd name="f313" fmla="*/ f219 1 f104"/>
                <a:gd name="f314" fmla="*/ f220 1 f105"/>
                <a:gd name="f315" fmla="*/ f221 1 f104"/>
                <a:gd name="f316" fmla="*/ f222 1 f105"/>
                <a:gd name="f317" fmla="*/ f223 1 f104"/>
                <a:gd name="f318" fmla="*/ f224 1 f105"/>
                <a:gd name="f319" fmla="*/ f225 1 f104"/>
                <a:gd name="f320" fmla="*/ f226 1 f105"/>
                <a:gd name="f321" fmla="*/ f227 1 f104"/>
                <a:gd name="f322" fmla="*/ f228 1 f105"/>
                <a:gd name="f323" fmla="*/ f229 1 f104"/>
                <a:gd name="f324" fmla="*/ f230 1 f105"/>
                <a:gd name="f325" fmla="*/ f231 1 f104"/>
                <a:gd name="f326" fmla="*/ f232 1 f105"/>
                <a:gd name="f327" fmla="*/ f233 1 f104"/>
                <a:gd name="f328" fmla="*/ f234 1 f105"/>
                <a:gd name="f329" fmla="*/ f235 1 f104"/>
                <a:gd name="f330" fmla="*/ f236 1 f105"/>
                <a:gd name="f331" fmla="*/ f237 1 f104"/>
                <a:gd name="f332" fmla="*/ f238 1 f105"/>
                <a:gd name="f333" fmla="*/ f239 1 f104"/>
                <a:gd name="f334" fmla="*/ f240 1 f105"/>
                <a:gd name="f335" fmla="*/ f241 1 f104"/>
                <a:gd name="f336" fmla="*/ f242 1 f105"/>
                <a:gd name="f337" fmla="*/ f243 1 f104"/>
                <a:gd name="f338" fmla="*/ f244 1 f105"/>
                <a:gd name="f339" fmla="*/ f245 1 f104"/>
                <a:gd name="f340" fmla="*/ f246 1 f105"/>
                <a:gd name="f341" fmla="*/ f247 1 f104"/>
                <a:gd name="f342" fmla="*/ f248 1 f105"/>
                <a:gd name="f343" fmla="*/ f249 1 f104"/>
                <a:gd name="f344" fmla="*/ f250 1 f105"/>
                <a:gd name="f345" fmla="*/ f251 1 f104"/>
                <a:gd name="f346" fmla="*/ f252 1 f105"/>
                <a:gd name="f347" fmla="*/ f253 1 f104"/>
                <a:gd name="f348" fmla="*/ f254 1 f104"/>
                <a:gd name="f349" fmla="*/ f255 1 f104"/>
                <a:gd name="f350" fmla="*/ f256 1 f104"/>
                <a:gd name="f351" fmla="*/ f257 1 f104"/>
                <a:gd name="f352" fmla="*/ f258 1 f104"/>
                <a:gd name="f353" fmla="*/ f259 1 f105"/>
                <a:gd name="f354" fmla="*/ f260 1 f104"/>
                <a:gd name="f355" fmla="*/ f261 1 f105"/>
                <a:gd name="f356" fmla="*/ f262 1 f104"/>
                <a:gd name="f357" fmla="*/ f263 1 f105"/>
                <a:gd name="f358" fmla="*/ f264 1 f104"/>
                <a:gd name="f359" fmla="*/ f265 1 f105"/>
                <a:gd name="f360" fmla="*/ f266 1 f104"/>
                <a:gd name="f361" fmla="*/ f267 1 f105"/>
                <a:gd name="f362" fmla="*/ f268 1 f104"/>
                <a:gd name="f363" fmla="*/ f269 1 f105"/>
                <a:gd name="f364" fmla="*/ f270 1 f104"/>
                <a:gd name="f365" fmla="*/ f271 1 f105"/>
                <a:gd name="f366" fmla="*/ f272 1 f104"/>
                <a:gd name="f367" fmla="*/ f273 1 f105"/>
                <a:gd name="f368" fmla="*/ f274 1 f104"/>
                <a:gd name="f369" fmla="*/ f275 1 f105"/>
                <a:gd name="f370" fmla="*/ f276 1 f104"/>
                <a:gd name="f371" fmla="*/ f277 1 f104"/>
                <a:gd name="f372" fmla="*/ f278 1 f105"/>
                <a:gd name="f373" fmla="*/ f279 1 f104"/>
                <a:gd name="f374" fmla="*/ f280 1 f105"/>
                <a:gd name="f375" fmla="*/ f281 1 f104"/>
                <a:gd name="f376" fmla="*/ f282 1 f105"/>
                <a:gd name="f377" fmla="*/ f283 1 f104"/>
                <a:gd name="f378" fmla="*/ f284 1 f105"/>
                <a:gd name="f379" fmla="*/ f285 1 f104"/>
                <a:gd name="f380" fmla="*/ f286 1 f105"/>
                <a:gd name="f381" fmla="*/ f287 f95 1"/>
                <a:gd name="f382" fmla="*/ f288 f95 1"/>
                <a:gd name="f383" fmla="*/ f290 f96 1"/>
                <a:gd name="f384" fmla="*/ f289 f96 1"/>
                <a:gd name="f385" fmla="*/ f291 f95 1"/>
                <a:gd name="f386" fmla="*/ f292 f96 1"/>
                <a:gd name="f387" fmla="*/ f293 f95 1"/>
                <a:gd name="f388" fmla="*/ f294 f96 1"/>
                <a:gd name="f389" fmla="*/ f295 f95 1"/>
                <a:gd name="f390" fmla="*/ f296 f96 1"/>
                <a:gd name="f391" fmla="*/ f297 f95 1"/>
                <a:gd name="f392" fmla="*/ f298 f96 1"/>
                <a:gd name="f393" fmla="*/ f299 f95 1"/>
                <a:gd name="f394" fmla="*/ f300 f96 1"/>
                <a:gd name="f395" fmla="*/ f301 f95 1"/>
                <a:gd name="f396" fmla="*/ f302 f96 1"/>
                <a:gd name="f397" fmla="*/ f303 f95 1"/>
                <a:gd name="f398" fmla="*/ f304 f96 1"/>
                <a:gd name="f399" fmla="*/ f305 f95 1"/>
                <a:gd name="f400" fmla="*/ f306 f96 1"/>
                <a:gd name="f401" fmla="*/ f307 f95 1"/>
                <a:gd name="f402" fmla="*/ f308 f96 1"/>
                <a:gd name="f403" fmla="*/ f309 f95 1"/>
                <a:gd name="f404" fmla="*/ f310 f96 1"/>
                <a:gd name="f405" fmla="*/ f311 f95 1"/>
                <a:gd name="f406" fmla="*/ f312 f96 1"/>
                <a:gd name="f407" fmla="*/ f313 f95 1"/>
                <a:gd name="f408" fmla="*/ f314 f96 1"/>
                <a:gd name="f409" fmla="*/ f315 f95 1"/>
                <a:gd name="f410" fmla="*/ f316 f96 1"/>
                <a:gd name="f411" fmla="*/ f317 f95 1"/>
                <a:gd name="f412" fmla="*/ f318 f96 1"/>
                <a:gd name="f413" fmla="*/ f319 f95 1"/>
                <a:gd name="f414" fmla="*/ f320 f96 1"/>
                <a:gd name="f415" fmla="*/ f321 f95 1"/>
                <a:gd name="f416" fmla="*/ f322 f96 1"/>
                <a:gd name="f417" fmla="*/ f323 f95 1"/>
                <a:gd name="f418" fmla="*/ f324 f96 1"/>
                <a:gd name="f419" fmla="*/ f325 f95 1"/>
                <a:gd name="f420" fmla="*/ f326 f96 1"/>
                <a:gd name="f421" fmla="*/ f327 f95 1"/>
                <a:gd name="f422" fmla="*/ f328 f96 1"/>
                <a:gd name="f423" fmla="*/ f329 f95 1"/>
                <a:gd name="f424" fmla="*/ f330 f96 1"/>
                <a:gd name="f425" fmla="*/ f331 f95 1"/>
                <a:gd name="f426" fmla="*/ f332 f96 1"/>
                <a:gd name="f427" fmla="*/ f333 f95 1"/>
                <a:gd name="f428" fmla="*/ f334 f96 1"/>
                <a:gd name="f429" fmla="*/ f335 f95 1"/>
                <a:gd name="f430" fmla="*/ f336 f96 1"/>
                <a:gd name="f431" fmla="*/ f337 f95 1"/>
                <a:gd name="f432" fmla="*/ f338 f96 1"/>
                <a:gd name="f433" fmla="*/ f339 f95 1"/>
                <a:gd name="f434" fmla="*/ f340 f96 1"/>
                <a:gd name="f435" fmla="*/ f341 f95 1"/>
                <a:gd name="f436" fmla="*/ f342 f96 1"/>
                <a:gd name="f437" fmla="*/ f343 f95 1"/>
                <a:gd name="f438" fmla="*/ f344 f96 1"/>
                <a:gd name="f439" fmla="*/ f345 f95 1"/>
                <a:gd name="f440" fmla="*/ f346 f96 1"/>
                <a:gd name="f441" fmla="*/ f347 f95 1"/>
                <a:gd name="f442" fmla="*/ f348 f95 1"/>
                <a:gd name="f443" fmla="*/ f349 f95 1"/>
                <a:gd name="f444" fmla="*/ f350 f95 1"/>
                <a:gd name="f445" fmla="*/ f351 f95 1"/>
                <a:gd name="f446" fmla="*/ f352 f95 1"/>
                <a:gd name="f447" fmla="*/ f353 f96 1"/>
                <a:gd name="f448" fmla="*/ f354 f95 1"/>
                <a:gd name="f449" fmla="*/ f355 f96 1"/>
                <a:gd name="f450" fmla="*/ f356 f95 1"/>
                <a:gd name="f451" fmla="*/ f357 f96 1"/>
                <a:gd name="f452" fmla="*/ f358 f95 1"/>
                <a:gd name="f453" fmla="*/ f359 f96 1"/>
                <a:gd name="f454" fmla="*/ f360 f95 1"/>
                <a:gd name="f455" fmla="*/ f361 f96 1"/>
                <a:gd name="f456" fmla="*/ f362 f95 1"/>
                <a:gd name="f457" fmla="*/ f363 f96 1"/>
                <a:gd name="f458" fmla="*/ f364 f95 1"/>
                <a:gd name="f459" fmla="*/ f365 f96 1"/>
                <a:gd name="f460" fmla="*/ f366 f95 1"/>
                <a:gd name="f461" fmla="*/ f367 f96 1"/>
                <a:gd name="f462" fmla="*/ f368 f95 1"/>
                <a:gd name="f463" fmla="*/ f369 f96 1"/>
                <a:gd name="f464" fmla="*/ f370 f95 1"/>
                <a:gd name="f465" fmla="*/ f371 f95 1"/>
                <a:gd name="f466" fmla="*/ f372 f96 1"/>
                <a:gd name="f467" fmla="*/ f373 f95 1"/>
                <a:gd name="f468" fmla="*/ f374 f96 1"/>
                <a:gd name="f469" fmla="*/ f375 f95 1"/>
                <a:gd name="f470" fmla="*/ f376 f96 1"/>
                <a:gd name="f471" fmla="*/ f377 f95 1"/>
                <a:gd name="f472" fmla="*/ f378 f96 1"/>
                <a:gd name="f473" fmla="*/ f379 f95 1"/>
                <a:gd name="f474" fmla="*/ f380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6">
                  <a:pos x="f385" y="f386"/>
                </a:cxn>
                <a:cxn ang="f196">
                  <a:pos x="f385" y="f386"/>
                </a:cxn>
                <a:cxn ang="f196">
                  <a:pos x="f387" y="f388"/>
                </a:cxn>
                <a:cxn ang="f196">
                  <a:pos x="f389" y="f390"/>
                </a:cxn>
                <a:cxn ang="f196">
                  <a:pos x="f391" y="f392"/>
                </a:cxn>
                <a:cxn ang="f196">
                  <a:pos x="f393" y="f394"/>
                </a:cxn>
                <a:cxn ang="f196">
                  <a:pos x="f395" y="f396"/>
                </a:cxn>
                <a:cxn ang="f196">
                  <a:pos x="f397" y="f398"/>
                </a:cxn>
                <a:cxn ang="f196">
                  <a:pos x="f399" y="f400"/>
                </a:cxn>
                <a:cxn ang="f196">
                  <a:pos x="f401" y="f402"/>
                </a:cxn>
                <a:cxn ang="f196">
                  <a:pos x="f401" y="f402"/>
                </a:cxn>
                <a:cxn ang="f196">
                  <a:pos x="f403" y="f404"/>
                </a:cxn>
                <a:cxn ang="f196">
                  <a:pos x="f405" y="f406"/>
                </a:cxn>
                <a:cxn ang="f196">
                  <a:pos x="f407" y="f408"/>
                </a:cxn>
                <a:cxn ang="f196">
                  <a:pos x="f409" y="f410"/>
                </a:cxn>
                <a:cxn ang="f196">
                  <a:pos x="f411" y="f412"/>
                </a:cxn>
                <a:cxn ang="f196">
                  <a:pos x="f413" y="f414"/>
                </a:cxn>
                <a:cxn ang="f196">
                  <a:pos x="f415" y="f416"/>
                </a:cxn>
                <a:cxn ang="f196">
                  <a:pos x="f417" y="f418"/>
                </a:cxn>
                <a:cxn ang="f196">
                  <a:pos x="f417" y="f418"/>
                </a:cxn>
                <a:cxn ang="f196">
                  <a:pos x="f419" y="f420"/>
                </a:cxn>
                <a:cxn ang="f196">
                  <a:pos x="f421" y="f422"/>
                </a:cxn>
                <a:cxn ang="f196">
                  <a:pos x="f423" y="f424"/>
                </a:cxn>
                <a:cxn ang="f196">
                  <a:pos x="f425" y="f426"/>
                </a:cxn>
                <a:cxn ang="f196">
                  <a:pos x="f427" y="f428"/>
                </a:cxn>
                <a:cxn ang="f196">
                  <a:pos x="f429" y="f430"/>
                </a:cxn>
                <a:cxn ang="f196">
                  <a:pos x="f431" y="f432"/>
                </a:cxn>
                <a:cxn ang="f196">
                  <a:pos x="f433" y="f434"/>
                </a:cxn>
                <a:cxn ang="f196">
                  <a:pos x="f435" y="f436"/>
                </a:cxn>
                <a:cxn ang="f196">
                  <a:pos x="f437" y="f438"/>
                </a:cxn>
                <a:cxn ang="f196">
                  <a:pos x="f439" y="f440"/>
                </a:cxn>
                <a:cxn ang="f196">
                  <a:pos x="f441" y="f440"/>
                </a:cxn>
                <a:cxn ang="f196">
                  <a:pos x="f442" y="f438"/>
                </a:cxn>
                <a:cxn ang="f196">
                  <a:pos x="f443" y="f436"/>
                </a:cxn>
                <a:cxn ang="f196">
                  <a:pos x="f444" y="f434"/>
                </a:cxn>
                <a:cxn ang="f196">
                  <a:pos x="f445" y="f432"/>
                </a:cxn>
                <a:cxn ang="f196">
                  <a:pos x="f446" y="f447"/>
                </a:cxn>
                <a:cxn ang="f196">
                  <a:pos x="f448" y="f449"/>
                </a:cxn>
                <a:cxn ang="f196">
                  <a:pos x="f450" y="f451"/>
                </a:cxn>
                <a:cxn ang="f196">
                  <a:pos x="f452" y="f453"/>
                </a:cxn>
                <a:cxn ang="f196">
                  <a:pos x="f454" y="f455"/>
                </a:cxn>
                <a:cxn ang="f196">
                  <a:pos x="f456" y="f457"/>
                </a:cxn>
                <a:cxn ang="f196">
                  <a:pos x="f458" y="f459"/>
                </a:cxn>
                <a:cxn ang="f196">
                  <a:pos x="f460" y="f461"/>
                </a:cxn>
                <a:cxn ang="f196">
                  <a:pos x="f462" y="f463"/>
                </a:cxn>
                <a:cxn ang="f196">
                  <a:pos x="f464" y="f416"/>
                </a:cxn>
                <a:cxn ang="f196">
                  <a:pos x="f465" y="f466"/>
                </a:cxn>
                <a:cxn ang="f196">
                  <a:pos x="f467" y="f468"/>
                </a:cxn>
                <a:cxn ang="f196">
                  <a:pos x="f469" y="f470"/>
                </a:cxn>
                <a:cxn ang="f196">
                  <a:pos x="f471" y="f472"/>
                </a:cxn>
                <a:cxn ang="f196">
                  <a:pos x="f471" y="f472"/>
                </a:cxn>
                <a:cxn ang="f196">
                  <a:pos x="f473" y="f474"/>
                </a:cxn>
                <a:cxn ang="f196">
                  <a:pos x="f473" y="f474"/>
                </a:cxn>
                <a:cxn ang="f196">
                  <a:pos x="f473" y="f386"/>
                </a:cxn>
                <a:cxn ang="f196">
                  <a:pos x="f473" y="f386"/>
                </a:cxn>
                <a:cxn ang="f196">
                  <a:pos x="f385" y="f386"/>
                </a:cxn>
                <a:cxn ang="f196">
                  <a:pos x="f385" y="f386"/>
                </a:cxn>
              </a:cxnLst>
              <a:rect l="f381" t="f384" r="f382" b="f383"/>
              <a:pathLst>
                <a:path w="2706" h="640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7"/>
                  </a:lnTo>
                  <a:lnTo>
                    <a:pt x="f61" y="f7"/>
                  </a:lnTo>
                  <a:lnTo>
                    <a:pt x="f62" y="f59"/>
                  </a:lnTo>
                  <a:lnTo>
                    <a:pt x="f63" y="f57"/>
                  </a:lnTo>
                  <a:lnTo>
                    <a:pt x="f64" y="f55"/>
                  </a:lnTo>
                  <a:lnTo>
                    <a:pt x="f65" y="f53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38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6" y="f93"/>
                  </a:lnTo>
                  <a:lnTo>
                    <a:pt x="f6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36ADF5">
                <a:alpha val="2901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5" name="Freeform 18"/>
            <p:cNvSpPr/>
            <p:nvPr/>
          </p:nvSpPr>
          <p:spPr>
            <a:xfrm>
              <a:off x="2619371" y="1697042"/>
              <a:ext cx="5543549" cy="849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6"/>
                <a:gd name="f7" fmla="val 762"/>
                <a:gd name="f8" fmla="val 714"/>
                <a:gd name="f9" fmla="val 5102"/>
                <a:gd name="f10" fmla="val 700"/>
                <a:gd name="f11" fmla="val 4984"/>
                <a:gd name="f12" fmla="val 686"/>
                <a:gd name="f13" fmla="val 4738"/>
                <a:gd name="f14" fmla="val 652"/>
                <a:gd name="f15" fmla="val 4478"/>
                <a:gd name="f16" fmla="val 610"/>
                <a:gd name="f17" fmla="val 4204"/>
                <a:gd name="f18" fmla="val 564"/>
                <a:gd name="f19" fmla="val 3914"/>
                <a:gd name="f20" fmla="val 508"/>
                <a:gd name="f21" fmla="val 3608"/>
                <a:gd name="f22" fmla="val 446"/>
                <a:gd name="f23" fmla="val 3286"/>
                <a:gd name="f24" fmla="val 374"/>
                <a:gd name="f25" fmla="val 2946"/>
                <a:gd name="f26" fmla="val 296"/>
                <a:gd name="f27" fmla="val 2812"/>
                <a:gd name="f28" fmla="val 266"/>
                <a:gd name="f29" fmla="val 2682"/>
                <a:gd name="f30" fmla="val 236"/>
                <a:gd name="f31" fmla="val 2556"/>
                <a:gd name="f32" fmla="val 210"/>
                <a:gd name="f33" fmla="val 2430"/>
                <a:gd name="f34" fmla="val 184"/>
                <a:gd name="f35" fmla="val 2308"/>
                <a:gd name="f36" fmla="val 162"/>
                <a:gd name="f37" fmla="val 2190"/>
                <a:gd name="f38" fmla="val 140"/>
                <a:gd name="f39" fmla="val 2074"/>
                <a:gd name="f40" fmla="val 120"/>
                <a:gd name="f41" fmla="val 1960"/>
                <a:gd name="f42" fmla="val 102"/>
                <a:gd name="f43" fmla="val 1850"/>
                <a:gd name="f44" fmla="val 86"/>
                <a:gd name="f45" fmla="val 1740"/>
                <a:gd name="f46" fmla="val 72"/>
                <a:gd name="f47" fmla="val 1532"/>
                <a:gd name="f48" fmla="val 46"/>
                <a:gd name="f49" fmla="val 1334"/>
                <a:gd name="f50" fmla="val 28"/>
                <a:gd name="f51" fmla="val 1148"/>
                <a:gd name="f52" fmla="val 14"/>
                <a:gd name="f53" fmla="val 970"/>
                <a:gd name="f54" fmla="val 4"/>
                <a:gd name="f55" fmla="val 802"/>
                <a:gd name="f56" fmla="val 644"/>
                <a:gd name="f57" fmla="val 496"/>
                <a:gd name="f58" fmla="val 358"/>
                <a:gd name="f59" fmla="val 10"/>
                <a:gd name="f60" fmla="val 230"/>
                <a:gd name="f61" fmla="val 20"/>
                <a:gd name="f62" fmla="val 110"/>
                <a:gd name="f63" fmla="val 32"/>
                <a:gd name="f64" fmla="val 48"/>
                <a:gd name="f65" fmla="val 154"/>
                <a:gd name="f66" fmla="val 66"/>
                <a:gd name="f67" fmla="val 314"/>
                <a:gd name="f68" fmla="val 480"/>
                <a:gd name="f69" fmla="val 112"/>
                <a:gd name="f70" fmla="val 830"/>
                <a:gd name="f71" fmla="val 174"/>
                <a:gd name="f72" fmla="val 1014"/>
                <a:gd name="f73" fmla="val 1206"/>
                <a:gd name="f74" fmla="val 250"/>
                <a:gd name="f75" fmla="val 1402"/>
                <a:gd name="f76" fmla="val 1756"/>
                <a:gd name="f77" fmla="val 378"/>
                <a:gd name="f78" fmla="val 2092"/>
                <a:gd name="f79" fmla="val 450"/>
                <a:gd name="f80" fmla="val 2408"/>
                <a:gd name="f81" fmla="val 516"/>
                <a:gd name="f82" fmla="val 2562"/>
                <a:gd name="f83" fmla="val 544"/>
                <a:gd name="f84" fmla="val 2708"/>
                <a:gd name="f85" fmla="val 572"/>
                <a:gd name="f86" fmla="val 2852"/>
                <a:gd name="f87" fmla="val 598"/>
                <a:gd name="f88" fmla="val 2992"/>
                <a:gd name="f89" fmla="val 620"/>
                <a:gd name="f90" fmla="val 3128"/>
                <a:gd name="f91" fmla="val 642"/>
                <a:gd name="f92" fmla="val 3260"/>
                <a:gd name="f93" fmla="val 662"/>
                <a:gd name="f94" fmla="val 3388"/>
                <a:gd name="f95" fmla="val 678"/>
                <a:gd name="f96" fmla="val 3512"/>
                <a:gd name="f97" fmla="val 694"/>
                <a:gd name="f98" fmla="val 3632"/>
                <a:gd name="f99" fmla="val 708"/>
                <a:gd name="f100" fmla="val 3750"/>
                <a:gd name="f101" fmla="val 722"/>
                <a:gd name="f102" fmla="val 3864"/>
                <a:gd name="f103" fmla="val 732"/>
                <a:gd name="f104" fmla="val 3974"/>
                <a:gd name="f105" fmla="val 740"/>
                <a:gd name="f106" fmla="val 4080"/>
                <a:gd name="f107" fmla="val 748"/>
                <a:gd name="f108" fmla="val 4184"/>
                <a:gd name="f109" fmla="val 754"/>
                <a:gd name="f110" fmla="val 4286"/>
                <a:gd name="f111" fmla="val 758"/>
                <a:gd name="f112" fmla="val 4384"/>
                <a:gd name="f113" fmla="val 4570"/>
                <a:gd name="f114" fmla="val 4660"/>
                <a:gd name="f115" fmla="val 760"/>
                <a:gd name="f116" fmla="val 4746"/>
                <a:gd name="f117" fmla="val 4830"/>
                <a:gd name="f118" fmla="val 4912"/>
                <a:gd name="f119" fmla="val 4992"/>
                <a:gd name="f120" fmla="val 5068"/>
                <a:gd name="f121" fmla="val 5144"/>
                <a:gd name="f122" fmla="val 724"/>
                <a:gd name="f123" fmla="+- 0 0 -90"/>
                <a:gd name="f124" fmla="*/ f3 1 5216"/>
                <a:gd name="f125" fmla="*/ f4 1 762"/>
                <a:gd name="f126" fmla="val f5"/>
                <a:gd name="f127" fmla="val f6"/>
                <a:gd name="f128" fmla="val f7"/>
                <a:gd name="f129" fmla="*/ f123 f0 1"/>
                <a:gd name="f130" fmla="+- f128 0 f126"/>
                <a:gd name="f131" fmla="+- f127 0 f126"/>
                <a:gd name="f132" fmla="*/ f129 1 f2"/>
                <a:gd name="f133" fmla="*/ f131 1 5216"/>
                <a:gd name="f134" fmla="*/ f130 1 762"/>
                <a:gd name="f135" fmla="*/ 5216 f131 1"/>
                <a:gd name="f136" fmla="*/ 714 f130 1"/>
                <a:gd name="f137" fmla="*/ 4984 f131 1"/>
                <a:gd name="f138" fmla="*/ 686 f130 1"/>
                <a:gd name="f139" fmla="*/ 4478 f131 1"/>
                <a:gd name="f140" fmla="*/ 610 f130 1"/>
                <a:gd name="f141" fmla="*/ 3914 f131 1"/>
                <a:gd name="f142" fmla="*/ 508 f130 1"/>
                <a:gd name="f143" fmla="*/ 3286 f131 1"/>
                <a:gd name="f144" fmla="*/ 374 f130 1"/>
                <a:gd name="f145" fmla="*/ 2946 f131 1"/>
                <a:gd name="f146" fmla="*/ 296 f130 1"/>
                <a:gd name="f147" fmla="*/ 2682 f131 1"/>
                <a:gd name="f148" fmla="*/ 236 f130 1"/>
                <a:gd name="f149" fmla="*/ 2430 f131 1"/>
                <a:gd name="f150" fmla="*/ 184 f130 1"/>
                <a:gd name="f151" fmla="*/ 2190 f131 1"/>
                <a:gd name="f152" fmla="*/ 140 f130 1"/>
                <a:gd name="f153" fmla="*/ 1960 f131 1"/>
                <a:gd name="f154" fmla="*/ 102 f130 1"/>
                <a:gd name="f155" fmla="*/ 1740 f131 1"/>
                <a:gd name="f156" fmla="*/ 72 f130 1"/>
                <a:gd name="f157" fmla="*/ 1334 f131 1"/>
                <a:gd name="f158" fmla="*/ 28 f130 1"/>
                <a:gd name="f159" fmla="*/ 970 f131 1"/>
                <a:gd name="f160" fmla="*/ 4 f130 1"/>
                <a:gd name="f161" fmla="*/ 644 f131 1"/>
                <a:gd name="f162" fmla="*/ 0 f130 1"/>
                <a:gd name="f163" fmla="*/ 358 f131 1"/>
                <a:gd name="f164" fmla="*/ 10 f130 1"/>
                <a:gd name="f165" fmla="*/ 110 f131 1"/>
                <a:gd name="f166" fmla="*/ 32 f130 1"/>
                <a:gd name="f167" fmla="*/ 0 f131 1"/>
                <a:gd name="f168" fmla="*/ 48 f130 1"/>
                <a:gd name="f169" fmla="*/ 314 f131 1"/>
                <a:gd name="f170" fmla="*/ 86 f130 1"/>
                <a:gd name="f171" fmla="*/ 652 f131 1"/>
                <a:gd name="f172" fmla="*/ 1014 f131 1"/>
                <a:gd name="f173" fmla="*/ 210 f130 1"/>
                <a:gd name="f174" fmla="*/ 1402 f131 1"/>
                <a:gd name="f175" fmla="*/ 1756 f131 1"/>
                <a:gd name="f176" fmla="*/ 378 f130 1"/>
                <a:gd name="f177" fmla="*/ 2408 f131 1"/>
                <a:gd name="f178" fmla="*/ 516 f130 1"/>
                <a:gd name="f179" fmla="*/ 2708 f131 1"/>
                <a:gd name="f180" fmla="*/ 572 f130 1"/>
                <a:gd name="f181" fmla="*/ 2992 f131 1"/>
                <a:gd name="f182" fmla="*/ 620 f130 1"/>
                <a:gd name="f183" fmla="*/ 3260 f131 1"/>
                <a:gd name="f184" fmla="*/ 662 f130 1"/>
                <a:gd name="f185" fmla="*/ 3512 f131 1"/>
                <a:gd name="f186" fmla="*/ 694 f130 1"/>
                <a:gd name="f187" fmla="*/ 3750 f131 1"/>
                <a:gd name="f188" fmla="*/ 722 f130 1"/>
                <a:gd name="f189" fmla="*/ 3974 f131 1"/>
                <a:gd name="f190" fmla="*/ 740 f130 1"/>
                <a:gd name="f191" fmla="*/ 4184 f131 1"/>
                <a:gd name="f192" fmla="*/ 754 f130 1"/>
                <a:gd name="f193" fmla="*/ 4384 f131 1"/>
                <a:gd name="f194" fmla="*/ 762 f130 1"/>
                <a:gd name="f195" fmla="*/ 4570 f131 1"/>
                <a:gd name="f196" fmla="*/ 4746 f131 1"/>
                <a:gd name="f197" fmla="*/ 758 f130 1"/>
                <a:gd name="f198" fmla="*/ 4912 f131 1"/>
                <a:gd name="f199" fmla="*/ 748 f130 1"/>
                <a:gd name="f200" fmla="*/ 5068 f131 1"/>
                <a:gd name="f201" fmla="*/ 732 f130 1"/>
                <a:gd name="f202" fmla="+- f132 0 f1"/>
                <a:gd name="f203" fmla="*/ f135 1 5216"/>
                <a:gd name="f204" fmla="*/ f136 1 762"/>
                <a:gd name="f205" fmla="*/ f137 1 5216"/>
                <a:gd name="f206" fmla="*/ f138 1 762"/>
                <a:gd name="f207" fmla="*/ f139 1 5216"/>
                <a:gd name="f208" fmla="*/ f140 1 762"/>
                <a:gd name="f209" fmla="*/ f141 1 5216"/>
                <a:gd name="f210" fmla="*/ f142 1 762"/>
                <a:gd name="f211" fmla="*/ f143 1 5216"/>
                <a:gd name="f212" fmla="*/ f144 1 762"/>
                <a:gd name="f213" fmla="*/ f145 1 5216"/>
                <a:gd name="f214" fmla="*/ f146 1 762"/>
                <a:gd name="f215" fmla="*/ f147 1 5216"/>
                <a:gd name="f216" fmla="*/ f148 1 762"/>
                <a:gd name="f217" fmla="*/ f149 1 5216"/>
                <a:gd name="f218" fmla="*/ f150 1 762"/>
                <a:gd name="f219" fmla="*/ f151 1 5216"/>
                <a:gd name="f220" fmla="*/ f152 1 762"/>
                <a:gd name="f221" fmla="*/ f153 1 5216"/>
                <a:gd name="f222" fmla="*/ f154 1 762"/>
                <a:gd name="f223" fmla="*/ f155 1 5216"/>
                <a:gd name="f224" fmla="*/ f156 1 762"/>
                <a:gd name="f225" fmla="*/ f157 1 5216"/>
                <a:gd name="f226" fmla="*/ f158 1 762"/>
                <a:gd name="f227" fmla="*/ f159 1 5216"/>
                <a:gd name="f228" fmla="*/ f160 1 762"/>
                <a:gd name="f229" fmla="*/ f161 1 5216"/>
                <a:gd name="f230" fmla="*/ f162 1 762"/>
                <a:gd name="f231" fmla="*/ f163 1 5216"/>
                <a:gd name="f232" fmla="*/ f164 1 762"/>
                <a:gd name="f233" fmla="*/ f165 1 5216"/>
                <a:gd name="f234" fmla="*/ f166 1 762"/>
                <a:gd name="f235" fmla="*/ f167 1 5216"/>
                <a:gd name="f236" fmla="*/ f168 1 762"/>
                <a:gd name="f237" fmla="*/ f169 1 5216"/>
                <a:gd name="f238" fmla="*/ f170 1 762"/>
                <a:gd name="f239" fmla="*/ f171 1 5216"/>
                <a:gd name="f240" fmla="*/ f172 1 5216"/>
                <a:gd name="f241" fmla="*/ f173 1 762"/>
                <a:gd name="f242" fmla="*/ f174 1 5216"/>
                <a:gd name="f243" fmla="*/ f175 1 5216"/>
                <a:gd name="f244" fmla="*/ f176 1 762"/>
                <a:gd name="f245" fmla="*/ f177 1 5216"/>
                <a:gd name="f246" fmla="*/ f178 1 762"/>
                <a:gd name="f247" fmla="*/ f179 1 5216"/>
                <a:gd name="f248" fmla="*/ f180 1 762"/>
                <a:gd name="f249" fmla="*/ f181 1 5216"/>
                <a:gd name="f250" fmla="*/ f182 1 762"/>
                <a:gd name="f251" fmla="*/ f183 1 5216"/>
                <a:gd name="f252" fmla="*/ f184 1 762"/>
                <a:gd name="f253" fmla="*/ f185 1 5216"/>
                <a:gd name="f254" fmla="*/ f186 1 762"/>
                <a:gd name="f255" fmla="*/ f187 1 5216"/>
                <a:gd name="f256" fmla="*/ f188 1 762"/>
                <a:gd name="f257" fmla="*/ f189 1 5216"/>
                <a:gd name="f258" fmla="*/ f190 1 762"/>
                <a:gd name="f259" fmla="*/ f191 1 5216"/>
                <a:gd name="f260" fmla="*/ f192 1 762"/>
                <a:gd name="f261" fmla="*/ f193 1 5216"/>
                <a:gd name="f262" fmla="*/ f194 1 762"/>
                <a:gd name="f263" fmla="*/ f195 1 5216"/>
                <a:gd name="f264" fmla="*/ f196 1 5216"/>
                <a:gd name="f265" fmla="*/ f197 1 762"/>
                <a:gd name="f266" fmla="*/ f198 1 5216"/>
                <a:gd name="f267" fmla="*/ f199 1 762"/>
                <a:gd name="f268" fmla="*/ f200 1 5216"/>
                <a:gd name="f269" fmla="*/ f201 1 762"/>
                <a:gd name="f270" fmla="*/ 0 1 f133"/>
                <a:gd name="f271" fmla="*/ f127 1 f133"/>
                <a:gd name="f272" fmla="*/ 0 1 f134"/>
                <a:gd name="f273" fmla="*/ f128 1 f134"/>
                <a:gd name="f274" fmla="*/ f203 1 f133"/>
                <a:gd name="f275" fmla="*/ f204 1 f134"/>
                <a:gd name="f276" fmla="*/ f205 1 f133"/>
                <a:gd name="f277" fmla="*/ f206 1 f134"/>
                <a:gd name="f278" fmla="*/ f207 1 f133"/>
                <a:gd name="f279" fmla="*/ f208 1 f134"/>
                <a:gd name="f280" fmla="*/ f209 1 f133"/>
                <a:gd name="f281" fmla="*/ f210 1 f134"/>
                <a:gd name="f282" fmla="*/ f211 1 f133"/>
                <a:gd name="f283" fmla="*/ f212 1 f134"/>
                <a:gd name="f284" fmla="*/ f213 1 f133"/>
                <a:gd name="f285" fmla="*/ f214 1 f134"/>
                <a:gd name="f286" fmla="*/ f215 1 f133"/>
                <a:gd name="f287" fmla="*/ f216 1 f134"/>
                <a:gd name="f288" fmla="*/ f217 1 f133"/>
                <a:gd name="f289" fmla="*/ f218 1 f134"/>
                <a:gd name="f290" fmla="*/ f219 1 f133"/>
                <a:gd name="f291" fmla="*/ f220 1 f134"/>
                <a:gd name="f292" fmla="*/ f221 1 f133"/>
                <a:gd name="f293" fmla="*/ f222 1 f134"/>
                <a:gd name="f294" fmla="*/ f223 1 f133"/>
                <a:gd name="f295" fmla="*/ f224 1 f134"/>
                <a:gd name="f296" fmla="*/ f225 1 f133"/>
                <a:gd name="f297" fmla="*/ f226 1 f134"/>
                <a:gd name="f298" fmla="*/ f227 1 f133"/>
                <a:gd name="f299" fmla="*/ f228 1 f134"/>
                <a:gd name="f300" fmla="*/ f229 1 f133"/>
                <a:gd name="f301" fmla="*/ f230 1 f134"/>
                <a:gd name="f302" fmla="*/ f231 1 f133"/>
                <a:gd name="f303" fmla="*/ f232 1 f134"/>
                <a:gd name="f304" fmla="*/ f233 1 f133"/>
                <a:gd name="f305" fmla="*/ f234 1 f134"/>
                <a:gd name="f306" fmla="*/ f235 1 f133"/>
                <a:gd name="f307" fmla="*/ f236 1 f134"/>
                <a:gd name="f308" fmla="*/ f237 1 f133"/>
                <a:gd name="f309" fmla="*/ f238 1 f134"/>
                <a:gd name="f310" fmla="*/ f239 1 f133"/>
                <a:gd name="f311" fmla="*/ f240 1 f133"/>
                <a:gd name="f312" fmla="*/ f241 1 f134"/>
                <a:gd name="f313" fmla="*/ f242 1 f133"/>
                <a:gd name="f314" fmla="*/ f243 1 f133"/>
                <a:gd name="f315" fmla="*/ f244 1 f134"/>
                <a:gd name="f316" fmla="*/ f245 1 f133"/>
                <a:gd name="f317" fmla="*/ f246 1 f134"/>
                <a:gd name="f318" fmla="*/ f247 1 f133"/>
                <a:gd name="f319" fmla="*/ f248 1 f134"/>
                <a:gd name="f320" fmla="*/ f249 1 f133"/>
                <a:gd name="f321" fmla="*/ f250 1 f134"/>
                <a:gd name="f322" fmla="*/ f251 1 f133"/>
                <a:gd name="f323" fmla="*/ f252 1 f134"/>
                <a:gd name="f324" fmla="*/ f253 1 f133"/>
                <a:gd name="f325" fmla="*/ f254 1 f134"/>
                <a:gd name="f326" fmla="*/ f255 1 f133"/>
                <a:gd name="f327" fmla="*/ f256 1 f134"/>
                <a:gd name="f328" fmla="*/ f257 1 f133"/>
                <a:gd name="f329" fmla="*/ f258 1 f134"/>
                <a:gd name="f330" fmla="*/ f259 1 f133"/>
                <a:gd name="f331" fmla="*/ f260 1 f134"/>
                <a:gd name="f332" fmla="*/ f261 1 f133"/>
                <a:gd name="f333" fmla="*/ f262 1 f134"/>
                <a:gd name="f334" fmla="*/ f263 1 f133"/>
                <a:gd name="f335" fmla="*/ f264 1 f133"/>
                <a:gd name="f336" fmla="*/ f265 1 f134"/>
                <a:gd name="f337" fmla="*/ f266 1 f133"/>
                <a:gd name="f338" fmla="*/ f267 1 f134"/>
                <a:gd name="f339" fmla="*/ f268 1 f133"/>
                <a:gd name="f340" fmla="*/ f269 1 f134"/>
                <a:gd name="f341" fmla="*/ f270 f124 1"/>
                <a:gd name="f342" fmla="*/ f271 f124 1"/>
                <a:gd name="f343" fmla="*/ f273 f125 1"/>
                <a:gd name="f344" fmla="*/ f272 f125 1"/>
                <a:gd name="f345" fmla="*/ f274 f124 1"/>
                <a:gd name="f346" fmla="*/ f275 f125 1"/>
                <a:gd name="f347" fmla="*/ f276 f124 1"/>
                <a:gd name="f348" fmla="*/ f277 f125 1"/>
                <a:gd name="f349" fmla="*/ f278 f124 1"/>
                <a:gd name="f350" fmla="*/ f279 f125 1"/>
                <a:gd name="f351" fmla="*/ f280 f124 1"/>
                <a:gd name="f352" fmla="*/ f281 f125 1"/>
                <a:gd name="f353" fmla="*/ f282 f124 1"/>
                <a:gd name="f354" fmla="*/ f283 f125 1"/>
                <a:gd name="f355" fmla="*/ f284 f124 1"/>
                <a:gd name="f356" fmla="*/ f285 f125 1"/>
                <a:gd name="f357" fmla="*/ f286 f124 1"/>
                <a:gd name="f358" fmla="*/ f287 f125 1"/>
                <a:gd name="f359" fmla="*/ f288 f124 1"/>
                <a:gd name="f360" fmla="*/ f289 f125 1"/>
                <a:gd name="f361" fmla="*/ f290 f124 1"/>
                <a:gd name="f362" fmla="*/ f291 f125 1"/>
                <a:gd name="f363" fmla="*/ f292 f124 1"/>
                <a:gd name="f364" fmla="*/ f293 f125 1"/>
                <a:gd name="f365" fmla="*/ f294 f124 1"/>
                <a:gd name="f366" fmla="*/ f295 f125 1"/>
                <a:gd name="f367" fmla="*/ f296 f124 1"/>
                <a:gd name="f368" fmla="*/ f297 f125 1"/>
                <a:gd name="f369" fmla="*/ f298 f124 1"/>
                <a:gd name="f370" fmla="*/ f299 f125 1"/>
                <a:gd name="f371" fmla="*/ f300 f124 1"/>
                <a:gd name="f372" fmla="*/ f301 f125 1"/>
                <a:gd name="f373" fmla="*/ f302 f124 1"/>
                <a:gd name="f374" fmla="*/ f303 f125 1"/>
                <a:gd name="f375" fmla="*/ f304 f124 1"/>
                <a:gd name="f376" fmla="*/ f305 f125 1"/>
                <a:gd name="f377" fmla="*/ f306 f124 1"/>
                <a:gd name="f378" fmla="*/ f307 f125 1"/>
                <a:gd name="f379" fmla="*/ f308 f124 1"/>
                <a:gd name="f380" fmla="*/ f309 f125 1"/>
                <a:gd name="f381" fmla="*/ f310 f124 1"/>
                <a:gd name="f382" fmla="*/ f311 f124 1"/>
                <a:gd name="f383" fmla="*/ f312 f125 1"/>
                <a:gd name="f384" fmla="*/ f313 f124 1"/>
                <a:gd name="f385" fmla="*/ f314 f124 1"/>
                <a:gd name="f386" fmla="*/ f315 f125 1"/>
                <a:gd name="f387" fmla="*/ f316 f124 1"/>
                <a:gd name="f388" fmla="*/ f317 f125 1"/>
                <a:gd name="f389" fmla="*/ f318 f124 1"/>
                <a:gd name="f390" fmla="*/ f319 f125 1"/>
                <a:gd name="f391" fmla="*/ f320 f124 1"/>
                <a:gd name="f392" fmla="*/ f321 f125 1"/>
                <a:gd name="f393" fmla="*/ f322 f124 1"/>
                <a:gd name="f394" fmla="*/ f323 f125 1"/>
                <a:gd name="f395" fmla="*/ f324 f124 1"/>
                <a:gd name="f396" fmla="*/ f325 f125 1"/>
                <a:gd name="f397" fmla="*/ f326 f124 1"/>
                <a:gd name="f398" fmla="*/ f327 f125 1"/>
                <a:gd name="f399" fmla="*/ f328 f124 1"/>
                <a:gd name="f400" fmla="*/ f329 f125 1"/>
                <a:gd name="f401" fmla="*/ f330 f124 1"/>
                <a:gd name="f402" fmla="*/ f331 f125 1"/>
                <a:gd name="f403" fmla="*/ f332 f124 1"/>
                <a:gd name="f404" fmla="*/ f333 f125 1"/>
                <a:gd name="f405" fmla="*/ f334 f124 1"/>
                <a:gd name="f406" fmla="*/ f335 f124 1"/>
                <a:gd name="f407" fmla="*/ f336 f125 1"/>
                <a:gd name="f408" fmla="*/ f337 f124 1"/>
                <a:gd name="f409" fmla="*/ f338 f125 1"/>
                <a:gd name="f410" fmla="*/ f339 f124 1"/>
                <a:gd name="f411" fmla="*/ f340 f1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45" y="f346"/>
                </a:cxn>
                <a:cxn ang="f202">
                  <a:pos x="f347" y="f348"/>
                </a:cxn>
                <a:cxn ang="f202">
                  <a:pos x="f349" y="f350"/>
                </a:cxn>
                <a:cxn ang="f202">
                  <a:pos x="f351" y="f352"/>
                </a:cxn>
                <a:cxn ang="f202">
                  <a:pos x="f353" y="f354"/>
                </a:cxn>
                <a:cxn ang="f202">
                  <a:pos x="f355" y="f356"/>
                </a:cxn>
                <a:cxn ang="f202">
                  <a:pos x="f357" y="f358"/>
                </a:cxn>
                <a:cxn ang="f202">
                  <a:pos x="f359" y="f360"/>
                </a:cxn>
                <a:cxn ang="f202">
                  <a:pos x="f361" y="f362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8"/>
                </a:cxn>
                <a:cxn ang="f202">
                  <a:pos x="f369" y="f370"/>
                </a:cxn>
                <a:cxn ang="f202">
                  <a:pos x="f371" y="f372"/>
                </a:cxn>
                <a:cxn ang="f202">
                  <a:pos x="f373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9" y="f380"/>
                </a:cxn>
                <a:cxn ang="f202">
                  <a:pos x="f381" y="f362"/>
                </a:cxn>
                <a:cxn ang="f202">
                  <a:pos x="f382" y="f383"/>
                </a:cxn>
                <a:cxn ang="f202">
                  <a:pos x="f384" y="f356"/>
                </a:cxn>
                <a:cxn ang="f202">
                  <a:pos x="f385" y="f386"/>
                </a:cxn>
                <a:cxn ang="f202">
                  <a:pos x="f387" y="f388"/>
                </a:cxn>
                <a:cxn ang="f202">
                  <a:pos x="f389" y="f390"/>
                </a:cxn>
                <a:cxn ang="f202">
                  <a:pos x="f391" y="f392"/>
                </a:cxn>
                <a:cxn ang="f202">
                  <a:pos x="f393" y="f394"/>
                </a:cxn>
                <a:cxn ang="f202">
                  <a:pos x="f395" y="f396"/>
                </a:cxn>
                <a:cxn ang="f202">
                  <a:pos x="f397" y="f398"/>
                </a:cxn>
                <a:cxn ang="f202">
                  <a:pos x="f399" y="f400"/>
                </a:cxn>
                <a:cxn ang="f202">
                  <a:pos x="f401" y="f402"/>
                </a:cxn>
                <a:cxn ang="f202">
                  <a:pos x="f403" y="f404"/>
                </a:cxn>
                <a:cxn ang="f202">
                  <a:pos x="f405" y="f404"/>
                </a:cxn>
                <a:cxn ang="f202">
                  <a:pos x="f406" y="f407"/>
                </a:cxn>
                <a:cxn ang="f202">
                  <a:pos x="f408" y="f409"/>
                </a:cxn>
                <a:cxn ang="f202">
                  <a:pos x="f410" y="f411"/>
                </a:cxn>
                <a:cxn ang="f202">
                  <a:pos x="f345" y="f346"/>
                </a:cxn>
              </a:cxnLst>
              <a:rect l="f341" t="f344" r="f342" b="f343"/>
              <a:pathLst>
                <a:path w="5216" h="762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"/>
                  </a:lnTo>
                  <a:lnTo>
                    <a:pt x="f56" y="f5"/>
                  </a:lnTo>
                  <a:lnTo>
                    <a:pt x="f57" y="f54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5" y="f64"/>
                  </a:lnTo>
                  <a:lnTo>
                    <a:pt x="f65" y="f66"/>
                  </a:lnTo>
                  <a:lnTo>
                    <a:pt x="f67" y="f44"/>
                  </a:lnTo>
                  <a:lnTo>
                    <a:pt x="f68" y="f69"/>
                  </a:lnTo>
                  <a:lnTo>
                    <a:pt x="f14" y="f38"/>
                  </a:lnTo>
                  <a:lnTo>
                    <a:pt x="f70" y="f71"/>
                  </a:lnTo>
                  <a:lnTo>
                    <a:pt x="f72" y="f32"/>
                  </a:lnTo>
                  <a:lnTo>
                    <a:pt x="f73" y="f74"/>
                  </a:lnTo>
                  <a:lnTo>
                    <a:pt x="f75" y="f26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7"/>
                  </a:lnTo>
                  <a:lnTo>
                    <a:pt x="f15" y="f7"/>
                  </a:lnTo>
                  <a:lnTo>
                    <a:pt x="f113" y="f7"/>
                  </a:lnTo>
                  <a:lnTo>
                    <a:pt x="f114" y="f115"/>
                  </a:lnTo>
                  <a:lnTo>
                    <a:pt x="f116" y="f111"/>
                  </a:lnTo>
                  <a:lnTo>
                    <a:pt x="f117" y="f109"/>
                  </a:lnTo>
                  <a:lnTo>
                    <a:pt x="f118" y="f107"/>
                  </a:lnTo>
                  <a:lnTo>
                    <a:pt x="f119" y="f105"/>
                  </a:lnTo>
                  <a:lnTo>
                    <a:pt x="f120" y="f103"/>
                  </a:lnTo>
                  <a:lnTo>
                    <a:pt x="f121" y="f122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36ADF5">
                <a:alpha val="39999"/>
              </a:srgbClr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6" name="Freeform 22"/>
            <p:cNvSpPr/>
            <p:nvPr/>
          </p:nvSpPr>
          <p:spPr>
            <a:xfrm>
              <a:off x="2828921" y="1708154"/>
              <a:ext cx="5467349" cy="7746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44"/>
                <a:gd name="f7" fmla="val 694"/>
                <a:gd name="f8" fmla="val 70"/>
                <a:gd name="f9" fmla="val 18"/>
                <a:gd name="f10" fmla="val 66"/>
                <a:gd name="f11" fmla="val 72"/>
                <a:gd name="f12" fmla="val 56"/>
                <a:gd name="f13" fmla="val 164"/>
                <a:gd name="f14" fmla="val 42"/>
                <a:gd name="f15" fmla="val 224"/>
                <a:gd name="f16" fmla="val 34"/>
                <a:gd name="f17" fmla="val 294"/>
                <a:gd name="f18" fmla="val 26"/>
                <a:gd name="f19" fmla="val 372"/>
                <a:gd name="f20" fmla="val 20"/>
                <a:gd name="f21" fmla="val 462"/>
                <a:gd name="f22" fmla="val 14"/>
                <a:gd name="f23" fmla="val 560"/>
                <a:gd name="f24" fmla="val 8"/>
                <a:gd name="f25" fmla="val 670"/>
                <a:gd name="f26" fmla="val 4"/>
                <a:gd name="f27" fmla="val 790"/>
                <a:gd name="f28" fmla="val 2"/>
                <a:gd name="f29" fmla="val 920"/>
                <a:gd name="f30" fmla="val 1060"/>
                <a:gd name="f31" fmla="val 1210"/>
                <a:gd name="f32" fmla="val 6"/>
                <a:gd name="f33" fmla="val 1372"/>
                <a:gd name="f34" fmla="val 1544"/>
                <a:gd name="f35" fmla="val 24"/>
                <a:gd name="f36" fmla="val 1726"/>
                <a:gd name="f37" fmla="val 40"/>
                <a:gd name="f38" fmla="val 1920"/>
                <a:gd name="f39" fmla="val 58"/>
                <a:gd name="f40" fmla="val 2126"/>
                <a:gd name="f41" fmla="val 80"/>
                <a:gd name="f42" fmla="val 2342"/>
                <a:gd name="f43" fmla="val 106"/>
                <a:gd name="f44" fmla="val 2570"/>
                <a:gd name="f45" fmla="val 138"/>
                <a:gd name="f46" fmla="val 2808"/>
                <a:gd name="f47" fmla="val 174"/>
                <a:gd name="f48" fmla="val 3058"/>
                <a:gd name="f49" fmla="val 216"/>
                <a:gd name="f50" fmla="val 3320"/>
                <a:gd name="f51" fmla="val 266"/>
                <a:gd name="f52" fmla="val 3594"/>
                <a:gd name="f53" fmla="val 320"/>
                <a:gd name="f54" fmla="val 3880"/>
                <a:gd name="f55" fmla="val 380"/>
                <a:gd name="f56" fmla="val 4178"/>
                <a:gd name="f57" fmla="val 448"/>
                <a:gd name="f58" fmla="val 4488"/>
                <a:gd name="f59" fmla="val 522"/>
                <a:gd name="f60" fmla="val 4810"/>
                <a:gd name="f61" fmla="val 604"/>
                <a:gd name="f62" fmla="+- 0 0 -90"/>
                <a:gd name="f63" fmla="*/ f3 1 5144"/>
                <a:gd name="f64" fmla="*/ f4 1 694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5144"/>
                <a:gd name="f73" fmla="*/ f69 1 694"/>
                <a:gd name="f74" fmla="*/ 0 f70 1"/>
                <a:gd name="f75" fmla="*/ 70 f69 1"/>
                <a:gd name="f76" fmla="*/ 18 f70 1"/>
                <a:gd name="f77" fmla="*/ 66 f69 1"/>
                <a:gd name="f78" fmla="*/ 72 f70 1"/>
                <a:gd name="f79" fmla="*/ 56 f69 1"/>
                <a:gd name="f80" fmla="*/ 164 f70 1"/>
                <a:gd name="f81" fmla="*/ 42 f69 1"/>
                <a:gd name="f82" fmla="*/ 224 f70 1"/>
                <a:gd name="f83" fmla="*/ 34 f69 1"/>
                <a:gd name="f84" fmla="*/ 294 f70 1"/>
                <a:gd name="f85" fmla="*/ 26 f69 1"/>
                <a:gd name="f86" fmla="*/ 372 f70 1"/>
                <a:gd name="f87" fmla="*/ 20 f69 1"/>
                <a:gd name="f88" fmla="*/ 462 f70 1"/>
                <a:gd name="f89" fmla="*/ 14 f69 1"/>
                <a:gd name="f90" fmla="*/ 560 f70 1"/>
                <a:gd name="f91" fmla="*/ 8 f69 1"/>
                <a:gd name="f92" fmla="*/ 670 f70 1"/>
                <a:gd name="f93" fmla="*/ 4 f69 1"/>
                <a:gd name="f94" fmla="*/ 790 f70 1"/>
                <a:gd name="f95" fmla="*/ 2 f69 1"/>
                <a:gd name="f96" fmla="*/ 920 f70 1"/>
                <a:gd name="f97" fmla="*/ 0 f69 1"/>
                <a:gd name="f98" fmla="*/ 1060 f70 1"/>
                <a:gd name="f99" fmla="*/ 1210 f70 1"/>
                <a:gd name="f100" fmla="*/ 6 f69 1"/>
                <a:gd name="f101" fmla="*/ 1372 f70 1"/>
                <a:gd name="f102" fmla="*/ 1544 f70 1"/>
                <a:gd name="f103" fmla="*/ 24 f69 1"/>
                <a:gd name="f104" fmla="*/ 1726 f70 1"/>
                <a:gd name="f105" fmla="*/ 40 f69 1"/>
                <a:gd name="f106" fmla="*/ 1920 f70 1"/>
                <a:gd name="f107" fmla="*/ 58 f69 1"/>
                <a:gd name="f108" fmla="*/ 2126 f70 1"/>
                <a:gd name="f109" fmla="*/ 80 f69 1"/>
                <a:gd name="f110" fmla="*/ 2342 f70 1"/>
                <a:gd name="f111" fmla="*/ 106 f69 1"/>
                <a:gd name="f112" fmla="*/ 2570 f70 1"/>
                <a:gd name="f113" fmla="*/ 138 f69 1"/>
                <a:gd name="f114" fmla="*/ 2808 f70 1"/>
                <a:gd name="f115" fmla="*/ 174 f69 1"/>
                <a:gd name="f116" fmla="*/ 3058 f70 1"/>
                <a:gd name="f117" fmla="*/ 216 f69 1"/>
                <a:gd name="f118" fmla="*/ 3320 f70 1"/>
                <a:gd name="f119" fmla="*/ 266 f69 1"/>
                <a:gd name="f120" fmla="*/ 3594 f70 1"/>
                <a:gd name="f121" fmla="*/ 320 f69 1"/>
                <a:gd name="f122" fmla="*/ 3880 f70 1"/>
                <a:gd name="f123" fmla="*/ 380 f69 1"/>
                <a:gd name="f124" fmla="*/ 4178 f70 1"/>
                <a:gd name="f125" fmla="*/ 448 f69 1"/>
                <a:gd name="f126" fmla="*/ 4488 f70 1"/>
                <a:gd name="f127" fmla="*/ 522 f69 1"/>
                <a:gd name="f128" fmla="*/ 4810 f70 1"/>
                <a:gd name="f129" fmla="*/ 604 f69 1"/>
                <a:gd name="f130" fmla="*/ 5144 f70 1"/>
                <a:gd name="f131" fmla="*/ 694 f69 1"/>
                <a:gd name="f132" fmla="+- f71 0 f1"/>
                <a:gd name="f133" fmla="*/ f74 1 5144"/>
                <a:gd name="f134" fmla="*/ f75 1 694"/>
                <a:gd name="f135" fmla="*/ f76 1 5144"/>
                <a:gd name="f136" fmla="*/ f77 1 694"/>
                <a:gd name="f137" fmla="*/ f78 1 5144"/>
                <a:gd name="f138" fmla="*/ f79 1 694"/>
                <a:gd name="f139" fmla="*/ f80 1 5144"/>
                <a:gd name="f140" fmla="*/ f81 1 694"/>
                <a:gd name="f141" fmla="*/ f82 1 5144"/>
                <a:gd name="f142" fmla="*/ f83 1 694"/>
                <a:gd name="f143" fmla="*/ f84 1 5144"/>
                <a:gd name="f144" fmla="*/ f85 1 694"/>
                <a:gd name="f145" fmla="*/ f86 1 5144"/>
                <a:gd name="f146" fmla="*/ f87 1 694"/>
                <a:gd name="f147" fmla="*/ f88 1 5144"/>
                <a:gd name="f148" fmla="*/ f89 1 694"/>
                <a:gd name="f149" fmla="*/ f90 1 5144"/>
                <a:gd name="f150" fmla="*/ f91 1 694"/>
                <a:gd name="f151" fmla="*/ f92 1 5144"/>
                <a:gd name="f152" fmla="*/ f93 1 694"/>
                <a:gd name="f153" fmla="*/ f94 1 5144"/>
                <a:gd name="f154" fmla="*/ f95 1 694"/>
                <a:gd name="f155" fmla="*/ f96 1 5144"/>
                <a:gd name="f156" fmla="*/ f97 1 694"/>
                <a:gd name="f157" fmla="*/ f98 1 5144"/>
                <a:gd name="f158" fmla="*/ f99 1 5144"/>
                <a:gd name="f159" fmla="*/ f100 1 694"/>
                <a:gd name="f160" fmla="*/ f101 1 5144"/>
                <a:gd name="f161" fmla="*/ f102 1 5144"/>
                <a:gd name="f162" fmla="*/ f103 1 694"/>
                <a:gd name="f163" fmla="*/ f104 1 5144"/>
                <a:gd name="f164" fmla="*/ f105 1 694"/>
                <a:gd name="f165" fmla="*/ f106 1 5144"/>
                <a:gd name="f166" fmla="*/ f107 1 694"/>
                <a:gd name="f167" fmla="*/ f108 1 5144"/>
                <a:gd name="f168" fmla="*/ f109 1 694"/>
                <a:gd name="f169" fmla="*/ f110 1 5144"/>
                <a:gd name="f170" fmla="*/ f111 1 694"/>
                <a:gd name="f171" fmla="*/ f112 1 5144"/>
                <a:gd name="f172" fmla="*/ f113 1 694"/>
                <a:gd name="f173" fmla="*/ f114 1 5144"/>
                <a:gd name="f174" fmla="*/ f115 1 694"/>
                <a:gd name="f175" fmla="*/ f116 1 5144"/>
                <a:gd name="f176" fmla="*/ f117 1 694"/>
                <a:gd name="f177" fmla="*/ f118 1 5144"/>
                <a:gd name="f178" fmla="*/ f119 1 694"/>
                <a:gd name="f179" fmla="*/ f120 1 5144"/>
                <a:gd name="f180" fmla="*/ f121 1 694"/>
                <a:gd name="f181" fmla="*/ f122 1 5144"/>
                <a:gd name="f182" fmla="*/ f123 1 694"/>
                <a:gd name="f183" fmla="*/ f124 1 5144"/>
                <a:gd name="f184" fmla="*/ f125 1 694"/>
                <a:gd name="f185" fmla="*/ f126 1 5144"/>
                <a:gd name="f186" fmla="*/ f127 1 694"/>
                <a:gd name="f187" fmla="*/ f128 1 5144"/>
                <a:gd name="f188" fmla="*/ f129 1 694"/>
                <a:gd name="f189" fmla="*/ f130 1 5144"/>
                <a:gd name="f190" fmla="*/ f131 1 694"/>
                <a:gd name="f191" fmla="*/ 0 1 f72"/>
                <a:gd name="f192" fmla="*/ f66 1 f72"/>
                <a:gd name="f193" fmla="*/ 0 1 f73"/>
                <a:gd name="f194" fmla="*/ f67 1 f73"/>
                <a:gd name="f195" fmla="*/ f133 1 f72"/>
                <a:gd name="f196" fmla="*/ f134 1 f73"/>
                <a:gd name="f197" fmla="*/ f135 1 f72"/>
                <a:gd name="f198" fmla="*/ f136 1 f73"/>
                <a:gd name="f199" fmla="*/ f137 1 f72"/>
                <a:gd name="f200" fmla="*/ f138 1 f73"/>
                <a:gd name="f201" fmla="*/ f139 1 f72"/>
                <a:gd name="f202" fmla="*/ f140 1 f73"/>
                <a:gd name="f203" fmla="*/ f141 1 f72"/>
                <a:gd name="f204" fmla="*/ f142 1 f73"/>
                <a:gd name="f205" fmla="*/ f143 1 f72"/>
                <a:gd name="f206" fmla="*/ f144 1 f73"/>
                <a:gd name="f207" fmla="*/ f145 1 f72"/>
                <a:gd name="f208" fmla="*/ f146 1 f73"/>
                <a:gd name="f209" fmla="*/ f147 1 f72"/>
                <a:gd name="f210" fmla="*/ f148 1 f73"/>
                <a:gd name="f211" fmla="*/ f149 1 f72"/>
                <a:gd name="f212" fmla="*/ f150 1 f73"/>
                <a:gd name="f213" fmla="*/ f151 1 f72"/>
                <a:gd name="f214" fmla="*/ f152 1 f73"/>
                <a:gd name="f215" fmla="*/ f153 1 f72"/>
                <a:gd name="f216" fmla="*/ f154 1 f73"/>
                <a:gd name="f217" fmla="*/ f155 1 f72"/>
                <a:gd name="f218" fmla="*/ f156 1 f73"/>
                <a:gd name="f219" fmla="*/ f157 1 f72"/>
                <a:gd name="f220" fmla="*/ f158 1 f72"/>
                <a:gd name="f221" fmla="*/ f159 1 f73"/>
                <a:gd name="f222" fmla="*/ f160 1 f72"/>
                <a:gd name="f223" fmla="*/ f161 1 f72"/>
                <a:gd name="f224" fmla="*/ f162 1 f73"/>
                <a:gd name="f225" fmla="*/ f163 1 f72"/>
                <a:gd name="f226" fmla="*/ f164 1 f73"/>
                <a:gd name="f227" fmla="*/ f165 1 f72"/>
                <a:gd name="f228" fmla="*/ f166 1 f73"/>
                <a:gd name="f229" fmla="*/ f167 1 f72"/>
                <a:gd name="f230" fmla="*/ f168 1 f73"/>
                <a:gd name="f231" fmla="*/ f169 1 f72"/>
                <a:gd name="f232" fmla="*/ f170 1 f73"/>
                <a:gd name="f233" fmla="*/ f171 1 f72"/>
                <a:gd name="f234" fmla="*/ f172 1 f73"/>
                <a:gd name="f235" fmla="*/ f173 1 f72"/>
                <a:gd name="f236" fmla="*/ f174 1 f73"/>
                <a:gd name="f237" fmla="*/ f175 1 f72"/>
                <a:gd name="f238" fmla="*/ f176 1 f73"/>
                <a:gd name="f239" fmla="*/ f177 1 f72"/>
                <a:gd name="f240" fmla="*/ f178 1 f73"/>
                <a:gd name="f241" fmla="*/ f179 1 f72"/>
                <a:gd name="f242" fmla="*/ f180 1 f73"/>
                <a:gd name="f243" fmla="*/ f181 1 f72"/>
                <a:gd name="f244" fmla="*/ f182 1 f73"/>
                <a:gd name="f245" fmla="*/ f183 1 f72"/>
                <a:gd name="f246" fmla="*/ f184 1 f73"/>
                <a:gd name="f247" fmla="*/ f185 1 f72"/>
                <a:gd name="f248" fmla="*/ f186 1 f73"/>
                <a:gd name="f249" fmla="*/ f187 1 f72"/>
                <a:gd name="f250" fmla="*/ f188 1 f73"/>
                <a:gd name="f251" fmla="*/ f189 1 f72"/>
                <a:gd name="f252" fmla="*/ f190 1 f73"/>
                <a:gd name="f253" fmla="*/ f191 f63 1"/>
                <a:gd name="f254" fmla="*/ f192 f63 1"/>
                <a:gd name="f255" fmla="*/ f194 f64 1"/>
                <a:gd name="f256" fmla="*/ f193 f64 1"/>
                <a:gd name="f257" fmla="*/ f195 f63 1"/>
                <a:gd name="f258" fmla="*/ f196 f64 1"/>
                <a:gd name="f259" fmla="*/ f197 f63 1"/>
                <a:gd name="f260" fmla="*/ f198 f64 1"/>
                <a:gd name="f261" fmla="*/ f199 f63 1"/>
                <a:gd name="f262" fmla="*/ f200 f64 1"/>
                <a:gd name="f263" fmla="*/ f201 f63 1"/>
                <a:gd name="f264" fmla="*/ f202 f64 1"/>
                <a:gd name="f265" fmla="*/ f203 f63 1"/>
                <a:gd name="f266" fmla="*/ f204 f64 1"/>
                <a:gd name="f267" fmla="*/ f205 f63 1"/>
                <a:gd name="f268" fmla="*/ f206 f64 1"/>
                <a:gd name="f269" fmla="*/ f207 f63 1"/>
                <a:gd name="f270" fmla="*/ f208 f64 1"/>
                <a:gd name="f271" fmla="*/ f209 f63 1"/>
                <a:gd name="f272" fmla="*/ f210 f64 1"/>
                <a:gd name="f273" fmla="*/ f211 f63 1"/>
                <a:gd name="f274" fmla="*/ f212 f64 1"/>
                <a:gd name="f275" fmla="*/ f213 f63 1"/>
                <a:gd name="f276" fmla="*/ f214 f64 1"/>
                <a:gd name="f277" fmla="*/ f215 f63 1"/>
                <a:gd name="f278" fmla="*/ f216 f64 1"/>
                <a:gd name="f279" fmla="*/ f217 f63 1"/>
                <a:gd name="f280" fmla="*/ f218 f64 1"/>
                <a:gd name="f281" fmla="*/ f219 f63 1"/>
                <a:gd name="f282" fmla="*/ f220 f63 1"/>
                <a:gd name="f283" fmla="*/ f221 f64 1"/>
                <a:gd name="f284" fmla="*/ f222 f63 1"/>
                <a:gd name="f285" fmla="*/ f223 f63 1"/>
                <a:gd name="f286" fmla="*/ f224 f64 1"/>
                <a:gd name="f287" fmla="*/ f225 f63 1"/>
                <a:gd name="f288" fmla="*/ f226 f64 1"/>
                <a:gd name="f289" fmla="*/ f227 f63 1"/>
                <a:gd name="f290" fmla="*/ f228 f64 1"/>
                <a:gd name="f291" fmla="*/ f229 f63 1"/>
                <a:gd name="f292" fmla="*/ f230 f64 1"/>
                <a:gd name="f293" fmla="*/ f231 f63 1"/>
                <a:gd name="f294" fmla="*/ f232 f64 1"/>
                <a:gd name="f295" fmla="*/ f233 f63 1"/>
                <a:gd name="f296" fmla="*/ f234 f64 1"/>
                <a:gd name="f297" fmla="*/ f235 f63 1"/>
                <a:gd name="f298" fmla="*/ f236 f64 1"/>
                <a:gd name="f299" fmla="*/ f237 f63 1"/>
                <a:gd name="f300" fmla="*/ f238 f64 1"/>
                <a:gd name="f301" fmla="*/ f239 f63 1"/>
                <a:gd name="f302" fmla="*/ f240 f64 1"/>
                <a:gd name="f303" fmla="*/ f241 f63 1"/>
                <a:gd name="f304" fmla="*/ f242 f64 1"/>
                <a:gd name="f305" fmla="*/ f243 f63 1"/>
                <a:gd name="f306" fmla="*/ f244 f64 1"/>
                <a:gd name="f307" fmla="*/ f245 f63 1"/>
                <a:gd name="f308" fmla="*/ f246 f64 1"/>
                <a:gd name="f309" fmla="*/ f247 f63 1"/>
                <a:gd name="f310" fmla="*/ f248 f64 1"/>
                <a:gd name="f311" fmla="*/ f249 f63 1"/>
                <a:gd name="f312" fmla="*/ f250 f64 1"/>
                <a:gd name="f313" fmla="*/ f251 f63 1"/>
                <a:gd name="f314" fmla="*/ f252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57" y="f258"/>
                </a:cxn>
                <a:cxn ang="f132">
                  <a:pos x="f257" y="f258"/>
                </a:cxn>
                <a:cxn ang="f132">
                  <a:pos x="f259" y="f260"/>
                </a:cxn>
                <a:cxn ang="f132">
                  <a:pos x="f261" y="f262"/>
                </a:cxn>
                <a:cxn ang="f132">
                  <a:pos x="f263" y="f264"/>
                </a:cxn>
                <a:cxn ang="f132">
                  <a:pos x="f265" y="f266"/>
                </a:cxn>
                <a:cxn ang="f132">
                  <a:pos x="f267" y="f268"/>
                </a:cxn>
                <a:cxn ang="f132">
                  <a:pos x="f269" y="f270"/>
                </a:cxn>
                <a:cxn ang="f132">
                  <a:pos x="f271" y="f272"/>
                </a:cxn>
                <a:cxn ang="f132">
                  <a:pos x="f273" y="f274"/>
                </a:cxn>
                <a:cxn ang="f132">
                  <a:pos x="f275" y="f276"/>
                </a:cxn>
                <a:cxn ang="f132">
                  <a:pos x="f277" y="f278"/>
                </a:cxn>
                <a:cxn ang="f132">
                  <a:pos x="f279" y="f280"/>
                </a:cxn>
                <a:cxn ang="f132">
                  <a:pos x="f281" y="f278"/>
                </a:cxn>
                <a:cxn ang="f132">
                  <a:pos x="f282" y="f283"/>
                </a:cxn>
                <a:cxn ang="f132">
                  <a:pos x="f284" y="f272"/>
                </a:cxn>
                <a:cxn ang="f132">
                  <a:pos x="f285" y="f286"/>
                </a:cxn>
                <a:cxn ang="f132">
                  <a:pos x="f287" y="f288"/>
                </a:cxn>
                <a:cxn ang="f132">
                  <a:pos x="f289" y="f290"/>
                </a:cxn>
                <a:cxn ang="f132">
                  <a:pos x="f291" y="f292"/>
                </a:cxn>
                <a:cxn ang="f132">
                  <a:pos x="f293" y="f294"/>
                </a:cxn>
                <a:cxn ang="f132">
                  <a:pos x="f295" y="f296"/>
                </a:cxn>
                <a:cxn ang="f132">
                  <a:pos x="f297" y="f298"/>
                </a:cxn>
                <a:cxn ang="f132">
                  <a:pos x="f299" y="f300"/>
                </a:cxn>
                <a:cxn ang="f132">
                  <a:pos x="f301" y="f302"/>
                </a:cxn>
                <a:cxn ang="f132">
                  <a:pos x="f303" y="f304"/>
                </a:cxn>
                <a:cxn ang="f132">
                  <a:pos x="f305" y="f306"/>
                </a:cxn>
                <a:cxn ang="f132">
                  <a:pos x="f307" y="f308"/>
                </a:cxn>
                <a:cxn ang="f132">
                  <a:pos x="f309" y="f310"/>
                </a:cxn>
                <a:cxn ang="f132">
                  <a:pos x="f311" y="f312"/>
                </a:cxn>
                <a:cxn ang="f132">
                  <a:pos x="f313" y="f314"/>
                </a:cxn>
              </a:cxnLst>
              <a:rect l="f253" t="f256" r="f254" b="f255"/>
              <a:pathLst>
                <a:path w="5144" h="694">
                  <a:moveTo>
                    <a:pt x="f5" y="f8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5"/>
                  </a:lnTo>
                  <a:lnTo>
                    <a:pt x="f30" y="f28"/>
                  </a:lnTo>
                  <a:lnTo>
                    <a:pt x="f31" y="f32"/>
                  </a:lnTo>
                  <a:lnTo>
                    <a:pt x="f33" y="f22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" y="f7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7" name="Freeform 26"/>
            <p:cNvSpPr/>
            <p:nvPr/>
          </p:nvSpPr>
          <p:spPr>
            <a:xfrm>
              <a:off x="5608633" y="1695454"/>
              <a:ext cx="3308350" cy="65087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3112"/>
                <a:gd name="f8" fmla="val 584"/>
                <a:gd name="f9" fmla="val 90"/>
                <a:gd name="f10" fmla="val 560"/>
                <a:gd name="f11" fmla="val 336"/>
                <a:gd name="f12" fmla="val 498"/>
                <a:gd name="f13" fmla="val 506"/>
                <a:gd name="f14" fmla="val 456"/>
                <a:gd name="f15" fmla="val 702"/>
                <a:gd name="f16" fmla="val 410"/>
                <a:gd name="f17" fmla="val 920"/>
                <a:gd name="f18" fmla="val 1154"/>
                <a:gd name="f19" fmla="val 306"/>
                <a:gd name="f20" fmla="val 1402"/>
                <a:gd name="f21" fmla="val 254"/>
                <a:gd name="f22" fmla="val 1656"/>
                <a:gd name="f23" fmla="val 202"/>
                <a:gd name="f24" fmla="val 1916"/>
                <a:gd name="f25" fmla="val 154"/>
                <a:gd name="f26" fmla="val 2174"/>
                <a:gd name="f27" fmla="val 108"/>
                <a:gd name="f28" fmla="val 2302"/>
                <a:gd name="f29" fmla="val 88"/>
                <a:gd name="f30" fmla="val 2426"/>
                <a:gd name="f31" fmla="val 68"/>
                <a:gd name="f32" fmla="val 2550"/>
                <a:gd name="f33" fmla="val 52"/>
                <a:gd name="f34" fmla="val 2670"/>
                <a:gd name="f35" fmla="val 36"/>
                <a:gd name="f36" fmla="val 2788"/>
                <a:gd name="f37" fmla="val 24"/>
                <a:gd name="f38" fmla="val 2900"/>
                <a:gd name="f39" fmla="val 14"/>
                <a:gd name="f40" fmla="val 3008"/>
                <a:gd name="f41" fmla="val 6"/>
                <a:gd name="f42" fmla="+- 0 0 -90"/>
                <a:gd name="f43" fmla="*/ f4 1 3112"/>
                <a:gd name="f44" fmla="*/ f5 1 584"/>
                <a:gd name="f45" fmla="val f6"/>
                <a:gd name="f46" fmla="val f7"/>
                <a:gd name="f47" fmla="val f8"/>
                <a:gd name="f48" fmla="*/ f42 f0 1"/>
                <a:gd name="f49" fmla="+- f47 0 f45"/>
                <a:gd name="f50" fmla="+- f46 0 f45"/>
                <a:gd name="f51" fmla="*/ f48 1 f3"/>
                <a:gd name="f52" fmla="*/ f50 1 3112"/>
                <a:gd name="f53" fmla="*/ f49 1 584"/>
                <a:gd name="f54" fmla="*/ 0 f50 1"/>
                <a:gd name="f55" fmla="*/ 584 f49 1"/>
                <a:gd name="f56" fmla="*/ 90 f50 1"/>
                <a:gd name="f57" fmla="*/ 560 f49 1"/>
                <a:gd name="f58" fmla="*/ 336 f50 1"/>
                <a:gd name="f59" fmla="*/ 498 f49 1"/>
                <a:gd name="f60" fmla="*/ 506 f50 1"/>
                <a:gd name="f61" fmla="*/ 456 f49 1"/>
                <a:gd name="f62" fmla="*/ 702 f50 1"/>
                <a:gd name="f63" fmla="*/ 410 f49 1"/>
                <a:gd name="f64" fmla="*/ 920 f50 1"/>
                <a:gd name="f65" fmla="*/ 360 f49 1"/>
                <a:gd name="f66" fmla="*/ 1154 f50 1"/>
                <a:gd name="f67" fmla="*/ 306 f49 1"/>
                <a:gd name="f68" fmla="*/ 1402 f50 1"/>
                <a:gd name="f69" fmla="*/ 254 f49 1"/>
                <a:gd name="f70" fmla="*/ 1656 f50 1"/>
                <a:gd name="f71" fmla="*/ 202 f49 1"/>
                <a:gd name="f72" fmla="*/ 1916 f50 1"/>
                <a:gd name="f73" fmla="*/ 154 f49 1"/>
                <a:gd name="f74" fmla="*/ 2174 f50 1"/>
                <a:gd name="f75" fmla="*/ 108 f49 1"/>
                <a:gd name="f76" fmla="*/ 2302 f50 1"/>
                <a:gd name="f77" fmla="*/ 88 f49 1"/>
                <a:gd name="f78" fmla="*/ 2426 f50 1"/>
                <a:gd name="f79" fmla="*/ 68 f49 1"/>
                <a:gd name="f80" fmla="*/ 2550 f50 1"/>
                <a:gd name="f81" fmla="*/ 52 f49 1"/>
                <a:gd name="f82" fmla="*/ 2670 f50 1"/>
                <a:gd name="f83" fmla="*/ 36 f49 1"/>
                <a:gd name="f84" fmla="*/ 2788 f50 1"/>
                <a:gd name="f85" fmla="*/ 24 f49 1"/>
                <a:gd name="f86" fmla="*/ 2900 f50 1"/>
                <a:gd name="f87" fmla="*/ 14 f49 1"/>
                <a:gd name="f88" fmla="*/ 3008 f50 1"/>
                <a:gd name="f89" fmla="*/ 6 f49 1"/>
                <a:gd name="f90" fmla="*/ 3112 f50 1"/>
                <a:gd name="f91" fmla="*/ 0 f49 1"/>
                <a:gd name="f92" fmla="+- f51 0 f1"/>
                <a:gd name="f93" fmla="*/ f54 1 3112"/>
                <a:gd name="f94" fmla="*/ f55 1 584"/>
                <a:gd name="f95" fmla="*/ f56 1 3112"/>
                <a:gd name="f96" fmla="*/ f57 1 584"/>
                <a:gd name="f97" fmla="*/ f58 1 3112"/>
                <a:gd name="f98" fmla="*/ f59 1 584"/>
                <a:gd name="f99" fmla="*/ f60 1 3112"/>
                <a:gd name="f100" fmla="*/ f61 1 584"/>
                <a:gd name="f101" fmla="*/ f62 1 3112"/>
                <a:gd name="f102" fmla="*/ f63 1 584"/>
                <a:gd name="f103" fmla="*/ f64 1 3112"/>
                <a:gd name="f104" fmla="*/ f65 1 584"/>
                <a:gd name="f105" fmla="*/ f66 1 3112"/>
                <a:gd name="f106" fmla="*/ f67 1 584"/>
                <a:gd name="f107" fmla="*/ f68 1 3112"/>
                <a:gd name="f108" fmla="*/ f69 1 584"/>
                <a:gd name="f109" fmla="*/ f70 1 3112"/>
                <a:gd name="f110" fmla="*/ f71 1 584"/>
                <a:gd name="f111" fmla="*/ f72 1 3112"/>
                <a:gd name="f112" fmla="*/ f73 1 584"/>
                <a:gd name="f113" fmla="*/ f74 1 3112"/>
                <a:gd name="f114" fmla="*/ f75 1 584"/>
                <a:gd name="f115" fmla="*/ f76 1 3112"/>
                <a:gd name="f116" fmla="*/ f77 1 584"/>
                <a:gd name="f117" fmla="*/ f78 1 3112"/>
                <a:gd name="f118" fmla="*/ f79 1 584"/>
                <a:gd name="f119" fmla="*/ f80 1 3112"/>
                <a:gd name="f120" fmla="*/ f81 1 584"/>
                <a:gd name="f121" fmla="*/ f82 1 3112"/>
                <a:gd name="f122" fmla="*/ f83 1 584"/>
                <a:gd name="f123" fmla="*/ f84 1 3112"/>
                <a:gd name="f124" fmla="*/ f85 1 584"/>
                <a:gd name="f125" fmla="*/ f86 1 3112"/>
                <a:gd name="f126" fmla="*/ f87 1 584"/>
                <a:gd name="f127" fmla="*/ f88 1 3112"/>
                <a:gd name="f128" fmla="*/ f89 1 584"/>
                <a:gd name="f129" fmla="*/ f90 1 3112"/>
                <a:gd name="f130" fmla="*/ f91 1 584"/>
                <a:gd name="f131" fmla="*/ 0 1 f52"/>
                <a:gd name="f132" fmla="*/ f46 1 f52"/>
                <a:gd name="f133" fmla="*/ 0 1 f53"/>
                <a:gd name="f134" fmla="*/ f47 1 f53"/>
                <a:gd name="f135" fmla="*/ f93 1 f52"/>
                <a:gd name="f136" fmla="*/ f94 1 f53"/>
                <a:gd name="f137" fmla="*/ f95 1 f52"/>
                <a:gd name="f138" fmla="*/ f96 1 f53"/>
                <a:gd name="f139" fmla="*/ f97 1 f52"/>
                <a:gd name="f140" fmla="*/ f98 1 f53"/>
                <a:gd name="f141" fmla="*/ f99 1 f52"/>
                <a:gd name="f142" fmla="*/ f100 1 f53"/>
                <a:gd name="f143" fmla="*/ f101 1 f52"/>
                <a:gd name="f144" fmla="*/ f102 1 f53"/>
                <a:gd name="f145" fmla="*/ f103 1 f52"/>
                <a:gd name="f146" fmla="*/ f104 1 f53"/>
                <a:gd name="f147" fmla="*/ f105 1 f52"/>
                <a:gd name="f148" fmla="*/ f106 1 f53"/>
                <a:gd name="f149" fmla="*/ f107 1 f52"/>
                <a:gd name="f150" fmla="*/ f108 1 f53"/>
                <a:gd name="f151" fmla="*/ f109 1 f52"/>
                <a:gd name="f152" fmla="*/ f110 1 f53"/>
                <a:gd name="f153" fmla="*/ f111 1 f52"/>
                <a:gd name="f154" fmla="*/ f112 1 f53"/>
                <a:gd name="f155" fmla="*/ f113 1 f52"/>
                <a:gd name="f156" fmla="*/ f114 1 f53"/>
                <a:gd name="f157" fmla="*/ f115 1 f52"/>
                <a:gd name="f158" fmla="*/ f116 1 f53"/>
                <a:gd name="f159" fmla="*/ f117 1 f52"/>
                <a:gd name="f160" fmla="*/ f118 1 f53"/>
                <a:gd name="f161" fmla="*/ f119 1 f52"/>
                <a:gd name="f162" fmla="*/ f120 1 f53"/>
                <a:gd name="f163" fmla="*/ f121 1 f52"/>
                <a:gd name="f164" fmla="*/ f122 1 f53"/>
                <a:gd name="f165" fmla="*/ f123 1 f52"/>
                <a:gd name="f166" fmla="*/ f124 1 f53"/>
                <a:gd name="f167" fmla="*/ f125 1 f52"/>
                <a:gd name="f168" fmla="*/ f126 1 f53"/>
                <a:gd name="f169" fmla="*/ f127 1 f52"/>
                <a:gd name="f170" fmla="*/ f128 1 f53"/>
                <a:gd name="f171" fmla="*/ f129 1 f52"/>
                <a:gd name="f172" fmla="*/ f130 1 f53"/>
                <a:gd name="f173" fmla="*/ f131 f43 1"/>
                <a:gd name="f174" fmla="*/ f132 f43 1"/>
                <a:gd name="f175" fmla="*/ f134 f44 1"/>
                <a:gd name="f176" fmla="*/ f133 f44 1"/>
                <a:gd name="f177" fmla="*/ f135 f43 1"/>
                <a:gd name="f178" fmla="*/ f136 f44 1"/>
                <a:gd name="f179" fmla="*/ f137 f43 1"/>
                <a:gd name="f180" fmla="*/ f138 f44 1"/>
                <a:gd name="f181" fmla="*/ f139 f43 1"/>
                <a:gd name="f182" fmla="*/ f140 f44 1"/>
                <a:gd name="f183" fmla="*/ f141 f43 1"/>
                <a:gd name="f184" fmla="*/ f142 f44 1"/>
                <a:gd name="f185" fmla="*/ f143 f43 1"/>
                <a:gd name="f186" fmla="*/ f144 f44 1"/>
                <a:gd name="f187" fmla="*/ f145 f43 1"/>
                <a:gd name="f188" fmla="*/ f146 f44 1"/>
                <a:gd name="f189" fmla="*/ f147 f43 1"/>
                <a:gd name="f190" fmla="*/ f148 f44 1"/>
                <a:gd name="f191" fmla="*/ f149 f43 1"/>
                <a:gd name="f192" fmla="*/ f150 f44 1"/>
                <a:gd name="f193" fmla="*/ f151 f43 1"/>
                <a:gd name="f194" fmla="*/ f152 f44 1"/>
                <a:gd name="f195" fmla="*/ f153 f43 1"/>
                <a:gd name="f196" fmla="*/ f154 f44 1"/>
                <a:gd name="f197" fmla="*/ f155 f43 1"/>
                <a:gd name="f198" fmla="*/ f156 f44 1"/>
                <a:gd name="f199" fmla="*/ f157 f43 1"/>
                <a:gd name="f200" fmla="*/ f158 f44 1"/>
                <a:gd name="f201" fmla="*/ f159 f43 1"/>
                <a:gd name="f202" fmla="*/ f160 f44 1"/>
                <a:gd name="f203" fmla="*/ f161 f43 1"/>
                <a:gd name="f204" fmla="*/ f162 f44 1"/>
                <a:gd name="f205" fmla="*/ f163 f43 1"/>
                <a:gd name="f206" fmla="*/ f164 f44 1"/>
                <a:gd name="f207" fmla="*/ f165 f43 1"/>
                <a:gd name="f208" fmla="*/ f166 f44 1"/>
                <a:gd name="f209" fmla="*/ f167 f43 1"/>
                <a:gd name="f210" fmla="*/ f168 f44 1"/>
                <a:gd name="f211" fmla="*/ f169 f43 1"/>
                <a:gd name="f212" fmla="*/ f170 f44 1"/>
                <a:gd name="f213" fmla="*/ f171 f43 1"/>
                <a:gd name="f214" fmla="*/ f17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77" y="f178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81" y="f182"/>
                </a:cxn>
                <a:cxn ang="f92">
                  <a:pos x="f183" y="f184"/>
                </a:cxn>
                <a:cxn ang="f92">
                  <a:pos x="f185" y="f186"/>
                </a:cxn>
                <a:cxn ang="f92">
                  <a:pos x="f187" y="f188"/>
                </a:cxn>
                <a:cxn ang="f92">
                  <a:pos x="f189" y="f190"/>
                </a:cxn>
                <a:cxn ang="f92">
                  <a:pos x="f191" y="f192"/>
                </a:cxn>
                <a:cxn ang="f92">
                  <a:pos x="f193" y="f194"/>
                </a:cxn>
                <a:cxn ang="f92">
                  <a:pos x="f195" y="f196"/>
                </a:cxn>
                <a:cxn ang="f92">
                  <a:pos x="f197" y="f198"/>
                </a:cxn>
                <a:cxn ang="f92">
                  <a:pos x="f199" y="f200"/>
                </a:cxn>
                <a:cxn ang="f92">
                  <a:pos x="f201" y="f202"/>
                </a:cxn>
                <a:cxn ang="f92">
                  <a:pos x="f203" y="f204"/>
                </a:cxn>
                <a:cxn ang="f92">
                  <a:pos x="f205" y="f206"/>
                </a:cxn>
                <a:cxn ang="f92">
                  <a:pos x="f207" y="f208"/>
                </a:cxn>
                <a:cxn ang="f92">
                  <a:pos x="f209" y="f210"/>
                </a:cxn>
                <a:cxn ang="f92">
                  <a:pos x="f211" y="f212"/>
                </a:cxn>
                <a:cxn ang="f92">
                  <a:pos x="f213" y="f214"/>
                </a:cxn>
              </a:cxnLst>
              <a:rect l="f173" t="f176" r="f174" b="f175"/>
              <a:pathLst>
                <a:path w="3112" h="584">
                  <a:moveTo>
                    <a:pt x="f6" y="f8"/>
                  </a:move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2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7" y="f6"/>
                  </a:lnTo>
                </a:path>
              </a:pathLst>
            </a:custGeom>
            <a:noFill/>
            <a:ln w="9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211134" y="1679579"/>
              <a:ext cx="8723311" cy="13303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96"/>
                <a:gd name="f7" fmla="val 1192"/>
                <a:gd name="f8" fmla="val 8192"/>
                <a:gd name="f9" fmla="val 512"/>
                <a:gd name="f10" fmla="val 8116"/>
                <a:gd name="f11" fmla="val 542"/>
                <a:gd name="f12" fmla="val 8040"/>
                <a:gd name="f13" fmla="val 570"/>
                <a:gd name="f14" fmla="val 7960"/>
                <a:gd name="f15" fmla="val 596"/>
                <a:gd name="f16" fmla="val 7878"/>
                <a:gd name="f17" fmla="val 620"/>
                <a:gd name="f18" fmla="val 7794"/>
                <a:gd name="f19" fmla="val 644"/>
                <a:gd name="f20" fmla="val 7706"/>
                <a:gd name="f21" fmla="val 666"/>
                <a:gd name="f22" fmla="val 7616"/>
                <a:gd name="f23" fmla="val 684"/>
                <a:gd name="f24" fmla="val 7522"/>
                <a:gd name="f25" fmla="val 702"/>
                <a:gd name="f26" fmla="val 7424"/>
                <a:gd name="f27" fmla="val 718"/>
                <a:gd name="f28" fmla="val 7322"/>
                <a:gd name="f29" fmla="val 730"/>
                <a:gd name="f30" fmla="val 7216"/>
                <a:gd name="f31" fmla="val 742"/>
                <a:gd name="f32" fmla="val 7106"/>
                <a:gd name="f33" fmla="val 750"/>
                <a:gd name="f34" fmla="val 6992"/>
                <a:gd name="f35" fmla="val 758"/>
                <a:gd name="f36" fmla="val 6872"/>
                <a:gd name="f37" fmla="val 762"/>
                <a:gd name="f38" fmla="val 6748"/>
                <a:gd name="f39" fmla="val 6618"/>
                <a:gd name="f40" fmla="val 760"/>
                <a:gd name="f41" fmla="val 6482"/>
                <a:gd name="f42" fmla="val 756"/>
                <a:gd name="f43" fmla="val 6342"/>
                <a:gd name="f44" fmla="val 6196"/>
                <a:gd name="f45" fmla="val 740"/>
                <a:gd name="f46" fmla="val 6042"/>
                <a:gd name="f47" fmla="val 726"/>
                <a:gd name="f48" fmla="val 5882"/>
                <a:gd name="f49" fmla="val 710"/>
                <a:gd name="f50" fmla="val 5716"/>
                <a:gd name="f51" fmla="val 690"/>
                <a:gd name="f52" fmla="val 5544"/>
                <a:gd name="f53" fmla="val 668"/>
                <a:gd name="f54" fmla="val 5364"/>
                <a:gd name="f55" fmla="val 642"/>
                <a:gd name="f56" fmla="val 5176"/>
                <a:gd name="f57" fmla="val 612"/>
                <a:gd name="f58" fmla="val 4982"/>
                <a:gd name="f59" fmla="val 578"/>
                <a:gd name="f60" fmla="val 4778"/>
                <a:gd name="f61" fmla="val 540"/>
                <a:gd name="f62" fmla="val 4568"/>
                <a:gd name="f63" fmla="val 500"/>
                <a:gd name="f64" fmla="val 4348"/>
                <a:gd name="f65" fmla="val 454"/>
                <a:gd name="f66" fmla="val 4122"/>
                <a:gd name="f67" fmla="val 406"/>
                <a:gd name="f68" fmla="val 3886"/>
                <a:gd name="f69" fmla="val 354"/>
                <a:gd name="f70" fmla="val 3640"/>
                <a:gd name="f71" fmla="val 296"/>
                <a:gd name="f72" fmla="val 3396"/>
                <a:gd name="f73" fmla="val 240"/>
                <a:gd name="f74" fmla="val 3160"/>
                <a:gd name="f75" fmla="val 192"/>
                <a:gd name="f76" fmla="val 2934"/>
                <a:gd name="f77" fmla="val 148"/>
                <a:gd name="f78" fmla="val 2718"/>
                <a:gd name="f79" fmla="val 112"/>
                <a:gd name="f80" fmla="val 2512"/>
                <a:gd name="f81" fmla="val 82"/>
                <a:gd name="f82" fmla="val 2314"/>
                <a:gd name="f83" fmla="val 56"/>
                <a:gd name="f84" fmla="val 2126"/>
                <a:gd name="f85" fmla="val 36"/>
                <a:gd name="f86" fmla="val 1948"/>
                <a:gd name="f87" fmla="val 20"/>
                <a:gd name="f88" fmla="val 1776"/>
                <a:gd name="f89" fmla="val 10"/>
                <a:gd name="f90" fmla="val 1616"/>
                <a:gd name="f91" fmla="val 2"/>
                <a:gd name="f92" fmla="val 1462"/>
                <a:gd name="f93" fmla="val 1318"/>
                <a:gd name="f94" fmla="val 1182"/>
                <a:gd name="f95" fmla="val 4"/>
                <a:gd name="f96" fmla="val 1054"/>
                <a:gd name="f97" fmla="val 934"/>
                <a:gd name="f98" fmla="val 822"/>
                <a:gd name="f99" fmla="val 30"/>
                <a:gd name="f100" fmla="val 716"/>
                <a:gd name="f101" fmla="val 44"/>
                <a:gd name="f102" fmla="val 58"/>
                <a:gd name="f103" fmla="val 530"/>
                <a:gd name="f104" fmla="val 74"/>
                <a:gd name="f105" fmla="val 450"/>
                <a:gd name="f106" fmla="val 92"/>
                <a:gd name="f107" fmla="val 374"/>
                <a:gd name="f108" fmla="val 108"/>
                <a:gd name="f109" fmla="val 308"/>
                <a:gd name="f110" fmla="val 126"/>
                <a:gd name="f111" fmla="val 248"/>
                <a:gd name="f112" fmla="val 144"/>
                <a:gd name="f113" fmla="val 194"/>
                <a:gd name="f114" fmla="val 160"/>
                <a:gd name="f115" fmla="val 176"/>
                <a:gd name="f116" fmla="val 48"/>
                <a:gd name="f117" fmla="val 216"/>
                <a:gd name="f118" fmla="val 12"/>
                <a:gd name="f119" fmla="val 234"/>
                <a:gd name="f120" fmla="val 1186"/>
                <a:gd name="f121" fmla="val 510"/>
                <a:gd name="f122" fmla="+- 0 0 -90"/>
                <a:gd name="f123" fmla="*/ f3 1 8196"/>
                <a:gd name="f124" fmla="*/ f4 1 1192"/>
                <a:gd name="f125" fmla="val f5"/>
                <a:gd name="f126" fmla="val f6"/>
                <a:gd name="f127" fmla="val f7"/>
                <a:gd name="f128" fmla="*/ f122 f0 1"/>
                <a:gd name="f129" fmla="+- f127 0 f125"/>
                <a:gd name="f130" fmla="+- f126 0 f125"/>
                <a:gd name="f131" fmla="*/ f128 1 f2"/>
                <a:gd name="f132" fmla="*/ f130 1 8196"/>
                <a:gd name="f133" fmla="*/ f129 1 1192"/>
                <a:gd name="f134" fmla="*/ 8192 f130 1"/>
                <a:gd name="f135" fmla="*/ 512 f129 1"/>
                <a:gd name="f136" fmla="*/ 8040 f130 1"/>
                <a:gd name="f137" fmla="*/ 570 f129 1"/>
                <a:gd name="f138" fmla="*/ 7878 f130 1"/>
                <a:gd name="f139" fmla="*/ 620 f129 1"/>
                <a:gd name="f140" fmla="*/ 7706 f130 1"/>
                <a:gd name="f141" fmla="*/ 666 f129 1"/>
                <a:gd name="f142" fmla="*/ 7522 f130 1"/>
                <a:gd name="f143" fmla="*/ 702 f129 1"/>
                <a:gd name="f144" fmla="*/ 7322 f130 1"/>
                <a:gd name="f145" fmla="*/ 730 f129 1"/>
                <a:gd name="f146" fmla="*/ 7106 f130 1"/>
                <a:gd name="f147" fmla="*/ 750 f129 1"/>
                <a:gd name="f148" fmla="*/ 6872 f130 1"/>
                <a:gd name="f149" fmla="*/ 762 f129 1"/>
                <a:gd name="f150" fmla="*/ 6618 f130 1"/>
                <a:gd name="f151" fmla="*/ 760 f129 1"/>
                <a:gd name="f152" fmla="*/ 6342 f130 1"/>
                <a:gd name="f153" fmla="*/ 6042 f130 1"/>
                <a:gd name="f154" fmla="*/ 726 f129 1"/>
                <a:gd name="f155" fmla="*/ 5716 f130 1"/>
                <a:gd name="f156" fmla="*/ 690 f129 1"/>
                <a:gd name="f157" fmla="*/ 5364 f130 1"/>
                <a:gd name="f158" fmla="*/ 642 f129 1"/>
                <a:gd name="f159" fmla="*/ 4982 f130 1"/>
                <a:gd name="f160" fmla="*/ 578 f129 1"/>
                <a:gd name="f161" fmla="*/ 4568 f130 1"/>
                <a:gd name="f162" fmla="*/ 500 f129 1"/>
                <a:gd name="f163" fmla="*/ 4122 f130 1"/>
                <a:gd name="f164" fmla="*/ 406 f129 1"/>
                <a:gd name="f165" fmla="*/ 3640 f130 1"/>
                <a:gd name="f166" fmla="*/ 296 f129 1"/>
                <a:gd name="f167" fmla="*/ 3396 f130 1"/>
                <a:gd name="f168" fmla="*/ 240 f129 1"/>
                <a:gd name="f169" fmla="*/ 2934 f130 1"/>
                <a:gd name="f170" fmla="*/ 148 f129 1"/>
                <a:gd name="f171" fmla="*/ 2512 f130 1"/>
                <a:gd name="f172" fmla="*/ 82 f129 1"/>
                <a:gd name="f173" fmla="*/ 2126 f130 1"/>
                <a:gd name="f174" fmla="*/ 36 f129 1"/>
                <a:gd name="f175" fmla="*/ 1776 f130 1"/>
                <a:gd name="f176" fmla="*/ 10 f129 1"/>
                <a:gd name="f177" fmla="*/ 1462 f130 1"/>
                <a:gd name="f178" fmla="*/ 0 f129 1"/>
                <a:gd name="f179" fmla="*/ 1182 f130 1"/>
                <a:gd name="f180" fmla="*/ 4 f129 1"/>
                <a:gd name="f181" fmla="*/ 934 f130 1"/>
                <a:gd name="f182" fmla="*/ 20 f129 1"/>
                <a:gd name="f183" fmla="*/ 716 f130 1"/>
                <a:gd name="f184" fmla="*/ 44 f129 1"/>
                <a:gd name="f185" fmla="*/ 530 f130 1"/>
                <a:gd name="f186" fmla="*/ 74 f129 1"/>
                <a:gd name="f187" fmla="*/ 374 f130 1"/>
                <a:gd name="f188" fmla="*/ 108 f129 1"/>
                <a:gd name="f189" fmla="*/ 248 f130 1"/>
                <a:gd name="f190" fmla="*/ 144 f129 1"/>
                <a:gd name="f191" fmla="*/ 148 f130 1"/>
                <a:gd name="f192" fmla="*/ 176 f129 1"/>
                <a:gd name="f193" fmla="*/ 48 f130 1"/>
                <a:gd name="f194" fmla="*/ 216 f129 1"/>
                <a:gd name="f195" fmla="*/ 0 f130 1"/>
                <a:gd name="f196" fmla="*/ 1192 f129 1"/>
                <a:gd name="f197" fmla="*/ 8196 f130 1"/>
                <a:gd name="f198" fmla="*/ 1186 f129 1"/>
                <a:gd name="f199" fmla="*/ 510 f129 1"/>
                <a:gd name="f200" fmla="+- f131 0 f1"/>
                <a:gd name="f201" fmla="*/ f134 1 8196"/>
                <a:gd name="f202" fmla="*/ f135 1 1192"/>
                <a:gd name="f203" fmla="*/ f136 1 8196"/>
                <a:gd name="f204" fmla="*/ f137 1 1192"/>
                <a:gd name="f205" fmla="*/ f138 1 8196"/>
                <a:gd name="f206" fmla="*/ f139 1 1192"/>
                <a:gd name="f207" fmla="*/ f140 1 8196"/>
                <a:gd name="f208" fmla="*/ f141 1 1192"/>
                <a:gd name="f209" fmla="*/ f142 1 8196"/>
                <a:gd name="f210" fmla="*/ f143 1 1192"/>
                <a:gd name="f211" fmla="*/ f144 1 8196"/>
                <a:gd name="f212" fmla="*/ f145 1 1192"/>
                <a:gd name="f213" fmla="*/ f146 1 8196"/>
                <a:gd name="f214" fmla="*/ f147 1 1192"/>
                <a:gd name="f215" fmla="*/ f148 1 8196"/>
                <a:gd name="f216" fmla="*/ f149 1 1192"/>
                <a:gd name="f217" fmla="*/ f150 1 8196"/>
                <a:gd name="f218" fmla="*/ f151 1 1192"/>
                <a:gd name="f219" fmla="*/ f152 1 8196"/>
                <a:gd name="f220" fmla="*/ f153 1 8196"/>
                <a:gd name="f221" fmla="*/ f154 1 1192"/>
                <a:gd name="f222" fmla="*/ f155 1 8196"/>
                <a:gd name="f223" fmla="*/ f156 1 1192"/>
                <a:gd name="f224" fmla="*/ f157 1 8196"/>
                <a:gd name="f225" fmla="*/ f158 1 1192"/>
                <a:gd name="f226" fmla="*/ f159 1 8196"/>
                <a:gd name="f227" fmla="*/ f160 1 1192"/>
                <a:gd name="f228" fmla="*/ f161 1 8196"/>
                <a:gd name="f229" fmla="*/ f162 1 1192"/>
                <a:gd name="f230" fmla="*/ f163 1 8196"/>
                <a:gd name="f231" fmla="*/ f164 1 1192"/>
                <a:gd name="f232" fmla="*/ f165 1 8196"/>
                <a:gd name="f233" fmla="*/ f166 1 1192"/>
                <a:gd name="f234" fmla="*/ f167 1 8196"/>
                <a:gd name="f235" fmla="*/ f168 1 1192"/>
                <a:gd name="f236" fmla="*/ f169 1 8196"/>
                <a:gd name="f237" fmla="*/ f170 1 1192"/>
                <a:gd name="f238" fmla="*/ f171 1 8196"/>
                <a:gd name="f239" fmla="*/ f172 1 1192"/>
                <a:gd name="f240" fmla="*/ f173 1 8196"/>
                <a:gd name="f241" fmla="*/ f174 1 1192"/>
                <a:gd name="f242" fmla="*/ f175 1 8196"/>
                <a:gd name="f243" fmla="*/ f176 1 1192"/>
                <a:gd name="f244" fmla="*/ f177 1 8196"/>
                <a:gd name="f245" fmla="*/ f178 1 1192"/>
                <a:gd name="f246" fmla="*/ f179 1 8196"/>
                <a:gd name="f247" fmla="*/ f180 1 1192"/>
                <a:gd name="f248" fmla="*/ f181 1 8196"/>
                <a:gd name="f249" fmla="*/ f182 1 1192"/>
                <a:gd name="f250" fmla="*/ f183 1 8196"/>
                <a:gd name="f251" fmla="*/ f184 1 1192"/>
                <a:gd name="f252" fmla="*/ f185 1 8196"/>
                <a:gd name="f253" fmla="*/ f186 1 1192"/>
                <a:gd name="f254" fmla="*/ f187 1 8196"/>
                <a:gd name="f255" fmla="*/ f188 1 1192"/>
                <a:gd name="f256" fmla="*/ f189 1 8196"/>
                <a:gd name="f257" fmla="*/ f190 1 1192"/>
                <a:gd name="f258" fmla="*/ f191 1 8196"/>
                <a:gd name="f259" fmla="*/ f192 1 1192"/>
                <a:gd name="f260" fmla="*/ f193 1 8196"/>
                <a:gd name="f261" fmla="*/ f194 1 1192"/>
                <a:gd name="f262" fmla="*/ f195 1 8196"/>
                <a:gd name="f263" fmla="*/ f196 1 1192"/>
                <a:gd name="f264" fmla="*/ f197 1 8196"/>
                <a:gd name="f265" fmla="*/ f198 1 1192"/>
                <a:gd name="f266" fmla="*/ f199 1 1192"/>
                <a:gd name="f267" fmla="*/ 0 1 f132"/>
                <a:gd name="f268" fmla="*/ f126 1 f132"/>
                <a:gd name="f269" fmla="*/ 0 1 f133"/>
                <a:gd name="f270" fmla="*/ f127 1 f133"/>
                <a:gd name="f271" fmla="*/ f201 1 f132"/>
                <a:gd name="f272" fmla="*/ f202 1 f133"/>
                <a:gd name="f273" fmla="*/ f203 1 f132"/>
                <a:gd name="f274" fmla="*/ f204 1 f133"/>
                <a:gd name="f275" fmla="*/ f205 1 f132"/>
                <a:gd name="f276" fmla="*/ f206 1 f133"/>
                <a:gd name="f277" fmla="*/ f207 1 f132"/>
                <a:gd name="f278" fmla="*/ f208 1 f133"/>
                <a:gd name="f279" fmla="*/ f209 1 f132"/>
                <a:gd name="f280" fmla="*/ f210 1 f133"/>
                <a:gd name="f281" fmla="*/ f211 1 f132"/>
                <a:gd name="f282" fmla="*/ f212 1 f133"/>
                <a:gd name="f283" fmla="*/ f213 1 f132"/>
                <a:gd name="f284" fmla="*/ f214 1 f133"/>
                <a:gd name="f285" fmla="*/ f215 1 f132"/>
                <a:gd name="f286" fmla="*/ f216 1 f133"/>
                <a:gd name="f287" fmla="*/ f217 1 f132"/>
                <a:gd name="f288" fmla="*/ f218 1 f133"/>
                <a:gd name="f289" fmla="*/ f219 1 f132"/>
                <a:gd name="f290" fmla="*/ f220 1 f132"/>
                <a:gd name="f291" fmla="*/ f221 1 f133"/>
                <a:gd name="f292" fmla="*/ f222 1 f132"/>
                <a:gd name="f293" fmla="*/ f223 1 f133"/>
                <a:gd name="f294" fmla="*/ f224 1 f132"/>
                <a:gd name="f295" fmla="*/ f225 1 f133"/>
                <a:gd name="f296" fmla="*/ f226 1 f132"/>
                <a:gd name="f297" fmla="*/ f227 1 f133"/>
                <a:gd name="f298" fmla="*/ f228 1 f132"/>
                <a:gd name="f299" fmla="*/ f229 1 f133"/>
                <a:gd name="f300" fmla="*/ f230 1 f132"/>
                <a:gd name="f301" fmla="*/ f231 1 f133"/>
                <a:gd name="f302" fmla="*/ f232 1 f132"/>
                <a:gd name="f303" fmla="*/ f233 1 f133"/>
                <a:gd name="f304" fmla="*/ f234 1 f132"/>
                <a:gd name="f305" fmla="*/ f235 1 f133"/>
                <a:gd name="f306" fmla="*/ f236 1 f132"/>
                <a:gd name="f307" fmla="*/ f237 1 f133"/>
                <a:gd name="f308" fmla="*/ f238 1 f132"/>
                <a:gd name="f309" fmla="*/ f239 1 f133"/>
                <a:gd name="f310" fmla="*/ f240 1 f132"/>
                <a:gd name="f311" fmla="*/ f241 1 f133"/>
                <a:gd name="f312" fmla="*/ f242 1 f132"/>
                <a:gd name="f313" fmla="*/ f243 1 f133"/>
                <a:gd name="f314" fmla="*/ f244 1 f132"/>
                <a:gd name="f315" fmla="*/ f245 1 f133"/>
                <a:gd name="f316" fmla="*/ f246 1 f132"/>
                <a:gd name="f317" fmla="*/ f247 1 f133"/>
                <a:gd name="f318" fmla="*/ f248 1 f132"/>
                <a:gd name="f319" fmla="*/ f249 1 f133"/>
                <a:gd name="f320" fmla="*/ f250 1 f132"/>
                <a:gd name="f321" fmla="*/ f251 1 f133"/>
                <a:gd name="f322" fmla="*/ f252 1 f132"/>
                <a:gd name="f323" fmla="*/ f253 1 f133"/>
                <a:gd name="f324" fmla="*/ f254 1 f132"/>
                <a:gd name="f325" fmla="*/ f255 1 f133"/>
                <a:gd name="f326" fmla="*/ f256 1 f132"/>
                <a:gd name="f327" fmla="*/ f257 1 f133"/>
                <a:gd name="f328" fmla="*/ f258 1 f132"/>
                <a:gd name="f329" fmla="*/ f259 1 f133"/>
                <a:gd name="f330" fmla="*/ f260 1 f132"/>
                <a:gd name="f331" fmla="*/ f261 1 f133"/>
                <a:gd name="f332" fmla="*/ f262 1 f132"/>
                <a:gd name="f333" fmla="*/ f263 1 f133"/>
                <a:gd name="f334" fmla="*/ f264 1 f132"/>
                <a:gd name="f335" fmla="*/ f265 1 f133"/>
                <a:gd name="f336" fmla="*/ f266 1 f133"/>
                <a:gd name="f337" fmla="*/ f267 f123 1"/>
                <a:gd name="f338" fmla="*/ f268 f123 1"/>
                <a:gd name="f339" fmla="*/ f270 f124 1"/>
                <a:gd name="f340" fmla="*/ f269 f124 1"/>
                <a:gd name="f341" fmla="*/ f271 f123 1"/>
                <a:gd name="f342" fmla="*/ f272 f124 1"/>
                <a:gd name="f343" fmla="*/ f273 f123 1"/>
                <a:gd name="f344" fmla="*/ f274 f124 1"/>
                <a:gd name="f345" fmla="*/ f275 f123 1"/>
                <a:gd name="f346" fmla="*/ f276 f124 1"/>
                <a:gd name="f347" fmla="*/ f277 f123 1"/>
                <a:gd name="f348" fmla="*/ f278 f124 1"/>
                <a:gd name="f349" fmla="*/ f279 f123 1"/>
                <a:gd name="f350" fmla="*/ f280 f124 1"/>
                <a:gd name="f351" fmla="*/ f281 f123 1"/>
                <a:gd name="f352" fmla="*/ f282 f124 1"/>
                <a:gd name="f353" fmla="*/ f283 f123 1"/>
                <a:gd name="f354" fmla="*/ f284 f124 1"/>
                <a:gd name="f355" fmla="*/ f285 f123 1"/>
                <a:gd name="f356" fmla="*/ f286 f124 1"/>
                <a:gd name="f357" fmla="*/ f287 f123 1"/>
                <a:gd name="f358" fmla="*/ f288 f124 1"/>
                <a:gd name="f359" fmla="*/ f289 f123 1"/>
                <a:gd name="f360" fmla="*/ f290 f123 1"/>
                <a:gd name="f361" fmla="*/ f291 f124 1"/>
                <a:gd name="f362" fmla="*/ f292 f123 1"/>
                <a:gd name="f363" fmla="*/ f293 f124 1"/>
                <a:gd name="f364" fmla="*/ f294 f123 1"/>
                <a:gd name="f365" fmla="*/ f295 f124 1"/>
                <a:gd name="f366" fmla="*/ f296 f123 1"/>
                <a:gd name="f367" fmla="*/ f297 f124 1"/>
                <a:gd name="f368" fmla="*/ f298 f123 1"/>
                <a:gd name="f369" fmla="*/ f299 f124 1"/>
                <a:gd name="f370" fmla="*/ f300 f123 1"/>
                <a:gd name="f371" fmla="*/ f301 f124 1"/>
                <a:gd name="f372" fmla="*/ f302 f123 1"/>
                <a:gd name="f373" fmla="*/ f303 f124 1"/>
                <a:gd name="f374" fmla="*/ f304 f123 1"/>
                <a:gd name="f375" fmla="*/ f305 f124 1"/>
                <a:gd name="f376" fmla="*/ f306 f123 1"/>
                <a:gd name="f377" fmla="*/ f307 f124 1"/>
                <a:gd name="f378" fmla="*/ f308 f123 1"/>
                <a:gd name="f379" fmla="*/ f309 f124 1"/>
                <a:gd name="f380" fmla="*/ f310 f123 1"/>
                <a:gd name="f381" fmla="*/ f311 f124 1"/>
                <a:gd name="f382" fmla="*/ f312 f123 1"/>
                <a:gd name="f383" fmla="*/ f313 f124 1"/>
                <a:gd name="f384" fmla="*/ f314 f123 1"/>
                <a:gd name="f385" fmla="*/ f315 f124 1"/>
                <a:gd name="f386" fmla="*/ f316 f123 1"/>
                <a:gd name="f387" fmla="*/ f317 f124 1"/>
                <a:gd name="f388" fmla="*/ f318 f123 1"/>
                <a:gd name="f389" fmla="*/ f319 f124 1"/>
                <a:gd name="f390" fmla="*/ f320 f123 1"/>
                <a:gd name="f391" fmla="*/ f321 f124 1"/>
                <a:gd name="f392" fmla="*/ f322 f123 1"/>
                <a:gd name="f393" fmla="*/ f323 f124 1"/>
                <a:gd name="f394" fmla="*/ f324 f123 1"/>
                <a:gd name="f395" fmla="*/ f325 f124 1"/>
                <a:gd name="f396" fmla="*/ f326 f123 1"/>
                <a:gd name="f397" fmla="*/ f327 f124 1"/>
                <a:gd name="f398" fmla="*/ f328 f123 1"/>
                <a:gd name="f399" fmla="*/ f329 f124 1"/>
                <a:gd name="f400" fmla="*/ f330 f123 1"/>
                <a:gd name="f401" fmla="*/ f331 f124 1"/>
                <a:gd name="f402" fmla="*/ f332 f123 1"/>
                <a:gd name="f403" fmla="*/ f333 f124 1"/>
                <a:gd name="f404" fmla="*/ f334 f123 1"/>
                <a:gd name="f405" fmla="*/ f335 f124 1"/>
                <a:gd name="f406" fmla="*/ f336 f1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">
                  <a:pos x="f341" y="f342"/>
                </a:cxn>
                <a:cxn ang="f200">
                  <a:pos x="f343" y="f344"/>
                </a:cxn>
                <a:cxn ang="f200">
                  <a:pos x="f345" y="f346"/>
                </a:cxn>
                <a:cxn ang="f200">
                  <a:pos x="f347" y="f348"/>
                </a:cxn>
                <a:cxn ang="f200">
                  <a:pos x="f349" y="f350"/>
                </a:cxn>
                <a:cxn ang="f200">
                  <a:pos x="f351" y="f352"/>
                </a:cxn>
                <a:cxn ang="f200">
                  <a:pos x="f353" y="f354"/>
                </a:cxn>
                <a:cxn ang="f200">
                  <a:pos x="f355" y="f356"/>
                </a:cxn>
                <a:cxn ang="f200">
                  <a:pos x="f357" y="f358"/>
                </a:cxn>
                <a:cxn ang="f200">
                  <a:pos x="f359" y="f354"/>
                </a:cxn>
                <a:cxn ang="f200">
                  <a:pos x="f360" y="f361"/>
                </a:cxn>
                <a:cxn ang="f200">
                  <a:pos x="f362" y="f363"/>
                </a:cxn>
                <a:cxn ang="f200">
                  <a:pos x="f364" y="f365"/>
                </a:cxn>
                <a:cxn ang="f200">
                  <a:pos x="f366" y="f367"/>
                </a:cxn>
                <a:cxn ang="f200">
                  <a:pos x="f368" y="f369"/>
                </a:cxn>
                <a:cxn ang="f200">
                  <a:pos x="f370" y="f371"/>
                </a:cxn>
                <a:cxn ang="f200">
                  <a:pos x="f372" y="f373"/>
                </a:cxn>
                <a:cxn ang="f200">
                  <a:pos x="f374" y="f375"/>
                </a:cxn>
                <a:cxn ang="f200">
                  <a:pos x="f376" y="f377"/>
                </a:cxn>
                <a:cxn ang="f200">
                  <a:pos x="f378" y="f379"/>
                </a:cxn>
                <a:cxn ang="f200">
                  <a:pos x="f380" y="f381"/>
                </a:cxn>
                <a:cxn ang="f200">
                  <a:pos x="f382" y="f383"/>
                </a:cxn>
                <a:cxn ang="f200">
                  <a:pos x="f384" y="f385"/>
                </a:cxn>
                <a:cxn ang="f200">
                  <a:pos x="f386" y="f387"/>
                </a:cxn>
                <a:cxn ang="f200">
                  <a:pos x="f388" y="f389"/>
                </a:cxn>
                <a:cxn ang="f200">
                  <a:pos x="f390" y="f391"/>
                </a:cxn>
                <a:cxn ang="f200">
                  <a:pos x="f392" y="f393"/>
                </a:cxn>
                <a:cxn ang="f200">
                  <a:pos x="f394" y="f395"/>
                </a:cxn>
                <a:cxn ang="f200">
                  <a:pos x="f396" y="f397"/>
                </a:cxn>
                <a:cxn ang="f200">
                  <a:pos x="f398" y="f399"/>
                </a:cxn>
                <a:cxn ang="f200">
                  <a:pos x="f400" y="f401"/>
                </a:cxn>
                <a:cxn ang="f200">
                  <a:pos x="f402" y="f375"/>
                </a:cxn>
                <a:cxn ang="f200">
                  <a:pos x="f341" y="f403"/>
                </a:cxn>
                <a:cxn ang="f200">
                  <a:pos x="f404" y="f405"/>
                </a:cxn>
                <a:cxn ang="f200">
                  <a:pos x="f404" y="f406"/>
                </a:cxn>
                <a:cxn ang="f200">
                  <a:pos x="f341" y="f342"/>
                </a:cxn>
              </a:cxnLst>
              <a:rect l="f337" t="f340" r="f338" b="f339"/>
              <a:pathLst>
                <a:path w="8196" h="1192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5"/>
                  </a:lnTo>
                  <a:lnTo>
                    <a:pt x="f93" y="f5"/>
                  </a:lnTo>
                  <a:lnTo>
                    <a:pt x="f94" y="f95"/>
                  </a:lnTo>
                  <a:lnTo>
                    <a:pt x="f96" y="f89"/>
                  </a:lnTo>
                  <a:lnTo>
                    <a:pt x="f97" y="f8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77" y="f115"/>
                  </a:lnTo>
                  <a:lnTo>
                    <a:pt x="f108" y="f7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5" y="f73"/>
                  </a:lnTo>
                  <a:lnTo>
                    <a:pt x="f5" y="f7"/>
                  </a:lnTo>
                  <a:lnTo>
                    <a:pt x="f8" y="f7"/>
                  </a:lnTo>
                  <a:lnTo>
                    <a:pt x="f6" y="f120"/>
                  </a:lnTo>
                  <a:lnTo>
                    <a:pt x="f6" y="f12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>
                <a:solidFill>
                  <a:srgbClr val="FFC000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028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 smtClean="0">
                <a:solidFill>
                  <a:srgbClr val="7F6000"/>
                </a:solidFill>
                <a:uFillTx/>
                <a:latin typeface="Candara"/>
                <a:ea typeface="+mn-ea"/>
                <a:cs typeface="+mn-cs"/>
              </a:defRPr>
            </a:lvl1pPr>
          </a:lstStyle>
          <a:p>
            <a:pPr>
              <a:defRPr/>
            </a:pPr>
            <a:fld id="{EDACD3F2-C579-864C-A5D9-96BE3D68B93D}" type="datetime1">
              <a:rPr lang="pt-BR"/>
              <a:pPr>
                <a:defRPr/>
              </a:pPr>
              <a:t>18/10/2016</a:t>
            </a:fld>
            <a:endParaRPr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 smtClean="0">
                <a:solidFill>
                  <a:srgbClr val="7F6000"/>
                </a:solidFill>
                <a:uFillTx/>
                <a:latin typeface="Candara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7F6000"/>
                </a:solidFill>
                <a:latin typeface="Candara" charset="0"/>
              </a:defRPr>
            </a:lvl1pPr>
          </a:lstStyle>
          <a:p>
            <a:fld id="{D16A418D-2D5B-CA4D-9029-4BB8ADFCB1FA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032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72" r:id="rId3"/>
    <p:sldLayoutId id="2147483667" r:id="rId4"/>
    <p:sldLayoutId id="2147483668" r:id="rId5"/>
    <p:sldLayoutId id="2147483669" r:id="rId6"/>
    <p:sldLayoutId id="2147483673" r:id="rId7"/>
    <p:sldLayoutId id="2147483674" r:id="rId8"/>
    <p:sldLayoutId id="2147483675" r:id="rId9"/>
    <p:sldLayoutId id="2147483670" r:id="rId10"/>
    <p:sldLayoutId id="21474836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rgbClr val="FFFFFF"/>
          </a:solidFill>
          <a:latin typeface="Candar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charset="0"/>
        </a:defRPr>
      </a:lvl9pPr>
    </p:titleStyle>
    <p:bodyStyle>
      <a:lvl1pPr marL="271463" indent="-271463" algn="l" rtl="0" eaLnBrk="0" fontAlgn="base" hangingPunct="0">
        <a:spcBef>
          <a:spcPts val="6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2400" kern="1200">
          <a:solidFill>
            <a:srgbClr val="7F6000"/>
          </a:solidFill>
          <a:latin typeface="Candara"/>
        </a:defRPr>
      </a:lvl1pPr>
      <a:lvl2pPr marL="576263" lvl="1" indent="-271463" algn="l" rtl="0" eaLnBrk="0" fontAlgn="base" hangingPunct="0">
        <a:spcBef>
          <a:spcPts val="5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2200" kern="1200">
          <a:solidFill>
            <a:srgbClr val="7F6000"/>
          </a:solidFill>
          <a:latin typeface="Candara"/>
        </a:defRPr>
      </a:lvl2pPr>
      <a:lvl3pPr marL="854075" lvl="2" indent="-228600" algn="l" rtl="0" eaLnBrk="0" fontAlgn="base" hangingPunct="0">
        <a:spcBef>
          <a:spcPts val="5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2000" kern="1200">
          <a:solidFill>
            <a:srgbClr val="7F6000"/>
          </a:solidFill>
          <a:latin typeface="Candara"/>
        </a:defRPr>
      </a:lvl3pPr>
      <a:lvl4pPr marL="1143000" lvl="3" indent="-228600" algn="l" rtl="0" eaLnBrk="0" fontAlgn="base" hangingPunct="0">
        <a:spcBef>
          <a:spcPct val="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kern="1200">
          <a:solidFill>
            <a:srgbClr val="7F6000"/>
          </a:solidFill>
          <a:latin typeface="Candara"/>
        </a:defRPr>
      </a:lvl4pPr>
      <a:lvl5pPr marL="1462088" lvl="4" indent="-228600" algn="l" rtl="0" eaLnBrk="0" fontAlgn="base" hangingPunct="0">
        <a:spcBef>
          <a:spcPts val="4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1600" kern="1200">
          <a:solidFill>
            <a:srgbClr val="7F6000"/>
          </a:solidFill>
          <a:latin typeface="Candara"/>
        </a:defRPr>
      </a:lvl5pPr>
      <a:lvl6pPr marL="1919288" indent="-228600" algn="l" rtl="0" eaLnBrk="0" fontAlgn="base" hangingPunct="0">
        <a:spcBef>
          <a:spcPts val="4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1600" kern="1200">
          <a:solidFill>
            <a:srgbClr val="7F6000"/>
          </a:solidFill>
          <a:latin typeface="Candara"/>
        </a:defRPr>
      </a:lvl6pPr>
      <a:lvl7pPr marL="2376488" indent="-228600" algn="l" rtl="0" eaLnBrk="0" fontAlgn="base" hangingPunct="0">
        <a:spcBef>
          <a:spcPts val="4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1600" kern="1200">
          <a:solidFill>
            <a:srgbClr val="7F6000"/>
          </a:solidFill>
          <a:latin typeface="Candara"/>
        </a:defRPr>
      </a:lvl7pPr>
      <a:lvl8pPr marL="2833688" indent="-228600" algn="l" rtl="0" eaLnBrk="0" fontAlgn="base" hangingPunct="0">
        <a:spcBef>
          <a:spcPts val="4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1600" kern="1200">
          <a:solidFill>
            <a:srgbClr val="7F6000"/>
          </a:solidFill>
          <a:latin typeface="Candara"/>
        </a:defRPr>
      </a:lvl8pPr>
      <a:lvl9pPr marL="3290888" indent="-228600" algn="l" rtl="0" eaLnBrk="0" fontAlgn="base" hangingPunct="0">
        <a:spcBef>
          <a:spcPts val="400"/>
        </a:spcBef>
        <a:spcAft>
          <a:spcPct val="0"/>
        </a:spcAft>
        <a:buClr>
          <a:srgbClr val="FBE8BA"/>
        </a:buClr>
        <a:buSzPct val="100000"/>
        <a:buFont typeface="Symbol" charset="2"/>
        <a:buChar char=""/>
        <a:defRPr lang="pt-BR" sz="1600" kern="1200">
          <a:solidFill>
            <a:srgbClr val="7F6000"/>
          </a:solidFill>
          <a:latin typeface="Candara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\\localhost\C:\Users\Cesar\Downloads\20150616_143305%20(1).mp4" TargetMode="Externa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ítulo 4"/>
          <p:cNvSpPr txBox="1">
            <a:spLocks noGrp="1"/>
          </p:cNvSpPr>
          <p:nvPr>
            <p:ph type="ctrTitle"/>
          </p:nvPr>
        </p:nvSpPr>
        <p:spPr>
          <a:xfrm>
            <a:off x="611188" y="476250"/>
            <a:ext cx="7772400" cy="1081088"/>
          </a:xfrm>
        </p:spPr>
        <p:txBody>
          <a:bodyPr/>
          <a:lstStyle/>
          <a:p>
            <a:pPr eaLnBrk="1" hangingPunct="1"/>
            <a:r>
              <a:rPr altLang="pt-BR" sz="5400" b="1" i="1" dirty="0">
                <a:solidFill>
                  <a:srgbClr val="002060"/>
                </a:solidFill>
                <a:latin typeface="Calibri" charset="0"/>
              </a:rPr>
              <a:t>WELCOME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538413"/>
            <a:ext cx="51085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Cesar\Desktop\atividade pre kind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36718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Espaço Reservado para Conteúdo 5"/>
          <p:cNvSpPr txBox="1">
            <a:spLocks noGrp="1"/>
          </p:cNvSpPr>
          <p:nvPr>
            <p:ph type="subTitle" idx="1"/>
          </p:nvPr>
        </p:nvSpPr>
        <p:spPr>
          <a:xfrm>
            <a:off x="4643438" y="476250"/>
            <a:ext cx="3960812" cy="5040313"/>
          </a:xfrm>
        </p:spPr>
        <p:txBody>
          <a:bodyPr anchorCtr="0"/>
          <a:lstStyle/>
          <a:p>
            <a:pPr algn="l" eaLnBrk="1">
              <a:spcBef>
                <a:spcPts val="600"/>
              </a:spcBef>
            </a:pPr>
            <a:r>
              <a:rPr altLang="pt-BR" sz="2400">
                <a:solidFill>
                  <a:srgbClr val="0070C0"/>
                </a:solidFill>
                <a:latin typeface="Calibri" charset="0"/>
              </a:rPr>
              <a:t>Através de atividades lúdicas, os alunos aprendem a se sociabilizar, a empreender e a assimilar conceitos, como respeito, ética e cidadania, em dois idiomas.</a:t>
            </a:r>
          </a:p>
          <a:p>
            <a:pPr algn="l" eaLnBrk="1">
              <a:spcBef>
                <a:spcPts val="600"/>
              </a:spcBef>
            </a:pPr>
            <a:endParaRPr altLang="pt-BR" sz="2400">
              <a:solidFill>
                <a:srgbClr val="0070C0"/>
              </a:solidFill>
              <a:latin typeface="Calibri" charset="0"/>
            </a:endParaRPr>
          </a:p>
          <a:p>
            <a:pPr algn="l" eaLnBrk="1">
              <a:spcBef>
                <a:spcPts val="600"/>
              </a:spcBef>
            </a:pPr>
            <a:r>
              <a:rPr altLang="pt-BR" sz="2400">
                <a:solidFill>
                  <a:srgbClr val="0070C0"/>
                </a:solidFill>
                <a:latin typeface="Calibri" charset="0"/>
              </a:rPr>
              <a:t>O 2 Ways Programa Bilíngue desenvolve o processo de ensino-aprendizagem a partir de uma perspectiva que integra o idioma, a cultura e o conhecimento do aluno.</a:t>
            </a:r>
            <a:endParaRPr altLang="pt-BR">
              <a:latin typeface="Candara" charset="0"/>
            </a:endParaRPr>
          </a:p>
        </p:txBody>
      </p:sp>
      <p:pic>
        <p:nvPicPr>
          <p:cNvPr id="17412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45125"/>
            <a:ext cx="24082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2"/>
          <p:cNvSpPr txBox="1">
            <a:spLocks noGrp="1"/>
          </p:cNvSpPr>
          <p:nvPr>
            <p:ph type="ctrTitle"/>
          </p:nvPr>
        </p:nvSpPr>
        <p:spPr>
          <a:xfrm>
            <a:off x="539750" y="333375"/>
            <a:ext cx="7772400" cy="1779588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75B8E"/>
                </a:solidFill>
                <a:latin typeface="Calibri" charset="0"/>
              </a:rPr>
              <a:t>Como se forma um </a:t>
            </a:r>
            <a:r>
              <a:rPr altLang="pt-BR" sz="3600" b="1">
                <a:latin typeface="Calibri" charset="0"/>
              </a:rPr>
              <a:t>aluno bilíngue?</a:t>
            </a:r>
            <a:r>
              <a:rPr altLang="pt-BR" sz="3600" b="1">
                <a:solidFill>
                  <a:srgbClr val="075B8E"/>
                </a:solidFill>
                <a:latin typeface="Calibri" charset="0"/>
              </a:rPr>
              <a:t/>
            </a:r>
            <a:br>
              <a:rPr altLang="pt-BR" sz="3600" b="1">
                <a:solidFill>
                  <a:srgbClr val="075B8E"/>
                </a:solidFill>
                <a:latin typeface="Calibri" charset="0"/>
              </a:rPr>
            </a:br>
            <a:endParaRPr altLang="pt-BR" sz="3600">
              <a:solidFill>
                <a:srgbClr val="075B8E"/>
              </a:solidFill>
              <a:latin typeface="Calibri" charset="0"/>
            </a:endParaRPr>
          </a:p>
        </p:txBody>
      </p:sp>
      <p:sp>
        <p:nvSpPr>
          <p:cNvPr id="18435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323850" y="1700213"/>
            <a:ext cx="8569325" cy="1473200"/>
          </a:xfrm>
        </p:spPr>
        <p:txBody>
          <a:bodyPr anchorCtr="0"/>
          <a:lstStyle/>
          <a:p>
            <a:pPr marL="273050" indent="-273050" algn="l" eaLnBrk="1" hangingPunct="1">
              <a:spcBef>
                <a:spcPts val="1200"/>
              </a:spcBef>
              <a:spcAft>
                <a:spcPts val="1200"/>
              </a:spcAft>
            </a:pPr>
            <a:r>
              <a:rPr altLang="pt-BR" sz="3000">
                <a:solidFill>
                  <a:srgbClr val="075B8E"/>
                </a:solidFill>
                <a:latin typeface="Calibri" charset="0"/>
              </a:rPr>
              <a:t>   O primeiro requisito é a exposição </a:t>
            </a:r>
            <a:r>
              <a:rPr altLang="pt-BR" sz="3000" i="1">
                <a:solidFill>
                  <a:srgbClr val="075B8E"/>
                </a:solidFill>
                <a:latin typeface="Calibri" charset="0"/>
              </a:rPr>
              <a:t>diária</a:t>
            </a:r>
            <a:r>
              <a:rPr altLang="pt-BR" sz="3000">
                <a:solidFill>
                  <a:srgbClr val="075B8E"/>
                </a:solidFill>
                <a:latin typeface="Calibri" charset="0"/>
              </a:rPr>
              <a:t> ao novo idioma em um ambiente adequado para este fim. </a:t>
            </a:r>
          </a:p>
          <a:p>
            <a:pPr marL="273050" indent="-273050" algn="l" eaLnBrk="1" hangingPunct="1">
              <a:spcBef>
                <a:spcPts val="1200"/>
              </a:spcBef>
              <a:spcAft>
                <a:spcPts val="1200"/>
              </a:spcAft>
            </a:pPr>
            <a:r>
              <a:rPr altLang="pt-BR" sz="3000">
                <a:solidFill>
                  <a:srgbClr val="075B8E"/>
                </a:solidFill>
                <a:latin typeface="Calibri" charset="0"/>
              </a:rPr>
              <a:t>   Por isso, nossa proposta é de aulas 5 vezes por semana, durante as quais os alunos serão expostos a atividades lúdicas que os levem ao uso do idioma sem que haja a necessidade de esforço para a aquisição da segunda língua. </a:t>
            </a:r>
            <a:endParaRPr altLang="pt-BR" sz="3000">
              <a:latin typeface="Calibri" charset="0"/>
            </a:endParaRPr>
          </a:p>
        </p:txBody>
      </p:sp>
      <p:pic>
        <p:nvPicPr>
          <p:cNvPr id="1843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Cesar\Desktop\11887909_1664947593728429_4487647443126796703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846887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2"/>
          <p:cNvSpPr txBox="1">
            <a:spLocks noGrp="1"/>
          </p:cNvSpPr>
          <p:nvPr>
            <p:ph type="ctrTitle"/>
          </p:nvPr>
        </p:nvSpPr>
        <p:spPr>
          <a:xfrm>
            <a:off x="468313" y="404813"/>
            <a:ext cx="7772400" cy="965200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070C0"/>
                </a:solidFill>
                <a:latin typeface="Calibri" charset="0"/>
              </a:rPr>
              <a:t>O que é um indivíduo </a:t>
            </a:r>
            <a:r>
              <a:rPr altLang="pt-BR" sz="3600" b="1">
                <a:latin typeface="Calibri" charset="0"/>
              </a:rPr>
              <a:t>bilíngue?</a:t>
            </a:r>
          </a:p>
        </p:txBody>
      </p:sp>
      <p:sp>
        <p:nvSpPr>
          <p:cNvPr id="20483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468313" y="1557338"/>
            <a:ext cx="7920037" cy="3671887"/>
          </a:xfrm>
        </p:spPr>
        <p:txBody>
          <a:bodyPr anchorCtr="0"/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O indivíduo bilíngue possui diferentes graus de conhecimento sobre os idiomas que utiliza, faz uso destes em diferentes contextos e sofre influências de um idioma sobre o outro. Ele é aquele que domina o uso de dois idiomas, mesmo que apresente diferentes graus de proficiência em cada um deles. </a:t>
            </a:r>
            <a:endParaRPr altLang="pt-BR" sz="3000">
              <a:latin typeface="Calibri" charset="0"/>
            </a:endParaRPr>
          </a:p>
        </p:txBody>
      </p:sp>
      <p:pic>
        <p:nvPicPr>
          <p:cNvPr id="2048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250825" y="404813"/>
            <a:ext cx="3960813" cy="5545137"/>
          </a:xfrm>
        </p:spPr>
        <p:txBody>
          <a:bodyPr anchorCtr="0"/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altLang="pt-BR" sz="3300">
                <a:solidFill>
                  <a:srgbClr val="0070C0"/>
                </a:solidFill>
                <a:latin typeface="Calibri" charset="0"/>
              </a:rPr>
              <a:t>A relação entre os proposto pelo 2 Ways é de natureza complementar e visa enriquecer o currículo da escola e o conhecimento do aluno no mundo globalizado.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endParaRPr altLang="pt-BR" sz="2800">
              <a:latin typeface="Calibri" charset="0"/>
            </a:endParaRPr>
          </a:p>
        </p:txBody>
      </p:sp>
      <p:pic>
        <p:nvPicPr>
          <p:cNvPr id="2150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Espaço Reservado para Imagem 6" descr="11751817_1656556547900867_3246706589654056537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r="4300"/>
          <a:stretch>
            <a:fillRect/>
          </a:stretch>
        </p:blipFill>
        <p:spPr bwMode="auto">
          <a:xfrm>
            <a:off x="4427538" y="1052513"/>
            <a:ext cx="41592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4"/>
          <p:cNvSpPr txBox="1">
            <a:spLocks noGrp="1"/>
          </p:cNvSpPr>
          <p:nvPr>
            <p:ph type="ctrTitle"/>
          </p:nvPr>
        </p:nvSpPr>
        <p:spPr>
          <a:xfrm>
            <a:off x="468313" y="404813"/>
            <a:ext cx="7915275" cy="1779587"/>
          </a:xfrm>
        </p:spPr>
        <p:txBody>
          <a:bodyPr anchorCtr="0"/>
          <a:lstStyle/>
          <a:p>
            <a:pPr algn="l" eaLnBrk="1" hangingPunct="1"/>
            <a:r>
              <a:rPr altLang="pt-BR" sz="3200">
                <a:solidFill>
                  <a:srgbClr val="000000"/>
                </a:solidFill>
                <a:latin typeface="Calibri" charset="0"/>
              </a:rPr>
              <a:t/>
            </a:r>
            <a:br>
              <a:rPr altLang="pt-BR" sz="3200">
                <a:solidFill>
                  <a:srgbClr val="000000"/>
                </a:solidFill>
                <a:latin typeface="Calibri" charset="0"/>
              </a:rPr>
            </a:br>
            <a:r>
              <a:rPr altLang="pt-BR" sz="3600" b="1">
                <a:solidFill>
                  <a:srgbClr val="075B8E"/>
                </a:solidFill>
                <a:latin typeface="Calibri" charset="0"/>
              </a:rPr>
              <a:t>Como são as aulas para tornar um </a:t>
            </a:r>
            <a:r>
              <a:rPr altLang="pt-BR" sz="3600" b="1">
                <a:latin typeface="Calibri" charset="0"/>
              </a:rPr>
              <a:t>aluno bilíngue?</a:t>
            </a:r>
            <a:r>
              <a:rPr altLang="pt-BR" sz="3200" b="1">
                <a:solidFill>
                  <a:srgbClr val="000000"/>
                </a:solidFill>
                <a:latin typeface="Calibri" charset="0"/>
              </a:rPr>
              <a:t/>
            </a:r>
            <a:br>
              <a:rPr altLang="pt-BR" sz="3200" b="1">
                <a:solidFill>
                  <a:srgbClr val="000000"/>
                </a:solidFill>
                <a:latin typeface="Calibri" charset="0"/>
              </a:rPr>
            </a:br>
            <a:endParaRPr altLang="pt-BR" sz="3200" b="1">
              <a:latin typeface="Calibri" charset="0"/>
            </a:endParaRPr>
          </a:p>
        </p:txBody>
      </p:sp>
      <p:sp>
        <p:nvSpPr>
          <p:cNvPr id="22531" name="Título 4"/>
          <p:cNvSpPr txBox="1">
            <a:spLocks noChangeArrowheads="1"/>
          </p:cNvSpPr>
          <p:nvPr/>
        </p:nvSpPr>
        <p:spPr bwMode="auto">
          <a:xfrm>
            <a:off x="611188" y="981075"/>
            <a:ext cx="8216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22532" name="Título 4"/>
          <p:cNvSpPr txBox="1">
            <a:spLocks noChangeArrowheads="1"/>
          </p:cNvSpPr>
          <p:nvPr/>
        </p:nvSpPr>
        <p:spPr bwMode="auto">
          <a:xfrm>
            <a:off x="438150" y="2060575"/>
            <a:ext cx="8302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pt-BR" altLang="pt-BR" sz="3200" b="1">
              <a:solidFill>
                <a:srgbClr val="FFFFFF"/>
              </a:solidFill>
            </a:endParaRPr>
          </a:p>
        </p:txBody>
      </p:sp>
      <p:sp>
        <p:nvSpPr>
          <p:cNvPr id="5" name="Título 4"/>
          <p:cNvSpPr txBox="1"/>
          <p:nvPr/>
        </p:nvSpPr>
        <p:spPr>
          <a:xfrm>
            <a:off x="539750" y="1700213"/>
            <a:ext cx="8353425" cy="49688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>
                <a:solidFill>
                  <a:srgbClr val="0070C0"/>
                </a:solidFill>
                <a:latin typeface="Calibri" pitchFamily="34"/>
                <a:ea typeface="+mn-ea"/>
                <a:cs typeface="Arial"/>
              </a:rPr>
              <a:t>As aulas são ministradas 100% em Inglês. Há uma progressão até que se atinja este índice. O professor começa usando o Português (L1), algumas vezes em sala de aula e, após as primeiras semanas, já se percebe que as crianças assimilam facilmente o conteúdo dado totalmente em Inglês. Diversas áreas do conhecimento são abordadas, como: Arte, Ética, Lógica, Matemática, Corpo e Movimento.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000">
              <a:solidFill>
                <a:srgbClr val="0070C0"/>
              </a:solidFill>
              <a:latin typeface="Calibri" pitchFamily="34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000">
              <a:solidFill>
                <a:srgbClr val="0070C0"/>
              </a:solidFill>
              <a:latin typeface="Calibri" pitchFamily="34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ker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534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50616_143305 (1).mp4"/>
          <p:cNvPicPr>
            <a:picLocks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7755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dur="indefinit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childTnLst>
                  <p:par>
                    <p:cTn id="9" fill="hold" nodeType="clickPar">
                      <p:stCondLst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2"/>
          <p:cNvSpPr txBox="1">
            <a:spLocks noGrp="1"/>
          </p:cNvSpPr>
          <p:nvPr>
            <p:ph type="ctrTitle"/>
          </p:nvPr>
        </p:nvSpPr>
        <p:spPr>
          <a:xfrm>
            <a:off x="539750" y="549275"/>
            <a:ext cx="7772400" cy="892175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070C0"/>
                </a:solidFill>
                <a:latin typeface="Calibri" charset="0"/>
              </a:rPr>
              <a:t>A Alfabetização</a:t>
            </a:r>
          </a:p>
        </p:txBody>
      </p:sp>
      <p:sp>
        <p:nvSpPr>
          <p:cNvPr id="24579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611188" y="1989138"/>
            <a:ext cx="8137525" cy="2519362"/>
          </a:xfrm>
        </p:spPr>
        <p:txBody>
          <a:bodyPr anchorCtr="0"/>
          <a:lstStyle/>
          <a:p>
            <a:pPr algn="l" eaLnBrk="1" hangingPunct="1">
              <a:spcBef>
                <a:spcPts val="700"/>
              </a:spcBef>
            </a:pPr>
            <a:r>
              <a:rPr altLang="pt-BR" sz="3000" b="1">
                <a:solidFill>
                  <a:srgbClr val="0070C0"/>
                </a:solidFill>
                <a:latin typeface="Calibri" charset="0"/>
              </a:rPr>
              <a:t>A alfabetização é feita em Português.</a:t>
            </a:r>
          </a:p>
          <a:p>
            <a:pPr algn="l" eaLnBrk="1" hangingPunct="1"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Por isso, para os grupos da Educação Infantil, o ensino é inteiramente oral, fazendo uso de Contação de Histórias, Músicas, Teatro, Culinária, Arte, entre outros projetos.</a:t>
            </a:r>
          </a:p>
        </p:txBody>
      </p:sp>
      <p:pic>
        <p:nvPicPr>
          <p:cNvPr id="2458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2"/>
          <p:cNvSpPr txBox="1">
            <a:spLocks noGrp="1"/>
          </p:cNvSpPr>
          <p:nvPr>
            <p:ph type="ctrTitle"/>
          </p:nvPr>
        </p:nvSpPr>
        <p:spPr>
          <a:xfrm>
            <a:off x="685800" y="476250"/>
            <a:ext cx="7772400" cy="865188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75B8E"/>
                </a:solidFill>
                <a:latin typeface="Calibri" charset="0"/>
              </a:rPr>
              <a:t>Por que uma </a:t>
            </a:r>
            <a:r>
              <a:rPr altLang="pt-BR" sz="3600" b="1">
                <a:latin typeface="Calibri" charset="0"/>
              </a:rPr>
              <a:t>Educação Bilíngue?</a:t>
            </a:r>
          </a:p>
        </p:txBody>
      </p:sp>
      <p:sp>
        <p:nvSpPr>
          <p:cNvPr id="3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323850" y="1700213"/>
            <a:ext cx="3671888" cy="3744912"/>
          </a:xfrm>
        </p:spPr>
        <p:txBody>
          <a:bodyPr anchorCtr="0"/>
          <a:lstStyle/>
          <a:p>
            <a:pPr marL="273050" indent="-273050" algn="l" eaLnBrk="1" hangingPunct="1">
              <a:spcBef>
                <a:spcPts val="700"/>
              </a:spcBef>
            </a:pPr>
            <a:r>
              <a:rPr altLang="pt-BR" sz="3000">
                <a:solidFill>
                  <a:srgbClr val="075B8E"/>
                </a:solidFill>
                <a:latin typeface="Calibri" charset="0"/>
              </a:rPr>
              <a:t>   Os benefícios da Educação Bilíngue têm sido comprovados através de inúmeros estudos científicos.</a:t>
            </a:r>
          </a:p>
          <a:p>
            <a:pPr marL="273050" indent="-273050" algn="l" eaLnBrk="1" hangingPunct="1">
              <a:spcBef>
                <a:spcPts val="800"/>
              </a:spcBef>
            </a:pPr>
            <a:r>
              <a:rPr altLang="pt-BR" sz="3200">
                <a:solidFill>
                  <a:srgbClr val="075B8E"/>
                </a:solidFill>
                <a:latin typeface="Calibri" charset="0"/>
              </a:rPr>
              <a:t>   </a:t>
            </a:r>
          </a:p>
        </p:txBody>
      </p:sp>
      <p:pic>
        <p:nvPicPr>
          <p:cNvPr id="2560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 descr="C:\Users\Cesar\Desktop\How-the-Brain-Benefits-from-Being-Bilingual-Infographic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12875"/>
            <a:ext cx="463391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tângulo 4"/>
          <p:cNvSpPr>
            <a:spLocks noChangeArrowheads="1"/>
          </p:cNvSpPr>
          <p:nvPr/>
        </p:nvSpPr>
        <p:spPr bwMode="auto">
          <a:xfrm>
            <a:off x="0" y="620713"/>
            <a:ext cx="43561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pt-BR" altLang="pt-BR" sz="3000">
                <a:solidFill>
                  <a:srgbClr val="075B8E"/>
                </a:solidFill>
                <a:ea typeface="Calibri" charset="0"/>
                <a:cs typeface="Calibri" charset="0"/>
              </a:rPr>
              <a:t>    A criança bilíngue tem mais conexões cerebrais, melhorando o raciocínio e também a criatividade.</a:t>
            </a:r>
          </a:p>
          <a:p>
            <a:r>
              <a:rPr lang="pt-BR" altLang="pt-BR" sz="3000">
                <a:solidFill>
                  <a:srgbClr val="075B8E"/>
                </a:solidFill>
                <a:ea typeface="Calibri" charset="0"/>
                <a:cs typeface="Calibri" charset="0"/>
              </a:rPr>
              <a:t>   As possibilidades aumentam não só no âmbito cognitivo; mas ampliam-se na comunicação e compreensão do mundo.  </a:t>
            </a:r>
          </a:p>
        </p:txBody>
      </p:sp>
      <p:pic>
        <p:nvPicPr>
          <p:cNvPr id="26628" name="Picture 4" descr="C:\Users\Cesar\Desktop\How-the-Brain-Benefits-from-Being-Bilingual-Infographic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20713"/>
            <a:ext cx="43195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3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pPr eaLnBrk="1"/>
            <a:endParaRPr altLang="pt-BR">
              <a:latin typeface="Candara" charset="0"/>
            </a:endParaRPr>
          </a:p>
        </p:txBody>
      </p:sp>
      <p:sp>
        <p:nvSpPr>
          <p:cNvPr id="9219" name="Subtítulo 4"/>
          <p:cNvSpPr txBox="1"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pPr eaLnBrk="1"/>
            <a:endParaRPr altLang="pt-BR">
              <a:latin typeface="Candara" charset="0"/>
            </a:endParaRPr>
          </a:p>
        </p:txBody>
      </p:sp>
      <p:pic>
        <p:nvPicPr>
          <p:cNvPr id="9220" name="Picture 2" descr="C:\Users\Cesar\Desktop\11401490_1644718335751355_7911689320681177186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87852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tângulo 8"/>
          <p:cNvSpPr>
            <a:spLocks noChangeArrowheads="1"/>
          </p:cNvSpPr>
          <p:nvPr/>
        </p:nvSpPr>
        <p:spPr bwMode="auto">
          <a:xfrm>
            <a:off x="755650" y="5445125"/>
            <a:ext cx="8208963" cy="792163"/>
          </a:xfrm>
          <a:prstGeom prst="rect">
            <a:avLst/>
          </a:prstGeom>
          <a:solidFill>
            <a:srgbClr val="86CE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endParaRPr lang="pt-BR" altLang="pt-BR">
              <a:solidFill>
                <a:srgbClr val="FFFFFF"/>
              </a:solidFill>
              <a:latin typeface="Candara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3068959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Welcome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16074" y="3098587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>
                <a:solidFill>
                  <a:srgbClr val="002060"/>
                </a:solidFill>
              </a:rPr>
              <a:t>Welcome</a:t>
            </a:r>
            <a:endParaRPr lang="pt-BR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2"/>
          <p:cNvSpPr txBox="1">
            <a:spLocks noGrp="1"/>
          </p:cNvSpPr>
          <p:nvPr>
            <p:ph type="ctrTitle"/>
          </p:nvPr>
        </p:nvSpPr>
        <p:spPr>
          <a:xfrm>
            <a:off x="395288" y="476250"/>
            <a:ext cx="7772400" cy="677863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070C0"/>
                </a:solidFill>
                <a:latin typeface="Calibri" charset="0"/>
              </a:rPr>
              <a:t>Algumas pesquisas:</a:t>
            </a:r>
          </a:p>
        </p:txBody>
      </p:sp>
      <p:sp>
        <p:nvSpPr>
          <p:cNvPr id="3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468313" y="1341438"/>
            <a:ext cx="8135937" cy="3816350"/>
          </a:xfrm>
        </p:spPr>
        <p:txBody>
          <a:bodyPr anchorCtr="0"/>
          <a:lstStyle/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A crianças bilíngues desenvolvem mais a atenção.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Elas tendem a focar em suas tarefas mais do que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os monolíngues.  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Elas são acostumadas a prestar atenção nas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diferenças entre os dois idiomas, tanto para ouvir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e entender quanto para se expressar.                                 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endParaRPr altLang="pt-BR" sz="2600" i="1">
              <a:solidFill>
                <a:srgbClr val="0070C0"/>
              </a:solidFill>
              <a:latin typeface="Calibri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</a:pPr>
            <a:r>
              <a:rPr altLang="pt-BR" sz="1600" i="1">
                <a:solidFill>
                  <a:srgbClr val="0070C0"/>
                </a:solidFill>
                <a:latin typeface="Calibri" charset="0"/>
              </a:rPr>
              <a:t>                                                                                                           University – Diane  Poulin-Dubois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endParaRPr altLang="pt-BR" sz="2600">
              <a:solidFill>
                <a:srgbClr val="0070C0"/>
              </a:solidFill>
              <a:latin typeface="Calibri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endParaRPr altLang="pt-BR" sz="2600">
              <a:solidFill>
                <a:srgbClr val="0070C0"/>
              </a:solidFill>
              <a:latin typeface="Calibri" charset="0"/>
            </a:endParaRPr>
          </a:p>
        </p:txBody>
      </p:sp>
      <p:pic>
        <p:nvPicPr>
          <p:cNvPr id="2765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468313" y="476250"/>
            <a:ext cx="8424862" cy="1081088"/>
          </a:xfrm>
        </p:spPr>
        <p:txBody>
          <a:bodyPr anchorCtr="0"/>
          <a:lstStyle/>
          <a:p>
            <a:pPr marL="273050" indent="-273050" algn="l" eaLnBrk="1" hangingPunct="1">
              <a:spcBef>
                <a:spcPts val="700"/>
              </a:spcBef>
            </a:pPr>
            <a:r>
              <a:rPr altLang="pt-BR" sz="2800">
                <a:solidFill>
                  <a:srgbClr val="0070C0"/>
                </a:solidFill>
                <a:latin typeface="Calibri" charset="0"/>
              </a:rPr>
              <a:t>   As crianças bilíngues têm mais facilidade para cálculo.</a:t>
            </a:r>
          </a:p>
          <a:p>
            <a:pPr marL="273050" indent="-273050" algn="l" eaLnBrk="1" hangingPunct="1">
              <a:spcBef>
                <a:spcPts val="700"/>
              </a:spcBef>
            </a:pPr>
            <a:r>
              <a:rPr altLang="pt-BR" sz="2800">
                <a:solidFill>
                  <a:srgbClr val="0070C0"/>
                </a:solidFill>
                <a:latin typeface="Calibri" charset="0"/>
              </a:rPr>
              <a:t>   Isso está ligado ao desenvolvimento da lógica, muito necessária no aprendizado simultâneo de duas línguas.</a:t>
            </a:r>
          </a:p>
          <a:p>
            <a:pPr marL="273050" indent="-273050" algn="l" eaLnBrk="1" hangingPunct="1">
              <a:spcBef>
                <a:spcPts val="700"/>
              </a:spcBef>
            </a:pPr>
            <a:r>
              <a:rPr altLang="pt-BR" sz="2800" i="1">
                <a:solidFill>
                  <a:srgbClr val="0070C0"/>
                </a:solidFill>
                <a:latin typeface="Calibri" charset="0"/>
              </a:rPr>
              <a:t>                                                     </a:t>
            </a:r>
            <a:r>
              <a:rPr altLang="pt-BR" sz="1600" i="1">
                <a:solidFill>
                  <a:srgbClr val="0070C0"/>
                </a:solidFill>
                <a:latin typeface="Calibri" charset="0"/>
              </a:rPr>
              <a:t>Instituto de Psicologia da USP – Elizabete Flory </a:t>
            </a:r>
          </a:p>
        </p:txBody>
      </p:sp>
      <p:pic>
        <p:nvPicPr>
          <p:cNvPr id="28675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80295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2"/>
          <p:cNvSpPr txBox="1">
            <a:spLocks noGrp="1"/>
          </p:cNvSpPr>
          <p:nvPr>
            <p:ph type="ctrTitle"/>
          </p:nvPr>
        </p:nvSpPr>
        <p:spPr>
          <a:xfrm>
            <a:off x="611188" y="476250"/>
            <a:ext cx="7772400" cy="677863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070C0"/>
                </a:solidFill>
                <a:latin typeface="Calibri" charset="0"/>
              </a:rPr>
              <a:t>E por que começar cedo?</a:t>
            </a:r>
          </a:p>
        </p:txBody>
      </p:sp>
      <p:sp>
        <p:nvSpPr>
          <p:cNvPr id="3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611188" y="1268413"/>
            <a:ext cx="8137525" cy="1473200"/>
          </a:xfrm>
        </p:spPr>
        <p:txBody>
          <a:bodyPr anchorCtr="0"/>
          <a:lstStyle/>
          <a:p>
            <a:pPr algn="l" eaLnBrk="1" hangingPunct="1">
              <a:spcBef>
                <a:spcPts val="700"/>
              </a:spcBef>
            </a:pPr>
            <a:r>
              <a:rPr altLang="pt-BR" sz="2800">
                <a:solidFill>
                  <a:srgbClr val="0070C0"/>
                </a:solidFill>
                <a:latin typeface="Calibri" charset="0"/>
              </a:rPr>
              <a:t>Quando o adulto aprende um segundo idioma, ele busca referências da língua materna – ele </a:t>
            </a:r>
            <a:r>
              <a:rPr altLang="pt-BR" sz="2800" i="1">
                <a:solidFill>
                  <a:srgbClr val="0070C0"/>
                </a:solidFill>
                <a:latin typeface="Calibri" charset="0"/>
              </a:rPr>
              <a:t>pensa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 em Português e traduz mentalmente.</a:t>
            </a:r>
          </a:p>
          <a:p>
            <a:pPr algn="l" eaLnBrk="1" hangingPunct="1">
              <a:spcBef>
                <a:spcPts val="700"/>
              </a:spcBef>
            </a:pPr>
            <a:r>
              <a:rPr altLang="pt-BR" sz="2800">
                <a:solidFill>
                  <a:srgbClr val="0070C0"/>
                </a:solidFill>
                <a:latin typeface="Calibri" charset="0"/>
              </a:rPr>
              <a:t>Já a criança que está formando essas referências, assimila tanto a língua materna como um segundo idioma, simultaneamente. A fixação dos dois idiomas acontece de forma tão natural e estável, que mesmo que a criança não utilize o segundo idioma por muito tempo, ele nunca será esquecido.</a:t>
            </a:r>
          </a:p>
        </p:txBody>
      </p:sp>
      <p:pic>
        <p:nvPicPr>
          <p:cNvPr id="297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2"/>
          <p:cNvSpPr txBox="1">
            <a:spLocks noGrp="1"/>
          </p:cNvSpPr>
          <p:nvPr>
            <p:ph type="ctrTitle"/>
          </p:nvPr>
        </p:nvSpPr>
        <p:spPr>
          <a:xfrm>
            <a:off x="468313" y="333375"/>
            <a:ext cx="7772400" cy="1779588"/>
          </a:xfrm>
        </p:spPr>
        <p:txBody>
          <a:bodyPr anchorCtr="0"/>
          <a:lstStyle/>
          <a:p>
            <a:pPr algn="l" eaLnBrk="1" hangingPunct="1"/>
            <a:r>
              <a:rPr altLang="pt-BR" b="1">
                <a:solidFill>
                  <a:srgbClr val="0070C0"/>
                </a:solidFill>
                <a:latin typeface="Calibri" charset="0"/>
              </a:rPr>
              <a:t>O que esperar da criança que recebe uma </a:t>
            </a:r>
            <a:r>
              <a:rPr altLang="pt-BR" b="1">
                <a:latin typeface="Calibri" charset="0"/>
              </a:rPr>
              <a:t>Educação Bilíngue</a:t>
            </a:r>
          </a:p>
        </p:txBody>
      </p:sp>
      <p:sp>
        <p:nvSpPr>
          <p:cNvPr id="30723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611188" y="2276475"/>
            <a:ext cx="8137525" cy="1473200"/>
          </a:xfrm>
        </p:spPr>
        <p:txBody>
          <a:bodyPr anchorCtr="0"/>
          <a:lstStyle/>
          <a:p>
            <a:pPr algn="l" eaLnBrk="1" hangingPunct="1"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Mudança de código: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Exemplo: </a:t>
            </a:r>
            <a:r>
              <a:rPr altLang="pt-BR" sz="2800" i="1">
                <a:solidFill>
                  <a:srgbClr val="0070C0"/>
                </a:solidFill>
                <a:latin typeface="Calibri" charset="0"/>
              </a:rPr>
              <a:t>My toy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quebrou! A professora apresenta reforço positivo: </a:t>
            </a:r>
            <a:r>
              <a:rPr altLang="pt-BR" sz="2800" i="1">
                <a:solidFill>
                  <a:srgbClr val="0070C0"/>
                </a:solidFill>
                <a:latin typeface="Calibri" charset="0"/>
              </a:rPr>
              <a:t>Yes. Your toy is broken.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A criança não tem noção de que está falando 2 idiomas.</a:t>
            </a:r>
          </a:p>
          <a:p>
            <a:pPr algn="l" eaLnBrk="1" hangingPunct="1"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Conceito de domínio: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O idioma que o bilíngue escolhe falar está relacionado ao local, interlocutor e assunto. Os pais devem aprender a respeitar estas escolhas.</a:t>
            </a:r>
          </a:p>
          <a:p>
            <a:pPr algn="l" eaLnBrk="1" hangingPunct="1">
              <a:spcBef>
                <a:spcPts val="700"/>
              </a:spcBef>
            </a:pPr>
            <a:endParaRPr altLang="pt-BR" sz="2800">
              <a:solidFill>
                <a:srgbClr val="0070C0"/>
              </a:solidFill>
              <a:latin typeface="Calibri" charset="0"/>
            </a:endParaRPr>
          </a:p>
          <a:p>
            <a:pPr algn="l" eaLnBrk="1" hangingPunct="1">
              <a:spcBef>
                <a:spcPts val="700"/>
              </a:spcBef>
            </a:pPr>
            <a:endParaRPr altLang="pt-BR" sz="2800">
              <a:latin typeface="Calibri" charset="0"/>
            </a:endParaRPr>
          </a:p>
          <a:p>
            <a:pPr algn="l" eaLnBrk="1" hangingPunct="1">
              <a:spcBef>
                <a:spcPts val="700"/>
              </a:spcBef>
            </a:pPr>
            <a:endParaRPr altLang="pt-BR" sz="2800">
              <a:latin typeface="Calibri" charset="0"/>
            </a:endParaRPr>
          </a:p>
        </p:txBody>
      </p:sp>
      <p:pic>
        <p:nvPicPr>
          <p:cNvPr id="3072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539750" y="1412875"/>
            <a:ext cx="8208963" cy="1473200"/>
          </a:xfrm>
        </p:spPr>
        <p:txBody>
          <a:bodyPr anchorCtr="0"/>
          <a:lstStyle/>
          <a:p>
            <a:pPr algn="l" eaLnBrk="1" hangingPunct="1"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Fluência: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Pesquisas comprovam que o aluno que é exposto desde cedo ao novo idioma também será mais fluente em sua língua materna.</a:t>
            </a:r>
          </a:p>
          <a:p>
            <a:pPr algn="l" eaLnBrk="1" hangingPunct="1"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Comunicação: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A criança entende muito mais do que fala.</a:t>
            </a:r>
          </a:p>
          <a:p>
            <a:pPr algn="l" eaLnBrk="1" hangingPunct="1"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Erros: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A criança faz hipóteses também na segunda língua da mesma forma que na L1. Exemplos: </a:t>
            </a:r>
            <a:r>
              <a:rPr altLang="pt-BR" sz="2800" i="1">
                <a:solidFill>
                  <a:srgbClr val="0070C0"/>
                </a:solidFill>
                <a:latin typeface="Calibri" charset="0"/>
              </a:rPr>
              <a:t>I goed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! (Eu fazi!)</a:t>
            </a:r>
            <a:endParaRPr altLang="pt-BR" sz="2800">
              <a:latin typeface="Calibri" charset="0"/>
            </a:endParaRPr>
          </a:p>
        </p:txBody>
      </p:sp>
      <p:pic>
        <p:nvPicPr>
          <p:cNvPr id="3174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3"/>
          <p:cNvSpPr txBox="1">
            <a:spLocks noGrp="1"/>
          </p:cNvSpPr>
          <p:nvPr>
            <p:ph type="ctrTitle"/>
          </p:nvPr>
        </p:nvSpPr>
        <p:spPr>
          <a:xfrm>
            <a:off x="468313" y="333375"/>
            <a:ext cx="7772400" cy="1439863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070C0"/>
                </a:solidFill>
                <a:latin typeface="Calibri" charset="0"/>
              </a:rPr>
              <a:t>Papel dos pais na </a:t>
            </a:r>
            <a:r>
              <a:rPr altLang="pt-BR" sz="3600" b="1">
                <a:latin typeface="Calibri" charset="0"/>
              </a:rPr>
              <a:t>Educação Bilíngue dos filhos</a:t>
            </a:r>
          </a:p>
        </p:txBody>
      </p:sp>
      <p:sp>
        <p:nvSpPr>
          <p:cNvPr id="32771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179388" y="2205038"/>
            <a:ext cx="8640762" cy="1473200"/>
          </a:xfrm>
        </p:spPr>
        <p:txBody>
          <a:bodyPr anchorCtr="0"/>
          <a:lstStyle/>
          <a:p>
            <a:pPr marL="273050" indent="-273050" algn="l" eaLnBrk="1" hangingPunct="1">
              <a:lnSpc>
                <a:spcPct val="80000"/>
              </a:lnSpc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    PAIS QUE FALAM INGLÊS 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- Falar com o filho no dia a dia, mas sem cobranças e sem pedir explicações de conteúdo que não pediriam em relação à comunicação na língua materna.</a:t>
            </a:r>
          </a:p>
          <a:p>
            <a:pPr marL="273050" indent="-273050" algn="l" eaLnBrk="1" hangingPunct="1">
              <a:lnSpc>
                <a:spcPct val="80000"/>
              </a:lnSpc>
              <a:spcBef>
                <a:spcPts val="700"/>
              </a:spcBef>
            </a:pPr>
            <a:endParaRPr altLang="pt-BR" sz="2800">
              <a:solidFill>
                <a:srgbClr val="0070C0"/>
              </a:solidFill>
              <a:latin typeface="Calibri" charset="0"/>
            </a:endParaRPr>
          </a:p>
          <a:p>
            <a:pPr marL="273050" indent="-273050" algn="l" eaLnBrk="1" hangingPunct="1">
              <a:lnSpc>
                <a:spcPct val="80000"/>
              </a:lnSpc>
              <a:spcBef>
                <a:spcPts val="700"/>
              </a:spcBef>
            </a:pP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    PAIS QUE </a:t>
            </a:r>
            <a:r>
              <a:rPr altLang="pt-BR" sz="2800" b="1" i="1">
                <a:solidFill>
                  <a:srgbClr val="0070C0"/>
                </a:solidFill>
                <a:latin typeface="Calibri" charset="0"/>
              </a:rPr>
              <a:t>NÃO</a:t>
            </a:r>
            <a:r>
              <a:rPr altLang="pt-BR" sz="2800" b="1">
                <a:solidFill>
                  <a:srgbClr val="0070C0"/>
                </a:solidFill>
                <a:latin typeface="Calibri" charset="0"/>
              </a:rPr>
              <a:t> FALAM INGLÊS</a:t>
            </a:r>
            <a:r>
              <a:rPr altLang="pt-BR" sz="2800">
                <a:solidFill>
                  <a:srgbClr val="0070C0"/>
                </a:solidFill>
                <a:latin typeface="Calibri" charset="0"/>
              </a:rPr>
              <a:t> - Demonstrar interesse no que o filho está aprendendo e procurar aprender junto com ele, sem cobranças. Se possível, matricular-se num curso de Inglês </a:t>
            </a:r>
            <a:r>
              <a:rPr altLang="pt-BR" sz="3000">
                <a:solidFill>
                  <a:srgbClr val="0070C0"/>
                </a:solidFill>
                <a:latin typeface="Calibri" charset="0"/>
              </a:rPr>
              <a:t>também.</a:t>
            </a:r>
          </a:p>
          <a:p>
            <a:pPr marL="273050" indent="-273050" algn="l" eaLnBrk="1" hangingPunct="1">
              <a:lnSpc>
                <a:spcPct val="80000"/>
              </a:lnSpc>
              <a:spcBef>
                <a:spcPct val="0"/>
              </a:spcBef>
            </a:pPr>
            <a:endParaRPr altLang="pt-BR" sz="100">
              <a:latin typeface="Calibri" charset="0"/>
            </a:endParaRPr>
          </a:p>
        </p:txBody>
      </p:sp>
      <p:pic>
        <p:nvPicPr>
          <p:cNvPr id="32772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1"/>
          <p:cNvSpPr txBox="1">
            <a:spLocks noGrp="1"/>
          </p:cNvSpPr>
          <p:nvPr>
            <p:ph type="subTitle" idx="1"/>
          </p:nvPr>
        </p:nvSpPr>
        <p:spPr>
          <a:xfrm>
            <a:off x="1547813" y="2133600"/>
            <a:ext cx="6400800" cy="1473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altLang="pt-BR" sz="4800" b="1" i="1">
                <a:solidFill>
                  <a:srgbClr val="0070C0"/>
                </a:solidFill>
                <a:latin typeface="Calibri" charset="0"/>
              </a:rPr>
              <a:t>THANK YOU!</a:t>
            </a:r>
          </a:p>
        </p:txBody>
      </p:sp>
      <p:pic>
        <p:nvPicPr>
          <p:cNvPr id="3481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4"/>
          <p:cNvSpPr txBox="1">
            <a:spLocks noGrp="1"/>
          </p:cNvSpPr>
          <p:nvPr>
            <p:ph type="ctrTitle"/>
          </p:nvPr>
        </p:nvSpPr>
        <p:spPr>
          <a:xfrm>
            <a:off x="395288" y="404813"/>
            <a:ext cx="7772400" cy="1152525"/>
          </a:xfrm>
        </p:spPr>
        <p:txBody>
          <a:bodyPr anchorCtr="0"/>
          <a:lstStyle/>
          <a:p>
            <a:pPr algn="l" eaLnBrk="1" hangingPunct="1"/>
            <a:r>
              <a:rPr altLang="pt-BR" sz="3600" b="1">
                <a:solidFill>
                  <a:srgbClr val="075B8E"/>
                </a:solidFill>
                <a:latin typeface="Calibri" charset="0"/>
              </a:rPr>
              <a:t>Quem </a:t>
            </a:r>
            <a:r>
              <a:rPr altLang="pt-BR" sz="3600" b="1">
                <a:latin typeface="Calibri" charset="0"/>
              </a:rPr>
              <a:t>somos</a:t>
            </a:r>
            <a:br>
              <a:rPr altLang="pt-BR" sz="3600" b="1">
                <a:latin typeface="Calibri" charset="0"/>
              </a:rPr>
            </a:br>
            <a:endParaRPr altLang="pt-BR" sz="3600" b="1">
              <a:latin typeface="Calibri" charset="0"/>
            </a:endParaRPr>
          </a:p>
        </p:txBody>
      </p:sp>
      <p:sp>
        <p:nvSpPr>
          <p:cNvPr id="3" name="Título 4"/>
          <p:cNvSpPr txBox="1">
            <a:spLocks noChangeArrowheads="1"/>
          </p:cNvSpPr>
          <p:nvPr/>
        </p:nvSpPr>
        <p:spPr bwMode="auto">
          <a:xfrm>
            <a:off x="684213" y="1700213"/>
            <a:ext cx="7848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pt-BR" altLang="pt-BR" sz="2000">
              <a:solidFill>
                <a:srgbClr val="000000"/>
              </a:solidFill>
            </a:endParaRPr>
          </a:p>
        </p:txBody>
      </p:sp>
      <p:sp>
        <p:nvSpPr>
          <p:cNvPr id="10244" name="Retângulo 6"/>
          <p:cNvSpPr>
            <a:spLocks noChangeArrowheads="1"/>
          </p:cNvSpPr>
          <p:nvPr/>
        </p:nvSpPr>
        <p:spPr bwMode="auto">
          <a:xfrm>
            <a:off x="395288" y="1557338"/>
            <a:ext cx="842486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pt-BR" altLang="pt-BR" sz="3000">
                <a:solidFill>
                  <a:srgbClr val="075B8E"/>
                </a:solidFill>
                <a:ea typeface="Calibri" charset="0"/>
                <a:cs typeface="Calibri" charset="0"/>
              </a:rPr>
              <a:t>2 Ways é um Programa Bilíngue desenvolvido por educadores brasileiros para alunos brasileiros.</a:t>
            </a:r>
          </a:p>
          <a:p>
            <a:endParaRPr lang="pt-BR" altLang="pt-BR" sz="3000">
              <a:solidFill>
                <a:srgbClr val="075B8E"/>
              </a:solidFill>
              <a:ea typeface="Calibri" charset="0"/>
              <a:cs typeface="Calibri" charset="0"/>
            </a:endParaRPr>
          </a:p>
          <a:p>
            <a:r>
              <a:rPr lang="pt-BR" altLang="pt-BR" sz="3000">
                <a:solidFill>
                  <a:srgbClr val="075B8E"/>
                </a:solidFill>
                <a:ea typeface="Calibri" charset="0"/>
                <a:cs typeface="Calibri" charset="0"/>
              </a:rPr>
              <a:t>Os materiais exclusivos e o suporte acadêmico do 2 Ways, juntamente com uma equipe capacitada do colégio garantem o aprendizado e o domínio da Língua Inglesa.</a:t>
            </a:r>
            <a:endParaRPr lang="pt-BR" altLang="pt-BR" sz="3000">
              <a:solidFill>
                <a:srgbClr val="FFC000"/>
              </a:solidFill>
              <a:ea typeface="Calibri" charset="0"/>
              <a:cs typeface="Calibri" charset="0"/>
            </a:endParaRPr>
          </a:p>
        </p:txBody>
      </p:sp>
      <p:pic>
        <p:nvPicPr>
          <p:cNvPr id="10245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4"/>
          <p:cNvSpPr txBox="1">
            <a:spLocks noGrp="1"/>
          </p:cNvSpPr>
          <p:nvPr>
            <p:ph type="ctrTitle"/>
          </p:nvPr>
        </p:nvSpPr>
        <p:spPr>
          <a:xfrm>
            <a:off x="684213" y="1700213"/>
            <a:ext cx="7843837" cy="4105275"/>
          </a:xfrm>
        </p:spPr>
        <p:txBody>
          <a:bodyPr anchorCtr="0"/>
          <a:lstStyle/>
          <a:p>
            <a:pPr algn="l" eaLnBrk="1" hangingPunct="1">
              <a:spcAft>
                <a:spcPts val="1200"/>
              </a:spcAft>
            </a:pPr>
            <a:r>
              <a:rPr altLang="pt-BR" sz="2800">
                <a:solidFill>
                  <a:srgbClr val="075B8E"/>
                </a:solidFill>
                <a:latin typeface="Calibri" charset="0"/>
              </a:rPr>
              <a:t/>
            </a:r>
            <a:br>
              <a:rPr altLang="pt-BR" sz="2800">
                <a:solidFill>
                  <a:srgbClr val="075B8E"/>
                </a:solidFill>
                <a:latin typeface="Calibri" charset="0"/>
              </a:rPr>
            </a:br>
            <a:r>
              <a:rPr altLang="pt-BR" sz="3000">
                <a:solidFill>
                  <a:srgbClr val="075B8E"/>
                </a:solidFill>
                <a:latin typeface="Calibri" charset="0"/>
              </a:rPr>
              <a:t>Formar alunos bilíngues - Português e Inglês, através de um Programa Bilíngue com identidade brasileira.</a:t>
            </a:r>
            <a:br>
              <a:rPr altLang="pt-BR" sz="3000">
                <a:solidFill>
                  <a:srgbClr val="075B8E"/>
                </a:solidFill>
                <a:latin typeface="Calibri" charset="0"/>
              </a:rPr>
            </a:br>
            <a:r>
              <a:rPr altLang="pt-BR" sz="3000">
                <a:solidFill>
                  <a:srgbClr val="075B8E"/>
                </a:solidFill>
                <a:latin typeface="Calibri" charset="0"/>
              </a:rPr>
              <a:t/>
            </a:r>
            <a:br>
              <a:rPr altLang="pt-BR" sz="3000">
                <a:solidFill>
                  <a:srgbClr val="075B8E"/>
                </a:solidFill>
                <a:latin typeface="Calibri" charset="0"/>
              </a:rPr>
            </a:br>
            <a:r>
              <a:rPr altLang="pt-BR" sz="3000">
                <a:solidFill>
                  <a:srgbClr val="075B8E"/>
                </a:solidFill>
                <a:latin typeface="Calibri" charset="0"/>
              </a:rPr>
              <a:t>Entendemos por bilíngue aquele que usa a segunda língua (L2), não só para se comunicar</a:t>
            </a:r>
            <a:r>
              <a:rPr altLang="pt-BR" sz="3000" i="1">
                <a:solidFill>
                  <a:srgbClr val="075B8E"/>
                </a:solidFill>
                <a:latin typeface="Calibri" charset="0"/>
              </a:rPr>
              <a:t>, </a:t>
            </a:r>
            <a:r>
              <a:rPr altLang="pt-BR" sz="3000">
                <a:solidFill>
                  <a:srgbClr val="075B8E"/>
                </a:solidFill>
                <a:latin typeface="Calibri" charset="0"/>
              </a:rPr>
              <a:t>mas também para aprender diferentes conteúdos. </a:t>
            </a:r>
            <a:r>
              <a:rPr altLang="pt-BR" sz="2800">
                <a:solidFill>
                  <a:srgbClr val="075B8E"/>
                </a:solidFill>
                <a:latin typeface="Calibri" charset="0"/>
              </a:rPr>
              <a:t/>
            </a:r>
            <a:br>
              <a:rPr altLang="pt-BR" sz="2800">
                <a:solidFill>
                  <a:srgbClr val="075B8E"/>
                </a:solidFill>
                <a:latin typeface="Calibri" charset="0"/>
              </a:rPr>
            </a:br>
            <a:r>
              <a:rPr altLang="pt-BR" sz="2800">
                <a:solidFill>
                  <a:srgbClr val="075B8E"/>
                </a:solidFill>
                <a:latin typeface="Calibri" charset="0"/>
              </a:rPr>
              <a:t/>
            </a:r>
            <a:br>
              <a:rPr altLang="pt-BR" sz="2800">
                <a:solidFill>
                  <a:srgbClr val="075B8E"/>
                </a:solidFill>
                <a:latin typeface="Calibri" charset="0"/>
              </a:rPr>
            </a:br>
            <a:endParaRPr altLang="pt-BR" sz="2800" b="1">
              <a:solidFill>
                <a:srgbClr val="075B8E"/>
              </a:solidFill>
              <a:latin typeface="Calibri" charset="0"/>
            </a:endParaRPr>
          </a:p>
        </p:txBody>
      </p:sp>
      <p:sp>
        <p:nvSpPr>
          <p:cNvPr id="11267" name="Título 4"/>
          <p:cNvSpPr txBox="1">
            <a:spLocks noChangeArrowheads="1"/>
          </p:cNvSpPr>
          <p:nvPr/>
        </p:nvSpPr>
        <p:spPr bwMode="auto">
          <a:xfrm>
            <a:off x="323850" y="404813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pt-BR" altLang="pt-BR" sz="3200" b="1">
                <a:solidFill>
                  <a:srgbClr val="075B8E"/>
                </a:solidFill>
                <a:ea typeface="Calibri" charset="0"/>
                <a:cs typeface="Calibri" charset="0"/>
              </a:rPr>
              <a:t>  </a:t>
            </a:r>
            <a:r>
              <a:rPr lang="pt-BR" altLang="pt-BR" sz="3600" b="1">
                <a:solidFill>
                  <a:srgbClr val="075B8E"/>
                </a:solidFill>
                <a:ea typeface="Calibri" charset="0"/>
                <a:cs typeface="Calibri" charset="0"/>
              </a:rPr>
              <a:t>Objetivo</a:t>
            </a:r>
            <a:endParaRPr lang="pt-BR" altLang="pt-BR" sz="3600" b="1">
              <a:solidFill>
                <a:srgbClr val="FFFFFF"/>
              </a:solidFill>
              <a:ea typeface="Calibri" charset="0"/>
              <a:cs typeface="Calibri" charset="0"/>
            </a:endParaRPr>
          </a:p>
        </p:txBody>
      </p:sp>
      <p:pic>
        <p:nvPicPr>
          <p:cNvPr id="11268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45125"/>
            <a:ext cx="24082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755650" y="1773238"/>
            <a:ext cx="80645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pt-BR" altLang="pt-BR" sz="3000">
                <a:solidFill>
                  <a:srgbClr val="075B8E"/>
                </a:solidFill>
                <a:ea typeface="Calibri" charset="0"/>
                <a:cs typeface="Calibri" charset="0"/>
              </a:rPr>
              <a:t>Na Educação Bilíngue, a segunda língua (L2) é utilizada como meio de instrução - assuntos relacionados a outras matérias são apresentados também em Inglês (Matemática, Ciências, Projetos, entre outros).</a:t>
            </a:r>
            <a:r>
              <a:rPr lang="pt-BR" altLang="pt-BR" sz="3000" b="1">
                <a:solidFill>
                  <a:srgbClr val="075B8E"/>
                </a:solidFill>
                <a:ea typeface="Calibri" charset="0"/>
                <a:cs typeface="Calibri" charset="0"/>
              </a:rPr>
              <a:t/>
            </a:r>
            <a:br>
              <a:rPr lang="pt-BR" altLang="pt-BR" sz="3000" b="1">
                <a:solidFill>
                  <a:srgbClr val="075B8E"/>
                </a:solidFill>
                <a:ea typeface="Calibri" charset="0"/>
                <a:cs typeface="Calibri" charset="0"/>
              </a:rPr>
            </a:br>
            <a:endParaRPr lang="pt-BR" altLang="pt-BR" sz="3000">
              <a:solidFill>
                <a:srgbClr val="FFC000"/>
              </a:solidFill>
              <a:ea typeface="Calibri" charset="0"/>
              <a:cs typeface="Calibri" charset="0"/>
            </a:endParaRPr>
          </a:p>
        </p:txBody>
      </p:sp>
      <p:pic>
        <p:nvPicPr>
          <p:cNvPr id="12291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373688"/>
            <a:ext cx="24082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Espaço Reservado para Imagem 4" descr="11659219_1648062572083598_38310591251234546_n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r="4280"/>
          <a:stretch>
            <a:fillRect/>
          </a:stretch>
        </p:blipFill>
        <p:spPr>
          <a:xfrm>
            <a:off x="395288" y="549275"/>
            <a:ext cx="4389437" cy="3959225"/>
          </a:xfrm>
        </p:spPr>
      </p:pic>
      <p:pic>
        <p:nvPicPr>
          <p:cNvPr id="13315" name="Espaço Reservado para Imagem 4" descr="11659219_1648062572083598_38310591251234546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313"/>
            <a:ext cx="4389438" cy="3744912"/>
          </a:xfrm>
          <a:prstGeom prst="rect">
            <a:avLst/>
          </a:prstGeom>
          <a:solidFill>
            <a:srgbClr val="FBE8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4"/>
          <p:cNvSpPr txBox="1">
            <a:spLocks noGrp="1"/>
          </p:cNvSpPr>
          <p:nvPr>
            <p:ph type="subTitle" idx="1"/>
          </p:nvPr>
        </p:nvSpPr>
        <p:spPr>
          <a:xfrm>
            <a:off x="611188" y="1412875"/>
            <a:ext cx="8137525" cy="3816350"/>
          </a:xfrm>
        </p:spPr>
        <p:txBody>
          <a:bodyPr anchor="ctr" anchorCtr="0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altLang="pt-BR" sz="3000">
                <a:solidFill>
                  <a:srgbClr val="002060"/>
                </a:solidFill>
                <a:latin typeface="Calibri" charset="0"/>
              </a:rPr>
              <a:t> </a:t>
            </a:r>
            <a:r>
              <a:rPr altLang="pt-BR" sz="3000">
                <a:solidFill>
                  <a:srgbClr val="0070C0"/>
                </a:solidFill>
                <a:latin typeface="Calibri" charset="0"/>
              </a:rPr>
              <a:t>O programa oferece um material moderno que     propicia um ensino de excelência, com aulas estimulantes e divertidas.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altLang="pt-BR" sz="3000">
              <a:solidFill>
                <a:srgbClr val="0070C0"/>
              </a:solidFill>
              <a:latin typeface="Calibri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altLang="pt-BR" sz="3000">
                <a:solidFill>
                  <a:srgbClr val="0070C0"/>
                </a:solidFill>
                <a:latin typeface="Calibri" charset="0"/>
              </a:rPr>
              <a:t>A proposta pedagógica tem como princípio proporcionar aos alunos a base para um aprendizado consistente, para que possam se comunicar e interagir em um mundo cada vez mais globalizado.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altLang="pt-BR">
              <a:solidFill>
                <a:srgbClr val="002060"/>
              </a:solidFill>
              <a:latin typeface="Calibri" charset="0"/>
            </a:endParaRPr>
          </a:p>
        </p:txBody>
      </p:sp>
      <p:sp>
        <p:nvSpPr>
          <p:cNvPr id="14339" name="Título 4"/>
          <p:cNvSpPr txBox="1">
            <a:spLocks noChangeArrowheads="1"/>
          </p:cNvSpPr>
          <p:nvPr/>
        </p:nvSpPr>
        <p:spPr bwMode="auto">
          <a:xfrm>
            <a:off x="517525" y="620713"/>
            <a:ext cx="8302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pt-BR" altLang="pt-BR" sz="3600" b="1">
                <a:solidFill>
                  <a:srgbClr val="075B8E"/>
                </a:solidFill>
                <a:ea typeface="Calibri" charset="0"/>
                <a:cs typeface="Calibri" charset="0"/>
              </a:rPr>
              <a:t>O Material </a:t>
            </a:r>
            <a:r>
              <a:rPr lang="pt-BR" altLang="pt-BR" sz="3600" b="1">
                <a:solidFill>
                  <a:srgbClr val="FFFFFF"/>
                </a:solidFill>
                <a:ea typeface="Calibri" charset="0"/>
                <a:cs typeface="Calibri" charset="0"/>
              </a:rPr>
              <a:t>didático</a:t>
            </a:r>
          </a:p>
        </p:txBody>
      </p:sp>
      <p:pic>
        <p:nvPicPr>
          <p:cNvPr id="14340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esar\Desktop\2 way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713"/>
            <a:ext cx="8027987" cy="59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589588"/>
            <a:ext cx="17272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4"/>
          <p:cNvSpPr txBox="1">
            <a:spLocks noGrp="1"/>
          </p:cNvSpPr>
          <p:nvPr>
            <p:ph type="ctrTitle"/>
          </p:nvPr>
        </p:nvSpPr>
        <p:spPr>
          <a:xfrm>
            <a:off x="374650" y="549275"/>
            <a:ext cx="8301038" cy="287338"/>
          </a:xfrm>
        </p:spPr>
        <p:txBody>
          <a:bodyPr anchor="ctr" anchorCtr="0"/>
          <a:lstStyle/>
          <a:p>
            <a:pPr algn="l" eaLnBrk="1" hangingPunct="1"/>
            <a:r>
              <a:rPr altLang="pt-BR" sz="3600" b="1">
                <a:solidFill>
                  <a:srgbClr val="075B8E"/>
                </a:solidFill>
                <a:latin typeface="Calibri" charset="0"/>
              </a:rPr>
              <a:t>Material</a:t>
            </a:r>
            <a:r>
              <a:rPr altLang="pt-BR" sz="3600" b="1">
                <a:latin typeface="Calibri" charset="0"/>
              </a:rPr>
              <a:t> Didático</a:t>
            </a:r>
          </a:p>
        </p:txBody>
      </p:sp>
      <p:sp>
        <p:nvSpPr>
          <p:cNvPr id="16387" name="Título 4"/>
          <p:cNvSpPr txBox="1">
            <a:spLocks noChangeArrowheads="1"/>
          </p:cNvSpPr>
          <p:nvPr/>
        </p:nvSpPr>
        <p:spPr bwMode="auto">
          <a:xfrm>
            <a:off x="371475" y="1109663"/>
            <a:ext cx="8521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pt-BR" altLang="pt-BR" sz="3000">
                <a:solidFill>
                  <a:srgbClr val="0070C0"/>
                </a:solidFill>
              </a:rPr>
              <a:t>O Material Didático é específico para cada ano escolar e consiste em:</a:t>
            </a:r>
          </a:p>
          <a:p>
            <a:endParaRPr lang="pt-BR" altLang="pt-BR" sz="3000">
              <a:solidFill>
                <a:srgbClr val="0070C0"/>
              </a:solidFill>
            </a:endParaRPr>
          </a:p>
          <a:p>
            <a:pPr>
              <a:buSzPct val="100000"/>
              <a:buFontTx/>
              <a:buChar char="-"/>
            </a:pPr>
            <a:r>
              <a:rPr lang="pt-BR" altLang="pt-BR" sz="3000">
                <a:solidFill>
                  <a:srgbClr val="0070C0"/>
                </a:solidFill>
              </a:rPr>
              <a:t>Livro(s) do Aluno e Livro do Professor;</a:t>
            </a:r>
          </a:p>
          <a:p>
            <a:pPr>
              <a:buSzPct val="100000"/>
              <a:buFontTx/>
              <a:buChar char="-"/>
            </a:pPr>
            <a:r>
              <a:rPr lang="pt-BR" altLang="pt-BR" sz="3000">
                <a:solidFill>
                  <a:srgbClr val="0070C0"/>
                </a:solidFill>
              </a:rPr>
              <a:t>Áudio CD para o aluno;</a:t>
            </a:r>
          </a:p>
          <a:p>
            <a:pPr>
              <a:buSzPct val="100000"/>
              <a:buFontTx/>
              <a:buChar char="-"/>
            </a:pPr>
            <a:r>
              <a:rPr lang="pt-BR" altLang="pt-BR" sz="3000">
                <a:solidFill>
                  <a:srgbClr val="0070C0"/>
                </a:solidFill>
              </a:rPr>
              <a:t>Livros de histórias em Inglês;</a:t>
            </a:r>
          </a:p>
          <a:p>
            <a:pPr>
              <a:buSzPct val="100000"/>
              <a:buFontTx/>
              <a:buChar char="-"/>
            </a:pPr>
            <a:r>
              <a:rPr lang="pt-BR" altLang="pt-BR" sz="3000">
                <a:solidFill>
                  <a:srgbClr val="0070C0"/>
                </a:solidFill>
              </a:rPr>
              <a:t> </a:t>
            </a:r>
            <a:r>
              <a:rPr lang="pt-BR" altLang="pt-BR" sz="3000" i="1">
                <a:solidFill>
                  <a:srgbClr val="0070C0"/>
                </a:solidFill>
              </a:rPr>
              <a:t>Flashcards</a:t>
            </a:r>
            <a:r>
              <a:rPr lang="pt-BR" altLang="pt-BR" sz="3000">
                <a:solidFill>
                  <a:srgbClr val="0070C0"/>
                </a:solidFill>
              </a:rPr>
              <a:t>;</a:t>
            </a:r>
          </a:p>
          <a:p>
            <a:pPr>
              <a:buSzPct val="100000"/>
              <a:buFontTx/>
              <a:buChar char="-"/>
            </a:pPr>
            <a:r>
              <a:rPr lang="pt-BR" altLang="pt-BR" sz="3000">
                <a:solidFill>
                  <a:srgbClr val="0070C0"/>
                </a:solidFill>
              </a:rPr>
              <a:t>Material digital de lousa interativa</a:t>
            </a:r>
          </a:p>
          <a:p>
            <a:r>
              <a:rPr lang="pt-BR" altLang="pt-BR" sz="3000">
                <a:solidFill>
                  <a:srgbClr val="0070C0"/>
                </a:solidFill>
              </a:rPr>
              <a:t>para uso durante as aulas;</a:t>
            </a:r>
          </a:p>
          <a:p>
            <a:pPr>
              <a:buSzPct val="100000"/>
              <a:buFontTx/>
              <a:buChar char="-"/>
            </a:pPr>
            <a:r>
              <a:rPr lang="pt-BR" altLang="pt-BR" sz="3000">
                <a:solidFill>
                  <a:srgbClr val="0070C0"/>
                </a:solidFill>
              </a:rPr>
              <a:t>Projetos variados.</a:t>
            </a:r>
          </a:p>
        </p:txBody>
      </p:sp>
      <p:pic>
        <p:nvPicPr>
          <p:cNvPr id="16388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589588"/>
            <a:ext cx="24082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 de Ond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3717</TotalTime>
  <Words>977</Words>
  <Application>Microsoft Office PowerPoint</Application>
  <PresentationFormat>Apresentação na tela (4:3)</PresentationFormat>
  <Paragraphs>72</Paragraphs>
  <Slides>26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Forma de Onda</vt:lpstr>
      <vt:lpstr>WELCOME</vt:lpstr>
      <vt:lpstr>Apresentação do PowerPoint</vt:lpstr>
      <vt:lpstr>Quem somos </vt:lpstr>
      <vt:lpstr> Formar alunos bilíngues - Português e Inglês, através de um Programa Bilíngue com identidade brasileira.  Entendemos por bilíngue aquele que usa a segunda língua (L2), não só para se comunicar, mas também para aprender diferentes conteúdos.   </vt:lpstr>
      <vt:lpstr>Apresentação do PowerPoint</vt:lpstr>
      <vt:lpstr>Apresentação do PowerPoint</vt:lpstr>
      <vt:lpstr>Apresentação do PowerPoint</vt:lpstr>
      <vt:lpstr>Apresentação do PowerPoint</vt:lpstr>
      <vt:lpstr>Material Didático</vt:lpstr>
      <vt:lpstr>Apresentação do PowerPoint</vt:lpstr>
      <vt:lpstr>Como se forma um aluno bilíngue? </vt:lpstr>
      <vt:lpstr>Apresentação do PowerPoint</vt:lpstr>
      <vt:lpstr>O que é um indivíduo bilíngue?</vt:lpstr>
      <vt:lpstr>Apresentação do PowerPoint</vt:lpstr>
      <vt:lpstr> Como são as aulas para tornar um aluno bilíngue? </vt:lpstr>
      <vt:lpstr>Apresentação do PowerPoint</vt:lpstr>
      <vt:lpstr>A Alfabetização</vt:lpstr>
      <vt:lpstr>Por que uma Educação Bilíngue?</vt:lpstr>
      <vt:lpstr>Apresentação do PowerPoint</vt:lpstr>
      <vt:lpstr>Algumas pesquisas:</vt:lpstr>
      <vt:lpstr>Apresentação do PowerPoint</vt:lpstr>
      <vt:lpstr>E por que começar cedo?</vt:lpstr>
      <vt:lpstr>O que esperar da criança que recebe uma Educação Bilíngue</vt:lpstr>
      <vt:lpstr>Apresentação do PowerPoint</vt:lpstr>
      <vt:lpstr>Papel dos pais na Educação Bilíngue dos filhos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</dc:creator>
  <cp:lastModifiedBy>Rabb0048</cp:lastModifiedBy>
  <cp:revision>121</cp:revision>
  <dcterms:created xsi:type="dcterms:W3CDTF">2013-11-11T10:17:53Z</dcterms:created>
  <dcterms:modified xsi:type="dcterms:W3CDTF">2016-10-18T12:02:31Z</dcterms:modified>
</cp:coreProperties>
</file>