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9E3E3-66F7-4A07-B316-30B4611B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57882B-60FF-4C24-89B0-53B7273D4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804E8-0A63-4CB4-889D-25E6695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7F96C-1904-4889-8191-893D053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50558E-28E6-4546-B991-F7D0655C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68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325D0-00CF-43E3-9864-AEE35231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10F21A-E396-400F-AC10-39972656B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FD7B6-5CA9-4D9D-B978-9764CC0D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31D23-772D-430B-9918-48CA726B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2533A-D247-454C-9DD1-27A908FC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39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C92F4-0C07-4B20-873D-50DAF8385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0F868-ED3E-4A74-BE20-F05F3FDF5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3600C6-FDE7-4558-9768-B6CA6286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9CAEA-0FAC-4A6B-B046-C06AB7B0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646AA8-D41E-4215-854D-BF911AC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70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B9560-448C-4481-89A8-61FC856C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068D7-2DA0-4F2B-8E00-D3506FF9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B03DC-BFAD-4B3C-BA91-C39C87CC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AB6C08-16B8-4E22-9826-B947662F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17B22-DC67-44F8-9DFE-E708B209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41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68A0-C217-45BE-A45D-6EC32A00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DC23D4-7C49-418D-9632-B098B407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A663E-6EFB-44CF-90B2-1378A27E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15906C-845E-4FF8-AD49-33B0D0B4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73470-31D8-4B9B-8D11-AAF9C171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85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1D37-38ED-476F-81C3-D4094D72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C1F9D-7883-44BA-A321-F6982CDD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316ED5-0647-4652-ADA8-4E7610AF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C51ACB-9651-478F-9131-DF424600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7E15AC-FE94-4A15-91BB-4E0549F8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AAA137-92AC-4410-9445-C8A05E9E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5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E97FF-11A8-43C3-A7C7-0808E63A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A0141E-DC94-4090-8B54-82DBBBBF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334610-0F31-4C6B-AF4E-234264DB0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44B745-E33A-46D6-9C1C-9D5CB8EC9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991B7E-B7F4-4D80-923C-0FE650CF0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18F760-8371-42B1-A059-6F0D2C6B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3E9E2A-CAF7-4D63-B52B-F766B357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7CEC28-037D-4531-A5C0-CAF9C72D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16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FD30F-EB1B-49E9-91AA-169EA63B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7BA7A5-6257-4DC0-9EC0-5828300C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F622C8-628D-49D8-812A-A982B82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50E7F2-53B0-414A-82CC-D4A3B6BF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43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E8CB27-DACF-48EB-98B3-9A27540D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EC36D5-20E9-40C5-AC2F-4525A8EB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5C330D-7D65-44B0-B4BC-3CDA101B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1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57421-7342-4452-AD78-18AAD65B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EC8DA-8B93-43D8-905C-A960DD78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DAC8D4-B0AF-4FA5-927B-BFEA1777E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AA04F0-1D93-4F2E-AAFB-8B9DB3AC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97135E-36D5-443C-A56F-977D1FAD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5E9565-7DBA-4043-A861-9F001E3D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4A45D-F942-4C5F-B8C4-A06BC52D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4D9E48-05A4-4F34-86E5-5B7147030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C41ECB-DE87-416F-8F01-EF457D86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ADAFBF-10D4-4747-B8D6-775644E9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A63511-A867-4D96-A3E1-76877989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948DE3-E42C-42A6-AE85-D263443C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45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100549-A6CB-4F0B-B296-42513DB8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C26A14-D621-4203-92B6-C58ECF68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15A8F8-503F-4609-A45E-7C8E28FD1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31DF-6C04-4A09-A221-EBAB25AB5F53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3B631-A98F-4753-A5ED-1C316C145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AB225-D49B-404B-986F-FF72BDAF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D5E8-BED3-4350-87A8-050D3E20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2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35A8E8-F559-4DB9-8D3D-056F39D6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2" y="0"/>
            <a:ext cx="11531851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2DC81C7-4E01-4E9F-832C-49D2AC2F8AB4}"/>
              </a:ext>
            </a:extLst>
          </p:cNvPr>
          <p:cNvSpPr txBox="1"/>
          <p:nvPr/>
        </p:nvSpPr>
        <p:spPr>
          <a:xfrm>
            <a:off x="548029" y="942562"/>
            <a:ext cx="2129223" cy="646331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Host do Website</a:t>
            </a:r>
            <a:br>
              <a:rPr lang="pt-BR" dirty="0"/>
            </a:br>
            <a:r>
              <a:rPr lang="pt-BR" dirty="0"/>
              <a:t>000webhosting.com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9529C0-08AD-4B0E-970D-B85F986604D5}"/>
              </a:ext>
            </a:extLst>
          </p:cNvPr>
          <p:cNvSpPr txBox="1"/>
          <p:nvPr/>
        </p:nvSpPr>
        <p:spPr>
          <a:xfrm>
            <a:off x="3214696" y="1914269"/>
            <a:ext cx="1739031" cy="584775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dirty="0"/>
              <a:t>Fazer reserva de materiais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4DE991-6C20-44A0-90C1-802FA469C8B8}"/>
              </a:ext>
            </a:extLst>
          </p:cNvPr>
          <p:cNvSpPr txBox="1"/>
          <p:nvPr/>
        </p:nvSpPr>
        <p:spPr>
          <a:xfrm>
            <a:off x="2733323" y="1046813"/>
            <a:ext cx="1739031" cy="830997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dirty="0"/>
              <a:t>Registrar empréstimos de materiais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5C9025-C0CB-4ADB-B6C8-8157A0B784BA}"/>
              </a:ext>
            </a:extLst>
          </p:cNvPr>
          <p:cNvSpPr txBox="1"/>
          <p:nvPr/>
        </p:nvSpPr>
        <p:spPr>
          <a:xfrm>
            <a:off x="508555" y="1999143"/>
            <a:ext cx="2168697" cy="923330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Host do Banco de Dados</a:t>
            </a:r>
            <a:br>
              <a:rPr lang="pt-BR" dirty="0"/>
            </a:br>
            <a:r>
              <a:rPr lang="pt-BR" dirty="0"/>
              <a:t>freemysqlhosting.net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518ABC-EE04-4E90-9CDC-D237702C87E2}"/>
              </a:ext>
            </a:extLst>
          </p:cNvPr>
          <p:cNvSpPr txBox="1"/>
          <p:nvPr/>
        </p:nvSpPr>
        <p:spPr>
          <a:xfrm>
            <a:off x="743124" y="5546106"/>
            <a:ext cx="1739032" cy="646331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Hospedagem de 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B7F404-15F1-4685-B34D-2308BFD0F350}"/>
              </a:ext>
            </a:extLst>
          </p:cNvPr>
          <p:cNvSpPr txBox="1"/>
          <p:nvPr/>
        </p:nvSpPr>
        <p:spPr>
          <a:xfrm>
            <a:off x="3668819" y="434730"/>
            <a:ext cx="1404328" cy="830997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dirty="0"/>
              <a:t>Cadastro e gerenciamento de materiais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288396-2E8C-49C2-BC57-18783ADC9924}"/>
              </a:ext>
            </a:extLst>
          </p:cNvPr>
          <p:cNvSpPr txBox="1"/>
          <p:nvPr/>
        </p:nvSpPr>
        <p:spPr>
          <a:xfrm>
            <a:off x="2895206" y="5878178"/>
            <a:ext cx="1739031" cy="646331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Hospedagem do Website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A2D0BA-2D46-4823-9E1F-254C4B8EBE57}"/>
              </a:ext>
            </a:extLst>
          </p:cNvPr>
          <p:cNvSpPr txBox="1"/>
          <p:nvPr/>
        </p:nvSpPr>
        <p:spPr>
          <a:xfrm>
            <a:off x="9779433" y="1075813"/>
            <a:ext cx="1739031" cy="1477328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Unidades que precisam um sistema de controle de materiais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AC544D-384A-4946-9C30-46928B96D575}"/>
              </a:ext>
            </a:extLst>
          </p:cNvPr>
          <p:cNvSpPr txBox="1"/>
          <p:nvPr/>
        </p:nvSpPr>
        <p:spPr>
          <a:xfrm>
            <a:off x="9779432" y="2922473"/>
            <a:ext cx="1739031" cy="1200329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Participantes desta unidade, que terão que usar o sistema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AAAE67-9AE0-443C-96A8-281C26B1C419}"/>
              </a:ext>
            </a:extLst>
          </p:cNvPr>
          <p:cNvSpPr txBox="1"/>
          <p:nvPr/>
        </p:nvSpPr>
        <p:spPr>
          <a:xfrm>
            <a:off x="7502958" y="863791"/>
            <a:ext cx="1739031" cy="646331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Assistência por E-Mail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3030D8F-033A-4D11-9298-EC36327023EB}"/>
              </a:ext>
            </a:extLst>
          </p:cNvPr>
          <p:cNvSpPr txBox="1"/>
          <p:nvPr/>
        </p:nvSpPr>
        <p:spPr>
          <a:xfrm>
            <a:off x="8179233" y="5567093"/>
            <a:ext cx="1739031" cy="646331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Assinatura para uso do software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8CA019-03BD-4EF8-A657-D687D4128BF3}"/>
              </a:ext>
            </a:extLst>
          </p:cNvPr>
          <p:cNvSpPr txBox="1"/>
          <p:nvPr/>
        </p:nvSpPr>
        <p:spPr>
          <a:xfrm>
            <a:off x="2895206" y="3199471"/>
            <a:ext cx="1739031" cy="646331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Computadores e/ou celulares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0D04AB-E4B1-4ED4-B404-DDCEFFF0F11A}"/>
              </a:ext>
            </a:extLst>
          </p:cNvPr>
          <p:cNvSpPr txBox="1"/>
          <p:nvPr/>
        </p:nvSpPr>
        <p:spPr>
          <a:xfrm>
            <a:off x="2854397" y="4284679"/>
            <a:ext cx="1820647" cy="369332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Acesso a internet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A8A8708-DA12-48A1-88CB-DAED83B49C56}"/>
              </a:ext>
            </a:extLst>
          </p:cNvPr>
          <p:cNvSpPr txBox="1"/>
          <p:nvPr/>
        </p:nvSpPr>
        <p:spPr>
          <a:xfrm>
            <a:off x="5226481" y="1931942"/>
            <a:ext cx="1739031" cy="923330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Facilitar o gerenciamento de materiais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558777-1511-4D58-9E99-2180DFFDC4DC}"/>
              </a:ext>
            </a:extLst>
          </p:cNvPr>
          <p:cNvSpPr txBox="1"/>
          <p:nvPr/>
        </p:nvSpPr>
        <p:spPr>
          <a:xfrm>
            <a:off x="7781642" y="2855272"/>
            <a:ext cx="1739031" cy="830997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dirty="0"/>
              <a:t>Usuários acessando o site/programa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BAF4721-1A46-4F46-84E4-CCD28E99D0D4}"/>
              </a:ext>
            </a:extLst>
          </p:cNvPr>
          <p:cNvSpPr txBox="1"/>
          <p:nvPr/>
        </p:nvSpPr>
        <p:spPr>
          <a:xfrm>
            <a:off x="7254546" y="3712247"/>
            <a:ext cx="2027875" cy="584775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dirty="0"/>
              <a:t>Comunicação entre gestores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6856681-F62F-49B3-B63B-E2EA2FA0C5F5}"/>
              </a:ext>
            </a:extLst>
          </p:cNvPr>
          <p:cNvSpPr txBox="1"/>
          <p:nvPr/>
        </p:nvSpPr>
        <p:spPr>
          <a:xfrm>
            <a:off x="7364788" y="4488207"/>
            <a:ext cx="2027875" cy="338554"/>
          </a:xfrm>
          <a:prstGeom prst="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dirty="0"/>
              <a:t>Plano 3 </a:t>
            </a:r>
            <a:r>
              <a:rPr lang="pt-BR" sz="1600" dirty="0" err="1"/>
              <a:t>mêses</a:t>
            </a:r>
            <a:r>
              <a:rPr lang="pt-BR" sz="1600" dirty="0"/>
              <a:t> grátis</a:t>
            </a:r>
          </a:p>
        </p:txBody>
      </p:sp>
    </p:spTree>
    <p:extLst>
      <p:ext uri="{BB962C8B-B14F-4D97-AF65-F5344CB8AC3E}">
        <p14:creationId xmlns:p14="http://schemas.microsoft.com/office/powerpoint/2010/main" val="867989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90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Galvao Smaniotto</dc:creator>
  <cp:lastModifiedBy>Fernando Galvao Smaniotto</cp:lastModifiedBy>
  <cp:revision>4</cp:revision>
  <dcterms:created xsi:type="dcterms:W3CDTF">2021-12-08T12:09:42Z</dcterms:created>
  <dcterms:modified xsi:type="dcterms:W3CDTF">2021-12-13T20:47:33Z</dcterms:modified>
</cp:coreProperties>
</file>