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9" r:id="rId3"/>
    <p:sldId id="262" r:id="rId4"/>
    <p:sldId id="305" r:id="rId5"/>
    <p:sldId id="306" r:id="rId6"/>
    <p:sldId id="307" r:id="rId7"/>
    <p:sldId id="308" r:id="rId8"/>
    <p:sldId id="309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ExtraBold" panose="00000900000000000000" pitchFamily="2" charset="0"/>
      <p:bold r:id="rId15"/>
      <p:boldItalic r:id="rId16"/>
    </p:embeddedFont>
    <p:embeddedFont>
      <p:font typeface="Montserrat ExtraLight" panose="000003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E05309-94B7-42C5-9D4C-8C88578D23A7}">
  <a:tblStyle styleId="{43E05309-94B7-42C5-9D4C-8C88578D23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49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7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155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4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2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DE EMPRESTIMOS</a:t>
            </a:r>
            <a:br>
              <a:rPr lang="en" dirty="0"/>
            </a:br>
            <a:r>
              <a:rPr lang="en" dirty="0"/>
              <a:t>DE MATERIAIS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534478" y="2605184"/>
            <a:ext cx="4075043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Fernando Galvão Smaniotto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3687417" y="2832875"/>
            <a:ext cx="4572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Facilitar o Gerenciamento de Materiais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/>
              <a:t>Cadastro e gerenciamento de materiais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Registrar empréstimos de materiais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sz="1400" dirty="0"/>
              <a:t>Fazer reserva de materiais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3687417" y="2832875"/>
            <a:ext cx="4572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24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/>
              <a:t>Unidades que precisam um sistema de controle de materiais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/>
              <a:t>Participantes desta unidade, que terão que usar o sistema</a:t>
            </a:r>
            <a:endParaRPr lang="en-US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1012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2882348" y="2832875"/>
            <a:ext cx="537706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FINANCEIRA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02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/>
              <a:t>Hospedagem de Banco de Dados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/>
              <a:t>Hospedagem do Website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6697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Fontes de Renda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/>
              <a:t>Assinatura para uso do software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/>
              <a:t>Plano 3 meses grátis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46322061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Office PowerPoint</Application>
  <PresentationFormat>Apresentação na tela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Montserrat ExtraBold</vt:lpstr>
      <vt:lpstr>Montserrat ExtraLight</vt:lpstr>
      <vt:lpstr>Montserrat</vt:lpstr>
      <vt:lpstr>Arial</vt:lpstr>
      <vt:lpstr>Futuristic Background by Slidesgo</vt:lpstr>
      <vt:lpstr>SISTEMA DE EMPRESTIMOS DE MATERIAIS</vt:lpstr>
      <vt:lpstr>OBJETIVO</vt:lpstr>
      <vt:lpstr>Facilitar o Gerenciamento de Materiais</vt:lpstr>
      <vt:lpstr>CLIENTES</vt:lpstr>
      <vt:lpstr>Clientes</vt:lpstr>
      <vt:lpstr>FINANCEIRA</vt:lpstr>
      <vt:lpstr>Custos</vt:lpstr>
      <vt:lpstr>Fontes de Renda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EMPRESTIMOS</dc:title>
  <cp:lastModifiedBy>Fernando Galvao Smaniotto</cp:lastModifiedBy>
  <cp:revision>6</cp:revision>
  <dcterms:modified xsi:type="dcterms:W3CDTF">2021-12-13T20:50:10Z</dcterms:modified>
</cp:coreProperties>
</file>