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429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29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1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36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476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28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5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67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11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14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1A32E1B-B85A-4E6E-9F15-7D367A4EB175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88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1A32E1B-B85A-4E6E-9F15-7D367A4EB175}" type="datetimeFigureOut">
              <a:rPr lang="pt-BR" smtClean="0"/>
              <a:t>03/03/2019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5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88261085-97F2-4C97-BC1D-77ECD0187854}"/>
              </a:ext>
            </a:extLst>
          </p:cNvPr>
          <p:cNvSpPr/>
          <p:nvPr/>
        </p:nvSpPr>
        <p:spPr>
          <a:xfrm>
            <a:off x="2874807" y="2160635"/>
            <a:ext cx="1129676" cy="56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61175A-1E00-4660-B189-1BFF7B153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539" y="1653473"/>
            <a:ext cx="1581484" cy="158148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D251F2C-AFC3-4224-9F5D-E0BC7E5C5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98" y="1756007"/>
            <a:ext cx="3816959" cy="1138333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CD0B59A1-E291-4101-8BC0-36966F45F7A8}"/>
              </a:ext>
            </a:extLst>
          </p:cNvPr>
          <p:cNvSpPr/>
          <p:nvPr/>
        </p:nvSpPr>
        <p:spPr>
          <a:xfrm>
            <a:off x="6128079" y="1994429"/>
            <a:ext cx="1229342" cy="532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DB5FC994-FF15-457B-B003-A3211C0797F1}"/>
              </a:ext>
            </a:extLst>
          </p:cNvPr>
          <p:cNvSpPr/>
          <p:nvPr/>
        </p:nvSpPr>
        <p:spPr>
          <a:xfrm>
            <a:off x="9469880" y="3438378"/>
            <a:ext cx="585216" cy="796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9D28C26-B4BC-4BF1-A08B-57C82B5B3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3" y="1753272"/>
            <a:ext cx="2222888" cy="1471795"/>
          </a:xfrm>
          <a:prstGeom prst="rect">
            <a:avLst/>
          </a:prstGeom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DD211748-5A85-424A-B3A9-36FA06F5C4D7}"/>
              </a:ext>
            </a:extLst>
          </p:cNvPr>
          <p:cNvSpPr/>
          <p:nvPr/>
        </p:nvSpPr>
        <p:spPr>
          <a:xfrm rot="10800000">
            <a:off x="6845762" y="4890732"/>
            <a:ext cx="1023317" cy="55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417EE020-7FCE-4B02-8D19-E91CBD6B4615}"/>
              </a:ext>
            </a:extLst>
          </p:cNvPr>
          <p:cNvSpPr/>
          <p:nvPr/>
        </p:nvSpPr>
        <p:spPr>
          <a:xfrm rot="10800000">
            <a:off x="3144799" y="4947439"/>
            <a:ext cx="985133" cy="56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E4BEF64C-EC02-4AD1-BDEF-264450086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18" y="4330596"/>
            <a:ext cx="1945370" cy="192776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6CF43FA3-33A5-4554-976F-8DEFDB1BE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59" y="4222509"/>
            <a:ext cx="1945371" cy="1893494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C6D8681D-4CB4-4874-8979-5ADF1AA090C4}"/>
              </a:ext>
            </a:extLst>
          </p:cNvPr>
          <p:cNvSpPr txBox="1"/>
          <p:nvPr/>
        </p:nvSpPr>
        <p:spPr>
          <a:xfrm>
            <a:off x="4732214" y="194040"/>
            <a:ext cx="279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Desenho de Solução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2420816" y="833479"/>
            <a:ext cx="756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Monitoramento e Controle de temperatura e Umidade </a:t>
            </a:r>
          </a:p>
        </p:txBody>
      </p:sp>
      <p:pic>
        <p:nvPicPr>
          <p:cNvPr id="38" name="Imagem 37" descr="Uma imagem contendo pessoa, interior, homem, laptop&#10;&#10;Descrição gerada automaticamente">
            <a:extLst>
              <a:ext uri="{FF2B5EF4-FFF2-40B4-BE49-F238E27FC236}">
                <a16:creationId xmlns:a16="http://schemas.microsoft.com/office/drawing/2014/main" id="{89AAA547-6DB7-43BC-943B-78EA225C78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078" y="4352894"/>
            <a:ext cx="3188821" cy="163272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A901636-C0C9-46FE-86E9-64CC65E0EC8B}"/>
              </a:ext>
            </a:extLst>
          </p:cNvPr>
          <p:cNvSpPr txBox="1"/>
          <p:nvPr/>
        </p:nvSpPr>
        <p:spPr>
          <a:xfrm>
            <a:off x="990737" y="322506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Avícolas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500F94D-4AF8-4A2A-B31F-EC2C74DC2DDD}"/>
              </a:ext>
            </a:extLst>
          </p:cNvPr>
          <p:cNvSpPr txBox="1"/>
          <p:nvPr/>
        </p:nvSpPr>
        <p:spPr>
          <a:xfrm>
            <a:off x="2669678" y="2684258"/>
            <a:ext cx="160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Implementação de sensores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387FC57-5D6E-41BC-8F9E-40C02782AEF0}"/>
              </a:ext>
            </a:extLst>
          </p:cNvPr>
          <p:cNvSpPr txBox="1"/>
          <p:nvPr/>
        </p:nvSpPr>
        <p:spPr>
          <a:xfrm>
            <a:off x="4629918" y="325371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Sensores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D5201C-0E21-4B7A-A563-F9E6691B7638}"/>
              </a:ext>
            </a:extLst>
          </p:cNvPr>
          <p:cNvSpPr txBox="1"/>
          <p:nvPr/>
        </p:nvSpPr>
        <p:spPr>
          <a:xfrm>
            <a:off x="5948348" y="2458897"/>
            <a:ext cx="184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Gerando Gráficos para controle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A18DEB-CAA3-45B8-8AA0-94D4F7019B5E}"/>
              </a:ext>
            </a:extLst>
          </p:cNvPr>
          <p:cNvSpPr txBox="1"/>
          <p:nvPr/>
        </p:nvSpPr>
        <p:spPr>
          <a:xfrm>
            <a:off x="396796" y="6110198"/>
            <a:ext cx="298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Empresário satisfeito com os resultados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967E29B-54C9-4BE3-9CF6-433C3FBE613F}"/>
              </a:ext>
            </a:extLst>
          </p:cNvPr>
          <p:cNvSpPr txBox="1"/>
          <p:nvPr/>
        </p:nvSpPr>
        <p:spPr>
          <a:xfrm>
            <a:off x="4335122" y="6227307"/>
            <a:ext cx="318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Reduzindo perdas e Obtendo maior Lucro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5A2B667-B269-4C8E-91B3-B566711E663A}"/>
              </a:ext>
            </a:extLst>
          </p:cNvPr>
          <p:cNvSpPr txBox="1"/>
          <p:nvPr/>
        </p:nvSpPr>
        <p:spPr>
          <a:xfrm>
            <a:off x="8084844" y="6018157"/>
            <a:ext cx="318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Monitorando e Controlando a Temperatura e Umidade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0F6B6FD-EF1E-41D9-BE14-3BCAF2C24F6F}"/>
              </a:ext>
            </a:extLst>
          </p:cNvPr>
          <p:cNvSpPr txBox="1"/>
          <p:nvPr/>
        </p:nvSpPr>
        <p:spPr>
          <a:xfrm>
            <a:off x="8037721" y="2874430"/>
            <a:ext cx="381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Gráficos de Temperatura e Umidade </a:t>
            </a:r>
          </a:p>
        </p:txBody>
      </p:sp>
    </p:spTree>
    <p:extLst>
      <p:ext uri="{BB962C8B-B14F-4D97-AF65-F5344CB8AC3E}">
        <p14:creationId xmlns:p14="http://schemas.microsoft.com/office/powerpoint/2010/main" val="4186015122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55</TotalTime>
  <Words>42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Pacote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Oliveira</dc:creator>
  <cp:lastModifiedBy>Rodrigo Oliveira</cp:lastModifiedBy>
  <cp:revision>5</cp:revision>
  <dcterms:created xsi:type="dcterms:W3CDTF">2019-03-03T15:52:14Z</dcterms:created>
  <dcterms:modified xsi:type="dcterms:W3CDTF">2019-03-03T17:05:46Z</dcterms:modified>
</cp:coreProperties>
</file>