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2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6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7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1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A32E1B-B85A-4E6E-9F15-7D367A4EB175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61175A-1E00-4660-B189-1BFF7B15390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" y="2167503"/>
            <a:ext cx="1338677" cy="13386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251F2C-AFC3-4224-9F5D-E0BC7E5C5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38" y="4975462"/>
            <a:ext cx="2793354" cy="83306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C6D8681D-4CB4-4874-8979-5ADF1AA090C4}"/>
              </a:ext>
            </a:extLst>
          </p:cNvPr>
          <p:cNvSpPr txBox="1"/>
          <p:nvPr/>
        </p:nvSpPr>
        <p:spPr>
          <a:xfrm>
            <a:off x="4732214" y="194040"/>
            <a:ext cx="365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Arquitetura de Solução</a:t>
            </a:r>
            <a:endParaRPr lang="pt-BR" sz="24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4300239" y="779864"/>
            <a:ext cx="416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HLD – Desenho de alto nível</a:t>
            </a:r>
            <a:endParaRPr lang="pt-BR" sz="2400" dirty="0"/>
          </a:p>
        </p:txBody>
      </p:sp>
      <p:pic>
        <p:nvPicPr>
          <p:cNvPr id="38" name="Imagem 37" descr="Uma imagem contendo pessoa, interior, homem, laptop&#10;&#10;Descrição gerada automaticamente">
            <a:extLst>
              <a:ext uri="{FF2B5EF4-FFF2-40B4-BE49-F238E27FC236}">
                <a16:creationId xmlns:a16="http://schemas.microsoft.com/office/drawing/2014/main" id="{89AAA547-6DB7-43BC-943B-78EA225C7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85" y="4670803"/>
            <a:ext cx="3188821" cy="163272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87FC57-5D6E-41BC-8F9E-40C02782AEF0}"/>
              </a:ext>
            </a:extLst>
          </p:cNvPr>
          <p:cNvSpPr txBox="1"/>
          <p:nvPr/>
        </p:nvSpPr>
        <p:spPr>
          <a:xfrm>
            <a:off x="67821" y="173651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Sensores </a:t>
            </a:r>
          </a:p>
        </p:txBody>
      </p:sp>
      <p:sp>
        <p:nvSpPr>
          <p:cNvPr id="6" name="Nuvem 5"/>
          <p:cNvSpPr/>
          <p:nvPr/>
        </p:nvSpPr>
        <p:spPr>
          <a:xfrm>
            <a:off x="7961435" y="1875987"/>
            <a:ext cx="2557889" cy="130702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Cloud </a:t>
            </a:r>
            <a:r>
              <a:rPr lang="pt-BR" dirty="0" err="1" smtClean="0"/>
              <a:t>Azure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3" y="2065583"/>
            <a:ext cx="1917700" cy="1165269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40886" y="3506180"/>
            <a:ext cx="137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Temperatura</a:t>
            </a:r>
            <a:br>
              <a:rPr lang="pt-BR" dirty="0" smtClean="0"/>
            </a:br>
            <a:r>
              <a:rPr lang="pt-BR" dirty="0" smtClean="0"/>
              <a:t>e Umidade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232933" y="1652762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Leitor dos sensores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75806" y="163226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Roteador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388222" y="1427948"/>
            <a:ext cx="17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de Dados</a:t>
            </a:r>
          </a:p>
        </p:txBody>
      </p:sp>
      <p:sp>
        <p:nvSpPr>
          <p:cNvPr id="33" name="Seta para a Direita 32"/>
          <p:cNvSpPr/>
          <p:nvPr/>
        </p:nvSpPr>
        <p:spPr>
          <a:xfrm>
            <a:off x="1477949" y="2328349"/>
            <a:ext cx="77428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para a Direita 38"/>
          <p:cNvSpPr/>
          <p:nvPr/>
        </p:nvSpPr>
        <p:spPr>
          <a:xfrm>
            <a:off x="4470331" y="2150386"/>
            <a:ext cx="77428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4811071" y="3118649"/>
            <a:ext cx="247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Recebe e envia os dados</a:t>
            </a:r>
            <a:endParaRPr lang="pt-BR" dirty="0"/>
          </a:p>
        </p:txBody>
      </p:sp>
      <p:sp>
        <p:nvSpPr>
          <p:cNvPr id="42" name="Seta para a Direita 41"/>
          <p:cNvSpPr/>
          <p:nvPr/>
        </p:nvSpPr>
        <p:spPr>
          <a:xfrm>
            <a:off x="7069420" y="2345026"/>
            <a:ext cx="77428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a Direita 42"/>
          <p:cNvSpPr/>
          <p:nvPr/>
        </p:nvSpPr>
        <p:spPr>
          <a:xfrm rot="5400000">
            <a:off x="8853236" y="3889730"/>
            <a:ext cx="77428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7961435" y="5808525"/>
            <a:ext cx="255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 em gráfico já no site</a:t>
            </a:r>
            <a:endParaRPr lang="pt-BR" dirty="0"/>
          </a:p>
        </p:txBody>
      </p:sp>
      <p:sp>
        <p:nvSpPr>
          <p:cNvPr id="45" name="Seta para a Direita 44"/>
          <p:cNvSpPr/>
          <p:nvPr/>
        </p:nvSpPr>
        <p:spPr>
          <a:xfrm rot="10800000">
            <a:off x="6295136" y="5065236"/>
            <a:ext cx="931163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8383413" y="460362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Site Institucional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305295" y="4301471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Colaborador  monitorando dados</a:t>
            </a:r>
            <a:endParaRPr lang="pt-BR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5269" y="2900131"/>
            <a:ext cx="385140" cy="28854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9202" y="2185094"/>
            <a:ext cx="1073396" cy="875266"/>
          </a:xfrm>
          <a:prstGeom prst="rect">
            <a:avLst/>
          </a:prstGeom>
        </p:spPr>
      </p:pic>
      <p:sp>
        <p:nvSpPr>
          <p:cNvPr id="55" name="Arco 54"/>
          <p:cNvSpPr/>
          <p:nvPr/>
        </p:nvSpPr>
        <p:spPr>
          <a:xfrm>
            <a:off x="4128200" y="2725510"/>
            <a:ext cx="344079" cy="369332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Arco 56"/>
          <p:cNvSpPr/>
          <p:nvPr/>
        </p:nvSpPr>
        <p:spPr>
          <a:xfrm>
            <a:off x="4217567" y="2668748"/>
            <a:ext cx="344079" cy="369332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Arco 57"/>
          <p:cNvSpPr/>
          <p:nvPr/>
        </p:nvSpPr>
        <p:spPr>
          <a:xfrm>
            <a:off x="4036885" y="2792450"/>
            <a:ext cx="344079" cy="369332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7854257" y="3183014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Recebe dados e os transforma em 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01512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89</TotalTime>
  <Words>43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Pacote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Oliveira</dc:creator>
  <cp:lastModifiedBy>Aluno</cp:lastModifiedBy>
  <cp:revision>9</cp:revision>
  <dcterms:created xsi:type="dcterms:W3CDTF">2019-03-03T15:52:14Z</dcterms:created>
  <dcterms:modified xsi:type="dcterms:W3CDTF">2019-04-05T18:00:47Z</dcterms:modified>
</cp:coreProperties>
</file>