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2E1B-B85A-4E6E-9F15-7D367A4EB175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394-D42F-43F5-B9B3-11186BDFD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429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2E1B-B85A-4E6E-9F15-7D367A4EB175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394-D42F-43F5-B9B3-11186BDFD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29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2E1B-B85A-4E6E-9F15-7D367A4EB175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394-D42F-43F5-B9B3-11186BDFD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12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2E1B-B85A-4E6E-9F15-7D367A4EB175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394-D42F-43F5-B9B3-11186BDFD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360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2E1B-B85A-4E6E-9F15-7D367A4EB175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394-D42F-43F5-B9B3-11186BDFD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476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2E1B-B85A-4E6E-9F15-7D367A4EB175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394-D42F-43F5-B9B3-11186BDFD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28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2E1B-B85A-4E6E-9F15-7D367A4EB175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394-D42F-43F5-B9B3-11186BDFD4D3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256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2E1B-B85A-4E6E-9F15-7D367A4EB175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394-D42F-43F5-B9B3-11186BDFD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67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2E1B-B85A-4E6E-9F15-7D367A4EB175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394-D42F-43F5-B9B3-11186BDFD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110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2E1B-B85A-4E6E-9F15-7D367A4EB175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394-D42F-43F5-B9B3-11186BDFD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414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1A32E1B-B85A-4E6E-9F15-7D367A4EB175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394-D42F-43F5-B9B3-11186BDFD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88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1A32E1B-B85A-4E6E-9F15-7D367A4EB175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8C80394-D42F-43F5-B9B3-11186BDFD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53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aixaDeTexto 35">
            <a:extLst>
              <a:ext uri="{FF2B5EF4-FFF2-40B4-BE49-F238E27FC236}">
                <a16:creationId xmlns:a16="http://schemas.microsoft.com/office/drawing/2014/main" id="{20652B10-1AA3-465E-89E7-6F679515ECA5}"/>
              </a:ext>
            </a:extLst>
          </p:cNvPr>
          <p:cNvSpPr txBox="1"/>
          <p:nvPr/>
        </p:nvSpPr>
        <p:spPr>
          <a:xfrm>
            <a:off x="3533144" y="171828"/>
            <a:ext cx="5111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LLD – Desenho de baixo nível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0652B10-1AA3-465E-89E7-6F679515ECA5}"/>
              </a:ext>
            </a:extLst>
          </p:cNvPr>
          <p:cNvSpPr txBox="1"/>
          <p:nvPr/>
        </p:nvSpPr>
        <p:spPr>
          <a:xfrm>
            <a:off x="1450344" y="741519"/>
            <a:ext cx="1813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Rede Local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0652B10-1AA3-465E-89E7-6F679515ECA5}"/>
              </a:ext>
            </a:extLst>
          </p:cNvPr>
          <p:cNvSpPr txBox="1"/>
          <p:nvPr/>
        </p:nvSpPr>
        <p:spPr>
          <a:xfrm>
            <a:off x="8017417" y="741519"/>
            <a:ext cx="1813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Nuvem</a:t>
            </a:r>
          </a:p>
        </p:txBody>
      </p:sp>
      <p:sp>
        <p:nvSpPr>
          <p:cNvPr id="3" name="Retângulo 2"/>
          <p:cNvSpPr/>
          <p:nvPr/>
        </p:nvSpPr>
        <p:spPr>
          <a:xfrm>
            <a:off x="113715" y="1330618"/>
            <a:ext cx="4996061" cy="2527300"/>
          </a:xfrm>
          <a:prstGeom prst="rect">
            <a:avLst/>
          </a:prstGeom>
          <a:noFill/>
          <a:ln w="381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400" y="1490139"/>
            <a:ext cx="3081320" cy="167098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48" y="2513861"/>
            <a:ext cx="1080495" cy="74886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92" y="1535479"/>
            <a:ext cx="762884" cy="762884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424" y="1789998"/>
            <a:ext cx="1069271" cy="552262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754" y="1535479"/>
            <a:ext cx="809892" cy="712860"/>
          </a:xfrm>
          <a:prstGeom prst="rect">
            <a:avLst/>
          </a:prstGeom>
        </p:spPr>
      </p:pic>
      <p:sp>
        <p:nvSpPr>
          <p:cNvPr id="41" name="Retângulo 40"/>
          <p:cNvSpPr/>
          <p:nvPr/>
        </p:nvSpPr>
        <p:spPr>
          <a:xfrm>
            <a:off x="6426165" y="1376879"/>
            <a:ext cx="4996061" cy="2527300"/>
          </a:xfrm>
          <a:prstGeom prst="rect">
            <a:avLst/>
          </a:prstGeom>
          <a:noFill/>
          <a:ln w="381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cxnSp>
        <p:nvCxnSpPr>
          <p:cNvPr id="43" name="Conector reto 42"/>
          <p:cNvCxnSpPr>
            <a:stCxn id="3" idx="3"/>
          </p:cNvCxnSpPr>
          <p:nvPr/>
        </p:nvCxnSpPr>
        <p:spPr>
          <a:xfrm>
            <a:off x="5109776" y="2594268"/>
            <a:ext cx="1295365" cy="0"/>
          </a:xfrm>
          <a:prstGeom prst="line">
            <a:avLst/>
          </a:prstGeom>
          <a:ln w="381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m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489" y="1765422"/>
            <a:ext cx="1153677" cy="1153677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419" y="1404133"/>
            <a:ext cx="975551" cy="975551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165" y="4572900"/>
            <a:ext cx="752565" cy="812771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418" y="4747109"/>
            <a:ext cx="1816109" cy="1049170"/>
          </a:xfrm>
          <a:prstGeom prst="rect">
            <a:avLst/>
          </a:prstGeom>
        </p:spPr>
      </p:pic>
      <p:pic>
        <p:nvPicPr>
          <p:cNvPr id="51" name="Imagem 5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962" y="1535479"/>
            <a:ext cx="1414736" cy="1414736"/>
          </a:xfrm>
          <a:prstGeom prst="rect">
            <a:avLst/>
          </a:prstGeom>
        </p:spPr>
      </p:pic>
      <p:pic>
        <p:nvPicPr>
          <p:cNvPr id="52" name="Imagem 51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760" y="2655150"/>
            <a:ext cx="1414870" cy="848922"/>
          </a:xfrm>
          <a:prstGeom prst="rect">
            <a:avLst/>
          </a:prstGeom>
        </p:spPr>
      </p:pic>
      <p:pic>
        <p:nvPicPr>
          <p:cNvPr id="53" name="Imagem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021" y="4450177"/>
            <a:ext cx="4732902" cy="2484774"/>
          </a:xfrm>
          <a:prstGeom prst="rect">
            <a:avLst/>
          </a:prstGeom>
        </p:spPr>
      </p:pic>
      <p:cxnSp>
        <p:nvCxnSpPr>
          <p:cNvPr id="55" name="Conector Angulado 54"/>
          <p:cNvCxnSpPr>
            <a:stCxn id="41" idx="2"/>
            <a:endCxn id="53" idx="0"/>
          </p:cNvCxnSpPr>
          <p:nvPr/>
        </p:nvCxnSpPr>
        <p:spPr>
          <a:xfrm rot="5400000">
            <a:off x="6688835" y="2214816"/>
            <a:ext cx="545998" cy="3924724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/>
          <p:cNvCxnSpPr>
            <a:stCxn id="47" idx="3"/>
            <a:endCxn id="52" idx="1"/>
          </p:cNvCxnSpPr>
          <p:nvPr/>
        </p:nvCxnSpPr>
        <p:spPr>
          <a:xfrm>
            <a:off x="7713166" y="2342261"/>
            <a:ext cx="503594" cy="737350"/>
          </a:xfrm>
          <a:prstGeom prst="line">
            <a:avLst/>
          </a:prstGeom>
          <a:ln w="381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>
            <a:stCxn id="47" idx="3"/>
            <a:endCxn id="48" idx="1"/>
          </p:cNvCxnSpPr>
          <p:nvPr/>
        </p:nvCxnSpPr>
        <p:spPr>
          <a:xfrm flipV="1">
            <a:off x="7713166" y="1891909"/>
            <a:ext cx="723253" cy="450352"/>
          </a:xfrm>
          <a:prstGeom prst="line">
            <a:avLst/>
          </a:prstGeom>
          <a:ln w="381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/>
          <p:cNvCxnSpPr>
            <a:stCxn id="48" idx="2"/>
            <a:endCxn id="48" idx="2"/>
          </p:cNvCxnSpPr>
          <p:nvPr/>
        </p:nvCxnSpPr>
        <p:spPr>
          <a:xfrm>
            <a:off x="8924195" y="237968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/>
          <p:cNvCxnSpPr>
            <a:stCxn id="48" idx="2"/>
            <a:endCxn id="52" idx="0"/>
          </p:cNvCxnSpPr>
          <p:nvPr/>
        </p:nvCxnSpPr>
        <p:spPr>
          <a:xfrm>
            <a:off x="8924195" y="2379684"/>
            <a:ext cx="0" cy="275466"/>
          </a:xfrm>
          <a:prstGeom prst="line">
            <a:avLst/>
          </a:prstGeom>
          <a:ln w="381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to 108"/>
          <p:cNvCxnSpPr>
            <a:stCxn id="52" idx="2"/>
            <a:endCxn id="41" idx="2"/>
          </p:cNvCxnSpPr>
          <p:nvPr/>
        </p:nvCxnSpPr>
        <p:spPr>
          <a:xfrm>
            <a:off x="8924195" y="3504072"/>
            <a:ext cx="1" cy="400107"/>
          </a:xfrm>
          <a:prstGeom prst="line">
            <a:avLst/>
          </a:prstGeom>
          <a:ln w="381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to 133"/>
          <p:cNvCxnSpPr>
            <a:stCxn id="10" idx="2"/>
            <a:endCxn id="9" idx="0"/>
          </p:cNvCxnSpPr>
          <p:nvPr/>
        </p:nvCxnSpPr>
        <p:spPr>
          <a:xfrm>
            <a:off x="887634" y="2298363"/>
            <a:ext cx="22462" cy="215498"/>
          </a:xfrm>
          <a:prstGeom prst="line">
            <a:avLst/>
          </a:prstGeom>
          <a:ln w="381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to 155"/>
          <p:cNvCxnSpPr>
            <a:stCxn id="171" idx="3"/>
            <a:endCxn id="50" idx="1"/>
          </p:cNvCxnSpPr>
          <p:nvPr/>
        </p:nvCxnSpPr>
        <p:spPr>
          <a:xfrm>
            <a:off x="2943059" y="5271694"/>
            <a:ext cx="1148359" cy="0"/>
          </a:xfrm>
          <a:prstGeom prst="line">
            <a:avLst/>
          </a:prstGeom>
          <a:ln w="381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1" name="Imagem 17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25" y="4660004"/>
            <a:ext cx="1903034" cy="1223379"/>
          </a:xfrm>
          <a:prstGeom prst="rect">
            <a:avLst/>
          </a:prstGeom>
        </p:spPr>
      </p:pic>
      <p:sp>
        <p:nvSpPr>
          <p:cNvPr id="192" name="CaixaDeTexto 191">
            <a:extLst>
              <a:ext uri="{FF2B5EF4-FFF2-40B4-BE49-F238E27FC236}">
                <a16:creationId xmlns:a16="http://schemas.microsoft.com/office/drawing/2014/main" id="{20652B10-1AA3-465E-89E7-6F679515ECA5}"/>
              </a:ext>
            </a:extLst>
          </p:cNvPr>
          <p:cNvSpPr txBox="1"/>
          <p:nvPr/>
        </p:nvSpPr>
        <p:spPr>
          <a:xfrm>
            <a:off x="7188343" y="4673009"/>
            <a:ext cx="1813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Acesso </a:t>
            </a:r>
            <a:r>
              <a:rPr lang="pt-BR"/>
              <a:t>via 3G,4G,WIFI’</a:t>
            </a:r>
            <a:endParaRPr lang="pt-BR" dirty="0"/>
          </a:p>
        </p:txBody>
      </p:sp>
      <p:sp>
        <p:nvSpPr>
          <p:cNvPr id="193" name="CaixaDeTexto 192">
            <a:extLst>
              <a:ext uri="{FF2B5EF4-FFF2-40B4-BE49-F238E27FC236}">
                <a16:creationId xmlns:a16="http://schemas.microsoft.com/office/drawing/2014/main" id="{20652B10-1AA3-465E-89E7-6F679515ECA5}"/>
              </a:ext>
            </a:extLst>
          </p:cNvPr>
          <p:cNvSpPr txBox="1"/>
          <p:nvPr/>
        </p:nvSpPr>
        <p:spPr>
          <a:xfrm>
            <a:off x="201317" y="3333434"/>
            <a:ext cx="1813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Arduino + DHT11</a:t>
            </a:r>
          </a:p>
        </p:txBody>
      </p:sp>
      <p:sp>
        <p:nvSpPr>
          <p:cNvPr id="194" name="CaixaDeTexto 193">
            <a:extLst>
              <a:ext uri="{FF2B5EF4-FFF2-40B4-BE49-F238E27FC236}">
                <a16:creationId xmlns:a16="http://schemas.microsoft.com/office/drawing/2014/main" id="{20652B10-1AA3-465E-89E7-6F679515ECA5}"/>
              </a:ext>
            </a:extLst>
          </p:cNvPr>
          <p:cNvSpPr txBox="1"/>
          <p:nvPr/>
        </p:nvSpPr>
        <p:spPr>
          <a:xfrm>
            <a:off x="3054337" y="3079611"/>
            <a:ext cx="1813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Computador conectado via WIFI</a:t>
            </a:r>
          </a:p>
        </p:txBody>
      </p:sp>
      <p:sp>
        <p:nvSpPr>
          <p:cNvPr id="195" name="CaixaDeTexto 194">
            <a:extLst>
              <a:ext uri="{FF2B5EF4-FFF2-40B4-BE49-F238E27FC236}">
                <a16:creationId xmlns:a16="http://schemas.microsoft.com/office/drawing/2014/main" id="{20652B10-1AA3-465E-89E7-6F679515ECA5}"/>
              </a:ext>
            </a:extLst>
          </p:cNvPr>
          <p:cNvSpPr txBox="1"/>
          <p:nvPr/>
        </p:nvSpPr>
        <p:spPr>
          <a:xfrm>
            <a:off x="1269076" y="5817693"/>
            <a:ext cx="1813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Acesso por diferentes browsers</a:t>
            </a:r>
          </a:p>
        </p:txBody>
      </p:sp>
      <p:sp>
        <p:nvSpPr>
          <p:cNvPr id="196" name="CaixaDeTexto 195">
            <a:extLst>
              <a:ext uri="{FF2B5EF4-FFF2-40B4-BE49-F238E27FC236}">
                <a16:creationId xmlns:a16="http://schemas.microsoft.com/office/drawing/2014/main" id="{20652B10-1AA3-465E-89E7-6F679515ECA5}"/>
              </a:ext>
            </a:extLst>
          </p:cNvPr>
          <p:cNvSpPr txBox="1"/>
          <p:nvPr/>
        </p:nvSpPr>
        <p:spPr>
          <a:xfrm>
            <a:off x="6429485" y="2928099"/>
            <a:ext cx="1379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Servido em Nuvem</a:t>
            </a:r>
          </a:p>
        </p:txBody>
      </p:sp>
      <p:sp>
        <p:nvSpPr>
          <p:cNvPr id="197" name="CaixaDeTexto 196">
            <a:extLst>
              <a:ext uri="{FF2B5EF4-FFF2-40B4-BE49-F238E27FC236}">
                <a16:creationId xmlns:a16="http://schemas.microsoft.com/office/drawing/2014/main" id="{20652B10-1AA3-465E-89E7-6F679515ECA5}"/>
              </a:ext>
            </a:extLst>
          </p:cNvPr>
          <p:cNvSpPr txBox="1"/>
          <p:nvPr/>
        </p:nvSpPr>
        <p:spPr>
          <a:xfrm>
            <a:off x="6151407" y="5665480"/>
            <a:ext cx="1813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Usuário monitorando seu DASHBORD</a:t>
            </a:r>
          </a:p>
        </p:txBody>
      </p:sp>
      <p:sp>
        <p:nvSpPr>
          <p:cNvPr id="198" name="CaixaDeTexto 197">
            <a:extLst>
              <a:ext uri="{FF2B5EF4-FFF2-40B4-BE49-F238E27FC236}">
                <a16:creationId xmlns:a16="http://schemas.microsoft.com/office/drawing/2014/main" id="{20652B10-1AA3-465E-89E7-6F679515ECA5}"/>
              </a:ext>
            </a:extLst>
          </p:cNvPr>
          <p:cNvSpPr txBox="1"/>
          <p:nvPr/>
        </p:nvSpPr>
        <p:spPr>
          <a:xfrm>
            <a:off x="9721836" y="3105069"/>
            <a:ext cx="1550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Aplicação na nuvem</a:t>
            </a:r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5CBCC62F-FE22-43CE-9DCB-39EDFCA58F2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450343" y="2888291"/>
            <a:ext cx="725511" cy="0"/>
          </a:xfrm>
          <a:prstGeom prst="line">
            <a:avLst/>
          </a:prstGeom>
          <a:ln w="381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015122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co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o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o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TM10001115[[fn=Pacote]]</Template>
  <TotalTime>298</TotalTime>
  <Words>38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Pacote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Oliveira</dc:creator>
  <cp:lastModifiedBy>Rodrigo Oliveira</cp:lastModifiedBy>
  <cp:revision>29</cp:revision>
  <dcterms:created xsi:type="dcterms:W3CDTF">2019-03-03T15:52:14Z</dcterms:created>
  <dcterms:modified xsi:type="dcterms:W3CDTF">2019-05-09T12:39:33Z</dcterms:modified>
</cp:coreProperties>
</file>