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30" r:id="rId25"/>
    <p:sldId id="331" r:id="rId26"/>
    <p:sldId id="327" r:id="rId27"/>
    <p:sldId id="328" r:id="rId28"/>
    <p:sldId id="329" r:id="rId29"/>
    <p:sldId id="300" r:id="rId30"/>
    <p:sldId id="30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BE4"/>
    <a:srgbClr val="3054E4"/>
    <a:srgbClr val="13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88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4480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AAAD-6B48-B841-9972-973B2385BCF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A99F-6164-2948-B1A9-73F87203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F251-C9AD-724E-8D04-2F9DFE7DD05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F1E20-54D1-0842-908B-D93EB7C89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013" y="3598884"/>
            <a:ext cx="7772400" cy="1470025"/>
          </a:xfrm>
        </p:spPr>
        <p:txBody>
          <a:bodyPr anchor="t" anchorCtr="0"/>
          <a:lstStyle>
            <a:lvl1pPr algn="l">
              <a:defRPr b="1" i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013" y="2560653"/>
            <a:ext cx="7772400" cy="1130299"/>
          </a:xfrm>
        </p:spPr>
        <p:txBody>
          <a:bodyPr anchor="b" anchorCtr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98884"/>
            <a:ext cx="7772400" cy="1489526"/>
          </a:xfrm>
        </p:spPr>
        <p:txBody>
          <a:bodyPr anchor="t"/>
          <a:lstStyle>
            <a:lvl1pPr algn="l"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59389"/>
            <a:ext cx="7772400" cy="113156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3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37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0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20Second level</a:t>
            </a:r>
          </a:p>
          <a:p>
            <a:pPr lvl="2"/>
            <a:r>
              <a:rPr lang="en-US" dirty="0"/>
              <a:t>18Third level</a:t>
            </a:r>
          </a:p>
          <a:p>
            <a:pPr lvl="3"/>
            <a:r>
              <a:rPr lang="en-US" dirty="0"/>
              <a:t>16Fourth level</a:t>
            </a:r>
          </a:p>
          <a:p>
            <a:pPr lvl="4"/>
            <a:r>
              <a:rPr lang="en-US" dirty="0"/>
              <a:t>16Fifth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93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83020"/>
            <a:ext cx="5486400" cy="566738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57122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4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76" y="5058823"/>
            <a:ext cx="6462711" cy="696559"/>
          </a:xfrm>
        </p:spPr>
        <p:txBody>
          <a:bodyPr anchor="b">
            <a:noAutofit/>
          </a:bodyPr>
          <a:lstStyle>
            <a:lvl1pPr algn="l">
              <a:defRPr sz="5400" b="0" baseline="0">
                <a:solidFill>
                  <a:srgbClr val="FF500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32Click to edit Master text styles</a:t>
            </a:r>
          </a:p>
          <a:p>
            <a:pPr lvl="1"/>
            <a:r>
              <a:rPr lang="en-US" dirty="0"/>
              <a:t>28Second level</a:t>
            </a:r>
          </a:p>
          <a:p>
            <a:pPr lvl="2"/>
            <a:r>
              <a:rPr lang="en-US" dirty="0"/>
              <a:t>24Third level</a:t>
            </a:r>
          </a:p>
          <a:p>
            <a:pPr lvl="3"/>
            <a:r>
              <a:rPr lang="en-US" dirty="0"/>
              <a:t>20Fourth level</a:t>
            </a:r>
          </a:p>
          <a:p>
            <a:pPr lvl="4"/>
            <a:r>
              <a:rPr lang="en-US" dirty="0"/>
              <a:t>20Fifth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530662-3203-5942-9249-D9CEFB0967A8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B6E4"/>
                </a:solidFill>
              </a:defRPr>
            </a:lvl1pPr>
          </a:lstStyle>
          <a:p>
            <a:r>
              <a:rPr lang="en-US" dirty="0" err="1"/>
              <a:t>Fundación</a:t>
            </a:r>
            <a:r>
              <a:rPr lang="en-US" dirty="0"/>
              <a:t> </a:t>
            </a:r>
            <a:r>
              <a:rPr lang="en-US" dirty="0" err="1"/>
              <a:t>Jala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B6E4"/>
                </a:solidFill>
              </a:defRPr>
            </a:lvl1pPr>
          </a:lstStyle>
          <a:p>
            <a:fld id="{2B710A94-EFC8-C14E-9233-C4668D873D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7" r:id="rId6"/>
    <p:sldLayoutId id="214748365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do.ly/api/user.json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76" y="5592223"/>
            <a:ext cx="6462711" cy="696559"/>
          </a:xfrm>
        </p:spPr>
        <p:txBody>
          <a:bodyPr/>
          <a:lstStyle/>
          <a:p>
            <a:r>
              <a:rPr lang="en-US" sz="2400" dirty="0"/>
              <a:t>Karime Salomon Z.</a:t>
            </a:r>
          </a:p>
        </p:txBody>
      </p:sp>
      <p:pic>
        <p:nvPicPr>
          <p:cNvPr id="4" name="Picture 2" descr="https://cdn.tutsplus.com/net/uploads/legacy/2106_bdd/cucumb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68" y="1931695"/>
            <a:ext cx="6502804" cy="22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9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make it being recognized?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3837" cy="47295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Use hook to load the basic configuration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AfterConfiguration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do |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# read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configuration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load_app_config_file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# Load application configuration parameters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app_user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configuration['app']['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admin_user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app_pass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configuration['app']['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admin_pass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app_host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configuration['app']['host']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app_port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configuration['app']['port']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app_root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configuration['app']['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46531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functional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04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Add a helper into support/helper, you can call it </a:t>
            </a:r>
            <a:r>
              <a:rPr lang="en-US" dirty="0" err="1"/>
              <a:t>rest_service_testing.rb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#Add the library for HTTP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 'net/http'</a:t>
            </a:r>
          </a:p>
          <a:p>
            <a:pPr marL="0" indent="0">
              <a:buNone/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Rest_service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HTTP_TIMEOUT_FOR_RESPONSE = 180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# This method set up a connection 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Rest_service.get_connection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http_connection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= nil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http_connection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Net::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HTTP.new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4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app_host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http_connection.read_timeout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HTTP_TIMEOUT_FOR_RESPONSE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http_connection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335181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functional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Add a method to use each REST method 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Rest_service.get_request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(method,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request = nil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$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app_root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case method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when "POST"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request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Net::HTTP::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Post.new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when "PUT"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request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Net::HTTP::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Put.new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when "DELETE"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request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Net::HTTP::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Delete.new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when "GET"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request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Net::HTTP::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Get.new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request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4300" dirty="0"/>
              <a:t>If any basic authorization is required it should be define into the module with the syntaxes :</a:t>
            </a:r>
          </a:p>
          <a:p>
            <a:pPr marL="0" indent="0">
              <a:buNone/>
            </a:pP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request.basic_auth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($app_user,$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app_pass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3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19269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functional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 let’s execute the request: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Rest_service.execute_request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http_connection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http_request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http_response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http_connection.request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http_request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http_response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endParaRPr lang="en-US" sz="15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253865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service manually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postman:</a:t>
            </a:r>
          </a:p>
          <a:p>
            <a:pPr marL="0" indent="0">
              <a:buNone/>
            </a:pPr>
            <a:r>
              <a:rPr lang="en-US" sz="1500" dirty="0"/>
              <a:t>URL : </a:t>
            </a:r>
            <a:r>
              <a:rPr lang="en-US" sz="1500" dirty="0">
                <a:hlinkClick r:id="rId2"/>
              </a:rPr>
              <a:t>http://todo.ly/api/user.json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METHOD : POST</a:t>
            </a:r>
          </a:p>
          <a:p>
            <a:pPr marL="0" indent="0">
              <a:buNone/>
            </a:pPr>
            <a:r>
              <a:rPr lang="en-US" sz="1500" dirty="0"/>
              <a:t>Body </a:t>
            </a:r>
            <a:r>
              <a:rPr lang="en-US" sz="1500" dirty="0" err="1"/>
              <a:t>json</a:t>
            </a:r>
            <a:r>
              <a:rPr lang="en-US" sz="1500" dirty="0"/>
              <a:t> :</a:t>
            </a:r>
          </a:p>
          <a:p>
            <a:pPr marL="0" indent="0">
              <a:buNone/>
            </a:pPr>
            <a:r>
              <a:rPr lang="en-US" sz="1500" dirty="0"/>
              <a:t> {</a:t>
            </a:r>
          </a:p>
          <a:p>
            <a:pPr marL="0" indent="0">
              <a:buNone/>
            </a:pPr>
            <a:r>
              <a:rPr lang="en-US" sz="1500" dirty="0"/>
              <a:t>  "</a:t>
            </a:r>
            <a:r>
              <a:rPr lang="en-US" sz="1500" dirty="0" err="1"/>
              <a:t>UserObject</a:t>
            </a:r>
            <a:r>
              <a:rPr lang="en-US" sz="1500" dirty="0"/>
              <a:t>": {</a:t>
            </a:r>
          </a:p>
          <a:p>
            <a:pPr marL="0" indent="0">
              <a:buNone/>
            </a:pPr>
            <a:r>
              <a:rPr lang="en-US" sz="1500" dirty="0"/>
              <a:t>    	"Email": "use123r@email.com",</a:t>
            </a:r>
          </a:p>
          <a:p>
            <a:pPr marL="0" indent="0">
              <a:buNone/>
            </a:pPr>
            <a:r>
              <a:rPr lang="en-US" sz="1500" dirty="0"/>
              <a:t>    	"</a:t>
            </a:r>
            <a:r>
              <a:rPr lang="en-US" sz="1500" dirty="0" err="1"/>
              <a:t>FullName</a:t>
            </a:r>
            <a:r>
              <a:rPr lang="en-US" sz="1500" dirty="0"/>
              <a:t>": "Joe Blow",</a:t>
            </a:r>
          </a:p>
          <a:p>
            <a:pPr marL="0" indent="0">
              <a:buNone/>
            </a:pPr>
            <a:r>
              <a:rPr lang="en-US" sz="1500" dirty="0"/>
              <a:t>    	"Password": "</a:t>
            </a:r>
            <a:r>
              <a:rPr lang="en-US" sz="1500" dirty="0" err="1"/>
              <a:t>pASswoRd</a:t>
            </a:r>
            <a:r>
              <a:rPr lang="en-US" sz="1500" dirty="0"/>
              <a:t>"</a:t>
            </a:r>
          </a:p>
          <a:p>
            <a:pPr marL="0" indent="0">
              <a:buNone/>
            </a:pPr>
            <a:r>
              <a:rPr lang="en-US" sz="1500" dirty="0"/>
              <a:t>	  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29661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handle </a:t>
            </a:r>
            <a:r>
              <a:rPr lang="en-US" dirty="0" err="1"/>
              <a:t>json</a:t>
            </a:r>
            <a:r>
              <a:rPr lang="en-US" dirty="0"/>
              <a:t> in a test we need :</a:t>
            </a:r>
          </a:p>
          <a:p>
            <a:pPr marL="385763" indent="-385763">
              <a:buAutoNum type="arabicPeriod"/>
            </a:pPr>
            <a:r>
              <a:rPr lang="en-US" dirty="0"/>
              <a:t>To add gem </a:t>
            </a:r>
            <a:r>
              <a:rPr lang="en-US" dirty="0" err="1"/>
              <a:t>json_spec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Add to </a:t>
            </a:r>
            <a:r>
              <a:rPr lang="en-US" dirty="0" err="1"/>
              <a:t>env.rb</a:t>
            </a:r>
            <a:r>
              <a:rPr lang="en-US" dirty="0"/>
              <a:t> file </a:t>
            </a:r>
          </a:p>
          <a:p>
            <a:pPr marL="0" indent="0">
              <a:buNone/>
            </a:pPr>
            <a:r>
              <a:rPr lang="en-US" dirty="0"/>
              <a:t>require '</a:t>
            </a:r>
            <a:r>
              <a:rPr lang="en-US" dirty="0" err="1"/>
              <a:t>json_spec</a:t>
            </a:r>
            <a:r>
              <a:rPr lang="en-US" dirty="0"/>
              <a:t>/cucumber'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30190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feature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buAutoNum type="arabicPeriod"/>
            </a:pPr>
            <a:r>
              <a:rPr lang="en-US" dirty="0"/>
              <a:t>Create the connection to the URL</a:t>
            </a:r>
          </a:p>
          <a:p>
            <a:pPr marL="385763" indent="-385763">
              <a:buAutoNum type="arabicPeriod"/>
            </a:pPr>
            <a:r>
              <a:rPr lang="en-US" dirty="0"/>
              <a:t>Point to some specific service</a:t>
            </a:r>
          </a:p>
          <a:p>
            <a:pPr marL="385763" indent="-385763">
              <a:buAutoNum type="arabicPeriod"/>
            </a:pPr>
            <a:r>
              <a:rPr lang="en-US" dirty="0"/>
              <a:t>According the REST Method, we can send a request</a:t>
            </a:r>
          </a:p>
          <a:p>
            <a:pPr marL="385763" indent="-385763">
              <a:buAutoNum type="arabicPeriod"/>
            </a:pPr>
            <a:r>
              <a:rPr lang="en-US" dirty="0"/>
              <a:t>Then expect some HTTP code or any </a:t>
            </a:r>
            <a:r>
              <a:rPr lang="en-US" dirty="0" err="1"/>
              <a:t>json</a:t>
            </a:r>
            <a:r>
              <a:rPr lang="en-US" dirty="0"/>
              <a:t> response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13611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feature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api_test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Feature: Test API create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Scenario: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I have set a connection to application</a:t>
            </a:r>
          </a:p>
          <a:p>
            <a:pPr marL="0" indent="0">
              <a:buNone/>
            </a:pPr>
            <a:r>
              <a:rPr lang="en-US" dirty="0"/>
              <a:t>When I send a POST request to /</a:t>
            </a:r>
            <a:r>
              <a:rPr lang="en-US" dirty="0" err="1"/>
              <a:t>user.json</a:t>
            </a:r>
            <a:r>
              <a:rPr lang="en-US" dirty="0"/>
              <a:t> with </a:t>
            </a:r>
            <a:r>
              <a:rPr lang="en-US" dirty="0" err="1"/>
              <a:t>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"""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UserObject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	"Email": "use123r@email.com",</a:t>
            </a:r>
          </a:p>
          <a:p>
            <a:pPr marL="0" indent="0">
              <a:buNone/>
            </a:pPr>
            <a:r>
              <a:rPr lang="en-US" dirty="0"/>
              <a:t>    	"</a:t>
            </a:r>
            <a:r>
              <a:rPr lang="en-US" dirty="0" err="1"/>
              <a:t>FullName</a:t>
            </a:r>
            <a:r>
              <a:rPr lang="en-US" dirty="0"/>
              <a:t>": "Joe Blow",</a:t>
            </a:r>
          </a:p>
          <a:p>
            <a:pPr marL="0" indent="0">
              <a:buNone/>
            </a:pPr>
            <a:r>
              <a:rPr lang="en-US" dirty="0"/>
              <a:t>    	"Password": "</a:t>
            </a:r>
            <a:r>
              <a:rPr lang="en-US" dirty="0" err="1"/>
              <a:t>pASswoRd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	  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"""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I expect HTTP code 200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22972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4605"/>
            <a:ext cx="8229600" cy="34417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50" dirty="0"/>
              <a:t>Given /^I have set a connection to todo.ly service$/ do </a:t>
            </a:r>
          </a:p>
          <a:p>
            <a:pPr marL="0" indent="0">
              <a:buNone/>
            </a:pPr>
            <a:r>
              <a:rPr lang="en-US" sz="1350" dirty="0"/>
              <a:t>  @</a:t>
            </a:r>
            <a:r>
              <a:rPr lang="en-US" sz="1350" dirty="0" err="1"/>
              <a:t>http_connection</a:t>
            </a:r>
            <a:r>
              <a:rPr lang="en-US" sz="1350" dirty="0"/>
              <a:t> = </a:t>
            </a:r>
            <a:r>
              <a:rPr lang="en-US" sz="1350" dirty="0" err="1"/>
              <a:t>Rest_service.get_connection</a:t>
            </a:r>
            <a:endParaRPr lang="en-US" sz="1350" dirty="0"/>
          </a:p>
          <a:p>
            <a:pPr marL="0" indent="0">
              <a:buNone/>
            </a:pPr>
            <a:r>
              <a:rPr lang="en-US" sz="1350" dirty="0"/>
              <a:t>end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When /^I send a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(PUT|POST) </a:t>
            </a:r>
            <a:r>
              <a:rPr lang="en-US" sz="1350" dirty="0"/>
              <a:t>request to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(.*?)</a:t>
            </a:r>
            <a:r>
              <a:rPr lang="en-US" sz="1350" dirty="0"/>
              <a:t> with </a:t>
            </a:r>
            <a:r>
              <a:rPr lang="en-US" sz="1350" dirty="0" err="1"/>
              <a:t>json</a:t>
            </a:r>
            <a:r>
              <a:rPr lang="en-US" sz="1350" dirty="0"/>
              <a:t>$/ do |method, </a:t>
            </a:r>
            <a:r>
              <a:rPr lang="en-US" sz="1350" dirty="0" err="1"/>
              <a:t>end_point</a:t>
            </a:r>
            <a:r>
              <a:rPr lang="en-US" sz="1350" dirty="0"/>
              <a:t>, </a:t>
            </a:r>
            <a:r>
              <a:rPr lang="en-US" sz="1350" dirty="0" err="1"/>
              <a:t>json_text</a:t>
            </a:r>
            <a:r>
              <a:rPr lang="en-US" sz="1350" dirty="0"/>
              <a:t>|</a:t>
            </a:r>
          </a:p>
          <a:p>
            <a:pPr marL="0" indent="0">
              <a:buNone/>
            </a:pPr>
            <a:r>
              <a:rPr lang="en-US" sz="1350" dirty="0"/>
              <a:t>  </a:t>
            </a:r>
            <a:r>
              <a:rPr lang="en-US" sz="1350" dirty="0" err="1"/>
              <a:t>http_request</a:t>
            </a:r>
            <a:r>
              <a:rPr lang="en-US" sz="1350" dirty="0"/>
              <a:t> = </a:t>
            </a:r>
            <a:r>
              <a:rPr lang="en-US" sz="1350" dirty="0" err="1"/>
              <a:t>Rest_service.get_request</a:t>
            </a:r>
            <a:r>
              <a:rPr lang="en-US" sz="1350" dirty="0"/>
              <a:t>(method, </a:t>
            </a:r>
            <a:r>
              <a:rPr lang="en-US" sz="1350" dirty="0" err="1"/>
              <a:t>end_point</a:t>
            </a:r>
            <a:r>
              <a:rPr lang="en-US" sz="1350" dirty="0"/>
              <a:t>)</a:t>
            </a:r>
          </a:p>
          <a:p>
            <a:pPr marL="0" indent="0">
              <a:buNone/>
            </a:pPr>
            <a:r>
              <a:rPr lang="en-US" sz="1350" dirty="0"/>
              <a:t>  </a:t>
            </a:r>
            <a:r>
              <a:rPr lang="en-US" sz="1350" dirty="0" err="1"/>
              <a:t>http_request.body</a:t>
            </a:r>
            <a:r>
              <a:rPr lang="en-US" sz="1350" dirty="0"/>
              <a:t> = </a:t>
            </a:r>
            <a:r>
              <a:rPr lang="en-US" sz="1350" dirty="0" err="1"/>
              <a:t>json_text</a:t>
            </a:r>
            <a:endParaRPr lang="en-US" sz="1350" dirty="0"/>
          </a:p>
          <a:p>
            <a:pPr marL="0" indent="0">
              <a:buNone/>
            </a:pPr>
            <a:r>
              <a:rPr lang="en-US" sz="1350" dirty="0"/>
              <a:t>  @</a:t>
            </a:r>
            <a:r>
              <a:rPr lang="en-US" sz="1350" dirty="0" err="1"/>
              <a:t>http_response</a:t>
            </a:r>
            <a:r>
              <a:rPr lang="en-US" sz="1350" dirty="0"/>
              <a:t> = </a:t>
            </a:r>
            <a:r>
              <a:rPr lang="en-US" sz="1350" dirty="0" err="1"/>
              <a:t>Rest_service.execute_request</a:t>
            </a:r>
            <a:r>
              <a:rPr lang="en-US" sz="1350" dirty="0"/>
              <a:t>(@</a:t>
            </a:r>
            <a:r>
              <a:rPr lang="en-US" sz="1350" dirty="0" err="1"/>
              <a:t>http_connection</a:t>
            </a:r>
            <a:r>
              <a:rPr lang="en-US" sz="1350" dirty="0"/>
              <a:t>, </a:t>
            </a:r>
            <a:r>
              <a:rPr lang="en-US" sz="1350" dirty="0" err="1"/>
              <a:t>http_request</a:t>
            </a:r>
            <a:r>
              <a:rPr lang="en-US" sz="1350" dirty="0"/>
              <a:t>)</a:t>
            </a:r>
          </a:p>
          <a:p>
            <a:pPr marL="0" indent="0">
              <a:buNone/>
            </a:pPr>
            <a:r>
              <a:rPr lang="en-US" sz="1350" dirty="0"/>
              <a:t>   @</a:t>
            </a:r>
            <a:r>
              <a:rPr lang="en-US" sz="1350" dirty="0" err="1"/>
              <a:t>last_json</a:t>
            </a:r>
            <a:r>
              <a:rPr lang="en-US" sz="1350" dirty="0"/>
              <a:t> = @</a:t>
            </a:r>
            <a:r>
              <a:rPr lang="en-US" sz="1350" dirty="0" err="1"/>
              <a:t>http_response.body</a:t>
            </a:r>
            <a:endParaRPr lang="en-US" sz="1350" dirty="0"/>
          </a:p>
          <a:p>
            <a:pPr marL="0" indent="0">
              <a:buNone/>
            </a:pPr>
            <a:r>
              <a:rPr lang="en-US" sz="1350" dirty="0"/>
              <a:t>end</a:t>
            </a:r>
          </a:p>
          <a:p>
            <a:pPr marL="0" indent="0">
              <a:buNone/>
            </a:pPr>
            <a:endParaRPr lang="en-US" sz="825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19803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4605"/>
            <a:ext cx="8229600" cy="34417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50" dirty="0"/>
              <a:t>When /^I send a (GET) request to "(.*?)"$/ do |method, </a:t>
            </a:r>
            <a:r>
              <a:rPr lang="en-US" sz="1350" dirty="0" err="1"/>
              <a:t>end_point</a:t>
            </a:r>
            <a:r>
              <a:rPr lang="en-US" sz="1350" dirty="0"/>
              <a:t>|</a:t>
            </a:r>
          </a:p>
          <a:p>
            <a:pPr marL="0" indent="0">
              <a:buNone/>
            </a:pPr>
            <a:r>
              <a:rPr lang="en-US" sz="1350" dirty="0"/>
              <a:t>  </a:t>
            </a:r>
            <a:r>
              <a:rPr lang="en-US" sz="1350" dirty="0" err="1"/>
              <a:t>http_request</a:t>
            </a:r>
            <a:r>
              <a:rPr lang="en-US" sz="1350" dirty="0"/>
              <a:t> = </a:t>
            </a:r>
            <a:r>
              <a:rPr lang="en-US" sz="1350" dirty="0" err="1"/>
              <a:t>Rest_service.get_request</a:t>
            </a:r>
            <a:r>
              <a:rPr lang="en-US" sz="1350" dirty="0"/>
              <a:t>(method, </a:t>
            </a:r>
            <a:r>
              <a:rPr lang="en-US" sz="1350" dirty="0" err="1"/>
              <a:t>end_point</a:t>
            </a:r>
            <a:r>
              <a:rPr lang="en-US" sz="1350" dirty="0"/>
              <a:t>)</a:t>
            </a:r>
          </a:p>
          <a:p>
            <a:pPr marL="0" indent="0">
              <a:buNone/>
            </a:pPr>
            <a:r>
              <a:rPr lang="en-US" sz="1350" dirty="0"/>
              <a:t>  @</a:t>
            </a:r>
            <a:r>
              <a:rPr lang="en-US" sz="1350" dirty="0" err="1"/>
              <a:t>http_response</a:t>
            </a:r>
            <a:r>
              <a:rPr lang="en-US" sz="1350" dirty="0"/>
              <a:t> = </a:t>
            </a:r>
            <a:r>
              <a:rPr lang="en-US" sz="1350" dirty="0" err="1"/>
              <a:t>Rest_service.execute_request</a:t>
            </a:r>
            <a:r>
              <a:rPr lang="en-US" sz="1350" dirty="0"/>
              <a:t>(@</a:t>
            </a:r>
            <a:r>
              <a:rPr lang="en-US" sz="1350" dirty="0" err="1"/>
              <a:t>http_connection</a:t>
            </a:r>
            <a:r>
              <a:rPr lang="en-US" sz="1350" dirty="0"/>
              <a:t>, </a:t>
            </a:r>
            <a:r>
              <a:rPr lang="en-US" sz="1350" dirty="0" err="1"/>
              <a:t>http_request</a:t>
            </a:r>
            <a:r>
              <a:rPr lang="en-US" sz="1350" dirty="0"/>
              <a:t>)</a:t>
            </a:r>
          </a:p>
          <a:p>
            <a:pPr marL="0" indent="0">
              <a:buNone/>
            </a:pPr>
            <a:r>
              <a:rPr lang="en-US" sz="1350" dirty="0"/>
              <a:t>   @</a:t>
            </a:r>
            <a:r>
              <a:rPr lang="en-US" sz="1350" dirty="0" err="1"/>
              <a:t>last_json</a:t>
            </a:r>
            <a:r>
              <a:rPr lang="en-US" sz="1350" dirty="0"/>
              <a:t> = @</a:t>
            </a:r>
            <a:r>
              <a:rPr lang="en-US" sz="1350" dirty="0" err="1"/>
              <a:t>http_response.body</a:t>
            </a:r>
            <a:endParaRPr lang="en-US" sz="1350" dirty="0"/>
          </a:p>
          <a:p>
            <a:pPr marL="0" indent="0">
              <a:buNone/>
            </a:pPr>
            <a:r>
              <a:rPr lang="en-US" sz="1350" dirty="0"/>
              <a:t>end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Then /^I expect HTTP code (\d+)$/ do |</a:t>
            </a:r>
            <a:r>
              <a:rPr lang="en-US" sz="1350" dirty="0" err="1"/>
              <a:t>http_code</a:t>
            </a:r>
            <a:r>
              <a:rPr lang="en-US" sz="1350" dirty="0"/>
              <a:t>|</a:t>
            </a:r>
          </a:p>
          <a:p>
            <a:pPr marL="0" indent="0">
              <a:buNone/>
            </a:pPr>
            <a:r>
              <a:rPr lang="en-US" sz="1350" dirty="0"/>
              <a:t>  expect(@</a:t>
            </a:r>
            <a:r>
              <a:rPr lang="en-US" sz="1350" dirty="0" err="1"/>
              <a:t>http_response.code</a:t>
            </a:r>
            <a:r>
              <a:rPr lang="en-US" sz="1350" dirty="0"/>
              <a:t>).to </a:t>
            </a:r>
            <a:r>
              <a:rPr lang="en-US" sz="1350" dirty="0" err="1"/>
              <a:t>eql</a:t>
            </a:r>
            <a:r>
              <a:rPr lang="en-US" sz="1350" dirty="0"/>
              <a:t>(</a:t>
            </a:r>
            <a:r>
              <a:rPr lang="en-US" sz="1350" dirty="0" err="1"/>
              <a:t>http_code</a:t>
            </a:r>
            <a:r>
              <a:rPr lang="en-US" sz="1350" dirty="0"/>
              <a:t>)</a:t>
            </a:r>
          </a:p>
          <a:p>
            <a:pPr marL="0" indent="0">
              <a:buNone/>
            </a:pPr>
            <a:r>
              <a:rPr lang="en-US" sz="1350" dirty="0"/>
              <a:t>end</a:t>
            </a:r>
          </a:p>
          <a:p>
            <a:pPr marL="0" indent="0">
              <a:buNone/>
            </a:pPr>
            <a:endParaRPr lang="en-US" sz="135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23365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Global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something to happen once before any scenario is run - just put that code at the top-level in your </a:t>
            </a:r>
            <a:r>
              <a:rPr lang="en-US" dirty="0" err="1"/>
              <a:t>env.rb</a:t>
            </a:r>
            <a:r>
              <a:rPr lang="en-US" dirty="0"/>
              <a:t> file (or any other file in your features/support directory. Use </a:t>
            </a:r>
            <a:r>
              <a:rPr lang="en-US" dirty="0" err="1"/>
              <a:t>Kernel#at_exit</a:t>
            </a:r>
            <a:r>
              <a:rPr lang="en-US" dirty="0"/>
              <a:t> for global teardown.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my_heavy_object</a:t>
            </a:r>
            <a:r>
              <a:rPr lang="en-US" dirty="0"/>
              <a:t> = </a:t>
            </a:r>
            <a:r>
              <a:rPr lang="en-US" dirty="0" err="1"/>
              <a:t>HeavyObject.new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my_heavy_object.do_it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at_exit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my_heavy_object.undo_it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318296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json</a:t>
            </a:r>
            <a:r>
              <a:rPr lang="en-US" dirty="0"/>
              <a:t> validation in feature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api_test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Feature: Test API create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Scenario: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I have set a connection to todo.ly service</a:t>
            </a:r>
          </a:p>
          <a:p>
            <a:pPr marL="0" indent="0">
              <a:buNone/>
            </a:pPr>
            <a:r>
              <a:rPr lang="en-US" dirty="0"/>
              <a:t>When I send a POST request to /</a:t>
            </a:r>
            <a:r>
              <a:rPr lang="en-US" dirty="0" err="1"/>
              <a:t>user.json</a:t>
            </a:r>
            <a:r>
              <a:rPr lang="en-US" dirty="0"/>
              <a:t> with </a:t>
            </a:r>
            <a:r>
              <a:rPr lang="en-US" dirty="0" err="1"/>
              <a:t>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"""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UserObject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	"Email": "use123r@email.com",</a:t>
            </a:r>
          </a:p>
          <a:p>
            <a:pPr marL="0" indent="0">
              <a:buNone/>
            </a:pPr>
            <a:r>
              <a:rPr lang="en-US" dirty="0"/>
              <a:t>    	"</a:t>
            </a:r>
            <a:r>
              <a:rPr lang="en-US" dirty="0" err="1"/>
              <a:t>FullName</a:t>
            </a:r>
            <a:r>
              <a:rPr lang="en-US" dirty="0"/>
              <a:t>": "Joe Blow",</a:t>
            </a:r>
          </a:p>
          <a:p>
            <a:pPr marL="0" indent="0">
              <a:buNone/>
            </a:pPr>
            <a:r>
              <a:rPr lang="en-US" dirty="0"/>
              <a:t>    	"Password": "</a:t>
            </a:r>
            <a:r>
              <a:rPr lang="en-US" dirty="0" err="1"/>
              <a:t>pASswoRd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	  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"""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I expect HTTP code 200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 I expect JSON equal to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"""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ErrorMessage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": "Invalid Email Address",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ErrorCode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": 307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"""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9182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4605"/>
            <a:ext cx="8229600" cy="344179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2400" dirty="0"/>
              <a:t>Then /^I expect JSON equal to$/ do |</a:t>
            </a:r>
            <a:r>
              <a:rPr lang="en-US" sz="2400" dirty="0" err="1"/>
              <a:t>json_text</a:t>
            </a:r>
            <a:r>
              <a:rPr lang="en-US" sz="2400" dirty="0"/>
              <a:t>|</a:t>
            </a:r>
          </a:p>
          <a:p>
            <a:pPr marL="0" indent="0">
              <a:buNone/>
            </a:pPr>
            <a:r>
              <a:rPr lang="en-US" sz="2400" dirty="0"/>
              <a:t>  expect(@</a:t>
            </a:r>
            <a:r>
              <a:rPr lang="en-US" sz="2400" dirty="0" err="1"/>
              <a:t>last_json</a:t>
            </a:r>
            <a:r>
              <a:rPr lang="en-US" sz="2400" dirty="0"/>
              <a:t>).to </a:t>
            </a:r>
            <a:r>
              <a:rPr lang="en-US" sz="2400" dirty="0" err="1"/>
              <a:t>be_json_eql</a:t>
            </a:r>
            <a:r>
              <a:rPr lang="en-US" sz="2400" dirty="0"/>
              <a:t> </a:t>
            </a:r>
            <a:r>
              <a:rPr lang="en-US" sz="2400" dirty="0" err="1"/>
              <a:t>json_text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end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Execute it using tags, using feature file name, generating report, with result on cmd.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41762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more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79" y="1600200"/>
            <a:ext cx="8902521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When /^I send a (PUT|POST) request to (.*?) with </a:t>
            </a:r>
            <a:r>
              <a:rPr lang="en-US" dirty="0" err="1"/>
              <a:t>json</a:t>
            </a:r>
            <a:r>
              <a:rPr lang="en-US" dirty="0"/>
              <a:t>$/ do |method, </a:t>
            </a:r>
            <a:r>
              <a:rPr lang="en-US" dirty="0" err="1"/>
              <a:t>end_point</a:t>
            </a:r>
            <a:r>
              <a:rPr lang="en-US" dirty="0"/>
              <a:t>, </a:t>
            </a:r>
            <a:r>
              <a:rPr lang="en-US" dirty="0" err="1"/>
              <a:t>json_text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http_request</a:t>
            </a:r>
            <a:r>
              <a:rPr lang="en-US" dirty="0"/>
              <a:t> = </a:t>
            </a:r>
            <a:r>
              <a:rPr lang="en-US" dirty="0" err="1"/>
              <a:t>Rest_service.get_request</a:t>
            </a:r>
            <a:r>
              <a:rPr lang="en-US" dirty="0"/>
              <a:t>(method, </a:t>
            </a:r>
            <a:r>
              <a:rPr lang="en-US" dirty="0" err="1"/>
              <a:t>end_point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http_request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['content-type'] = 'application/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'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http_request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['accept'] = 'application/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'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http_request.body</a:t>
            </a:r>
            <a:r>
              <a:rPr lang="en-US" dirty="0"/>
              <a:t> = </a:t>
            </a:r>
            <a:r>
              <a:rPr lang="en-US" dirty="0" err="1"/>
              <a:t>json_text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900" dirty="0"/>
              <a:t>@</a:t>
            </a:r>
            <a:r>
              <a:rPr lang="en-US" sz="2900" dirty="0" err="1"/>
              <a:t>http_response</a:t>
            </a:r>
            <a:r>
              <a:rPr lang="en-US" sz="2900" dirty="0"/>
              <a:t> = </a:t>
            </a:r>
            <a:r>
              <a:rPr lang="en-US" sz="2900" dirty="0" err="1"/>
              <a:t>Rest_service.execute_request</a:t>
            </a:r>
            <a:r>
              <a:rPr lang="en-US" sz="2900" dirty="0"/>
              <a:t>(@</a:t>
            </a:r>
            <a:r>
              <a:rPr lang="en-US" sz="2900" dirty="0" err="1"/>
              <a:t>http_connection</a:t>
            </a:r>
            <a:r>
              <a:rPr lang="en-US" sz="2900" dirty="0"/>
              <a:t>, </a:t>
            </a:r>
            <a:r>
              <a:rPr lang="en-US" sz="2900" dirty="0" err="1"/>
              <a:t>http_request</a:t>
            </a:r>
            <a:r>
              <a:rPr lang="en-US" sz="2900" dirty="0"/>
              <a:t>)</a:t>
            </a:r>
          </a:p>
          <a:p>
            <a:pPr marL="0" indent="0">
              <a:buNone/>
            </a:pPr>
            <a:r>
              <a:rPr lang="en-US" dirty="0"/>
              <a:t>  @</a:t>
            </a:r>
            <a:r>
              <a:rPr lang="en-US" dirty="0" err="1"/>
              <a:t>last_json</a:t>
            </a:r>
            <a:r>
              <a:rPr lang="en-US" dirty="0"/>
              <a:t> = @</a:t>
            </a:r>
            <a:r>
              <a:rPr lang="en-US" dirty="0" err="1"/>
              <a:t>http_response.body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43260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43" y="274638"/>
            <a:ext cx="888654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 : </a:t>
            </a:r>
            <a:r>
              <a:rPr lang="en-US" dirty="0" err="1"/>
              <a:t>Json</a:t>
            </a:r>
            <a:r>
              <a:rPr lang="en-US" dirty="0"/>
              <a:t> response using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63" y="1600200"/>
            <a:ext cx="8735627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Given I have read the JSON from the file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"/example_2/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SimpleIncreaseRequest.json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I keep the JSON as "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SimpleIncreaseRequest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And I have read the JSON from the file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"/example_2/EXAMPLE_1_SimpleIncreaseResponse.json"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I keep the JSON as "EXAMPLE_1_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SimpleIncreaseResponse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I have set a connection to EXAMPLE_1 service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When I send a POST request to "/pricing/price" with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%{</a:t>
            </a:r>
            <a:r>
              <a:rPr lang="en-US" sz="2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SimpleIncreaseRequest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I expect HTTP code 200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And I expect pricing JSON equivalent to %{</a:t>
            </a:r>
            <a:r>
              <a:rPr lang="en-US" sz="2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EXAMPLE_1_SimpleIncreaseResponse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29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43" y="274638"/>
            <a:ext cx="888654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 : </a:t>
            </a:r>
            <a:r>
              <a:rPr lang="en-US" dirty="0" err="1"/>
              <a:t>Json</a:t>
            </a:r>
            <a:r>
              <a:rPr lang="en-US" dirty="0"/>
              <a:t> response using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63" y="1600200"/>
            <a:ext cx="873562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Given /^I have read the JSON from the file "(.*?)"$/ do |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file_complete_path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$DATA_FOLDER +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last_json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Json.read_data_from_file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file_complete_path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Some steps from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spec :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https://github.com/collectiveidea/json_spec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I keep the JSON as “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XXX_VALUE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When /^I send a (PUT|POST) request to "(.*?)" with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%\{(.*?)\}$/ do |method,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json_variable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http_request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Http.get_request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(method,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http_request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['content-type'] = 'application/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http_request.body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Json.get_data_from_memory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json_variable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http_response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Http.execute_request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http_connection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http_request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last_json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http_response.body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43868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43" y="274638"/>
            <a:ext cx="888654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 : </a:t>
            </a:r>
            <a:r>
              <a:rPr lang="en-US" dirty="0" err="1"/>
              <a:t>Json</a:t>
            </a:r>
            <a:r>
              <a:rPr lang="en-US" dirty="0"/>
              <a:t> response using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63" y="1600200"/>
            <a:ext cx="8735627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# This method returns the JSON stored in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JsonSpec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memory based on its key.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# @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key [String]: The key used to store the JSON into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JsonSpec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memory.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Json.get_data_from_memory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JsonSpec.memory.each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do |tuple|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tuple[0].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key.to_s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tuple[1]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RSpec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::Expectations::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ExpectationNotMetError.new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("#{key} not stored in memory.")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3799885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1390" cy="1143000"/>
          </a:xfrm>
        </p:spPr>
        <p:txBody>
          <a:bodyPr>
            <a:noAutofit/>
          </a:bodyPr>
          <a:lstStyle/>
          <a:p>
            <a:r>
              <a:rPr lang="en-US" sz="3600" dirty="0"/>
              <a:t>Example 2: E2E API test (files and </a:t>
            </a:r>
            <a:r>
              <a:rPr lang="en-US" sz="3600" dirty="0" err="1"/>
              <a:t>json</a:t>
            </a:r>
            <a:r>
              <a:rPr lang="en-US" sz="3600" dirty="0"/>
              <a:t>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87" y="1600200"/>
            <a:ext cx="8904303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Given I have read the JSON from the file "/example_2/increase/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SimpleRequestWithPreferredFlights.json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I keep the JSON as 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RequestWithPreferredFlights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I have set a connection to </a:t>
            </a: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EXAMPLE_1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When I send a POST request to "/xxx/service_1" with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%{</a:t>
            </a:r>
            <a:r>
              <a:rPr lang="en-US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RequestWithPreferredFlights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Then I expect HTTP code 200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I expect JSON equal to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"""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Code_type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": "XY123",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"message": "Action succeeded",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"Code": 5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"""</a:t>
            </a: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Given I have set a connection to </a:t>
            </a: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When I send a POST request to "/xxx/service_2 " with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%{</a:t>
            </a:r>
            <a:r>
              <a:rPr lang="en-US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RequestWithPreferredFlights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Then I expect HTTP code 200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I expect JSON equal to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"""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"Code": 5,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"message": "Action succeeded ",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Code_type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": "XY123"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"""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24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71" y="386178"/>
            <a:ext cx="8686800" cy="55929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 : Data driven – Add headers – Modify </a:t>
            </a:r>
            <a:r>
              <a:rPr lang="en-US" dirty="0" err="1"/>
              <a:t>json</a:t>
            </a:r>
            <a:r>
              <a:rPr lang="en-US" dirty="0"/>
              <a:t>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70" y="1407115"/>
            <a:ext cx="8229600" cy="545088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Scenario Outline: Make </a:t>
            </a:r>
            <a:r>
              <a:rPr lang="en-US" dirty="0" err="1"/>
              <a:t>reuest</a:t>
            </a:r>
            <a:r>
              <a:rPr lang="en-US" dirty="0"/>
              <a:t> with </a:t>
            </a:r>
            <a:r>
              <a:rPr lang="en-US" dirty="0" err="1"/>
              <a:t>differente</a:t>
            </a:r>
            <a:r>
              <a:rPr lang="en-US" dirty="0"/>
              <a:t>  travelers</a:t>
            </a:r>
          </a:p>
          <a:p>
            <a:pPr marL="0" indent="0">
              <a:buNone/>
            </a:pPr>
            <a:r>
              <a:rPr lang="en-US" dirty="0"/>
              <a:t>   Given I have set a connection to EXAMPLE service</a:t>
            </a:r>
          </a:p>
          <a:p>
            <a:pPr marL="0" indent="0">
              <a:buNone/>
            </a:pPr>
            <a:r>
              <a:rPr lang="en-US" dirty="0"/>
              <a:t>   When I set headers values :</a:t>
            </a:r>
          </a:p>
          <a:p>
            <a:pPr marL="400050" lvl="1" indent="0">
              <a:buNone/>
            </a:pPr>
            <a:r>
              <a:rPr lang="en-US" sz="2400" dirty="0"/>
              <a:t>      |</a:t>
            </a:r>
            <a:r>
              <a:rPr lang="en-US" sz="2400" dirty="0" err="1"/>
              <a:t>Content-Type|application</a:t>
            </a:r>
            <a:r>
              <a:rPr lang="en-US" sz="2400" dirty="0"/>
              <a:t>/</a:t>
            </a:r>
            <a:r>
              <a:rPr lang="en-US" sz="2400" dirty="0" err="1"/>
              <a:t>json</a:t>
            </a:r>
            <a:r>
              <a:rPr lang="en-US" sz="2400" dirty="0"/>
              <a:t>|</a:t>
            </a:r>
          </a:p>
          <a:p>
            <a:pPr marL="400050" lvl="1" indent="0">
              <a:buNone/>
            </a:pPr>
            <a:r>
              <a:rPr lang="en-US" sz="2400" dirty="0"/>
              <a:t>      |Accept      |application/</a:t>
            </a:r>
            <a:r>
              <a:rPr lang="en-US" sz="2400" dirty="0" err="1"/>
              <a:t>json</a:t>
            </a:r>
            <a:r>
              <a:rPr lang="en-US" sz="2400" dirty="0"/>
              <a:t>, text/</a:t>
            </a:r>
            <a:r>
              <a:rPr lang="en-US" sz="2400" dirty="0" err="1"/>
              <a:t>javascript</a:t>
            </a:r>
            <a:r>
              <a:rPr lang="en-US" sz="2400" dirty="0"/>
              <a:t>, */*; q=0.01|</a:t>
            </a:r>
          </a:p>
          <a:p>
            <a:pPr marL="400050" lvl="1" indent="0">
              <a:buNone/>
            </a:pPr>
            <a:r>
              <a:rPr lang="en-US" sz="2400" dirty="0"/>
              <a:t>      |EXAMPLE-Traveler  |&lt;Traveler&gt;|</a:t>
            </a:r>
          </a:p>
          <a:p>
            <a:pPr marL="400050" lvl="1" indent="0">
              <a:buNone/>
            </a:pPr>
            <a:r>
              <a:rPr lang="en-US" sz="2400" dirty="0"/>
              <a:t>      |X-EXAMPLE-ASYNC |true|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And I send a POST request to "/quotes" for TRAVEL with values</a:t>
            </a:r>
          </a:p>
          <a:p>
            <a:pPr marL="400050" lvl="1" indent="0">
              <a:buNone/>
            </a:pPr>
            <a:r>
              <a:rPr lang="en-US" sz="2400" dirty="0"/>
              <a:t>      |GROUP_NAME|&lt;GROUP_NAME&gt;|</a:t>
            </a:r>
          </a:p>
          <a:p>
            <a:pPr marL="400050" lvl="1" indent="0">
              <a:buNone/>
            </a:pPr>
            <a:r>
              <a:rPr lang="en-US" sz="2400" dirty="0"/>
              <a:t>      |ORIGIN_1|&lt;ORG_1&gt;|</a:t>
            </a:r>
          </a:p>
          <a:p>
            <a:pPr marL="400050" lvl="1" indent="0">
              <a:buNone/>
            </a:pPr>
            <a:r>
              <a:rPr lang="en-US" sz="2400" dirty="0"/>
              <a:t>      |DESTINATION_1|&lt;DEST_1&gt;|</a:t>
            </a:r>
          </a:p>
          <a:p>
            <a:pPr marL="400050" lvl="1" indent="0">
              <a:buNone/>
            </a:pPr>
            <a:r>
              <a:rPr lang="en-US" sz="2400" dirty="0"/>
              <a:t>      |DEPART_DATE_1|&lt;DEPT_1&gt;|</a:t>
            </a:r>
          </a:p>
          <a:p>
            <a:pPr marL="400050" lvl="1" indent="0">
              <a:buNone/>
            </a:pPr>
            <a:r>
              <a:rPr lang="en-US" sz="2400" dirty="0"/>
              <a:t>      |ORIGIN_2|&lt;ORG_2&gt;|</a:t>
            </a:r>
          </a:p>
          <a:p>
            <a:pPr marL="400050" lvl="1" indent="0">
              <a:buNone/>
            </a:pPr>
            <a:r>
              <a:rPr lang="en-US" sz="2400" dirty="0"/>
              <a:t>      |DESTINATION_2|&lt;DEST_2&gt;|</a:t>
            </a:r>
          </a:p>
          <a:p>
            <a:pPr marL="400050" lvl="1" indent="0">
              <a:buNone/>
            </a:pPr>
            <a:r>
              <a:rPr lang="en-US" sz="2400" dirty="0"/>
              <a:t>      |DEPART_DATE_2|&lt;DEPT_2&gt;|</a:t>
            </a:r>
          </a:p>
          <a:p>
            <a:pPr marL="400050" lvl="1" indent="0">
              <a:buNone/>
            </a:pPr>
            <a:r>
              <a:rPr lang="en-US" sz="2400" dirty="0"/>
              <a:t>      |ORIGIN_3|&lt;ORG_3&gt;|</a:t>
            </a:r>
          </a:p>
          <a:p>
            <a:pPr marL="400050" lvl="1" indent="0">
              <a:buNone/>
            </a:pPr>
            <a:r>
              <a:rPr lang="en-US" sz="2400" dirty="0"/>
              <a:t>      |DESTINATION_3|&lt;DEST_3&gt;|</a:t>
            </a:r>
          </a:p>
          <a:p>
            <a:pPr marL="400050" lvl="1" indent="0">
              <a:buNone/>
            </a:pPr>
            <a:r>
              <a:rPr lang="en-US" sz="2400" dirty="0"/>
              <a:t>      |DEPART_DATE_3|&lt;DEPT_3&gt;|</a:t>
            </a:r>
          </a:p>
          <a:p>
            <a:pPr marL="400050" lvl="1" indent="0">
              <a:buNone/>
            </a:pPr>
            <a:r>
              <a:rPr lang="en-US" sz="2400" dirty="0"/>
              <a:t>      |COMP|&lt;COMP&gt;|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Then I expect HTTP code 201</a:t>
            </a:r>
          </a:p>
          <a:p>
            <a:pPr marL="0" indent="0">
              <a:buNone/>
            </a:pPr>
            <a:r>
              <a:rPr lang="en-US" dirty="0"/>
              <a:t>       And I keep the "id" as "$id" from JSON response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When I send GET requests to "/quotes" with "$id" until the </a:t>
            </a:r>
            <a:r>
              <a:rPr lang="en-US" dirty="0" err="1"/>
              <a:t>json</a:t>
            </a:r>
            <a:r>
              <a:rPr lang="en-US" dirty="0"/>
              <a:t> at "status" matches "COMPLETED"</a:t>
            </a:r>
          </a:p>
          <a:p>
            <a:pPr marL="0" indent="0">
              <a:buNone/>
            </a:pPr>
            <a:r>
              <a:rPr lang="en-US" dirty="0"/>
              <a:t>    Then I expect HTTP code 200</a:t>
            </a:r>
          </a:p>
          <a:p>
            <a:pPr marL="0" indent="0">
              <a:buNone/>
            </a:pPr>
            <a:r>
              <a:rPr lang="en-US" dirty="0"/>
              <a:t>      And I validate the response of the "id" displayed is "$id"</a:t>
            </a:r>
          </a:p>
          <a:p>
            <a:pPr marL="0" indent="0">
              <a:buNone/>
            </a:pPr>
            <a:r>
              <a:rPr lang="en-US" dirty="0"/>
              <a:t>      And I validate the response of the "</a:t>
            </a:r>
            <a:r>
              <a:rPr lang="en-US" dirty="0" err="1"/>
              <a:t>CodeResponse</a:t>
            </a:r>
            <a:r>
              <a:rPr lang="en-US" dirty="0"/>
              <a:t>" displayed is "&lt;CODE_GEN&gt;"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Examples:</a:t>
            </a:r>
          </a:p>
          <a:p>
            <a:pPr marL="0" indent="0">
              <a:buNone/>
            </a:pPr>
            <a:r>
              <a:rPr lang="en-US" dirty="0"/>
              <a:t>      |Traveler         |GROUP_NAME|ORG_1|DEST_1|DEPT_1  |ORG_2|DEST_2|DEPT_2   |ORG_3|DEST_3|DEPT_3   |CODE_GEN|</a:t>
            </a:r>
          </a:p>
          <a:p>
            <a:pPr marL="0" indent="0">
              <a:buNone/>
            </a:pPr>
            <a:r>
              <a:rPr lang="en-US" dirty="0"/>
              <a:t>      |XXXX123456|Example1          |CBA     |LPZ       |20170112|SCZ     |TJA       |20171002|TRN     |LPZ       |20171205|AAAAA123   |</a:t>
            </a:r>
          </a:p>
          <a:p>
            <a:pPr marL="0" indent="0">
              <a:buNone/>
            </a:pPr>
            <a:r>
              <a:rPr lang="en-US" dirty="0"/>
              <a:t>      |YYYY123456|Example2          |TJA      |SCR      |20181201|CBA     |TRN      |20181210|LPZ      |CBA      |20181215|AABB4123   |</a:t>
            </a:r>
          </a:p>
        </p:txBody>
      </p:sp>
    </p:spTree>
    <p:extLst>
      <p:ext uri="{BB962C8B-B14F-4D97-AF65-F5344CB8AC3E}">
        <p14:creationId xmlns:p14="http://schemas.microsoft.com/office/powerpoint/2010/main" val="55445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</a:t>
            </a:r>
            <a:r>
              <a:rPr lang="en-US" dirty="0" err="1"/>
              <a:t>Json</a:t>
            </a:r>
            <a:r>
              <a:rPr lang="en-US" dirty="0"/>
              <a:t> file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66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            "Type" : "TRAVEL",</a:t>
            </a:r>
          </a:p>
          <a:p>
            <a:pPr marL="0" indent="0">
              <a:buNone/>
            </a:pPr>
            <a:r>
              <a:rPr lang="en-US" dirty="0"/>
              <a:t>                "Name" : "GROUP_NAME",</a:t>
            </a:r>
          </a:p>
          <a:p>
            <a:pPr marL="0" indent="0">
              <a:buNone/>
            </a:pPr>
            <a:r>
              <a:rPr lang="en-US" dirty="0"/>
              <a:t>                "options" : [{</a:t>
            </a:r>
          </a:p>
          <a:p>
            <a:pPr marL="0" indent="0">
              <a:buNone/>
            </a:pPr>
            <a:r>
              <a:rPr lang="en-US" dirty="0"/>
              <a:t>                                                "origin" : "ORIGIN_1",</a:t>
            </a:r>
          </a:p>
          <a:p>
            <a:pPr marL="0" indent="0">
              <a:buNone/>
            </a:pPr>
            <a:r>
              <a:rPr lang="en-US" dirty="0"/>
              <a:t>                                                "destination" : "DESTINATION_1",</a:t>
            </a:r>
          </a:p>
          <a:p>
            <a:pPr marL="0" indent="0">
              <a:buNone/>
            </a:pPr>
            <a:r>
              <a:rPr lang="en-US" dirty="0"/>
              <a:t>                                                "</a:t>
            </a:r>
            <a:r>
              <a:rPr lang="en-US" dirty="0" err="1"/>
              <a:t>departureDate</a:t>
            </a:r>
            <a:r>
              <a:rPr lang="en-US" dirty="0"/>
              <a:t>" : "DEPART_DATE_1"</a:t>
            </a:r>
          </a:p>
          <a:p>
            <a:pPr marL="0" indent="0">
              <a:buNone/>
            </a:pPr>
            <a:r>
              <a:rPr lang="en-US" dirty="0"/>
              <a:t>                                }, {</a:t>
            </a:r>
          </a:p>
          <a:p>
            <a:pPr marL="0" indent="0">
              <a:buNone/>
            </a:pPr>
            <a:r>
              <a:rPr lang="en-US" dirty="0"/>
              <a:t>                                                "origin" : "ORIGIN_2",</a:t>
            </a:r>
          </a:p>
          <a:p>
            <a:pPr marL="0" indent="0">
              <a:buNone/>
            </a:pPr>
            <a:r>
              <a:rPr lang="en-US" dirty="0"/>
              <a:t>                                                "destination" : "DESTINATION_2",</a:t>
            </a:r>
          </a:p>
          <a:p>
            <a:pPr marL="0" indent="0">
              <a:buNone/>
            </a:pPr>
            <a:r>
              <a:rPr lang="en-US" dirty="0"/>
              <a:t>                                                "</a:t>
            </a:r>
            <a:r>
              <a:rPr lang="en-US" dirty="0" err="1"/>
              <a:t>departureDate</a:t>
            </a:r>
            <a:r>
              <a:rPr lang="en-US" dirty="0"/>
              <a:t>" : "DEPART_DATE_2"</a:t>
            </a:r>
          </a:p>
          <a:p>
            <a:pPr marL="0" indent="0">
              <a:buNone/>
            </a:pPr>
            <a:r>
              <a:rPr lang="en-US" dirty="0"/>
              <a:t>                                }, {</a:t>
            </a:r>
          </a:p>
          <a:p>
            <a:pPr marL="0" indent="0">
              <a:buNone/>
            </a:pPr>
            <a:r>
              <a:rPr lang="en-US" dirty="0"/>
              <a:t>                                                "origin" : "ORIGIN_3",</a:t>
            </a:r>
          </a:p>
          <a:p>
            <a:pPr marL="0" indent="0">
              <a:buNone/>
            </a:pPr>
            <a:r>
              <a:rPr lang="en-US" dirty="0"/>
              <a:t>                                                "destination" : "DESTINATION_3",</a:t>
            </a:r>
          </a:p>
          <a:p>
            <a:pPr marL="0" indent="0">
              <a:buNone/>
            </a:pPr>
            <a:r>
              <a:rPr lang="en-US" dirty="0"/>
              <a:t>                                                "</a:t>
            </a:r>
            <a:r>
              <a:rPr lang="en-US" dirty="0" err="1"/>
              <a:t>departureDate</a:t>
            </a:r>
            <a:r>
              <a:rPr lang="en-US" dirty="0"/>
              <a:t>" : "DEPART_DATE_3"</a:t>
            </a:r>
          </a:p>
          <a:p>
            <a:pPr marL="0" indent="0">
              <a:buNone/>
            </a:pPr>
            <a:r>
              <a:rPr lang="en-US" dirty="0"/>
              <a:t>                                }</a:t>
            </a:r>
          </a:p>
          <a:p>
            <a:pPr marL="0" indent="0">
              <a:buNone/>
            </a:pPr>
            <a:r>
              <a:rPr lang="en-US" dirty="0"/>
              <a:t>                ],</a:t>
            </a:r>
          </a:p>
          <a:p>
            <a:pPr marL="0" indent="0">
              <a:buNone/>
            </a:pPr>
            <a:r>
              <a:rPr lang="en-US" dirty="0"/>
              <a:t>                "information" : [{</a:t>
            </a:r>
          </a:p>
          <a:p>
            <a:pPr marL="0" indent="0">
              <a:buNone/>
            </a:pPr>
            <a:r>
              <a:rPr lang="en-US" dirty="0"/>
              <a:t>                                                "type" : "CH",</a:t>
            </a:r>
          </a:p>
          <a:p>
            <a:pPr marL="0" indent="0">
              <a:buNone/>
            </a:pPr>
            <a:r>
              <a:rPr lang="en-US" dirty="0"/>
              <a:t>                                                "count" : 5</a:t>
            </a:r>
          </a:p>
          <a:p>
            <a:pPr marL="0" indent="0">
              <a:buNone/>
            </a:pPr>
            <a:r>
              <a:rPr lang="en-US" dirty="0"/>
              <a:t>                                }, {</a:t>
            </a:r>
          </a:p>
          <a:p>
            <a:pPr marL="0" indent="0">
              <a:buNone/>
            </a:pPr>
            <a:r>
              <a:rPr lang="en-US" dirty="0"/>
              <a:t>                                                "type" : "AD",</a:t>
            </a:r>
          </a:p>
          <a:p>
            <a:pPr marL="0" indent="0">
              <a:buNone/>
            </a:pPr>
            <a:r>
              <a:rPr lang="en-US" dirty="0"/>
              <a:t>                                                "count" : 5</a:t>
            </a:r>
          </a:p>
          <a:p>
            <a:pPr marL="0" indent="0">
              <a:buNone/>
            </a:pPr>
            <a:r>
              <a:rPr lang="en-US" dirty="0"/>
              <a:t>                                }</a:t>
            </a:r>
          </a:p>
          <a:p>
            <a:pPr marL="0" indent="0">
              <a:buNone/>
            </a:pPr>
            <a:r>
              <a:rPr lang="en-US" dirty="0"/>
              <a:t>               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04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orge gironas\Downloads\Google Image Result for http---www.juventudportugalete.org-image.axd%3Fpicture%3D2011%252F10%252FpreguntaAlcalde.jp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82" y="1258349"/>
            <a:ext cx="2867073" cy="31498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5719" y="4408227"/>
            <a:ext cx="6177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BO" sz="7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Questions?</a:t>
            </a:r>
            <a:endParaRPr lang="en-US" sz="7200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order to generate a html report cucumber contains formatter library to give us reports.</a:t>
            </a:r>
          </a:p>
          <a:p>
            <a:pPr marL="0" indent="0">
              <a:buNone/>
            </a:pPr>
            <a:r>
              <a:rPr lang="en-US" dirty="0"/>
              <a:t>Only send option –f (format) &lt;html&gt;</a:t>
            </a:r>
          </a:p>
          <a:p>
            <a:pPr marL="0" indent="0">
              <a:buNone/>
            </a:pPr>
            <a:r>
              <a:rPr lang="en-US" dirty="0"/>
              <a:t>			  –o(output) &lt;file_name.html&gt;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dirty="0"/>
              <a:t>cucumber –f html –o test_report.html &lt;</a:t>
            </a:r>
            <a:r>
              <a:rPr lang="en-US" dirty="0" err="1"/>
              <a:t>feature_file</a:t>
            </a:r>
            <a:r>
              <a:rPr lang="en-US" dirty="0"/>
              <a:t>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2286291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37" y="3143560"/>
            <a:ext cx="7281289" cy="918897"/>
          </a:xfrm>
        </p:spPr>
        <p:txBody>
          <a:bodyPr/>
          <a:lstStyle/>
          <a:p>
            <a:pPr algn="ctr"/>
            <a:r>
              <a:rPr lang="en-US" sz="8800" dirty="0"/>
              <a:t>Thanks</a:t>
            </a:r>
            <a:r>
              <a:rPr lang="en-US" sz="13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1745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divide our execution we can use the tags defined for hooks, so that we can also define different tags with execution purpose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dirty="0"/>
              <a:t>cucumber –f html –o test_report.html –t @tag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cucumber –f html –o test_report.html –t @tag –t @tag_1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cucumber –f html –o test_report.html –t @tag,@tag_1</a:t>
            </a:r>
          </a:p>
          <a:p>
            <a:pPr marL="0" indent="0">
              <a:buNone/>
            </a:pPr>
            <a:r>
              <a:rPr lang="en-US" dirty="0"/>
              <a:t>NOT</a:t>
            </a:r>
          </a:p>
          <a:p>
            <a:pPr marL="0" indent="0">
              <a:buNone/>
            </a:pPr>
            <a:r>
              <a:rPr lang="en-US" dirty="0"/>
              <a:t>cucumber –f html –o test_report.html –t @tag –t ~@tag_1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52658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ENV.YML and </a:t>
            </a:r>
            <a:r>
              <a:rPr lang="en-US" dirty="0" err="1"/>
              <a:t>AfterConfiguration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You may also provide an </a:t>
            </a:r>
            <a:r>
              <a:rPr lang="en-US" dirty="0" err="1"/>
              <a:t>AfterConfiguration</a:t>
            </a:r>
            <a:r>
              <a:rPr lang="en-US" dirty="0"/>
              <a:t> hook that will be run after </a:t>
            </a:r>
            <a:r>
              <a:rPr lang="en-US" b="1" u="sng" dirty="0"/>
              <a:t>Cucumber has been configured. </a:t>
            </a:r>
            <a:r>
              <a:rPr lang="en-US" dirty="0"/>
              <a:t>The block you provide will be passed the cucumber configuration (an instance of Cucumber::</a:t>
            </a:r>
            <a:r>
              <a:rPr lang="en-US" dirty="0" err="1"/>
              <a:t>Cli</a:t>
            </a:r>
            <a:r>
              <a:rPr lang="en-US" dirty="0"/>
              <a:t>::Configuration).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AfterConfiguration</a:t>
            </a:r>
            <a:r>
              <a:rPr lang="en-US" dirty="0"/>
              <a:t>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  puts "Features dwell in #{</a:t>
            </a:r>
            <a:r>
              <a:rPr lang="en-US" dirty="0" err="1"/>
              <a:t>config.feature_dirs</a:t>
            </a:r>
            <a:r>
              <a:rPr lang="en-US" dirty="0"/>
              <a:t>}"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kind of configuration is defined in a YAML or YML </a:t>
            </a:r>
            <a:r>
              <a:rPr lang="en-US"/>
              <a:t>config </a:t>
            </a:r>
            <a:r>
              <a:rPr lang="en-US" dirty="0"/>
              <a:t>file.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98985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create a basic 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Into your support folder create a YML </a:t>
            </a:r>
            <a:r>
              <a:rPr lang="en-US" dirty="0" err="1"/>
              <a:t>config</a:t>
            </a:r>
            <a:r>
              <a:rPr lang="en-US" dirty="0"/>
              <a:t> file.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top level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#options in level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admin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admin123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host: todo.ly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port: 8090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189388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make it being recognized?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Into </a:t>
            </a:r>
            <a:r>
              <a:rPr lang="en-US" dirty="0" err="1"/>
              <a:t>env.rb</a:t>
            </a:r>
            <a:r>
              <a:rPr lang="en-US" dirty="0"/>
              <a:t> First step is to create a method to find the </a:t>
            </a:r>
            <a:r>
              <a:rPr lang="en-US" dirty="0" err="1"/>
              <a:t>config</a:t>
            </a:r>
            <a:r>
              <a:rPr lang="en-US" dirty="0"/>
              <a:t> file 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find_config_file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root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Pathname.pwd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 |path|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path.basename.to_s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filename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path.to_s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root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root.parent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raise 'Configuration file ' #{filename}' not found!'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375944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make it being recognized?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Now load the file using YAML ruby library to make the file recognized as valid: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load_app_config_file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find_config_file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['app']['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128851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make it being recognized?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options need to be loaded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 'pathname'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1479" y="2314575"/>
            <a:ext cx="8731876" cy="32575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29602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66496"/>
      </a:dk2>
      <a:lt2>
        <a:srgbClr val="EEECE1"/>
      </a:lt2>
      <a:accent1>
        <a:srgbClr val="FF5000"/>
      </a:accent1>
      <a:accent2>
        <a:srgbClr val="00CDD7"/>
      </a:accent2>
      <a:accent3>
        <a:srgbClr val="C8008C"/>
      </a:accent3>
      <a:accent4>
        <a:srgbClr val="00BDFF"/>
      </a:accent4>
      <a:accent5>
        <a:srgbClr val="82C800"/>
      </a:accent5>
      <a:accent6>
        <a:srgbClr val="FF7E19"/>
      </a:accent6>
      <a:hlink>
        <a:srgbClr val="0091D4"/>
      </a:hlink>
      <a:folHlink>
        <a:srgbClr val="0078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1448</TotalTime>
  <Words>2587</Words>
  <Application>Microsoft Office PowerPoint</Application>
  <PresentationFormat>On-screen Show (4:3)</PresentationFormat>
  <Paragraphs>363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Verdana</vt:lpstr>
      <vt:lpstr>Office Theme</vt:lpstr>
      <vt:lpstr>Karime Salomon Z.</vt:lpstr>
      <vt:lpstr> Global hooks</vt:lpstr>
      <vt:lpstr>Format</vt:lpstr>
      <vt:lpstr>Tagging execution</vt:lpstr>
      <vt:lpstr>ENV.YML and AfterConfiguration</vt:lpstr>
      <vt:lpstr>Lets create a basic YML</vt:lpstr>
      <vt:lpstr>How to make it being recognized?</vt:lpstr>
      <vt:lpstr>How to make it being recognized?</vt:lpstr>
      <vt:lpstr>How to make it being recognized?</vt:lpstr>
      <vt:lpstr>How to make it being recognized?</vt:lpstr>
      <vt:lpstr>Creating a functional module</vt:lpstr>
      <vt:lpstr>Creating a functional module</vt:lpstr>
      <vt:lpstr>Creating a functional module</vt:lpstr>
      <vt:lpstr>Review the service manually </vt:lpstr>
      <vt:lpstr>Json files</vt:lpstr>
      <vt:lpstr>Create feature file</vt:lpstr>
      <vt:lpstr>Create feature file</vt:lpstr>
      <vt:lpstr>Steps</vt:lpstr>
      <vt:lpstr>Steps</vt:lpstr>
      <vt:lpstr>Adding json validation in feature file</vt:lpstr>
      <vt:lpstr>Steps</vt:lpstr>
      <vt:lpstr>How to add more headers</vt:lpstr>
      <vt:lpstr>Example 1 : Json response using files</vt:lpstr>
      <vt:lpstr>Example 1 : Json response using files</vt:lpstr>
      <vt:lpstr>Example 1 : Json response using files</vt:lpstr>
      <vt:lpstr>Example 2: E2E API test (files and json )</vt:lpstr>
      <vt:lpstr>Example 3 : Data driven – Add headers – Modify json template</vt:lpstr>
      <vt:lpstr>Example 3 – Json file template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Karime Salomon Zarate</cp:lastModifiedBy>
  <cp:revision>132</cp:revision>
  <dcterms:created xsi:type="dcterms:W3CDTF">2013-07-22T13:57:49Z</dcterms:created>
  <dcterms:modified xsi:type="dcterms:W3CDTF">2017-04-24T20:49:02Z</dcterms:modified>
</cp:coreProperties>
</file>