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  <p:sldId id="257" r:id="rId7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13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60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33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98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67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1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51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89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7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07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62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86E1-999B-44C7-91AF-79457EA34A38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C5A9-1EE4-491C-8A9B-BCD7E0B4A5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18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C9A97A-DBF9-AB8C-392E-DBBE7AEE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6CD667-D591-1B23-D873-D23B182C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168"/>
            <a:ext cx="9144000" cy="493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6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C122BA-C304-1854-429F-DBBCB1B1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D0D0B3-761E-5D7A-636E-B2CE3505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119"/>
            <a:ext cx="9144000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0FBDBF-AEE2-3A6A-66ED-AE48AA25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262"/>
            <a:ext cx="9144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7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B16201-0796-D66C-C18A-E9159B5C547A}"/>
              </a:ext>
            </a:extLst>
          </p:cNvPr>
          <p:cNvSpPr/>
          <p:nvPr/>
        </p:nvSpPr>
        <p:spPr>
          <a:xfrm>
            <a:off x="1109709" y="470517"/>
            <a:ext cx="2095130" cy="3382392"/>
          </a:xfrm>
          <a:prstGeom prst="rect">
            <a:avLst/>
          </a:prstGeom>
          <a:solidFill>
            <a:srgbClr val="93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D3B68D-DD2B-4EAA-5F73-3B0B12870F54}"/>
              </a:ext>
            </a:extLst>
          </p:cNvPr>
          <p:cNvSpPr txBox="1"/>
          <p:nvPr/>
        </p:nvSpPr>
        <p:spPr>
          <a:xfrm>
            <a:off x="1473693" y="523678"/>
            <a:ext cx="14559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20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Nombre</a:t>
            </a:r>
          </a:p>
          <a:p>
            <a:r>
              <a:rPr lang="es-MX" sz="20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20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Casa</a:t>
            </a:r>
          </a:p>
          <a:p>
            <a:r>
              <a:rPr lang="es-MX" sz="20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20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Genero</a:t>
            </a:r>
          </a:p>
          <a:p>
            <a:r>
              <a:rPr lang="es-MX" sz="20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20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20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Boggart</a:t>
            </a:r>
            <a:endParaRPr lang="es-MX" sz="20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20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20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20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Patronus</a:t>
            </a:r>
            <a:endParaRPr lang="es-MX" sz="20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es-MX" sz="20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20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Setters</a:t>
            </a:r>
            <a:endParaRPr lang="es-MX" sz="20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20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Getters</a:t>
            </a:r>
            <a:endParaRPr lang="es-MX" sz="20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es-MX" sz="20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20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showMessage</a:t>
            </a:r>
            <a:endParaRPr lang="es-MX" sz="20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0441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13</Words>
  <Application>Microsoft Office PowerPoint</Application>
  <PresentationFormat>Carta (216 x 279 mm)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Arabic Typesetting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Hernandez</dc:creator>
  <cp:lastModifiedBy>Fernando Hernandez</cp:lastModifiedBy>
  <cp:revision>1</cp:revision>
  <dcterms:created xsi:type="dcterms:W3CDTF">2022-05-02T18:30:01Z</dcterms:created>
  <dcterms:modified xsi:type="dcterms:W3CDTF">2022-05-02T18:38:27Z</dcterms:modified>
</cp:coreProperties>
</file>