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783E-90E3-42F2-82C3-DFF0BFF62047}" type="datetimeFigureOut">
              <a:rPr lang="es-MX" smtClean="0"/>
              <a:t>02/05/2022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FE77-28F2-43B6-BDC5-B88997A3C9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327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783E-90E3-42F2-82C3-DFF0BFF62047}" type="datetimeFigureOut">
              <a:rPr lang="es-MX" smtClean="0"/>
              <a:t>02/05/2022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FE77-28F2-43B6-BDC5-B88997A3C9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788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783E-90E3-42F2-82C3-DFF0BFF62047}" type="datetimeFigureOut">
              <a:rPr lang="es-MX" smtClean="0"/>
              <a:t>02/05/2022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FE77-28F2-43B6-BDC5-B88997A3C9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00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783E-90E3-42F2-82C3-DFF0BFF62047}" type="datetimeFigureOut">
              <a:rPr lang="es-MX" smtClean="0"/>
              <a:t>02/05/2022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FE77-28F2-43B6-BDC5-B88997A3C9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265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783E-90E3-42F2-82C3-DFF0BFF62047}" type="datetimeFigureOut">
              <a:rPr lang="es-MX" smtClean="0"/>
              <a:t>02/05/2022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FE77-28F2-43B6-BDC5-B88997A3C9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06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783E-90E3-42F2-82C3-DFF0BFF62047}" type="datetimeFigureOut">
              <a:rPr lang="es-MX" smtClean="0"/>
              <a:t>02/05/2022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FE77-28F2-43B6-BDC5-B88997A3C9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190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783E-90E3-42F2-82C3-DFF0BFF62047}" type="datetimeFigureOut">
              <a:rPr lang="es-MX" smtClean="0"/>
              <a:t>02/05/2022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FE77-28F2-43B6-BDC5-B88997A3C9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95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783E-90E3-42F2-82C3-DFF0BFF62047}" type="datetimeFigureOut">
              <a:rPr lang="es-MX" smtClean="0"/>
              <a:t>02/05/2022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FE77-28F2-43B6-BDC5-B88997A3C9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924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783E-90E3-42F2-82C3-DFF0BFF62047}" type="datetimeFigureOut">
              <a:rPr lang="es-MX" smtClean="0"/>
              <a:t>02/05/2022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FE77-28F2-43B6-BDC5-B88997A3C9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35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783E-90E3-42F2-82C3-DFF0BFF62047}" type="datetimeFigureOut">
              <a:rPr lang="es-MX" smtClean="0"/>
              <a:t>02/05/2022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FE77-28F2-43B6-BDC5-B88997A3C9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281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783E-90E3-42F2-82C3-DFF0BFF62047}" type="datetimeFigureOut">
              <a:rPr lang="es-MX" smtClean="0"/>
              <a:t>02/05/2022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FE77-28F2-43B6-BDC5-B88997A3C9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450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B783E-90E3-42F2-82C3-DFF0BFF62047}" type="datetimeFigureOut">
              <a:rPr lang="es-MX" smtClean="0"/>
              <a:t>02/05/2022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9FE77-28F2-43B6-BDC5-B88997A3C9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279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CBFD49E-ADE7-02FF-F25D-ABDD30D17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087"/>
            <a:ext cx="91440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2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DEA1DB-D835-0A2F-698A-58ECDF29A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1652"/>
            <a:ext cx="9144000" cy="459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4DA32F7-1298-3A8D-7442-F7CD397F1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2773"/>
            <a:ext cx="9144000" cy="431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5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CB16201-0796-D66C-C18A-E9159B5C547A}"/>
              </a:ext>
            </a:extLst>
          </p:cNvPr>
          <p:cNvSpPr/>
          <p:nvPr/>
        </p:nvSpPr>
        <p:spPr>
          <a:xfrm>
            <a:off x="150920" y="1828800"/>
            <a:ext cx="1455938" cy="2853928"/>
          </a:xfrm>
          <a:prstGeom prst="rect">
            <a:avLst/>
          </a:prstGeom>
          <a:solidFill>
            <a:srgbClr val="93E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highlight>
                <a:srgbClr val="00FFFF"/>
              </a:highligh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9D3B68D-DD2B-4EAA-5F73-3B0B12870F54}"/>
              </a:ext>
            </a:extLst>
          </p:cNvPr>
          <p:cNvSpPr txBox="1"/>
          <p:nvPr/>
        </p:nvSpPr>
        <p:spPr>
          <a:xfrm>
            <a:off x="284082" y="1881961"/>
            <a:ext cx="14559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Octocat</a:t>
            </a:r>
            <a:endParaRPr lang="es-MX" sz="16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int</a:t>
            </a:r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id</a:t>
            </a:r>
          </a:p>
          <a:p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String</a:t>
            </a:r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nombre</a:t>
            </a:r>
          </a:p>
          <a:p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String</a:t>
            </a:r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</a:t>
            </a:r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tamano</a:t>
            </a:r>
            <a:endParaRPr lang="es-MX" sz="16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String</a:t>
            </a:r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color</a:t>
            </a:r>
          </a:p>
          <a:p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String</a:t>
            </a:r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poderes</a:t>
            </a:r>
          </a:p>
          <a:p>
            <a:endParaRPr lang="es-MX" sz="16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Setters</a:t>
            </a:r>
            <a:endParaRPr lang="es-MX" sz="16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Getters</a:t>
            </a:r>
            <a:endParaRPr lang="es-MX" sz="16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es-MX" sz="16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showMessage</a:t>
            </a:r>
            <a:endParaRPr lang="es-MX" sz="16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FFD1B47-703A-50FE-A0FB-6CC2C77A583B}"/>
              </a:ext>
            </a:extLst>
          </p:cNvPr>
          <p:cNvSpPr/>
          <p:nvPr/>
        </p:nvSpPr>
        <p:spPr>
          <a:xfrm>
            <a:off x="1802166" y="363152"/>
            <a:ext cx="2237173" cy="2853928"/>
          </a:xfrm>
          <a:prstGeom prst="rect">
            <a:avLst/>
          </a:prstGeom>
          <a:solidFill>
            <a:srgbClr val="93E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highlight>
                <a:srgbClr val="00FFFF"/>
              </a:highligh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B23AB44-74A0-3323-CB40-A642B5DE690D}"/>
              </a:ext>
            </a:extLst>
          </p:cNvPr>
          <p:cNvSpPr txBox="1"/>
          <p:nvPr/>
        </p:nvSpPr>
        <p:spPr>
          <a:xfrm>
            <a:off x="1864311" y="416313"/>
            <a:ext cx="2032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Catnobi</a:t>
            </a:r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</a:t>
            </a:r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extends</a:t>
            </a:r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</a:t>
            </a:r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Octocat</a:t>
            </a:r>
            <a:endParaRPr lang="es-MX" sz="16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id</a:t>
            </a:r>
          </a:p>
          <a:p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nombre</a:t>
            </a:r>
          </a:p>
          <a:p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tamano</a:t>
            </a:r>
            <a:endParaRPr lang="es-MX" sz="16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color</a:t>
            </a:r>
          </a:p>
          <a:p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poderes</a:t>
            </a:r>
          </a:p>
          <a:p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String</a:t>
            </a:r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</a:t>
            </a:r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masDatos</a:t>
            </a:r>
            <a:endParaRPr lang="es-MX" sz="16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es-MX" sz="16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showMessage</a:t>
            </a:r>
            <a:endParaRPr lang="es-MX" sz="16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61D738-C28A-FB72-572F-C8C86429D7A3}"/>
              </a:ext>
            </a:extLst>
          </p:cNvPr>
          <p:cNvSpPr/>
          <p:nvPr/>
        </p:nvSpPr>
        <p:spPr>
          <a:xfrm>
            <a:off x="4111840" y="355002"/>
            <a:ext cx="2237173" cy="2853928"/>
          </a:xfrm>
          <a:prstGeom prst="rect">
            <a:avLst/>
          </a:prstGeom>
          <a:solidFill>
            <a:srgbClr val="93E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highlight>
                <a:srgbClr val="00FFFF"/>
              </a:highlight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62EBF24-36EC-8DBB-4B6E-1F78012A392A}"/>
              </a:ext>
            </a:extLst>
          </p:cNvPr>
          <p:cNvSpPr txBox="1"/>
          <p:nvPr/>
        </p:nvSpPr>
        <p:spPr>
          <a:xfrm>
            <a:off x="4111841" y="408163"/>
            <a:ext cx="2237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Inspectocat</a:t>
            </a:r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</a:t>
            </a:r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extends</a:t>
            </a:r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</a:t>
            </a:r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Octocat</a:t>
            </a:r>
            <a:endParaRPr lang="es-MX" sz="16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id</a:t>
            </a:r>
          </a:p>
          <a:p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nombre</a:t>
            </a:r>
          </a:p>
          <a:p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tamano</a:t>
            </a:r>
            <a:endParaRPr lang="es-MX" sz="16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color</a:t>
            </a:r>
          </a:p>
          <a:p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poderes</a:t>
            </a:r>
          </a:p>
          <a:p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String</a:t>
            </a:r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</a:t>
            </a:r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masDatos</a:t>
            </a:r>
            <a:endParaRPr lang="es-MX" sz="16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es-MX" sz="16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showMessage</a:t>
            </a:r>
            <a:endParaRPr lang="es-MX" sz="16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3D31A9C-F6D0-1697-C994-F4ECC23F3F9A}"/>
              </a:ext>
            </a:extLst>
          </p:cNvPr>
          <p:cNvSpPr/>
          <p:nvPr/>
        </p:nvSpPr>
        <p:spPr>
          <a:xfrm>
            <a:off x="1802166" y="3418550"/>
            <a:ext cx="2237173" cy="2853928"/>
          </a:xfrm>
          <a:prstGeom prst="rect">
            <a:avLst/>
          </a:prstGeom>
          <a:solidFill>
            <a:srgbClr val="93E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highlight>
                <a:srgbClr val="00FFFF"/>
              </a:highligh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61A4126-8356-443D-7820-AD68924CFBDB}"/>
              </a:ext>
            </a:extLst>
          </p:cNvPr>
          <p:cNvSpPr txBox="1"/>
          <p:nvPr/>
        </p:nvSpPr>
        <p:spPr>
          <a:xfrm>
            <a:off x="1864311" y="3471711"/>
            <a:ext cx="20329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Ironcat</a:t>
            </a:r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</a:t>
            </a:r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extends</a:t>
            </a:r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</a:t>
            </a:r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Octocat</a:t>
            </a:r>
            <a:endParaRPr lang="es-MX" sz="16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id</a:t>
            </a:r>
          </a:p>
          <a:p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nombre</a:t>
            </a:r>
          </a:p>
          <a:p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tamano</a:t>
            </a:r>
            <a:endParaRPr lang="es-MX" sz="16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color</a:t>
            </a:r>
          </a:p>
          <a:p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poderes</a:t>
            </a:r>
          </a:p>
          <a:p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String</a:t>
            </a:r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</a:t>
            </a:r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masDatos</a:t>
            </a:r>
            <a:endParaRPr lang="es-MX" sz="16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String</a:t>
            </a:r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extra</a:t>
            </a:r>
          </a:p>
          <a:p>
            <a:endParaRPr lang="es-MX" sz="16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showMessage</a:t>
            </a:r>
            <a:endParaRPr lang="es-MX" sz="16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F2833FC-2379-3CFA-6C8A-2BEB9426CBFF}"/>
              </a:ext>
            </a:extLst>
          </p:cNvPr>
          <p:cNvSpPr/>
          <p:nvPr/>
        </p:nvSpPr>
        <p:spPr>
          <a:xfrm>
            <a:off x="4111840" y="3410400"/>
            <a:ext cx="2237173" cy="2853928"/>
          </a:xfrm>
          <a:prstGeom prst="rect">
            <a:avLst/>
          </a:prstGeom>
          <a:solidFill>
            <a:srgbClr val="93E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highlight>
                <a:srgbClr val="00FFFF"/>
              </a:highlight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B4D09C7-0E8F-4E7D-70F4-B61968986176}"/>
              </a:ext>
            </a:extLst>
          </p:cNvPr>
          <p:cNvSpPr txBox="1"/>
          <p:nvPr/>
        </p:nvSpPr>
        <p:spPr>
          <a:xfrm>
            <a:off x="4111841" y="3463561"/>
            <a:ext cx="2237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Octoclark</a:t>
            </a:r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</a:t>
            </a:r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extends</a:t>
            </a:r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</a:t>
            </a:r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Octocat</a:t>
            </a:r>
            <a:endParaRPr lang="es-MX" sz="16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id</a:t>
            </a:r>
          </a:p>
          <a:p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nombre</a:t>
            </a:r>
          </a:p>
          <a:p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tamano</a:t>
            </a:r>
            <a:endParaRPr lang="es-MX" sz="16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color</a:t>
            </a:r>
          </a:p>
          <a:p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poderes</a:t>
            </a:r>
          </a:p>
          <a:p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String</a:t>
            </a:r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</a:t>
            </a:r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masDatos</a:t>
            </a:r>
            <a:endParaRPr lang="es-MX" sz="16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es-MX" sz="16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showMessage</a:t>
            </a:r>
            <a:endParaRPr lang="es-MX" sz="16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A4FA5BB-38A7-50D7-4E53-321BE2F3D82B}"/>
              </a:ext>
            </a:extLst>
          </p:cNvPr>
          <p:cNvSpPr/>
          <p:nvPr/>
        </p:nvSpPr>
        <p:spPr>
          <a:xfrm>
            <a:off x="6622745" y="1828800"/>
            <a:ext cx="2237173" cy="2853928"/>
          </a:xfrm>
          <a:prstGeom prst="rect">
            <a:avLst/>
          </a:prstGeom>
          <a:solidFill>
            <a:srgbClr val="93E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highlight>
                <a:srgbClr val="00FFFF"/>
              </a:highlight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0473FDD-6B6B-39EF-6D27-E12D407B91DF}"/>
              </a:ext>
            </a:extLst>
          </p:cNvPr>
          <p:cNvSpPr txBox="1"/>
          <p:nvPr/>
        </p:nvSpPr>
        <p:spPr>
          <a:xfrm>
            <a:off x="6622746" y="1881961"/>
            <a:ext cx="2237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Waldocat</a:t>
            </a:r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</a:t>
            </a:r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extends</a:t>
            </a:r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</a:t>
            </a:r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Octocat</a:t>
            </a:r>
            <a:endParaRPr lang="es-MX" sz="16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id</a:t>
            </a:r>
          </a:p>
          <a:p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nombre</a:t>
            </a:r>
          </a:p>
          <a:p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tamano</a:t>
            </a:r>
            <a:endParaRPr lang="es-MX" sz="16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color</a:t>
            </a:r>
          </a:p>
          <a:p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poderes</a:t>
            </a:r>
          </a:p>
          <a:p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String</a:t>
            </a:r>
            <a:r>
              <a:rPr lang="es-MX" sz="1600" b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</a:t>
            </a:r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masDatos</a:t>
            </a:r>
            <a:endParaRPr lang="es-MX" sz="16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es-MX" sz="16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es-MX" sz="1600" b="1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showMessage</a:t>
            </a:r>
            <a:endParaRPr lang="es-MX" sz="1600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F85EB18-2939-DAA9-4F99-211134680F82}"/>
              </a:ext>
            </a:extLst>
          </p:cNvPr>
          <p:cNvCxnSpPr>
            <a:stCxn id="2" idx="0"/>
          </p:cNvCxnSpPr>
          <p:nvPr/>
        </p:nvCxnSpPr>
        <p:spPr>
          <a:xfrm flipV="1">
            <a:off x="878889" y="1242874"/>
            <a:ext cx="985422" cy="58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66B4036-7E6D-3DC7-1BA0-3B3921FDDBA3}"/>
              </a:ext>
            </a:extLst>
          </p:cNvPr>
          <p:cNvCxnSpPr/>
          <p:nvPr/>
        </p:nvCxnSpPr>
        <p:spPr>
          <a:xfrm flipV="1">
            <a:off x="1606858" y="3217080"/>
            <a:ext cx="3133818" cy="1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290C9C9-5581-C041-4A54-8E02F6C3BB71}"/>
              </a:ext>
            </a:extLst>
          </p:cNvPr>
          <p:cNvCxnSpPr>
            <a:cxnSpLocks/>
          </p:cNvCxnSpPr>
          <p:nvPr/>
        </p:nvCxnSpPr>
        <p:spPr>
          <a:xfrm>
            <a:off x="1575783" y="3298354"/>
            <a:ext cx="3493367" cy="1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9434ABC-D5ED-FFE9-788D-7A53BE63D296}"/>
              </a:ext>
            </a:extLst>
          </p:cNvPr>
          <p:cNvCxnSpPr/>
          <p:nvPr/>
        </p:nvCxnSpPr>
        <p:spPr>
          <a:xfrm>
            <a:off x="1606858" y="3298354"/>
            <a:ext cx="5015887" cy="30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974F423-FEE4-9F83-532A-45264F258980}"/>
              </a:ext>
            </a:extLst>
          </p:cNvPr>
          <p:cNvCxnSpPr>
            <a:stCxn id="3" idx="2"/>
            <a:endCxn id="10" idx="1"/>
          </p:cNvCxnSpPr>
          <p:nvPr/>
        </p:nvCxnSpPr>
        <p:spPr>
          <a:xfrm>
            <a:off x="1012051" y="4682728"/>
            <a:ext cx="790115" cy="16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4414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71</Words>
  <Application>Microsoft Office PowerPoint</Application>
  <PresentationFormat>Carta (216 x 279 mm)</PresentationFormat>
  <Paragraphs>57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Arabic Typesetting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Hernandez</dc:creator>
  <cp:lastModifiedBy>Fernando Hernandez</cp:lastModifiedBy>
  <cp:revision>2</cp:revision>
  <dcterms:created xsi:type="dcterms:W3CDTF">2022-05-03T00:07:25Z</dcterms:created>
  <dcterms:modified xsi:type="dcterms:W3CDTF">2022-05-03T00:19:49Z</dcterms:modified>
</cp:coreProperties>
</file>