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53053b84f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53053b84f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53053b84f_0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53053b84f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3053b84f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3053b84f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3053b84f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3053b84f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53053b84f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53053b84f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53053b84f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53053b84f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53053b84f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53053b84f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53053b84f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53053b84f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3053b84f_0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53053b84f_0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3053b84f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53053b84f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pt-PT" sz="3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ANTLR - </a:t>
            </a:r>
            <a:r>
              <a:rPr i="1" lang="pt-PT" sz="3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Another Tool For Language Recognition</a:t>
            </a:r>
            <a:endParaRPr sz="36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411175" y="3124125"/>
            <a:ext cx="8282400" cy="15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/>
              <a:t>Discentes: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/>
              <a:t>Fernando </a:t>
            </a:r>
            <a:r>
              <a:rPr lang="pt-PT" sz="2400"/>
              <a:t>Henrique Callata</a:t>
            </a:r>
            <a:r>
              <a:rPr lang="pt-PT" sz="2400"/>
              <a:t>, Kayo Martins, Murillo Gordo, Marco</a:t>
            </a:r>
            <a:r>
              <a:rPr lang="pt-PT" sz="2400"/>
              <a:t>s Rafael Lapa de Sousa</a:t>
            </a:r>
            <a:r>
              <a:rPr lang="pt-PT" sz="2400"/>
              <a:t>, Saulo</a:t>
            </a:r>
            <a:r>
              <a:rPr lang="pt-PT" sz="2400"/>
              <a:t> Calixto.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Regras Léxicas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Regras do parser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7688100" cy="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Objetivos:</a:t>
            </a:r>
            <a:endParaRPr sz="3000"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9625" y="1925250"/>
            <a:ext cx="76881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000000"/>
                </a:solidFill>
              </a:rPr>
              <a:t>1 - </a:t>
            </a:r>
            <a:r>
              <a:rPr lang="pt-PT" sz="1800">
                <a:solidFill>
                  <a:srgbClr val="000000"/>
                </a:solidFill>
              </a:rPr>
              <a:t>Introduzir o conceito de parser e a ferramenta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000000"/>
                </a:solidFill>
              </a:rPr>
              <a:t>2 - </a:t>
            </a:r>
            <a:r>
              <a:rPr lang="pt-PT" sz="1800">
                <a:solidFill>
                  <a:srgbClr val="000000"/>
                </a:solidFill>
              </a:rPr>
              <a:t>Noções de como criar uma gramática formal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000000"/>
                </a:solidFill>
              </a:rPr>
              <a:t>3 - </a:t>
            </a:r>
            <a:r>
              <a:rPr lang="pt-PT" sz="1800">
                <a:solidFill>
                  <a:srgbClr val="000000"/>
                </a:solidFill>
              </a:rPr>
              <a:t>Uso prático ANTLR funciona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Introdução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Parsing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análise sintática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transforma um texto na entrada em uma estrutura de dados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mais fácil e menos limitado em relação a usar expressões regulares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Ferramenta ANTLR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Gerador de parser.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Produtividade maior do que criar seus próprio parser na mão, pode focar em atingir seus objetivos ao invés de detalhes de implementação do parser.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Utilizado em muitos softwares como Twitter em seu motor de busca, o Hibernate, Netbeans, etc.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Gramática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Gramática formal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uma </a:t>
            </a:r>
            <a:r>
              <a:rPr lang="pt-PT">
                <a:solidFill>
                  <a:srgbClr val="000000"/>
                </a:solidFill>
              </a:rPr>
              <a:t>gramática</a:t>
            </a:r>
            <a:r>
              <a:rPr lang="pt-PT">
                <a:solidFill>
                  <a:srgbClr val="000000"/>
                </a:solidFill>
              </a:rPr>
              <a:t> formal é um conjunto de regras de formação de cadeias, estas regras descrevem como formar cadeias, que são válidas de acordo com a sintaxe da linguagem,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importante lembrar que ao formar uma gramática, esta não atribui </a:t>
            </a:r>
            <a:r>
              <a:rPr lang="pt-PT">
                <a:solidFill>
                  <a:srgbClr val="000000"/>
                </a:solidFill>
              </a:rPr>
              <a:t>sentido</a:t>
            </a:r>
            <a:r>
              <a:rPr lang="pt-PT">
                <a:solidFill>
                  <a:srgbClr val="000000"/>
                </a:solidFill>
              </a:rPr>
              <a:t> (ou semântica) a linguagem, apenas </a:t>
            </a:r>
            <a:r>
              <a:rPr lang="pt-PT">
                <a:solidFill>
                  <a:srgbClr val="000000"/>
                </a:solidFill>
              </a:rPr>
              <a:t>valida</a:t>
            </a:r>
            <a:r>
              <a:rPr lang="pt-PT">
                <a:solidFill>
                  <a:srgbClr val="000000"/>
                </a:solidFill>
              </a:rPr>
              <a:t> a sintaxe.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Abordagens para criar uma gramática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solidFill>
                  <a:srgbClr val="000000"/>
                </a:solidFill>
              </a:rPr>
              <a:t>Top Down (de cima para baixo): </a:t>
            </a:r>
            <a:endParaRPr b="1" sz="14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Define regras de seções e organização do arquivo primeiro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regras mais baixo nível depois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definição dos tokens(a menor parte) por último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necessário conhecimento </a:t>
            </a:r>
            <a:r>
              <a:rPr lang="pt-PT">
                <a:solidFill>
                  <a:srgbClr val="000000"/>
                </a:solidFill>
              </a:rPr>
              <a:t>teórico</a:t>
            </a:r>
            <a:r>
              <a:rPr lang="pt-PT">
                <a:solidFill>
                  <a:srgbClr val="000000"/>
                </a:solidFill>
              </a:rPr>
              <a:t> sobre o arquivo que está sendo trabalhado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Abordagens para criar uma gramática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>
                <a:solidFill>
                  <a:srgbClr val="000000"/>
                </a:solidFill>
              </a:rPr>
              <a:t>Bottom up</a:t>
            </a:r>
            <a:r>
              <a:rPr b="1" lang="pt-PT" sz="1400">
                <a:solidFill>
                  <a:srgbClr val="000000"/>
                </a:solidFill>
              </a:rPr>
              <a:t> (de baixo para cima): </a:t>
            </a:r>
            <a:endParaRPr b="1" sz="14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Define primeiro os tokens, como vão ser capturados, como são agrupados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aos poucos definindo expressões básicas sobre eles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por último nos preocupamos com organização de arquivo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mais intuitivo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pode necessitar refatoração para poder cumprir os objetivos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