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53053b84f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53053b84f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53053b84f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53053b84f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53053b84f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53053b84f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53053b84f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53053b84f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3053b84f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3053b84f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3053b84f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3053b84f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3053b84f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3053b84f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53053b84f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53053b84f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250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pt-PT" sz="3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ANTLR - </a:t>
            </a:r>
            <a:r>
              <a:rPr i="1" lang="pt-PT" sz="36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Another Tool For Language Recognition</a:t>
            </a:r>
            <a:endParaRPr sz="36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11175" y="3124125"/>
            <a:ext cx="8282400" cy="15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Discentes: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400"/>
              <a:t>Fernando </a:t>
            </a:r>
            <a:r>
              <a:rPr lang="pt-PT" sz="2400"/>
              <a:t>Henrique Callata</a:t>
            </a:r>
            <a:r>
              <a:rPr lang="pt-PT" sz="2400"/>
              <a:t>, Kayo Martins, Murillo Gordo, Marco</a:t>
            </a:r>
            <a:r>
              <a:rPr lang="pt-PT" sz="2400"/>
              <a:t>s Rafael Lapa de Sousa</a:t>
            </a:r>
            <a:r>
              <a:rPr lang="pt-PT" sz="2400"/>
              <a:t>, Saulo</a:t>
            </a:r>
            <a:r>
              <a:rPr lang="pt-PT" sz="2400"/>
              <a:t> Calixto.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7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/>
              <a:t>Objetivos:</a:t>
            </a:r>
            <a:endParaRPr sz="30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5" y="1925250"/>
            <a:ext cx="76881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1 - </a:t>
            </a:r>
            <a:r>
              <a:rPr lang="pt-PT" sz="1800">
                <a:solidFill>
                  <a:srgbClr val="000000"/>
                </a:solidFill>
              </a:rPr>
              <a:t>Introduzir o conceito de parser e a ferramenta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2 - </a:t>
            </a:r>
            <a:r>
              <a:rPr lang="pt-PT" sz="1800">
                <a:solidFill>
                  <a:srgbClr val="000000"/>
                </a:solidFill>
              </a:rPr>
              <a:t>Noções de como criar uma gramática formal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3 -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rgbClr val="000000"/>
                </a:solidFill>
              </a:rPr>
              <a:t>4 - Uso prático</a:t>
            </a:r>
            <a:r>
              <a:rPr lang="pt-PT" sz="1800">
                <a:solidFill>
                  <a:srgbClr val="000000"/>
                </a:solidFill>
              </a:rPr>
              <a:t> ANTLR funciona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Introdução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Parsing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análise sintática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transforma um texto na entrada em uma estrutura de dados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mais fácil e menos limitado em relação a usar expressões regulares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Ferramenta ANTLR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Gerador de parser.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Produtividade maior do que criar seus próprio parser na mão, pode focar em atingir seus objetivos ao invés de detalhes de implementação do parser.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pt-PT">
                <a:solidFill>
                  <a:srgbClr val="000000"/>
                </a:solidFill>
              </a:rPr>
              <a:t>Utilizado em muitos softwares como Twitter em seu motor de busca, o Hibernate, Netbeans, etc.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Gramática formal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rgbClr val="000000"/>
                </a:solidFill>
              </a:rPr>
              <a:t>Funcionamento do ANTLR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