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84" r:id="rId4"/>
    <p:sldId id="258" r:id="rId5"/>
    <p:sldId id="283" r:id="rId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96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714228" y="1221957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Work</a:t>
            </a:r>
            <a:endParaRPr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DBE7F23-E688-7D86-60F2-87F3E3E8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938" b="26938"/>
          <a:stretch/>
        </p:blipFill>
        <p:spPr>
          <a:xfrm>
            <a:off x="5660605" y="1343025"/>
            <a:ext cx="3211932" cy="3211932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64234DA-A22A-EC84-FFDE-5F4CCB31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81" y="1893098"/>
            <a:ext cx="2862394" cy="2126653"/>
          </a:xfrm>
          <a:prstGeom prst="rect">
            <a:avLst/>
          </a:prstGeom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Nossa startup 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292893" y="1893098"/>
            <a:ext cx="3593437" cy="1588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nosso site vai ajudar pessoas a se conectarem a empresas com visão no futuro, dando oportunidades para novos profissionais recém formados que estão ingressando no mercado de trabalho.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055167" y="946305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F01EA-11C8-49EE-B920-31123C23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Como vamos levantar fundos para o projeto?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31FB7B-03B9-4940-A0BF-C263FF8E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599" y="1725428"/>
            <a:ext cx="4532771" cy="1226201"/>
          </a:xfrm>
        </p:spPr>
        <p:txBody>
          <a:bodyPr/>
          <a:lstStyle/>
          <a:p>
            <a:r>
              <a:rPr lang="pt-BR" dirty="0"/>
              <a:t>Através  de parcerias  de publicidade com</a:t>
            </a:r>
          </a:p>
          <a:p>
            <a:pPr marL="127000" indent="0">
              <a:buNone/>
            </a:pPr>
            <a:r>
              <a:rPr lang="pt-BR" dirty="0"/>
              <a:t>as empresas interessadas no nicho, como por exemplo: Faculdades, Cursos técnicos, Cursos de inglês e etc...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5F283-DC99-4613-AD43-489C8489DB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8BE56B-2E82-4579-BCB7-7AC5BC7A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746" y="1769714"/>
            <a:ext cx="3436091" cy="2886240"/>
          </a:xfrm>
          <a:prstGeom prst="rect">
            <a:avLst/>
          </a:prstGeom>
        </p:spPr>
      </p:pic>
      <p:sp>
        <p:nvSpPr>
          <p:cNvPr id="9" name="Google Shape;74;p13">
            <a:extLst>
              <a:ext uri="{FF2B5EF4-FFF2-40B4-BE49-F238E27FC236}">
                <a16:creationId xmlns:a16="http://schemas.microsoft.com/office/drawing/2014/main" id="{161A7BD5-BC1C-4A2F-8B74-519047237A6C}"/>
              </a:ext>
            </a:extLst>
          </p:cNvPr>
          <p:cNvSpPr/>
          <p:nvPr/>
        </p:nvSpPr>
        <p:spPr>
          <a:xfrm>
            <a:off x="7325920" y="538333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5;p13">
            <a:extLst>
              <a:ext uri="{FF2B5EF4-FFF2-40B4-BE49-F238E27FC236}">
                <a16:creationId xmlns:a16="http://schemas.microsoft.com/office/drawing/2014/main" id="{9FACF735-FD54-4AE6-BDFE-E69852241419}"/>
              </a:ext>
            </a:extLst>
          </p:cNvPr>
          <p:cNvSpPr/>
          <p:nvPr/>
        </p:nvSpPr>
        <p:spPr>
          <a:xfrm>
            <a:off x="6772835" y="682163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975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465517" y="1407318"/>
            <a:ext cx="4677982" cy="15573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4000" dirty="0"/>
              <a:t>Nosso modelo de inovação</a:t>
            </a:r>
            <a:br>
              <a:rPr lang="en" sz="5400" dirty="0"/>
            </a:br>
            <a:endParaRPr sz="5400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8579A0-F86C-697A-3360-1055E182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3" y="195633"/>
            <a:ext cx="1265030" cy="1211685"/>
          </a:xfrm>
          <a:prstGeom prst="rect">
            <a:avLst/>
          </a:prstGeom>
        </p:spPr>
      </p:pic>
      <p:sp>
        <p:nvSpPr>
          <p:cNvPr id="6" name="Google Shape;73;p13">
            <a:extLst>
              <a:ext uri="{FF2B5EF4-FFF2-40B4-BE49-F238E27FC236}">
                <a16:creationId xmlns:a16="http://schemas.microsoft.com/office/drawing/2014/main" id="{3261957D-1A28-61AA-D83F-03F985D345FB}"/>
              </a:ext>
            </a:extLst>
          </p:cNvPr>
          <p:cNvSpPr txBox="1">
            <a:spLocks/>
          </p:cNvSpPr>
          <p:nvPr/>
        </p:nvSpPr>
        <p:spPr>
          <a:xfrm>
            <a:off x="465517" y="2328866"/>
            <a:ext cx="3593437" cy="1588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Sabemos que novos trabalhadores podem ajudar as empresas a adquirir aprendizado para ambos os lados, responsabilidade social, profissionais sem vícios e estimular os estudos.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Sabendo disso vamos focar em ajudar esse contato entre empresa e candidato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64234DA-A22A-EC84-FFDE-5F4CCB319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85"/>
          <a:stretch/>
        </p:blipFill>
        <p:spPr>
          <a:xfrm>
            <a:off x="5734049" y="1838910"/>
            <a:ext cx="2788705" cy="2180841"/>
          </a:xfrm>
          <a:prstGeom prst="rect">
            <a:avLst/>
          </a:prstGeom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vai funcionar?</a:t>
            </a:r>
            <a:endParaRPr lang="pt-B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371474" y="1639560"/>
            <a:ext cx="5143501" cy="11594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Funcionará como um fórum de vagas de empregos com postagens das empresas descrevendo as vagas em um feed onde os candidatos vão poder pesquisar por determinada função que tenham interesse. 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Essas empresas terão um login onde poderão postar as vagas e ter uma descrição da empresa e os candidatos terão um login onde vão fazer uma breve descrição sobre si e mandar seu currículo para vagas de seu interesse.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049284" y="966837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639118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5</TotalTime>
  <Words>195</Words>
  <Application>Microsoft Office PowerPoint</Application>
  <PresentationFormat>Apresentação na tela (16:9)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Arial</vt:lpstr>
      <vt:lpstr>Barlow</vt:lpstr>
      <vt:lpstr>Georgia</vt:lpstr>
      <vt:lpstr>Business Geometric Template</vt:lpstr>
      <vt:lpstr>First Work</vt:lpstr>
      <vt:lpstr>Nossa startup </vt:lpstr>
      <vt:lpstr>Como vamos levantar fundos para o projeto?</vt:lpstr>
      <vt:lpstr>Apresentação do PowerPoint</vt:lpstr>
      <vt:lpstr>Como vai funcionar?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Work</dc:title>
  <dc:creator>renan galdina</dc:creator>
  <cp:lastModifiedBy>wilson alzuguir</cp:lastModifiedBy>
  <cp:revision>2</cp:revision>
  <dcterms:modified xsi:type="dcterms:W3CDTF">2023-03-29T15:51:37Z</dcterms:modified>
</cp:coreProperties>
</file>