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01"/>
  </p:normalViewPr>
  <p:slideViewPr>
    <p:cSldViewPr snapToGrid="0" snapToObjects="1">
      <p:cViewPr varScale="1">
        <p:scale>
          <a:sx n="91" d="100"/>
          <a:sy n="91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1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C58D-DC41-F445-984C-448F8A300A5E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3115-081D-204A-B31F-5E44A1E1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/>
          <a:stretch/>
        </p:blipFill>
        <p:spPr>
          <a:xfrm>
            <a:off x="6208892" y="56272"/>
            <a:ext cx="5523914" cy="363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" y="56272"/>
            <a:ext cx="5810250" cy="3631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6403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0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2016-09-13T17:26:30Z</dcterms:created>
  <dcterms:modified xsi:type="dcterms:W3CDTF">2016-09-13T17:30:31Z</dcterms:modified>
</cp:coreProperties>
</file>