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9B55-26C6-47B6-C046-883BDE6F7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3B339-BD46-1DCE-2B1D-98483941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EE5F9-5CC2-E547-8C55-8E828A8E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86B81-C696-F66D-7434-A5BB7A1D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75E5-68DE-B2CB-5242-991FCE5A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2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AFA5-61C7-D5D4-E3B2-488A18AD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03FF3-98AF-F534-1491-6CB46F2A8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7F848-70B4-624A-1C60-286AFCE1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7659-5B2B-BEC0-09B9-316510D3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BE0F-BB3C-40F6-F5AC-8D7DE389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3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2784C-B717-B1C4-CE28-A14F18048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4B35F-9153-AD2A-1AE5-8DC8DE89B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4F4C-ADC5-2206-3801-D6779458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A7B7D-5F5D-4A68-B6E7-3F26793E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28F7C-D172-D94E-D3AA-3040883B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6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EBAB-C5FC-F032-1FB2-CE576BE2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1032-43E9-DE95-FBD7-21A02F6D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DBF5-4577-8314-49B8-0E343AD3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CBC4-3CCA-D327-7D31-CDBF71BB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E16E8-34A6-84BC-63A1-7FA3C928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816D-6F17-8F2C-5721-56FE9DD6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CBA27-D727-5D3A-D769-DE501C58C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2618-118F-1CB0-A769-2FAEA10B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05FD-EDA5-BBC9-10AC-A06CA71E4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47CC-7FE6-A23A-BCFB-10E047EF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1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D394-EEB0-4C82-1925-88895EC4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BB75-47EB-ACF1-4420-78BC49D72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18707-B849-003D-1BE6-DF78B1F4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21A14-4663-EE66-74A6-B6D0BD40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B735-8C05-9829-E164-84878ED0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DB299-CB15-AAC7-D506-3D23FFF6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CC0D-CDDB-CC09-CCC2-5AA5DE05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4E8F3-6398-1BEF-8339-9E3B375B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38A7B-11EC-963C-9490-CA4640EBD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83713-DF8B-2C95-46BE-51913613D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BCECB-CB4C-426D-D7F2-1D94EAB9C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35A5E-ED48-BCAD-7EB9-9EE1615B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6F254-C3A2-4FCE-2593-1CBC0D76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0F0C8-425D-DFD5-5CCB-6800145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BC0A-7F64-7E8E-662E-285C474D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FFFCF-3F8A-1270-96B9-41070141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88242-D643-C7AA-BA16-E35B1492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18E3B-1ED8-6FA5-8430-C3062B60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14D2F-B5DE-48A6-FDB0-D8381971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7E7E3-F505-AC6E-BE08-C9D38ABF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F680F-DCF1-8F23-AFD3-3A6816FC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8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F011-87BA-913E-BC88-A2F52CD6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6514-3089-9631-41AA-9E9CD71E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88764-3B47-19B8-2E53-6A78FCF2C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AEE62-7918-30FB-0043-29711C2D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2C042-252D-B760-2C60-0D303C43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DF0D8-D337-F0EB-C4F9-7265C4DD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8423-4086-CC6E-E774-9059CBCE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05297-BADC-5703-F612-419678D7E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4331A-DCAA-F968-CECE-EB4D086DF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CF498-B972-D2F7-7472-DC38ECA2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675B8-CB63-0DA7-2203-205E9AA0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DDE0E-EEEF-BC0F-E136-B470839D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84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8027F-A0B0-B602-4FA4-C9AD912E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2D860-666A-56F1-01B9-F4E0E8BC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F4EB-7304-91B9-719E-9F8306914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4CAFF-824E-4BB7-BC54-D86396EC66B8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FE31-98AD-6976-816C-92C153C069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ADAF8-5DAB-2862-9130-99C0E786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34405-3FEE-4C8C-9C13-79DB6473C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7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0FCCB-69DF-29F4-1396-322C2F9D5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72" y="476306"/>
            <a:ext cx="10685340" cy="6381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F4C2D8-7A42-C887-EC21-0379580ACC06}"/>
              </a:ext>
            </a:extLst>
          </p:cNvPr>
          <p:cNvSpPr txBox="1"/>
          <p:nvPr/>
        </p:nvSpPr>
        <p:spPr>
          <a:xfrm>
            <a:off x="2392960" y="1069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Error </a:t>
            </a:r>
            <a:r>
              <a:rPr lang="en-US" b="1" dirty="0" err="1"/>
              <a:t>ortográfico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botón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25831C-C408-4644-CB00-6BFABD011960}"/>
              </a:ext>
            </a:extLst>
          </p:cNvPr>
          <p:cNvSpPr/>
          <p:nvPr/>
        </p:nvSpPr>
        <p:spPr>
          <a:xfrm>
            <a:off x="9118833" y="3926048"/>
            <a:ext cx="1602297" cy="788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E95009-928B-2E53-195C-6A676E30AD55}"/>
              </a:ext>
            </a:extLst>
          </p:cNvPr>
          <p:cNvSpPr/>
          <p:nvPr/>
        </p:nvSpPr>
        <p:spPr>
          <a:xfrm>
            <a:off x="6062444" y="4060272"/>
            <a:ext cx="1521204" cy="788565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CF97FF-9548-308F-8DF0-9A084A5CCA8E}"/>
              </a:ext>
            </a:extLst>
          </p:cNvPr>
          <p:cNvCxnSpPr/>
          <p:nvPr/>
        </p:nvCxnSpPr>
        <p:spPr>
          <a:xfrm flipV="1">
            <a:off x="6823046" y="5016617"/>
            <a:ext cx="0" cy="50333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80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A9A6C-8A23-A01D-B89D-34779A2A6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6895"/>
            <a:ext cx="12192000" cy="2884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FEF875-DCB5-FE60-35C5-A07D0B661B50}"/>
              </a:ext>
            </a:extLst>
          </p:cNvPr>
          <p:cNvSpPr txBox="1"/>
          <p:nvPr/>
        </p:nvSpPr>
        <p:spPr>
          <a:xfrm>
            <a:off x="2223083" y="1090569"/>
            <a:ext cx="7566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Escribir una reseña en un producto, sin ser un requerimiento el haberlo comprado anteriormente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487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10322E-9E5A-4E26-7185-AA4B6432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41343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AAB2D2-6EC7-F881-3015-81E4D8D80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202" y="553982"/>
            <a:ext cx="8892797" cy="21425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AA6A2-5807-6768-9AB5-33A1A3D37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9203" y="3338818"/>
            <a:ext cx="8892796" cy="26312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4B1BD8-AA46-2A73-D900-822278F48C07}"/>
              </a:ext>
            </a:extLst>
          </p:cNvPr>
          <p:cNvSpPr txBox="1"/>
          <p:nvPr/>
        </p:nvSpPr>
        <p:spPr>
          <a:xfrm>
            <a:off x="5075339" y="201244"/>
            <a:ext cx="52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Escribir una reseña exitosamente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722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3192A-D3FF-B644-1219-F2D70EE5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23" y="1971471"/>
            <a:ext cx="5992061" cy="2915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8823E5-5ED0-B76B-2051-A3AFA557966E}"/>
              </a:ext>
            </a:extLst>
          </p:cNvPr>
          <p:cNvSpPr txBox="1"/>
          <p:nvPr/>
        </p:nvSpPr>
        <p:spPr>
          <a:xfrm>
            <a:off x="3405930" y="1275127"/>
            <a:ext cx="5206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Nike permite registrarse con un correo falso</a:t>
            </a:r>
          </a:p>
        </p:txBody>
      </p:sp>
    </p:spTree>
    <p:extLst>
      <p:ext uri="{BB962C8B-B14F-4D97-AF65-F5344CB8AC3E}">
        <p14:creationId xmlns:p14="http://schemas.microsoft.com/office/powerpoint/2010/main" val="78496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8C3CD-98C5-9D19-E3A6-88B1627C3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2138182"/>
            <a:ext cx="5772956" cy="2581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DA02F-59CE-D2B2-26AA-0AA0553CC6B4}"/>
              </a:ext>
            </a:extLst>
          </p:cNvPr>
          <p:cNvSpPr txBox="1"/>
          <p:nvPr/>
        </p:nvSpPr>
        <p:spPr>
          <a:xfrm>
            <a:off x="3209522" y="1597597"/>
            <a:ext cx="591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Registrarse como menor de edad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844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76B1C-F1C2-E890-5AFD-C41BE314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85" y="644916"/>
            <a:ext cx="10975430" cy="6075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88EE69-AD36-798D-CFA3-70C9828FBCCA}"/>
              </a:ext>
            </a:extLst>
          </p:cNvPr>
          <p:cNvSpPr txBox="1"/>
          <p:nvPr/>
        </p:nvSpPr>
        <p:spPr>
          <a:xfrm>
            <a:off x="2147582" y="209725"/>
            <a:ext cx="758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Visualización de bolsa de compra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180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A7F76-E1FF-943C-0C61-A5B593BD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92" y="889233"/>
            <a:ext cx="9080305" cy="594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0B79ED-EAE9-4209-1777-1FB936A787BD}"/>
              </a:ext>
            </a:extLst>
          </p:cNvPr>
          <p:cNvSpPr txBox="1"/>
          <p:nvPr/>
        </p:nvSpPr>
        <p:spPr>
          <a:xfrm>
            <a:off x="2046232" y="545068"/>
            <a:ext cx="809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Error de carga al intentar pagar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095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29DB56-00AB-4835-9ADE-128E871B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2362051"/>
            <a:ext cx="10850489" cy="2133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F2D679-FBA4-E0E5-BA9B-7E3B3C8F72D7}"/>
              </a:ext>
            </a:extLst>
          </p:cNvPr>
          <p:cNvSpPr txBox="1"/>
          <p:nvPr/>
        </p:nvSpPr>
        <p:spPr>
          <a:xfrm>
            <a:off x="3590488" y="1484851"/>
            <a:ext cx="5041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Formulario de ayuda enviado</a:t>
            </a:r>
          </a:p>
        </p:txBody>
      </p:sp>
    </p:spTree>
    <p:extLst>
      <p:ext uri="{BB962C8B-B14F-4D97-AF65-F5344CB8AC3E}">
        <p14:creationId xmlns:p14="http://schemas.microsoft.com/office/powerpoint/2010/main" val="21125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C9D77-E5CB-EDF5-D3CA-653183A7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1056944"/>
            <a:ext cx="7297168" cy="4744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85CC98-CCA0-515C-E218-74137C48F470}"/>
              </a:ext>
            </a:extLst>
          </p:cNvPr>
          <p:cNvSpPr txBox="1"/>
          <p:nvPr/>
        </p:nvSpPr>
        <p:spPr>
          <a:xfrm>
            <a:off x="3506755" y="518324"/>
            <a:ext cx="517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b="1" dirty="0"/>
              <a:t>Máximo spam de caracteres en el buscador</a:t>
            </a:r>
          </a:p>
        </p:txBody>
      </p:sp>
    </p:spTree>
    <p:extLst>
      <p:ext uri="{BB962C8B-B14F-4D97-AF65-F5344CB8AC3E}">
        <p14:creationId xmlns:p14="http://schemas.microsoft.com/office/powerpoint/2010/main" val="311837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57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Fernando Kuri</dc:creator>
  <cp:lastModifiedBy>Fernando Kuri</cp:lastModifiedBy>
  <cp:revision>17</cp:revision>
  <dcterms:created xsi:type="dcterms:W3CDTF">2023-04-23T04:57:41Z</dcterms:created>
  <dcterms:modified xsi:type="dcterms:W3CDTF">2023-04-26T00:03:14Z</dcterms:modified>
</cp:coreProperties>
</file>