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58A"/>
    <a:srgbClr val="2F4858"/>
    <a:srgbClr val="86BBD8"/>
    <a:srgbClr val="FFF3B0"/>
    <a:srgbClr val="F6AE2D"/>
    <a:srgbClr val="A8C69F"/>
    <a:srgbClr val="99A1A6"/>
    <a:srgbClr val="654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54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Meses por editoria</c:v>
                </c:pt>
              </c:strCache>
            </c:strRef>
          </c:tx>
          <c:spPr>
            <a:effectLst>
              <a:glow>
                <a:schemeClr val="accent1">
                  <a:alpha val="40000"/>
                </a:schemeClr>
              </a:glow>
              <a:softEdge rad="12700"/>
            </a:effectLst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2-3E07-4E7D-A25F-40377856CA0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3E07-4E7D-A25F-40377856CA0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3E07-4E7D-A25F-40377856CA0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4-3E07-4E7D-A25F-40377856CA0D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6-3E07-4E7D-A25F-40377856CA0D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43808E-C28F-40CC-9407-89B87666F1FD}" type="CATEGORYNAME">
                      <a:rPr lang="en-US" sz="1400" b="1" baseline="0" smtClean="0">
                        <a:solidFill>
                          <a:schemeClr val="bg1"/>
                        </a:solidFill>
                      </a:rPr>
                      <a:pPr>
                        <a:defRPr sz="1400" baseline="0">
                          <a:solidFill>
                            <a:schemeClr val="bg1"/>
                          </a:solidFill>
                        </a:defRPr>
                      </a:pPr>
                      <a:t>[NOME DA CATEGORIA]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pPr>
                      <a:defRPr sz="1400" baseline="0">
                        <a:solidFill>
                          <a:schemeClr val="bg1"/>
                        </a:solidFill>
                      </a:defRPr>
                    </a:pPr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 26 meses (</a:t>
                    </a:r>
                    <a:fld id="{E4F84E0F-86ED-493F-A908-9DC2326FD1CE}" type="PERCENTAGE">
                      <a:rPr lang="en-US" sz="1400" b="1" baseline="0" smtClean="0">
                        <a:solidFill>
                          <a:schemeClr val="bg1"/>
                        </a:solidFill>
                      </a:rPr>
                      <a:pPr>
                        <a:defRPr sz="1400" baseline="0">
                          <a:solidFill>
                            <a:schemeClr val="bg1"/>
                          </a:solidFill>
                        </a:defRPr>
                      </a:pPr>
                      <a:t>[PORCENTAGEM]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) </a:t>
                    </a:r>
                  </a:p>
                </c:rich>
              </c:tx>
              <c:spPr>
                <a:solidFill>
                  <a:srgbClr val="2F4858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249532480314962"/>
                      <c:h val="0.126093742243249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E07-4E7D-A25F-40377856CA0D}"/>
                </c:ext>
              </c:extLst>
            </c:dLbl>
            <c:dLbl>
              <c:idx val="1"/>
              <c:layout>
                <c:manualLayout>
                  <c:x val="4.6874999999999882E-2"/>
                  <c:y val="-5.156249682809444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6BE8F9-92C2-4662-8AB1-F7BDFD8A58F1}" type="CATEGORYNAME">
                      <a:rPr lang="en-US" sz="1400" b="1" baseline="0" smtClean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pPr>
                        <a:defRPr sz="1400" baseline="0">
                          <a:solidFill>
                            <a:schemeClr val="bg1"/>
                          </a:solidFill>
                        </a:defRPr>
                      </a:pPr>
                      <a:t>[NOME DA CATEGORIA]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t> </a:t>
                    </a:r>
                  </a:p>
                  <a:p>
                    <a:pPr>
                      <a:defRPr sz="1400" baseline="0">
                        <a:solidFill>
                          <a:schemeClr val="bg1"/>
                        </a:solidFill>
                      </a:defRPr>
                    </a:pPr>
                    <a:r>
                      <a:rPr lang="en-US" sz="1400" b="1" baseline="0" dirty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t>23 meses (</a:t>
                    </a:r>
                    <a:fld id="{F498D0D2-5F6D-4236-91D2-550BF5F40F5B}" type="PERCENTAGE">
                      <a:rPr lang="en-US" sz="1400" b="1" baseline="0" smtClean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pPr>
                        <a:defRPr sz="1400" baseline="0">
                          <a:solidFill>
                            <a:schemeClr val="bg1"/>
                          </a:solidFill>
                        </a:defRPr>
                      </a:pPr>
                      <a:t>[PORCENTAGEM]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t>) </a:t>
                    </a:r>
                  </a:p>
                </c:rich>
              </c:tx>
              <c:spPr>
                <a:solidFill>
                  <a:srgbClr val="2F4858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282615649606299"/>
                      <c:h val="0.1049999935408468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07-4E7D-A25F-40377856CA0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A6C094E-8971-4E2F-93DE-1418C86CD5D0}" type="CATEGORYNAME">
                      <a:rPr lang="pt-BR" sz="1400" b="1" baseline="0" smtClean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pPr/>
                      <a:t>[NOME DA CATEGORIA]</a:t>
                    </a:fld>
                    <a:r>
                      <a:rPr lang="pt-BR" sz="1400" b="1" baseline="0" dirty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t>  16 meses (</a:t>
                    </a:r>
                    <a:fld id="{96BB1BB7-AF67-46B9-9126-8C9D27F121BE}" type="PERCENTAGE">
                      <a:rPr lang="pt-BR" sz="1400" b="1" baseline="0" smtClean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pPr/>
                      <a:t>[PORCENTAGEM]</a:t>
                    </a:fld>
                    <a:r>
                      <a:rPr lang="pt-BR" sz="1400" b="1" baseline="0" dirty="0">
                        <a:solidFill>
                          <a:schemeClr val="bg1"/>
                        </a:solidFill>
                        <a:highlight>
                          <a:srgbClr val="2F4858"/>
                        </a:highlight>
                      </a:rPr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E07-4E7D-A25F-40377856CA0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65E3FBF-061F-43B2-A4DB-A678F7B126A3}" type="CATEGORYNAME">
                      <a:rPr lang="en-US" sz="1400" b="1" baseline="0" smtClean="0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 18 meses (</a:t>
                    </a:r>
                    <a:fld id="{94022904-17C8-4393-9401-C0F9A360E9C7}" type="PERCENTAGE">
                      <a:rPr lang="en-US" sz="1400" b="1" baseline="0" smtClean="0">
                        <a:solidFill>
                          <a:schemeClr val="bg1"/>
                        </a:solidFill>
                      </a:rPr>
                      <a:pPr/>
                      <a:t>[PORCENTAGEM]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E07-4E7D-A25F-40377856CA0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015FD46-C938-41DD-86CB-8C8FF100D5D4}" type="CATEGORYNAME">
                      <a:rPr lang="en-US" b="1"/>
                      <a:pPr/>
                      <a:t>[NOME DA CATEGORIA]</a:t>
                    </a:fld>
                    <a:r>
                      <a:rPr lang="en-US" b="1" baseline="0" dirty="0"/>
                      <a:t>
7 meses (</a:t>
                    </a:r>
                    <a:fld id="{ECF96901-21DD-4F87-9A2B-2B0C13505053}" type="PERCENTAGE">
                      <a:rPr lang="en-US" b="1" baseline="0" smtClean="0"/>
                      <a:pPr/>
                      <a:t>[PORCENTAGEM]</a:t>
                    </a:fld>
                    <a:r>
                      <a:rPr lang="en-US" b="1" baseline="0" dirty="0"/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E07-4E7D-A25F-40377856CA0D}"/>
                </c:ext>
              </c:extLst>
            </c:dLbl>
            <c:spPr>
              <a:solidFill>
                <a:srgbClr val="2F4858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Planilha1!$A$2:$A$6</c:f>
              <c:strCache>
                <c:ptCount val="5"/>
                <c:pt idx="0">
                  <c:v>Política</c:v>
                </c:pt>
                <c:pt idx="1">
                  <c:v>Agronegócio</c:v>
                </c:pt>
                <c:pt idx="2">
                  <c:v>Negócios e inovação</c:v>
                </c:pt>
                <c:pt idx="3">
                  <c:v>Estágio</c:v>
                </c:pt>
                <c:pt idx="4">
                  <c:v>Investimentos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26</c:v>
                </c:pt>
                <c:pt idx="1">
                  <c:v>23</c:v>
                </c:pt>
                <c:pt idx="2">
                  <c:v>16</c:v>
                </c:pt>
                <c:pt idx="3">
                  <c:v>18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7-4E7D-A25F-40377856C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overlay val="0"/>
      <c:spPr>
        <a:solidFill>
          <a:srgbClr val="2F4858"/>
        </a:solidFill>
        <a:ln>
          <a:solidFill>
            <a:srgbClr val="FFFFFF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76D2F-EB79-4C94-9E23-6EFE6688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17029-DC0C-4808-952B-CBDD1533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4F384-5A45-4A52-A18C-40892979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56E79-17E4-4196-9561-5CB84423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DD815-8E05-4DF6-8359-ED6AC66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3040-C9B9-4185-9FB6-95DC483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86016-1E9B-4383-9DBE-6E87B0504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2A458-AF07-4873-9186-97C550C1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3A3EF-F5CF-4C32-9E7F-C298BD68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095D5-D7EF-492A-BC24-39A028EF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570A4-3CCF-4F5C-A897-775C1750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EC85DC-B519-41E5-B41D-6027BBBC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8D169-7D13-4784-AEBC-BA8C8A3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7481A-7919-42DD-8818-4878B7C4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712F0-F2F9-4049-9910-DC9A32F4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0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066A3-71E7-4299-A080-CF86B652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F014B-9C03-4072-AE92-5C4CCB77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2FD9B-5CD9-4671-82C2-AF4CC0F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641D7-B6EF-435F-95B5-FF40A603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9CB6B-699E-4A7E-B6DF-25CAD221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4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BC082-243A-49F1-859D-73C0E71D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52183-E134-434D-8441-C53B81EE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14713-3149-4B77-8D9A-3581C701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F3AEC-6B42-429A-A652-DAF9856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CF4D4-3666-49B9-A887-1DD5CD85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8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F45BD-30E2-4C0A-9F42-3DC9BE3D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46969-5C42-48FD-87DE-757E0617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DCBAB2-F73C-4A05-934A-934E10F9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9E1AB8-A679-4794-9C1B-A2E9E9B3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3F87D5-B957-4415-BB10-34184D93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CD74C-42C4-4C89-A74C-071EB334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4700-8A55-47FA-A931-C478ECE7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74F2D-BBE5-425D-81CE-DF4B1DA4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503CDF-453B-4993-9810-4B550A95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651BA8-1F59-421C-ADC4-D193B6CF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CF6A9-9D12-44A1-847C-5A996A8E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05D207-E87C-4811-B7C9-D8A9ED7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9646A9-74CD-4E73-A013-CD94812A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805789-5C97-418B-A854-26C19D1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3E5A-ACB1-47E4-8850-B053A272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783238-D9FB-4998-B48C-708C9D0E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40BAA5-C10E-4414-B63F-05262263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36A2A-2D56-47B6-884C-C4612651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F7A678-6619-46E4-B6EA-574A00D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FBD9D8-4D4F-45D8-A6D4-51C7C96C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07302-D19F-4089-9CFD-51C0DE0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851D1-35EF-41CB-A655-01802DD0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3B87F-C277-4E03-A21E-1D058DC9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4DAE5-5863-45AB-8A76-6C1E92D09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29962E-1FF7-47FD-B283-06F57B2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A1775-6E5B-46C8-88E5-2D1C3763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720FE-9E8C-468C-B228-E1C58C3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B5F0-7946-44E6-B00F-71A9F79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E68656-D0B5-426D-B7D1-015EFF6E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DB647-D824-487C-B95B-3CE9E83E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9E5048-8F30-43F1-B9EA-7E17592C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EFB127-CA68-4375-9EA0-EF76C5EA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F54A-7285-475F-B5B0-ECAEB202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E65C8D-3BF9-4DE1-900C-7C390222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91E66-5382-4127-A64D-C9E7E10A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5683D-BAF5-4268-9029-3C68002B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3FA5-7E8E-4D7D-907C-90E174B5329B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D6217-5F79-434F-8051-6BCC008C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4156F2-8D51-45AF-B3B0-6077F124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D3C4-4CA5-4677-A0FF-BC3CD2BBD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3658A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DF3B4F4-3948-480C-B8CD-50551AAEE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5505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146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8583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Barbosa</dc:creator>
  <cp:lastModifiedBy>Fernando Barbosa</cp:lastModifiedBy>
  <cp:revision>4</cp:revision>
  <dcterms:created xsi:type="dcterms:W3CDTF">2022-04-08T15:48:24Z</dcterms:created>
  <dcterms:modified xsi:type="dcterms:W3CDTF">2022-04-14T14:51:56Z</dcterms:modified>
</cp:coreProperties>
</file>