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FFFFFF"/>
    <a:srgbClr val="33658A"/>
    <a:srgbClr val="2F4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86CF-4B43-A5F7-EB354BAD9BAA}"/>
              </c:ext>
            </c:extLst>
          </c:dPt>
          <c:dPt>
            <c:idx val="1"/>
            <c:invertIfNegative val="0"/>
            <c:bubble3D val="0"/>
            <c:spPr>
              <a:solidFill>
                <a:srgbClr val="595959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6-86CF-4B43-A5F7-EB354BAD9BA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86CF-4B43-A5F7-EB354BAD9BAA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8-86CF-4B43-A5F7-EB354BAD9BAA}"/>
              </c:ext>
            </c:extLst>
          </c:dPt>
          <c:dPt>
            <c:idx val="4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86CF-4B43-A5F7-EB354BAD9BAA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fld id="{429E57D8-714D-4304-9C1D-5207C7FEEBC0}" type="VALUE">
                      <a:rPr lang="en-US" sz="1600"/>
                      <a:pPr/>
                      <a:t>[VALOR]</a:t>
                    </a:fld>
                    <a:endParaRPr lang="pt-BR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6CF-4B43-A5F7-EB354BAD9BA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1BE3F30-8223-44C0-B86A-F32EC40364DE}" type="VALUE">
                      <a:rPr lang="en-US" sz="1600"/>
                      <a:pPr/>
                      <a:t>[VALOR]</a:t>
                    </a:fld>
                    <a:endParaRPr lang="pt-BR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6CF-4B43-A5F7-EB354BAD9BA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0E66143-4F84-40F2-92C9-8B170129316B}" type="VALUE">
                      <a:rPr lang="en-US" sz="1600"/>
                      <a:pPr/>
                      <a:t>[VALOR]</a:t>
                    </a:fld>
                    <a:endParaRPr lang="pt-BR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6CF-4B43-A5F7-EB354BAD9BA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53D0C71E-5A43-4BA3-B4A8-F76E73537992}" type="CATEGORYNAME">
                      <a:rPr lang="en-US" sz="1600" smtClean="0"/>
                      <a:pPr/>
                      <a:t>[NOME DA CATEGORIA]</a:t>
                    </a:fld>
                    <a:fld id="{E3C391DF-05D4-4F6D-A291-2C91884CB78D}" type="VALUE">
                      <a:rPr lang="en-US" sz="1600" baseline="0" smtClean="0"/>
                      <a:pPr/>
                      <a:t>[VALOR]</a:t>
                    </a:fld>
                    <a:endParaRPr lang="pt-BR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6CF-4B43-A5F7-EB354BAD9BAA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Planilha1!$A$2:$A$6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6</c:v>
                </c:pt>
                <c:pt idx="1">
                  <c:v>4</c:v>
                </c:pt>
                <c:pt idx="2">
                  <c:v>4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CF-4B43-A5F7-EB354BAD9B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25051888"/>
        <c:axId val="1525052304"/>
        <c:axId val="1612160560"/>
      </c:bar3DChart>
      <c:catAx>
        <c:axId val="15250518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25052304"/>
        <c:crosses val="autoZero"/>
        <c:auto val="1"/>
        <c:lblAlgn val="ctr"/>
        <c:lblOffset val="100"/>
        <c:noMultiLvlLbl val="0"/>
      </c:catAx>
      <c:valAx>
        <c:axId val="15250523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525051888"/>
        <c:crosses val="autoZero"/>
        <c:crossBetween val="between"/>
      </c:valAx>
      <c:serAx>
        <c:axId val="1612160560"/>
        <c:scaling>
          <c:orientation val="minMax"/>
        </c:scaling>
        <c:delete val="1"/>
        <c:axPos val="b"/>
        <c:majorTickMark val="out"/>
        <c:minorTickMark val="none"/>
        <c:tickLblPos val="nextTo"/>
        <c:crossAx val="1525052304"/>
        <c:crosses val="autoZero"/>
      </c:ser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2B9E2-6A33-452F-A43A-9F329CB24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CE700F-5A64-4504-A04B-6BEE0CD05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072768-4F2E-4000-AB2A-CEC01ACD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2FA6-BC9C-4440-8585-85272073D785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A6B1F7-36BF-4551-960B-704418B4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6CB5A-3155-43CF-A5A9-3B180723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AEEC-549C-4A56-8374-1D1D0D3D82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126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6CCA7-41DD-446F-A166-1FC18089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8669E6-3230-4290-9FF6-9A995C989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835CCD-2732-4037-BD64-DBBE124D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2FA6-BC9C-4440-8585-85272073D785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5DA77A-624E-4477-8516-C64D6110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5FE750-8557-4C34-8924-9227FA81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AEEC-549C-4A56-8374-1D1D0D3D82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82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D9DCAA-4E46-45FD-AF8E-1B4A13512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AF4F79-369C-4686-A486-86F836DAB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3C1966-0B09-4056-8AA3-A93C9D10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2FA6-BC9C-4440-8585-85272073D785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E58335-FA6B-4E20-AAE6-7268F5A95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68272A-B70E-457F-98C0-0113039DC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AEEC-549C-4A56-8374-1D1D0D3D82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67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31826-E1CC-4808-8975-7C950D59E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8521BF-4D0C-4C2B-B479-A11FA1FE1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4942F3-D1DC-48E8-9E83-DA0B1E87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2FA6-BC9C-4440-8585-85272073D785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6609DB-423C-4049-B6B9-EDAD7BE46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DC27CD-D1E3-409C-8066-F31D41EF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AEEC-549C-4A56-8374-1D1D0D3D82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34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2902C-70E4-4BC2-8446-4C202AC6E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3F740A-BEDA-41BE-B6C8-E4203400F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9E1934-2778-464D-A45C-FBB84BA7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2FA6-BC9C-4440-8585-85272073D785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A4CC70-779A-4A3D-8DA7-07BE124C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CF8035-C7B8-4FF1-8946-48556BBB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AEEC-549C-4A56-8374-1D1D0D3D82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95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CA766-FC77-410F-B296-179D59FBE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DB509F-3018-4500-AF9B-5BBC78FBA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1AFAC6-EB15-4439-935E-D5BC55198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5CEFAC-9A03-42AE-BEAB-73B5CCCE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2FA6-BC9C-4440-8585-85272073D785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393D69-D7F3-4807-BF4C-76F62DDA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FA29E5-F794-4A8F-ACB5-4F869FE1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AEEC-549C-4A56-8374-1D1D0D3D82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0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7B768-4DCE-4BB4-8F71-AC6D46A9D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86E2A1-25C5-44A5-949E-8ABCA7C53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010DF4-6E8C-4835-92AF-572B9F2A3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BF2F9E-166D-44D1-9FB9-72600A8C1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EC98C04-798B-4A6C-82CA-853255596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C109860-6385-45FE-82D9-30B7ACD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2FA6-BC9C-4440-8585-85272073D785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4947EDB-4601-4FD6-A835-C0A468C3D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9E9EE51-53F5-4863-B535-D06EA4B2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AEEC-549C-4A56-8374-1D1D0D3D82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1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B6133-47E0-4916-9E56-590E33767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8998C9B-2BB8-4C2A-B5E5-500EF26E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2FA6-BC9C-4440-8585-85272073D785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885F4A-FC4A-4FD3-AA23-E6A23DC2B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911B14-724A-4E25-802C-D6F72C46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AEEC-549C-4A56-8374-1D1D0D3D82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574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324D6F2-02E4-4E22-BEA7-33AC991D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2FA6-BC9C-4440-8585-85272073D785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02D8727-69FC-4039-85A3-AC2D66E02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3C5A51-6B14-4C4A-B2A4-0C6CCC47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AEEC-549C-4A56-8374-1D1D0D3D82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09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2144A-EEBF-41DF-94B7-B5822BD7C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74DC58-912E-424D-8BE2-A858FD44D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46DF81-EB96-4CF4-A5C0-05A130FBB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C92D62-EF3C-4445-81E4-9347087B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2FA6-BC9C-4440-8585-85272073D785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3D87C6-95E1-4A18-87C3-E3F1D2ED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204F6B-F254-4D65-8C19-A12691D7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AEEC-549C-4A56-8374-1D1D0D3D82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88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4EE84-6D6F-4CCB-BF9F-65C60805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909FAFA-0DEC-48BE-949A-6CCADEA50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EFA9BD-84AB-4419-A9D4-74418F0EF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A16347-E77F-4BB7-B590-30C1DB61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2FA6-BC9C-4440-8585-85272073D785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763EEF-E6DE-47ED-9B53-7AAC53B2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C6A480-1502-4C82-96DB-AE6C86B2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AEEC-549C-4A56-8374-1D1D0D3D82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92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0D5DAE4-50B0-43AA-92BF-5F78E646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CC800F-5F77-47D0-93A7-23B02730D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88A229-3AF9-41ED-8CAA-4FF5D3C6A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22FA6-BC9C-4440-8585-85272073D785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30D246-D201-4BC5-8204-10B71FBC4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B8F6F0-C07F-4CF3-BB10-25C33C7A0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FAEEC-549C-4A56-8374-1D1D0D3D82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52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5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5A34E471-33E8-46F5-9B42-B35C7E13A9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266193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3142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8091</TotalTime>
  <Words>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Barbosa</dc:creator>
  <cp:lastModifiedBy>Fernando Barbosa</cp:lastModifiedBy>
  <cp:revision>1</cp:revision>
  <dcterms:created xsi:type="dcterms:W3CDTF">2022-04-09T00:00:55Z</dcterms:created>
  <dcterms:modified xsi:type="dcterms:W3CDTF">2022-04-14T14:52:20Z</dcterms:modified>
</cp:coreProperties>
</file>