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6EB81-78F4-4988-B6CC-8DAD3E2B31AB}" v="16" dt="2020-08-03T21:07:10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38" d="100"/>
          <a:sy n="38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e Dalsveen" userId="039815d45609d4df" providerId="LiveId" clId="{DE01D3B5-EBFD-4403-AFBD-06A2FE29B80B}"/>
    <pc:docChg chg="undo custSel mod modSld">
      <pc:chgData name="dave Dalsveen" userId="039815d45609d4df" providerId="LiveId" clId="{DE01D3B5-EBFD-4403-AFBD-06A2FE29B80B}" dt="2020-07-25T15:57:38.811" v="1614" actId="14100"/>
      <pc:docMkLst>
        <pc:docMk/>
      </pc:docMkLst>
      <pc:sldChg chg="modSp mod">
        <pc:chgData name="dave Dalsveen" userId="039815d45609d4df" providerId="LiveId" clId="{DE01D3B5-EBFD-4403-AFBD-06A2FE29B80B}" dt="2020-07-25T15:07:33.442" v="54" actId="20577"/>
        <pc:sldMkLst>
          <pc:docMk/>
          <pc:sldMk cId="4063939883" sldId="256"/>
        </pc:sldMkLst>
        <pc:spChg chg="mod">
          <ac:chgData name="dave Dalsveen" userId="039815d45609d4df" providerId="LiveId" clId="{DE01D3B5-EBFD-4403-AFBD-06A2FE29B80B}" dt="2020-07-25T15:07:33.442" v="54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mod">
        <pc:chgData name="dave Dalsveen" userId="039815d45609d4df" providerId="LiveId" clId="{DE01D3B5-EBFD-4403-AFBD-06A2FE29B80B}" dt="2020-07-25T15:08:07.537" v="77" actId="20577"/>
        <pc:sldMkLst>
          <pc:docMk/>
          <pc:sldMk cId="1901650308" sldId="257"/>
        </pc:sldMkLst>
        <pc:spChg chg="mod">
          <ac:chgData name="dave Dalsveen" userId="039815d45609d4df" providerId="LiveId" clId="{DE01D3B5-EBFD-4403-AFBD-06A2FE29B80B}" dt="2020-07-25T15:08:07.537" v="77" actId="20577"/>
          <ac:spMkLst>
            <pc:docMk/>
            <pc:sldMk cId="1901650308" sldId="257"/>
            <ac:spMk id="3" creationId="{2AE1F63D-DF25-43A1-B3B5-A73A8B1D266E}"/>
          </ac:spMkLst>
        </pc:spChg>
      </pc:sldChg>
      <pc:sldChg chg="addSp delSp modSp mod">
        <pc:chgData name="dave Dalsveen" userId="039815d45609d4df" providerId="LiveId" clId="{DE01D3B5-EBFD-4403-AFBD-06A2FE29B80B}" dt="2020-07-25T15:18:53.127" v="564" actId="27636"/>
        <pc:sldMkLst>
          <pc:docMk/>
          <pc:sldMk cId="3647716643" sldId="258"/>
        </pc:sldMkLst>
        <pc:spChg chg="mod">
          <ac:chgData name="dave Dalsveen" userId="039815d45609d4df" providerId="LiveId" clId="{DE01D3B5-EBFD-4403-AFBD-06A2FE29B80B}" dt="2020-07-25T15:18:53.127" v="564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DE01D3B5-EBFD-4403-AFBD-06A2FE29B80B}" dt="2020-07-25T15:18:46.527" v="562" actId="27636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DE01D3B5-EBFD-4403-AFBD-06A2FE29B80B}" dt="2020-07-25T15:13:56.281" v="469" actId="14100"/>
          <ac:picMkLst>
            <pc:docMk/>
            <pc:sldMk cId="3647716643" sldId="258"/>
            <ac:picMk id="5" creationId="{FDD1808F-325B-4C6A-A8E0-58D7FE57D7B9}"/>
          </ac:picMkLst>
        </pc:picChg>
        <pc:picChg chg="del">
          <ac:chgData name="dave Dalsveen" userId="039815d45609d4df" providerId="LiveId" clId="{DE01D3B5-EBFD-4403-AFBD-06A2FE29B80B}" dt="2020-07-25T15:13:48.428" v="467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DE01D3B5-EBFD-4403-AFBD-06A2FE29B80B}" dt="2020-07-25T15:13:45.826" v="466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DE01D3B5-EBFD-4403-AFBD-06A2FE29B80B}" dt="2020-07-25T15:27:25.468" v="783" actId="14100"/>
        <pc:sldMkLst>
          <pc:docMk/>
          <pc:sldMk cId="1226514440" sldId="264"/>
        </pc:sldMkLst>
        <pc:spChg chg="mod">
          <ac:chgData name="dave Dalsveen" userId="039815d45609d4df" providerId="LiveId" clId="{DE01D3B5-EBFD-4403-AFBD-06A2FE29B80B}" dt="2020-07-25T15:19:26.046" v="567" actId="25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DE01D3B5-EBFD-4403-AFBD-06A2FE29B80B}" dt="2020-07-25T15:21:59.740" v="778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DE01D3B5-EBFD-4403-AFBD-06A2FE29B80B}" dt="2020-07-25T15:27:06.909" v="780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DE01D3B5-EBFD-4403-AFBD-06A2FE29B80B}" dt="2020-07-25T15:27:25.468" v="783" actId="14100"/>
          <ac:picMkLst>
            <pc:docMk/>
            <pc:sldMk cId="1226514440" sldId="264"/>
            <ac:picMk id="6" creationId="{21E0D2CA-CBA4-4D3D-90FB-3F50E2F621CE}"/>
          </ac:picMkLst>
        </pc:picChg>
      </pc:sldChg>
      <pc:sldChg chg="addSp delSp modSp mod setBg">
        <pc:chgData name="dave Dalsveen" userId="039815d45609d4df" providerId="LiveId" clId="{DE01D3B5-EBFD-4403-AFBD-06A2FE29B80B}" dt="2020-07-25T15:55:28.956" v="1608" actId="20577"/>
        <pc:sldMkLst>
          <pc:docMk/>
          <pc:sldMk cId="1499107813" sldId="265"/>
        </pc:sldMkLst>
        <pc:spChg chg="mod">
          <ac:chgData name="dave Dalsveen" userId="039815d45609d4df" providerId="LiveId" clId="{DE01D3B5-EBFD-4403-AFBD-06A2FE29B80B}" dt="2020-07-25T15:55:28.956" v="1608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3" creationId="{26532813-06A8-4210-874A-2DE00374E51C}"/>
          </ac:spMkLst>
        </pc:spChg>
        <pc:spChg chg="mod ord">
          <ac:chgData name="dave Dalsveen" userId="039815d45609d4df" providerId="LiveId" clId="{DE01D3B5-EBFD-4403-AFBD-06A2FE29B80B}" dt="2020-07-25T15:54:56.277" v="1607" actId="20577"/>
          <ac:spMkLst>
            <pc:docMk/>
            <pc:sldMk cId="1499107813" sldId="265"/>
            <ac:spMk id="15" creationId="{54497D69-439C-4E04-AB3B-CAA04057B828}"/>
          </ac:spMkLst>
        </pc:spChg>
        <pc:spChg chg="del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25" creationId="{2C9A9DA9-7DC8-488B-A882-123947B0F3D9}"/>
          </ac:spMkLst>
        </pc:spChg>
        <pc:spChg chg="del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27" creationId="{57F6BDD4-E066-4008-8011-6CC31AEB4556}"/>
          </ac:spMkLst>
        </pc:spChg>
        <pc:spChg chg="del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29" creationId="{2711A8FB-68FC-45FC-B01E-38F809E2D439}"/>
          </ac:spMkLst>
        </pc:spChg>
        <pc:spChg chg="del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31" creationId="{2A865FE3-5FC9-4049-87CF-30019C46C0F5}"/>
          </ac:spMkLst>
        </pc:spChg>
        <pc:spChg chg="add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36" creationId="{8F7AFB9A-7364-478C-B48B-8523CDD9AE8D}"/>
          </ac:spMkLst>
        </pc:spChg>
        <pc:spChg chg="add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38" creationId="{36678033-86B6-40E6-BE90-78D8ED4E3A31}"/>
          </ac:spMkLst>
        </pc:spChg>
        <pc:spChg chg="add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40" creationId="{D2542E1A-076E-4A34-BB67-2BF961754E0C}"/>
          </ac:spMkLst>
        </pc:spChg>
        <pc:spChg chg="add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42" creationId="{75C56826-D4E5-42ED-8529-079651CB3005}"/>
          </ac:spMkLst>
        </pc:spChg>
        <pc:spChg chg="add">
          <ac:chgData name="dave Dalsveen" userId="039815d45609d4df" providerId="LiveId" clId="{DE01D3B5-EBFD-4403-AFBD-06A2FE29B80B}" dt="2020-07-25T15:31:54.441" v="900" actId="26606"/>
          <ac:spMkLst>
            <pc:docMk/>
            <pc:sldMk cId="1499107813" sldId="265"/>
            <ac:spMk id="44" creationId="{82095FCE-EF05-4443-B97A-85DEE3A5CA17}"/>
          </ac:spMkLst>
        </pc:spChg>
        <pc:picChg chg="del mod ord">
          <ac:chgData name="dave Dalsveen" userId="039815d45609d4df" providerId="LiveId" clId="{DE01D3B5-EBFD-4403-AFBD-06A2FE29B80B}" dt="2020-07-25T15:31:58.110" v="901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DE01D3B5-EBFD-4403-AFBD-06A2FE29B80B}" dt="2020-07-25T15:32:08.943" v="904" actId="14100"/>
          <ac:picMkLst>
            <pc:docMk/>
            <pc:sldMk cId="1499107813" sldId="265"/>
            <ac:picMk id="6" creationId="{957CE37A-C15E-496E-9C97-A5A0038AB536}"/>
          </ac:picMkLst>
        </pc:picChg>
      </pc:sldChg>
      <pc:sldChg chg="addSp delSp modSp mod">
        <pc:chgData name="dave Dalsveen" userId="039815d45609d4df" providerId="LiveId" clId="{DE01D3B5-EBFD-4403-AFBD-06A2FE29B80B}" dt="2020-07-25T15:37:07.376" v="1252" actId="14100"/>
        <pc:sldMkLst>
          <pc:docMk/>
          <pc:sldMk cId="3051798843" sldId="266"/>
        </pc:sldMkLst>
        <pc:spChg chg="mod">
          <ac:chgData name="dave Dalsveen" userId="039815d45609d4df" providerId="LiveId" clId="{DE01D3B5-EBFD-4403-AFBD-06A2FE29B80B}" dt="2020-07-25T15:33:52.424" v="1029" actId="2763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DE01D3B5-EBFD-4403-AFBD-06A2FE29B80B}" dt="2020-07-25T15:35:43.587" v="1245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DE01D3B5-EBFD-4403-AFBD-06A2FE29B80B}" dt="2020-07-25T15:36:45.605" v="1247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DE01D3B5-EBFD-4403-AFBD-06A2FE29B80B}" dt="2020-07-25T15:37:07.376" v="1252" actId="14100"/>
          <ac:picMkLst>
            <pc:docMk/>
            <pc:sldMk cId="3051798843" sldId="266"/>
            <ac:picMk id="6" creationId="{139C5E2C-E4F5-4827-B7B7-403FE44F298B}"/>
          </ac:picMkLst>
        </pc:picChg>
      </pc:sldChg>
      <pc:sldChg chg="addSp delSp modSp mod">
        <pc:chgData name="dave Dalsveen" userId="039815d45609d4df" providerId="LiveId" clId="{DE01D3B5-EBFD-4403-AFBD-06A2FE29B80B}" dt="2020-07-25T15:57:38.811" v="1614" actId="14100"/>
        <pc:sldMkLst>
          <pc:docMk/>
          <pc:sldMk cId="1354350229" sldId="267"/>
        </pc:sldMkLst>
        <pc:spChg chg="mod">
          <ac:chgData name="dave Dalsveen" userId="039815d45609d4df" providerId="LiveId" clId="{DE01D3B5-EBFD-4403-AFBD-06A2FE29B80B}" dt="2020-07-25T15:38:25.119" v="1258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DE01D3B5-EBFD-4403-AFBD-06A2FE29B80B}" dt="2020-07-25T15:53:08.470" v="1590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DE01D3B5-EBFD-4403-AFBD-06A2FE29B80B}" dt="2020-07-25T15:52:38.930" v="1588" actId="21"/>
          <ac:picMkLst>
            <pc:docMk/>
            <pc:sldMk cId="1354350229" sldId="267"/>
            <ac:picMk id="5" creationId="{6EA571C2-8BB1-4D51-8F39-3C4C38CCE86D}"/>
          </ac:picMkLst>
        </pc:picChg>
        <pc:picChg chg="add mod">
          <ac:chgData name="dave Dalsveen" userId="039815d45609d4df" providerId="LiveId" clId="{DE01D3B5-EBFD-4403-AFBD-06A2FE29B80B}" dt="2020-07-25T15:57:38.811" v="1614" actId="14100"/>
          <ac:picMkLst>
            <pc:docMk/>
            <pc:sldMk cId="1354350229" sldId="267"/>
            <ac:picMk id="6" creationId="{4A9B0CE0-B32F-42BA-96FD-E17942CC81B6}"/>
          </ac:picMkLst>
        </pc:picChg>
      </pc:sld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id dalsveen" userId="1bc9e0f3-63b8-43f3-87d9-c29a9f4159c1" providerId="ADAL" clId="{B666EB81-78F4-4988-B6CC-8DAD3E2B31AB}"/>
    <pc:docChg chg="undo custSel mod modSld">
      <pc:chgData name="david dalsveen" userId="1bc9e0f3-63b8-43f3-87d9-c29a9f4159c1" providerId="ADAL" clId="{B666EB81-78F4-4988-B6CC-8DAD3E2B31AB}" dt="2020-08-03T21:11:57.947" v="1887" actId="20577"/>
      <pc:docMkLst>
        <pc:docMk/>
      </pc:docMkLst>
      <pc:sldChg chg="addSp delSp modSp mod">
        <pc:chgData name="david dalsveen" userId="1bc9e0f3-63b8-43f3-87d9-c29a9f4159c1" providerId="ADAL" clId="{B666EB81-78F4-4988-B6CC-8DAD3E2B31AB}" dt="2020-08-03T17:56:19.733" v="5" actId="20577"/>
        <pc:sldMkLst>
          <pc:docMk/>
          <pc:sldMk cId="4063939883" sldId="256"/>
        </pc:sldMkLst>
        <pc:spChg chg="mod">
          <ac:chgData name="david dalsveen" userId="1bc9e0f3-63b8-43f3-87d9-c29a9f4159c1" providerId="ADAL" clId="{B666EB81-78F4-4988-B6CC-8DAD3E2B31AB}" dt="2020-08-03T17:56:19.733" v="5" actId="20577"/>
          <ac:spMkLst>
            <pc:docMk/>
            <pc:sldMk cId="4063939883" sldId="256"/>
            <ac:spMk id="2" creationId="{1C265080-7784-47AD-95CE-A9F66BD5AE31}"/>
          </ac:spMkLst>
        </pc:spChg>
        <pc:graphicFrameChg chg="add del mod">
          <ac:chgData name="david dalsveen" userId="1bc9e0f3-63b8-43f3-87d9-c29a9f4159c1" providerId="ADAL" clId="{B666EB81-78F4-4988-B6CC-8DAD3E2B31AB}" dt="2020-08-03T17:55:54.304" v="1" actId="21"/>
          <ac:graphicFrameMkLst>
            <pc:docMk/>
            <pc:sldMk cId="4063939883" sldId="256"/>
            <ac:graphicFrameMk id="5" creationId="{D03A6F44-2087-4820-BA67-380A425F2C47}"/>
          </ac:graphicFrameMkLst>
        </pc:graphicFrameChg>
        <pc:graphicFrameChg chg="del">
          <ac:chgData name="david dalsveen" userId="1bc9e0f3-63b8-43f3-87d9-c29a9f4159c1" providerId="ADAL" clId="{B666EB81-78F4-4988-B6CC-8DAD3E2B31AB}" dt="2020-08-03T17:55:58.553" v="2" actId="21"/>
          <ac:graphicFrameMkLst>
            <pc:docMk/>
            <pc:sldMk cId="4063939883" sldId="256"/>
            <ac:graphicFrameMk id="8" creationId="{1C7243ED-0B04-40F5-95EA-1A4FB37EFC06}"/>
          </ac:graphicFrameMkLst>
        </pc:graphicFrameChg>
      </pc:sldChg>
      <pc:sldChg chg="addSp delSp modSp mod">
        <pc:chgData name="david dalsveen" userId="1bc9e0f3-63b8-43f3-87d9-c29a9f4159c1" providerId="ADAL" clId="{B666EB81-78F4-4988-B6CC-8DAD3E2B31AB}" dt="2020-08-03T21:03:46.688" v="1816"/>
        <pc:sldMkLst>
          <pc:docMk/>
          <pc:sldMk cId="3647716643" sldId="258"/>
        </pc:sldMkLst>
        <pc:spChg chg="mod">
          <ac:chgData name="david dalsveen" userId="1bc9e0f3-63b8-43f3-87d9-c29a9f4159c1" providerId="ADAL" clId="{B666EB81-78F4-4988-B6CC-8DAD3E2B31AB}" dt="2020-08-03T21:03:46.688" v="181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id dalsveen" userId="1bc9e0f3-63b8-43f3-87d9-c29a9f4159c1" providerId="ADAL" clId="{B666EB81-78F4-4988-B6CC-8DAD3E2B31AB}" dt="2020-08-03T18:33:13.362" v="458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id dalsveen" userId="1bc9e0f3-63b8-43f3-87d9-c29a9f4159c1" providerId="ADAL" clId="{B666EB81-78F4-4988-B6CC-8DAD3E2B31AB}" dt="2020-08-03T18:25:52.284" v="280" actId="21"/>
          <ac:picMkLst>
            <pc:docMk/>
            <pc:sldMk cId="3647716643" sldId="258"/>
            <ac:picMk id="5" creationId="{FDD1808F-325B-4C6A-A8E0-58D7FE57D7B9}"/>
          </ac:picMkLst>
        </pc:picChg>
        <pc:picChg chg="add mod">
          <ac:chgData name="david dalsveen" userId="1bc9e0f3-63b8-43f3-87d9-c29a9f4159c1" providerId="ADAL" clId="{B666EB81-78F4-4988-B6CC-8DAD3E2B31AB}" dt="2020-08-03T18:27:27.401" v="285" actId="14100"/>
          <ac:picMkLst>
            <pc:docMk/>
            <pc:sldMk cId="3647716643" sldId="258"/>
            <ac:picMk id="6" creationId="{99E608BF-10B7-481D-89FB-B1259F909679}"/>
          </ac:picMkLst>
        </pc:picChg>
      </pc:sldChg>
      <pc:sldChg chg="addSp delSp modSp mod">
        <pc:chgData name="david dalsveen" userId="1bc9e0f3-63b8-43f3-87d9-c29a9f4159c1" providerId="ADAL" clId="{B666EB81-78F4-4988-B6CC-8DAD3E2B31AB}" dt="2020-08-03T21:07:10.217" v="1820"/>
        <pc:sldMkLst>
          <pc:docMk/>
          <pc:sldMk cId="1226514440" sldId="264"/>
        </pc:sldMkLst>
        <pc:spChg chg="mod">
          <ac:chgData name="david dalsveen" userId="1bc9e0f3-63b8-43f3-87d9-c29a9f4159c1" providerId="ADAL" clId="{B666EB81-78F4-4988-B6CC-8DAD3E2B31AB}" dt="2020-08-03T21:07:10.217" v="1820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B666EB81-78F4-4988-B6CC-8DAD3E2B31AB}" dt="2020-08-03T19:00:45.606" v="1343" actId="255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B666EB81-78F4-4988-B6CC-8DAD3E2B31AB}" dt="2020-08-03T19:07:38.913" v="1361" actId="14100"/>
          <ac:picMkLst>
            <pc:docMk/>
            <pc:sldMk cId="1226514440" sldId="264"/>
            <ac:picMk id="5" creationId="{AC474820-F30D-4231-918B-BE24AED5DF0A}"/>
          </ac:picMkLst>
        </pc:picChg>
        <pc:picChg chg="del">
          <ac:chgData name="david dalsveen" userId="1bc9e0f3-63b8-43f3-87d9-c29a9f4159c1" providerId="ADAL" clId="{B666EB81-78F4-4988-B6CC-8DAD3E2B31AB}" dt="2020-08-03T18:59:54.635" v="1307" actId="21"/>
          <ac:picMkLst>
            <pc:docMk/>
            <pc:sldMk cId="1226514440" sldId="264"/>
            <ac:picMk id="6" creationId="{21E0D2CA-CBA4-4D3D-90FB-3F50E2F621CE}"/>
          </ac:picMkLst>
        </pc:picChg>
      </pc:sldChg>
      <pc:sldChg chg="addSp delSp modSp mod modClrScheme delDesignElem chgLayout">
        <pc:chgData name="david dalsveen" userId="1bc9e0f3-63b8-43f3-87d9-c29a9f4159c1" providerId="ADAL" clId="{B666EB81-78F4-4988-B6CC-8DAD3E2B31AB}" dt="2020-08-03T19:24:04.848" v="1811" actId="14100"/>
        <pc:sldMkLst>
          <pc:docMk/>
          <pc:sldMk cId="1499107813" sldId="265"/>
        </pc:sldMkLst>
        <pc:spChg chg="mod ord">
          <ac:chgData name="david dalsveen" userId="1bc9e0f3-63b8-43f3-87d9-c29a9f4159c1" providerId="ADAL" clId="{B666EB81-78F4-4988-B6CC-8DAD3E2B31AB}" dt="2020-08-03T19:23:47.401" v="1808" actId="255"/>
          <ac:spMkLst>
            <pc:docMk/>
            <pc:sldMk cId="1499107813" sldId="265"/>
            <ac:spMk id="2" creationId="{FA2C910C-20A3-493C-AFCB-9366AF6F8D13}"/>
          </ac:spMkLst>
        </pc:spChg>
        <pc:spChg chg="mod ord">
          <ac:chgData name="david dalsveen" userId="1bc9e0f3-63b8-43f3-87d9-c29a9f4159c1" providerId="ADAL" clId="{B666EB81-78F4-4988-B6CC-8DAD3E2B31AB}" dt="2020-08-03T19:23:38.083" v="1807" actId="14100"/>
          <ac:spMkLst>
            <pc:docMk/>
            <pc:sldMk cId="1499107813" sldId="265"/>
            <ac:spMk id="3" creationId="{26532813-06A8-4210-874A-2DE00374E51C}"/>
          </ac:spMkLst>
        </pc:spChg>
        <pc:spChg chg="mod">
          <ac:chgData name="david dalsveen" userId="1bc9e0f3-63b8-43f3-87d9-c29a9f4159c1" providerId="ADAL" clId="{B666EB81-78F4-4988-B6CC-8DAD3E2B31AB}" dt="2020-08-03T19:23:33.674" v="1806" actId="255"/>
          <ac:spMkLst>
            <pc:docMk/>
            <pc:sldMk cId="1499107813" sldId="265"/>
            <ac:spMk id="15" creationId="{54497D69-439C-4E04-AB3B-CAA04057B828}"/>
          </ac:spMkLst>
        </pc:spChg>
        <pc:spChg chg="add del">
          <ac:chgData name="david dalsveen" userId="1bc9e0f3-63b8-43f3-87d9-c29a9f4159c1" providerId="ADAL" clId="{B666EB81-78F4-4988-B6CC-8DAD3E2B31AB}" dt="2020-08-03T19:03:55.600" v="1347" actId="26606"/>
          <ac:spMkLst>
            <pc:docMk/>
            <pc:sldMk cId="1499107813" sldId="265"/>
            <ac:spMk id="20" creationId="{2D6FBB9D-1CAA-4D05-AB33-BABDFE17B843}"/>
          </ac:spMkLst>
        </pc:spChg>
        <pc:spChg chg="add del">
          <ac:chgData name="david dalsveen" userId="1bc9e0f3-63b8-43f3-87d9-c29a9f4159c1" providerId="ADAL" clId="{B666EB81-78F4-4988-B6CC-8DAD3E2B31AB}" dt="2020-08-03T19:03:55.600" v="1347" actId="26606"/>
          <ac:spMkLst>
            <pc:docMk/>
            <pc:sldMk cId="1499107813" sldId="265"/>
            <ac:spMk id="22" creationId="{04727B71-B4B6-4823-80A1-68C40B475118}"/>
          </ac:spMkLst>
        </pc:spChg>
        <pc:spChg chg="add del">
          <ac:chgData name="david dalsveen" userId="1bc9e0f3-63b8-43f3-87d9-c29a9f4159c1" providerId="ADAL" clId="{B666EB81-78F4-4988-B6CC-8DAD3E2B31AB}" dt="2020-08-03T19:03:55.600" v="1347" actId="26606"/>
          <ac:spMkLst>
            <pc:docMk/>
            <pc:sldMk cId="1499107813" sldId="265"/>
            <ac:spMk id="24" creationId="{79A6DB05-9FB5-4B07-8675-74C23D4FD89D}"/>
          </ac:spMkLst>
        </pc:spChg>
        <pc:spChg chg="add del">
          <ac:chgData name="david dalsveen" userId="1bc9e0f3-63b8-43f3-87d9-c29a9f4159c1" providerId="ADAL" clId="{B666EB81-78F4-4988-B6CC-8DAD3E2B31AB}" dt="2020-08-03T19:03:55.600" v="1347" actId="26606"/>
          <ac:spMkLst>
            <pc:docMk/>
            <pc:sldMk cId="1499107813" sldId="265"/>
            <ac:spMk id="26" creationId="{CBB2B1F0-0DD6-4744-9A46-7A344FB48E40}"/>
          </ac:spMkLst>
        </pc:spChg>
        <pc:spChg chg="add del">
          <ac:chgData name="david dalsveen" userId="1bc9e0f3-63b8-43f3-87d9-c29a9f4159c1" providerId="ADAL" clId="{B666EB81-78F4-4988-B6CC-8DAD3E2B31AB}" dt="2020-08-03T19:03:55.600" v="1347" actId="26606"/>
          <ac:spMkLst>
            <pc:docMk/>
            <pc:sldMk cId="1499107813" sldId="265"/>
            <ac:spMk id="28" creationId="{7A0B5DEA-ADF6-4BA5-9307-147F0A4685A0}"/>
          </ac:spMkLst>
        </pc:spChg>
        <pc:spChg chg="add del">
          <ac:chgData name="david dalsveen" userId="1bc9e0f3-63b8-43f3-87d9-c29a9f4159c1" providerId="ADAL" clId="{B666EB81-78F4-4988-B6CC-8DAD3E2B31AB}" dt="2020-08-03T19:03:55.600" v="1347" actId="26606"/>
          <ac:spMkLst>
            <pc:docMk/>
            <pc:sldMk cId="1499107813" sldId="265"/>
            <ac:spMk id="30" creationId="{9DECDBF4-02B6-4BB4-B65B-B8107AD6A9E8}"/>
          </ac:spMkLst>
        </pc:spChg>
        <pc:spChg chg="add del">
          <ac:chgData name="david dalsveen" userId="1bc9e0f3-63b8-43f3-87d9-c29a9f4159c1" providerId="ADAL" clId="{B666EB81-78F4-4988-B6CC-8DAD3E2B31AB}" dt="2020-08-03T19:04:28.153" v="1351" actId="26606"/>
          <ac:spMkLst>
            <pc:docMk/>
            <pc:sldMk cId="1499107813" sldId="265"/>
            <ac:spMk id="32" creationId="{2D6FBB9D-1CAA-4D05-AB33-BABDFE17B843}"/>
          </ac:spMkLst>
        </pc:spChg>
        <pc:spChg chg="add del">
          <ac:chgData name="david dalsveen" userId="1bc9e0f3-63b8-43f3-87d9-c29a9f4159c1" providerId="ADAL" clId="{B666EB81-78F4-4988-B6CC-8DAD3E2B31AB}" dt="2020-08-03T19:04:28.153" v="1351" actId="26606"/>
          <ac:spMkLst>
            <pc:docMk/>
            <pc:sldMk cId="1499107813" sldId="265"/>
            <ac:spMk id="33" creationId="{04727B71-B4B6-4823-80A1-68C40B475118}"/>
          </ac:spMkLst>
        </pc:spChg>
        <pc:spChg chg="add del">
          <ac:chgData name="david dalsveen" userId="1bc9e0f3-63b8-43f3-87d9-c29a9f4159c1" providerId="ADAL" clId="{B666EB81-78F4-4988-B6CC-8DAD3E2B31AB}" dt="2020-08-03T19:04:28.153" v="1351" actId="26606"/>
          <ac:spMkLst>
            <pc:docMk/>
            <pc:sldMk cId="1499107813" sldId="265"/>
            <ac:spMk id="34" creationId="{79A6DB05-9FB5-4B07-8675-74C23D4FD89D}"/>
          </ac:spMkLst>
        </pc:spChg>
        <pc:spChg chg="add del">
          <ac:chgData name="david dalsveen" userId="1bc9e0f3-63b8-43f3-87d9-c29a9f4159c1" providerId="ADAL" clId="{B666EB81-78F4-4988-B6CC-8DAD3E2B31AB}" dt="2020-08-03T19:04:28.153" v="1351" actId="26606"/>
          <ac:spMkLst>
            <pc:docMk/>
            <pc:sldMk cId="1499107813" sldId="265"/>
            <ac:spMk id="35" creationId="{E777E57D-6A88-4B5B-A068-2BA7FF4E8CCA}"/>
          </ac:spMkLst>
        </pc:spChg>
        <pc:spChg chg="del">
          <ac:chgData name="david dalsveen" userId="1bc9e0f3-63b8-43f3-87d9-c29a9f4159c1" providerId="ADAL" clId="{B666EB81-78F4-4988-B6CC-8DAD3E2B31AB}" dt="2020-08-03T19:03:40.065" v="1345" actId="700"/>
          <ac:spMkLst>
            <pc:docMk/>
            <pc:sldMk cId="1499107813" sldId="265"/>
            <ac:spMk id="36" creationId="{8F7AFB9A-7364-478C-B48B-8523CDD9AE8D}"/>
          </ac:spMkLst>
        </pc:spChg>
        <pc:spChg chg="add del">
          <ac:chgData name="david dalsveen" userId="1bc9e0f3-63b8-43f3-87d9-c29a9f4159c1" providerId="ADAL" clId="{B666EB81-78F4-4988-B6CC-8DAD3E2B31AB}" dt="2020-08-03T19:04:28.153" v="1351" actId="26606"/>
          <ac:spMkLst>
            <pc:docMk/>
            <pc:sldMk cId="1499107813" sldId="265"/>
            <ac:spMk id="37" creationId="{F7117410-A2A4-4085-9ADC-46744551DBDE}"/>
          </ac:spMkLst>
        </pc:spChg>
        <pc:spChg chg="del">
          <ac:chgData name="david dalsveen" userId="1bc9e0f3-63b8-43f3-87d9-c29a9f4159c1" providerId="ADAL" clId="{B666EB81-78F4-4988-B6CC-8DAD3E2B31AB}" dt="2020-08-03T19:03:40.065" v="1345" actId="700"/>
          <ac:spMkLst>
            <pc:docMk/>
            <pc:sldMk cId="1499107813" sldId="265"/>
            <ac:spMk id="38" creationId="{36678033-86B6-40E6-BE90-78D8ED4E3A31}"/>
          </ac:spMkLst>
        </pc:spChg>
        <pc:spChg chg="add del">
          <ac:chgData name="david dalsveen" userId="1bc9e0f3-63b8-43f3-87d9-c29a9f4159c1" providerId="ADAL" clId="{B666EB81-78F4-4988-B6CC-8DAD3E2B31AB}" dt="2020-08-03T19:04:28.153" v="1351" actId="26606"/>
          <ac:spMkLst>
            <pc:docMk/>
            <pc:sldMk cId="1499107813" sldId="265"/>
            <ac:spMk id="39" creationId="{99F74EB5-E547-4FB4-95F5-BCC788F3C4A0}"/>
          </ac:spMkLst>
        </pc:spChg>
        <pc:spChg chg="del">
          <ac:chgData name="david dalsveen" userId="1bc9e0f3-63b8-43f3-87d9-c29a9f4159c1" providerId="ADAL" clId="{B666EB81-78F4-4988-B6CC-8DAD3E2B31AB}" dt="2020-08-03T19:03:40.065" v="1345" actId="700"/>
          <ac:spMkLst>
            <pc:docMk/>
            <pc:sldMk cId="1499107813" sldId="265"/>
            <ac:spMk id="40" creationId="{D2542E1A-076E-4A34-BB67-2BF961754E0C}"/>
          </ac:spMkLst>
        </pc:spChg>
        <pc:spChg chg="del">
          <ac:chgData name="david dalsveen" userId="1bc9e0f3-63b8-43f3-87d9-c29a9f4159c1" providerId="ADAL" clId="{B666EB81-78F4-4988-B6CC-8DAD3E2B31AB}" dt="2020-08-03T19:03:40.065" v="1345" actId="700"/>
          <ac:spMkLst>
            <pc:docMk/>
            <pc:sldMk cId="1499107813" sldId="265"/>
            <ac:spMk id="42" creationId="{75C56826-D4E5-42ED-8529-079651CB3005}"/>
          </ac:spMkLst>
        </pc:spChg>
        <pc:spChg chg="del">
          <ac:chgData name="david dalsveen" userId="1bc9e0f3-63b8-43f3-87d9-c29a9f4159c1" providerId="ADAL" clId="{B666EB81-78F4-4988-B6CC-8DAD3E2B31AB}" dt="2020-08-03T19:03:40.065" v="1345" actId="700"/>
          <ac:spMkLst>
            <pc:docMk/>
            <pc:sldMk cId="1499107813" sldId="265"/>
            <ac:spMk id="44" creationId="{82095FCE-EF05-4443-B97A-85DEE3A5CA17}"/>
          </ac:spMkLst>
        </pc:spChg>
        <pc:picChg chg="add mod">
          <ac:chgData name="david dalsveen" userId="1bc9e0f3-63b8-43f3-87d9-c29a9f4159c1" providerId="ADAL" clId="{B666EB81-78F4-4988-B6CC-8DAD3E2B31AB}" dt="2020-08-03T19:24:04.848" v="1811" actId="14100"/>
          <ac:picMkLst>
            <pc:docMk/>
            <pc:sldMk cId="1499107813" sldId="265"/>
            <ac:picMk id="5" creationId="{6993A126-5D45-4260-8B8B-46EE8576C0BE}"/>
          </ac:picMkLst>
        </pc:picChg>
        <pc:picChg chg="del">
          <ac:chgData name="david dalsveen" userId="1bc9e0f3-63b8-43f3-87d9-c29a9f4159c1" providerId="ADAL" clId="{B666EB81-78F4-4988-B6CC-8DAD3E2B31AB}" dt="2020-08-03T18:59:36.337" v="1306" actId="21"/>
          <ac:picMkLst>
            <pc:docMk/>
            <pc:sldMk cId="1499107813" sldId="265"/>
            <ac:picMk id="6" creationId="{957CE37A-C15E-496E-9C97-A5A0038AB536}"/>
          </ac:picMkLst>
        </pc:picChg>
      </pc:sldChg>
      <pc:sldChg chg="addSp delSp modSp mod">
        <pc:chgData name="david dalsveen" userId="1bc9e0f3-63b8-43f3-87d9-c29a9f4159c1" providerId="ADAL" clId="{B666EB81-78F4-4988-B6CC-8DAD3E2B31AB}" dt="2020-08-03T19:18:47.222" v="1749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B666EB81-78F4-4988-B6CC-8DAD3E2B31AB}" dt="2020-08-03T19:08:12.416" v="1376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B666EB81-78F4-4988-B6CC-8DAD3E2B31AB}" dt="2020-08-03T19:18:47.222" v="1749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B666EB81-78F4-4988-B6CC-8DAD3E2B31AB}" dt="2020-08-03T19:10:00.110" v="1383" actId="14100"/>
          <ac:picMkLst>
            <pc:docMk/>
            <pc:sldMk cId="3051798843" sldId="266"/>
            <ac:picMk id="5" creationId="{18FA282F-9606-44A3-A35C-6839C7E239C9}"/>
          </ac:picMkLst>
        </pc:picChg>
        <pc:picChg chg="del">
          <ac:chgData name="david dalsveen" userId="1bc9e0f3-63b8-43f3-87d9-c29a9f4159c1" providerId="ADAL" clId="{B666EB81-78F4-4988-B6CC-8DAD3E2B31AB}" dt="2020-08-03T19:09:38.218" v="1378" actId="21"/>
          <ac:picMkLst>
            <pc:docMk/>
            <pc:sldMk cId="3051798843" sldId="266"/>
            <ac:picMk id="6" creationId="{139C5E2C-E4F5-4827-B7B7-403FE44F298B}"/>
          </ac:picMkLst>
        </pc:picChg>
      </pc:sldChg>
      <pc:sldChg chg="addSp delSp modSp mod setBg">
        <pc:chgData name="david dalsveen" userId="1bc9e0f3-63b8-43f3-87d9-c29a9f4159c1" providerId="ADAL" clId="{B666EB81-78F4-4988-B6CC-8DAD3E2B31AB}" dt="2020-08-03T21:11:57.947" v="1887" actId="20577"/>
        <pc:sldMkLst>
          <pc:docMk/>
          <pc:sldMk cId="1354350229" sldId="267"/>
        </pc:sldMkLst>
        <pc:spChg chg="mod">
          <ac:chgData name="david dalsveen" userId="1bc9e0f3-63b8-43f3-87d9-c29a9f4159c1" providerId="ADAL" clId="{B666EB81-78F4-4988-B6CC-8DAD3E2B31AB}" dt="2020-08-03T21:11:57.947" v="1887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36" creationId="{231BF440-39FA-4087-84CC-2EEC0BBDAF29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38" creationId="{F04E4CBA-303B-48BD-8451-C2701CB0EEBF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40" creationId="{F6CA58B3-AFCC-4A40-9882-50D5080879B0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42" creationId="{75C56826-D4E5-42ED-8529-079651CB3005}"/>
          </ac:spMkLst>
        </pc:spChg>
        <pc:spChg chg="add del">
          <ac:chgData name="david dalsveen" userId="1bc9e0f3-63b8-43f3-87d9-c29a9f4159c1" providerId="ADAL" clId="{B666EB81-78F4-4988-B6CC-8DAD3E2B31AB}" dt="2020-08-03T19:22:39.480" v="1800" actId="26606"/>
          <ac:spMkLst>
            <pc:docMk/>
            <pc:sldMk cId="1354350229" sldId="267"/>
            <ac:spMk id="44" creationId="{82095FCE-EF05-4443-B97A-85DEE3A5CA17}"/>
          </ac:spMkLst>
        </pc:spChg>
        <pc:picChg chg="add del mod ord">
          <ac:chgData name="david dalsveen" userId="1bc9e0f3-63b8-43f3-87d9-c29a9f4159c1" providerId="ADAL" clId="{B666EB81-78F4-4988-B6CC-8DAD3E2B31AB}" dt="2020-08-03T19:22:41.909" v="1801" actId="21"/>
          <ac:picMkLst>
            <pc:docMk/>
            <pc:sldMk cId="1354350229" sldId="267"/>
            <ac:picMk id="5" creationId="{E82E9654-998B-4B8F-AB98-496FAF5CCFD0}"/>
          </ac:picMkLst>
        </pc:picChg>
        <pc:picChg chg="add del mod">
          <ac:chgData name="david dalsveen" userId="1bc9e0f3-63b8-43f3-87d9-c29a9f4159c1" providerId="ADAL" clId="{B666EB81-78F4-4988-B6CC-8DAD3E2B31AB}" dt="2020-08-03T19:19:33.112" v="1753" actId="21"/>
          <ac:picMkLst>
            <pc:docMk/>
            <pc:sldMk cId="1354350229" sldId="267"/>
            <ac:picMk id="6" creationId="{4A9B0CE0-B32F-42BA-96FD-E17942CC81B6}"/>
          </ac:picMkLst>
        </pc:picChg>
        <pc:picChg chg="add mod ord">
          <ac:chgData name="david dalsveen" userId="1bc9e0f3-63b8-43f3-87d9-c29a9f4159c1" providerId="ADAL" clId="{B666EB81-78F4-4988-B6CC-8DAD3E2B31AB}" dt="2020-08-03T19:22:56.876" v="1805" actId="14100"/>
          <ac:picMkLst>
            <pc:docMk/>
            <pc:sldMk cId="1354350229" sldId="267"/>
            <ac:picMk id="8" creationId="{1428389C-D2DC-4733-9D4F-C610B8A8BC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3005A-B4D5-4649-9559-5EDC3EF5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7" r="561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Welcome to: Build a Python GUI with </a:t>
            </a:r>
            <a:r>
              <a:rPr lang="en-US" sz="4800" dirty="0" err="1"/>
              <a:t>Tkinter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Dave Dalsveen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C89B1-5DC0-4FE0-BD23-D8AC72B30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0"/>
            <a:ext cx="7193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550387-0E6F-466F-BD2C-8FDB4BEF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4945E-18DD-4505-84BD-53732E1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Visual Studio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F63D-DF25-43A1-B3B5-A73A8B1D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The main Visual Studio Icons we are using are:</a:t>
            </a:r>
          </a:p>
          <a:p>
            <a:pPr lvl="1"/>
            <a:r>
              <a:rPr lang="en-US" sz="2000" dirty="0"/>
              <a:t>Explorer</a:t>
            </a:r>
          </a:p>
          <a:p>
            <a:pPr lvl="1"/>
            <a:r>
              <a:rPr lang="en-US" sz="2000" dirty="0"/>
              <a:t>Run-&gt;run without debugging</a:t>
            </a:r>
          </a:p>
          <a:p>
            <a:pPr lvl="1"/>
            <a:r>
              <a:rPr lang="en-US" sz="2000" dirty="0"/>
              <a:t>Run-&gt;start debugging</a:t>
            </a:r>
          </a:p>
          <a:p>
            <a:pPr lvl="1"/>
            <a:r>
              <a:rPr lang="en-US" sz="2000" dirty="0"/>
              <a:t>Code editor Window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65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33434"/>
          </a:xfrm>
        </p:spPr>
        <p:txBody>
          <a:bodyPr>
            <a:normAutofit/>
          </a:bodyPr>
          <a:lstStyle/>
          <a:p>
            <a:r>
              <a:rPr lang="en-US" sz="2800" dirty="0"/>
              <a:t>Task1: Inherit from the Frame class to create the Application Window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484783"/>
            <a:ext cx="6013201" cy="386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tkinter</a:t>
            </a:r>
            <a:r>
              <a:rPr lang="en-US" sz="2000" dirty="0"/>
              <a:t> and  </a:t>
            </a:r>
            <a:r>
              <a:rPr lang="en-US" sz="2000" dirty="0" err="1"/>
              <a:t>tkinter.ttk</a:t>
            </a:r>
            <a:r>
              <a:rPr lang="en-US" sz="2000" dirty="0"/>
              <a:t> 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/>
              <a:t>Ttk</a:t>
            </a:r>
            <a:r>
              <a:rPr lang="en-US" sz="1600" dirty="0"/>
              <a:t> widgets offer custom  styling options.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Better appearance than standard widgets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the Application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Instantiate the Application and pass it  the Tk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the main loop to launch the GUI and event loop.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608BF-10B7-481D-89FB-B1259F90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661" y="2093976"/>
            <a:ext cx="5301339" cy="40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Autofit/>
          </a:bodyPr>
          <a:lstStyle/>
          <a:p>
            <a:r>
              <a:rPr lang="en-US" sz="2800" dirty="0"/>
              <a:t>Task2: Create a method to add the Window frame title and add the Labels to the grid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Pass the self variable to the method.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Self identifies methods and variables intended to belong to the instance of the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the title for the window.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Labels and add them to the grid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74820-F30D-4231-918B-BE24AED5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44" y="2103120"/>
            <a:ext cx="4943856" cy="39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58838"/>
            <a:ext cx="4833938" cy="1244600"/>
          </a:xfrm>
        </p:spPr>
        <p:txBody>
          <a:bodyPr>
            <a:noAutofit/>
          </a:bodyPr>
          <a:lstStyle/>
          <a:p>
            <a:r>
              <a:rPr lang="en-US" sz="2800" dirty="0"/>
              <a:t>Task3: Add the Entry Widgets and Text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52870"/>
            <a:ext cx="6086475" cy="392409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Entry Widgets.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the Entry Widgets to the grid.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the Text Widgets to display statistics for X-data and Y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3A126-5D45-4260-8B8B-46EE8576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49" y="2103438"/>
            <a:ext cx="533755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Task4: Add the buttons to the grid.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Create the button widgets.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each button to the appropriate grid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the button styling.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A282F-9606-44A3-A35C-6839C7E2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60" y="2085043"/>
            <a:ext cx="4927839" cy="40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Task5: Create the button event handlers and retrieve and set data using </a:t>
            </a:r>
            <a:r>
              <a:rPr lang="en-US" sz="3200"/>
              <a:t>widget methods.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Implement the event handler methods for each button.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Obtain the data from the entry widgets for use in the function call.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Obtain data from the function call and insert data into text areas.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Test the completed application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8389C-D2DC-4733-9D4F-C610B8A8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43" y="2103120"/>
            <a:ext cx="4943857" cy="40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Welcome to: Build a Python GUI with Tkinter</vt:lpstr>
      <vt:lpstr>Visual Studio Code</vt:lpstr>
      <vt:lpstr>Task1: Inherit from the Frame class to create the Application Window</vt:lpstr>
      <vt:lpstr>Task2: Create a method to add the Window frame title and add the Labels to the grid</vt:lpstr>
      <vt:lpstr>Task3: Add the Entry Widgets and Text Widgets</vt:lpstr>
      <vt:lpstr>Task4: Add the buttons to the grid.</vt:lpstr>
      <vt:lpstr>Task5: Create the button event handlers and retrieve and set data using widget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Determining Big-O Time Complexity in Python Code</dc:title>
  <dc:creator>dave Dalsveen</dc:creator>
  <cp:lastModifiedBy>david dalsveen</cp:lastModifiedBy>
  <cp:revision>1</cp:revision>
  <dcterms:created xsi:type="dcterms:W3CDTF">2020-07-25T15:31:54Z</dcterms:created>
  <dcterms:modified xsi:type="dcterms:W3CDTF">2020-08-03T21:12:01Z</dcterms:modified>
</cp:coreProperties>
</file>