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3"/>
  </p:sldMasterIdLst>
  <p:sldIdLst>
    <p:sldId id="256" r:id="rId4"/>
  </p:sldIdLst>
  <p:sldSz cx="3617913" cy="18359438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493DCC-9FBC-AA88-2DB8-38F3227DEBA1}" name="Meireles, Talia Priscilla" initials="MTP" userId="S::tmeireles@deloitte.pt::9f485f8f-aeb6-4efe-bee2-3a40294f61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09"/>
    <a:srgbClr val="3FFF48"/>
    <a:srgbClr val="A40000"/>
    <a:srgbClr val="FAB50A"/>
    <a:srgbClr val="00A9E6"/>
    <a:srgbClr val="7DDDFF"/>
    <a:srgbClr val="D9D9D9"/>
    <a:srgbClr val="00698E"/>
    <a:srgbClr val="00AAE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CAEA-A107-46D4-88DA-9214291AFF0E}" v="11" dt="2023-10-02T15:01:5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897" autoAdjust="0"/>
    <p:restoredTop sz="94660"/>
  </p:normalViewPr>
  <p:slideViewPr>
    <p:cSldViewPr snapToGrid="0">
      <p:cViewPr>
        <p:scale>
          <a:sx n="80" d="100"/>
          <a:sy n="80" d="100"/>
        </p:scale>
        <p:origin x="3822" y="-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Fernando Gomes da" userId="999519c7-69c6-44ff-b15b-376672e8a868" providerId="ADAL" clId="{7794CAEA-A107-46D4-88DA-9214291AFF0E}"/>
    <pc:docChg chg="undo custSel modMainMaster replTag delTag">
      <pc:chgData name="Silva, Fernando Gomes da" userId="999519c7-69c6-44ff-b15b-376672e8a868" providerId="ADAL" clId="{7794CAEA-A107-46D4-88DA-9214291AFF0E}" dt="2023-10-02T15:02:00.195" v="153" actId="20577"/>
      <pc:docMkLst>
        <pc:docMk/>
      </pc:docMkLst>
      <pc:sldMasterChg chg="delSp modSp mod modSldLayout">
        <pc:chgData name="Silva, Fernando Gomes da" userId="999519c7-69c6-44ff-b15b-376672e8a868" providerId="ADAL" clId="{7794CAEA-A107-46D4-88DA-9214291AFF0E}" dt="2023-10-02T15:02:00.195" v="153" actId="20577"/>
        <pc:sldMasterMkLst>
          <pc:docMk/>
          <pc:sldMasterMk cId="2269163966" sldId="2147483724"/>
        </pc:sldMasterMkLst>
        <pc:spChg chg="mod">
          <ac:chgData name="Silva, Fernando Gomes da" userId="999519c7-69c6-44ff-b15b-376672e8a868" providerId="ADAL" clId="{7794CAEA-A107-46D4-88DA-9214291AFF0E}" dt="2023-10-02T14:49:27.511" v="6"/>
          <ac:spMkLst>
            <pc:docMk/>
            <pc:sldMasterMk cId="2269163966" sldId="2147483724"/>
            <ac:spMk id="2" creationId="{00000000-0000-0000-0000-000000000000}"/>
          </ac:spMkLst>
        </pc:spChg>
        <pc:spChg chg="mod">
          <ac:chgData name="Silva, Fernando Gomes da" userId="999519c7-69c6-44ff-b15b-376672e8a868" providerId="ADAL" clId="{7794CAEA-A107-46D4-88DA-9214291AFF0E}" dt="2023-10-02T14:49:27.511" v="6"/>
          <ac:spMkLst>
            <pc:docMk/>
            <pc:sldMasterMk cId="2269163966" sldId="2147483724"/>
            <ac:spMk id="3" creationId="{00000000-0000-0000-0000-000000000000}"/>
          </ac:spMkLst>
        </pc:spChg>
        <pc:spChg chg="del">
          <ac:chgData name="Silva, Fernando Gomes da" userId="999519c7-69c6-44ff-b15b-376672e8a868" providerId="ADAL" clId="{7794CAEA-A107-46D4-88DA-9214291AFF0E}" dt="2023-10-02T14:47:51.563" v="3" actId="478"/>
          <ac:spMkLst>
            <pc:docMk/>
            <pc:sldMasterMk cId="2269163966" sldId="2147483724"/>
            <ac:spMk id="4" creationId="{00000000-0000-0000-0000-000000000000}"/>
          </ac:spMkLst>
        </pc:spChg>
        <pc:spChg chg="del">
          <ac:chgData name="Silva, Fernando Gomes da" userId="999519c7-69c6-44ff-b15b-376672e8a868" providerId="ADAL" clId="{7794CAEA-A107-46D4-88DA-9214291AFF0E}" dt="2023-10-02T14:47:51.563" v="3" actId="478"/>
          <ac:spMkLst>
            <pc:docMk/>
            <pc:sldMasterMk cId="2269163966" sldId="2147483724"/>
            <ac:spMk id="5" creationId="{00000000-0000-0000-0000-000000000000}"/>
          </ac:spMkLst>
        </pc:spChg>
        <pc:spChg chg="del">
          <ac:chgData name="Silva, Fernando Gomes da" userId="999519c7-69c6-44ff-b15b-376672e8a868" providerId="ADAL" clId="{7794CAEA-A107-46D4-88DA-9214291AFF0E}" dt="2023-10-02T14:47:51.563" v="3" actId="478"/>
          <ac:spMkLst>
            <pc:docMk/>
            <pc:sldMasterMk cId="2269163966" sldId="2147483724"/>
            <ac:spMk id="6" creationId="{00000000-0000-0000-0000-000000000000}"/>
          </ac:spMkLst>
        </pc:spChg>
        <pc:sldLayoutChg chg="addSp delSp modSp mod">
          <pc:chgData name="Silva, Fernando Gomes da" userId="999519c7-69c6-44ff-b15b-376672e8a868" providerId="ADAL" clId="{7794CAEA-A107-46D4-88DA-9214291AFF0E}" dt="2023-10-02T15:02:00.195" v="153" actId="20577"/>
          <pc:sldLayoutMkLst>
            <pc:docMk/>
            <pc:sldMasterMk cId="2269163966" sldId="2147483724"/>
            <pc:sldLayoutMk cId="2528064779" sldId="2147483736"/>
          </pc:sldLayoutMkLst>
          <pc:spChg chg="add del mod">
            <ac:chgData name="Silva, Fernando Gomes da" userId="999519c7-69c6-44ff-b15b-376672e8a868" providerId="ADAL" clId="{7794CAEA-A107-46D4-88DA-9214291AFF0E}" dt="2023-10-02T14:47:29.964" v="2"/>
            <ac:spMkLst>
              <pc:docMk/>
              <pc:sldMasterMk cId="2269163966" sldId="2147483724"/>
              <pc:sldLayoutMk cId="2528064779" sldId="2147483736"/>
              <ac:spMk id="2" creationId="{D758AC36-D340-1901-A815-981566EF4D9A}"/>
            </ac:spMkLst>
          </pc:spChg>
          <pc:spChg chg="add del mod">
            <ac:chgData name="Silva, Fernando Gomes da" userId="999519c7-69c6-44ff-b15b-376672e8a868" providerId="ADAL" clId="{7794CAEA-A107-46D4-88DA-9214291AFF0E}" dt="2023-10-02T14:47:29.964" v="2"/>
            <ac:spMkLst>
              <pc:docMk/>
              <pc:sldMasterMk cId="2269163966" sldId="2147483724"/>
              <pc:sldLayoutMk cId="2528064779" sldId="2147483736"/>
              <ac:spMk id="3" creationId="{1F41608D-A3FA-7E1F-EDA4-04E629F38F91}"/>
            </ac:spMkLst>
          </pc:spChg>
          <pc:spChg chg="add del mod">
            <ac:chgData name="Silva, Fernando Gomes da" userId="999519c7-69c6-44ff-b15b-376672e8a868" providerId="ADAL" clId="{7794CAEA-A107-46D4-88DA-9214291AFF0E}" dt="2023-10-02T14:47:29.964" v="2"/>
            <ac:spMkLst>
              <pc:docMk/>
              <pc:sldMasterMk cId="2269163966" sldId="2147483724"/>
              <pc:sldLayoutMk cId="2528064779" sldId="2147483736"/>
              <ac:spMk id="4" creationId="{4A9CE7BC-CBF2-5F45-E395-A609854D93D6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45" creationId="{A6B687DB-2E9E-D109-6491-83AA7AA8D16C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46" creationId="{A7C30A82-8102-DFDD-6031-F8DB2A398A0C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48" creationId="{A984B764-01EC-D58D-9BEE-F67452E1FF00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49" creationId="{0441D325-4158-F8CD-3F06-A9583C3C5DF9}"/>
            </ac:spMkLst>
          </pc:spChg>
          <pc:spChg chg="mod">
            <ac:chgData name="Silva, Fernando Gomes da" userId="999519c7-69c6-44ff-b15b-376672e8a868" providerId="ADAL" clId="{7794CAEA-A107-46D4-88DA-9214291AFF0E}" dt="2023-10-02T15:00:21.097" v="138" actId="12788"/>
            <ac:spMkLst>
              <pc:docMk/>
              <pc:sldMasterMk cId="2269163966" sldId="2147483724"/>
              <pc:sldLayoutMk cId="2528064779" sldId="2147483736"/>
              <ac:spMk id="76" creationId="{776D5F67-D1B2-1E3D-F782-51D83140BA89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81" creationId="{9BFA8CFF-33DE-1AF2-8E42-378D4ACFCDEE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83" creationId="{92E8A3B2-8723-43DB-92C0-B9828B3A4014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92" creationId="{A0DD2EF9-A34C-C6BE-3320-1995697467F2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97" creationId="{20535ABC-33B4-74C2-F878-FC21F7B9F8BC}"/>
            </ac:spMkLst>
          </pc:spChg>
          <pc:spChg chg="mod">
            <ac:chgData name="Silva, Fernando Gomes da" userId="999519c7-69c6-44ff-b15b-376672e8a868" providerId="ADAL" clId="{7794CAEA-A107-46D4-88DA-9214291AFF0E}" dt="2023-10-02T15:00:21.097" v="138" actId="12788"/>
            <ac:spMkLst>
              <pc:docMk/>
              <pc:sldMasterMk cId="2269163966" sldId="2147483724"/>
              <pc:sldLayoutMk cId="2528064779" sldId="2147483736"/>
              <ac:spMk id="103" creationId="{B9062608-296B-1BEF-6964-C1DE4E643DF6}"/>
            </ac:spMkLst>
          </pc:spChg>
          <pc:spChg chg="mod">
            <ac:chgData name="Silva, Fernando Gomes da" userId="999519c7-69c6-44ff-b15b-376672e8a868" providerId="ADAL" clId="{7794CAEA-A107-46D4-88DA-9214291AFF0E}" dt="2023-10-02T15:00:21.097" v="138" actId="12788"/>
            <ac:spMkLst>
              <pc:docMk/>
              <pc:sldMasterMk cId="2269163966" sldId="2147483724"/>
              <pc:sldLayoutMk cId="2528064779" sldId="2147483736"/>
              <ac:spMk id="105" creationId="{C291F70A-F9FA-B7B8-3B6A-952AF2996E3E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06" creationId="{3384E1FE-146F-DEA4-2087-3C3CFF538606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08" creationId="{CC7AA906-A458-7DE0-4ADA-B347C6D0A956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09" creationId="{F495979A-DC4C-6063-839F-69C146B2A0F7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10" creationId="{D190EA51-3F5B-F254-3050-FD417E9C2E94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12" creationId="{8586F041-FD42-D53E-E596-DF83CD46015D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14" creationId="{47A85206-E673-D3FD-4676-B19CDB312790}"/>
            </ac:spMkLst>
          </pc:spChg>
          <pc:spChg chg="mod">
            <ac:chgData name="Silva, Fernando Gomes da" userId="999519c7-69c6-44ff-b15b-376672e8a868" providerId="ADAL" clId="{7794CAEA-A107-46D4-88DA-9214291AFF0E}" dt="2023-10-02T14:50:32.763" v="42" actId="1036"/>
            <ac:spMkLst>
              <pc:docMk/>
              <pc:sldMasterMk cId="2269163966" sldId="2147483724"/>
              <pc:sldLayoutMk cId="2528064779" sldId="2147483736"/>
              <ac:spMk id="115" creationId="{E6E49236-56A5-6F87-4171-B663320CF432}"/>
            </ac:spMkLst>
          </pc:spChg>
          <pc:spChg chg="mod">
            <ac:chgData name="Silva, Fernando Gomes da" userId="999519c7-69c6-44ff-b15b-376672e8a868" providerId="ADAL" clId="{7794CAEA-A107-46D4-88DA-9214291AFF0E}" dt="2023-10-02T14:58:38.393" v="67" actId="114"/>
            <ac:spMkLst>
              <pc:docMk/>
              <pc:sldMasterMk cId="2269163966" sldId="2147483724"/>
              <pc:sldLayoutMk cId="2528064779" sldId="2147483736"/>
              <ac:spMk id="116" creationId="{4DA2D2F6-2BA3-B26D-A7CC-91D2FC6A9FFB}"/>
            </ac:spMkLst>
          </pc:spChg>
          <pc:spChg chg="mod">
            <ac:chgData name="Silva, Fernando Gomes da" userId="999519c7-69c6-44ff-b15b-376672e8a868" providerId="ADAL" clId="{7794CAEA-A107-46D4-88DA-9214291AFF0E}" dt="2023-10-02T15:00:21.097" v="138" actId="12788"/>
            <ac:spMkLst>
              <pc:docMk/>
              <pc:sldMasterMk cId="2269163966" sldId="2147483724"/>
              <pc:sldLayoutMk cId="2528064779" sldId="2147483736"/>
              <ac:spMk id="117" creationId="{D445A392-E525-C2B0-AA3F-2CEF8093FF7C}"/>
            </ac:spMkLst>
          </pc:spChg>
          <pc:spChg chg="mod">
            <ac:chgData name="Silva, Fernando Gomes da" userId="999519c7-69c6-44ff-b15b-376672e8a868" providerId="ADAL" clId="{7794CAEA-A107-46D4-88DA-9214291AFF0E}" dt="2023-10-02T14:50:32.763" v="42" actId="1036"/>
            <ac:spMkLst>
              <pc:docMk/>
              <pc:sldMasterMk cId="2269163966" sldId="2147483724"/>
              <pc:sldLayoutMk cId="2528064779" sldId="2147483736"/>
              <ac:spMk id="118" creationId="{FBDA4626-3120-AA30-2E15-830CA8B4259B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120" creationId="{3438444A-F81D-C626-43B2-8E3EB6A62454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121" creationId="{4BE569E9-9908-6943-6FC8-B3C1403FBB97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130" creationId="{8ACC7DE2-B2DA-06B4-5CD6-589A0E8B7C36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43" creationId="{4354E4E8-7748-0E93-8E72-99CA796A89BD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45" creationId="{C878450C-0062-B050-107E-7FDC6166AE78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46" creationId="{7B43F203-CCBA-AAF5-E6B0-5735EBE72063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48" creationId="{EBE3BD7A-765E-23D3-1610-8B73CCB1CF08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51" creationId="{8E95594C-E3E4-2E0C-019E-70C2D9B5633B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66" creationId="{B48B83F1-463B-2841-4058-4B38CEC65FD9}"/>
            </ac:spMkLst>
          </pc:spChg>
          <pc:spChg chg="mod">
            <ac:chgData name="Silva, Fernando Gomes da" userId="999519c7-69c6-44ff-b15b-376672e8a868" providerId="ADAL" clId="{7794CAEA-A107-46D4-88DA-9214291AFF0E}" dt="2023-10-02T15:02:00.195" v="153" actId="20577"/>
            <ac:spMkLst>
              <pc:docMk/>
              <pc:sldMasterMk cId="2269163966" sldId="2147483724"/>
              <pc:sldLayoutMk cId="2528064779" sldId="2147483736"/>
              <ac:spMk id="168" creationId="{704E9DD8-C742-817B-65E8-91AF1C36D8F3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71" creationId="{7B46EDF9-153C-841F-D95D-98AAD396EF58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72" creationId="{46CFF465-2E64-9C6C-B2EC-F0E86796B2D2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73" creationId="{21492CC7-953A-A14E-1DAB-DF20E9C2F31F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74" creationId="{49F6CEBD-2191-CA6A-1550-D0717F5666F6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82" creationId="{36B1DF88-FA4A-D523-4AE9-04591284F3FD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83" creationId="{37CF0FDB-57A9-0836-099C-6E227C9AF269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84" creationId="{1790B3CA-2B75-C174-4130-3F73738F36A8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85" creationId="{C692D3EB-6BEA-1FB3-4281-CC69422C3972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86" creationId="{2F47CC9E-7457-470F-4238-9597664D28C8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187" creationId="{376BA6E4-AAC9-A04B-F09F-D961061AFCA4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88" creationId="{60D6A59A-0645-9C1A-E1D6-E4CAF414F2C2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89" creationId="{C0341BDC-44E8-6E5F-6CFF-2227D4A6D412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90" creationId="{F204A94E-71F9-FD2E-5D4A-4EEE2EE1E990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91" creationId="{4E60CE86-E86C-CA61-BF9D-1F0F3F9E4F95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93" creationId="{F7EB1E72-5B84-0492-1F13-ED2E6D85137B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194" creationId="{976E2537-2E18-3B57-ABE3-A1344634524F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199" creationId="{8BFD2CDA-208A-445E-E378-7448239FA24D}"/>
            </ac:spMkLst>
          </pc:spChg>
          <pc:spChg chg="mod">
            <ac:chgData name="Silva, Fernando Gomes da" userId="999519c7-69c6-44ff-b15b-376672e8a868" providerId="ADAL" clId="{7794CAEA-A107-46D4-88DA-9214291AFF0E}" dt="2023-10-02T14:50:14.930" v="26" actId="1035"/>
            <ac:spMkLst>
              <pc:docMk/>
              <pc:sldMasterMk cId="2269163966" sldId="2147483724"/>
              <pc:sldLayoutMk cId="2528064779" sldId="2147483736"/>
              <ac:spMk id="200" creationId="{2CC0B8CE-B8E1-DB8D-26FB-BA33BBE57591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01" creationId="{C507568F-9D20-B9AE-2760-A8D6DCC3F01C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02" creationId="{4993269A-79EB-63A3-7A56-107FF7A89692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24" creationId="{B888696B-986F-1834-8DFC-1A79C6042EAD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26" creationId="{6CFA0B12-8012-368A-C48E-8FB2A3493CC7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28" creationId="{915BD7C6-E471-31B5-6626-5724FE76808C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29" creationId="{EDF77A67-884E-852A-8F39-295C933657FE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0" creationId="{8979B7F6-2352-47EF-B0E1-6495F91E3D5D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1" creationId="{8ED3DFBB-4891-8374-2056-616E996B2036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2" creationId="{E454C6CF-6460-78FB-4B2B-F639E282D4CE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3" creationId="{558050C6-D9F9-97EC-6A26-6A2FD70756C2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4" creationId="{7A52947D-39E2-FCEE-CD60-2A7F93667B15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5" creationId="{41305FD3-3227-E1B5-0E66-2807FBE1F9C3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6" creationId="{66F88267-5C7D-7BB5-C652-EC60A448C07B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7" creationId="{9874C701-F0BA-8759-4854-0CB1A0284E3D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8" creationId="{C218F88B-F4AE-8A2A-5759-DCD641C88DB2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39" creationId="{5CBFDD45-C4BF-F684-7805-A947A3E485EF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40" creationId="{8D85B76E-C746-11FF-1554-6E635736B4D9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41" creationId="{1E8790B7-C9CE-7BCE-9BAC-60D4691C902C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42" creationId="{DBCD133D-3A65-4277-7F37-BDDD8B04530C}"/>
            </ac:spMkLst>
          </pc:spChg>
          <pc:spChg chg="mod">
            <ac:chgData name="Silva, Fernando Gomes da" userId="999519c7-69c6-44ff-b15b-376672e8a868" providerId="ADAL" clId="{7794CAEA-A107-46D4-88DA-9214291AFF0E}" dt="2023-10-02T14:50:25" v="37" actId="1036"/>
            <ac:spMkLst>
              <pc:docMk/>
              <pc:sldMasterMk cId="2269163966" sldId="2147483724"/>
              <pc:sldLayoutMk cId="2528064779" sldId="2147483736"/>
              <ac:spMk id="243" creationId="{BEFE76D4-8586-E6BE-8B6D-B6870DD6B70B}"/>
            </ac:spMkLst>
          </pc:spChg>
          <pc:spChg chg="mod">
            <ac:chgData name="Silva, Fernando Gomes da" userId="999519c7-69c6-44ff-b15b-376672e8a868" providerId="ADAL" clId="{7794CAEA-A107-46D4-88DA-9214291AFF0E}" dt="2023-10-02T14:49:27.511" v="6"/>
            <ac:spMkLst>
              <pc:docMk/>
              <pc:sldMasterMk cId="2269163966" sldId="2147483724"/>
              <pc:sldLayoutMk cId="2528064779" sldId="2147483736"/>
              <ac:spMk id="248" creationId="{54C705BC-CE6F-27A0-6EF6-D6A043F615A8}"/>
            </ac:spMkLst>
          </pc:spChg>
          <pc:spChg chg="mod">
            <ac:chgData name="Silva, Fernando Gomes da" userId="999519c7-69c6-44ff-b15b-376672e8a868" providerId="ADAL" clId="{7794CAEA-A107-46D4-88DA-9214291AFF0E}" dt="2023-10-02T14:50:02.603" v="14" actId="1036"/>
            <ac:spMkLst>
              <pc:docMk/>
              <pc:sldMasterMk cId="2269163966" sldId="2147483724"/>
              <pc:sldLayoutMk cId="2528064779" sldId="2147483736"/>
              <ac:spMk id="249" creationId="{A7E1304D-FAAD-DD30-7183-83A4AA041EC4}"/>
            </ac:spMkLst>
          </pc:spChg>
          <pc:spChg chg="mod">
            <ac:chgData name="Silva, Fernando Gomes da" userId="999519c7-69c6-44ff-b15b-376672e8a868" providerId="ADAL" clId="{7794CAEA-A107-46D4-88DA-9214291AFF0E}" dt="2023-10-02T14:58:33.965" v="66" actId="1038"/>
            <ac:spMkLst>
              <pc:docMk/>
              <pc:sldMasterMk cId="2269163966" sldId="2147483724"/>
              <pc:sldLayoutMk cId="2528064779" sldId="2147483736"/>
              <ac:spMk id="250" creationId="{F7DC8E58-09CA-BFB6-8E51-1938B8261640}"/>
            </ac:spMkLst>
          </pc:spChg>
          <pc:picChg chg="mod">
            <ac:chgData name="Silva, Fernando Gomes da" userId="999519c7-69c6-44ff-b15b-376672e8a868" providerId="ADAL" clId="{7794CAEA-A107-46D4-88DA-9214291AFF0E}" dt="2023-10-02T15:00:21.097" v="138" actId="12788"/>
            <ac:picMkLst>
              <pc:docMk/>
              <pc:sldMasterMk cId="2269163966" sldId="2147483724"/>
              <pc:sldLayoutMk cId="2528064779" sldId="2147483736"/>
              <ac:picMk id="26" creationId="{05C3B285-7DD1-31EC-8DCD-ABF1125D5FFF}"/>
            </ac:picMkLst>
          </pc:picChg>
          <pc:picChg chg="mod">
            <ac:chgData name="Silva, Fernando Gomes da" userId="999519c7-69c6-44ff-b15b-376672e8a868" providerId="ADAL" clId="{7794CAEA-A107-46D4-88DA-9214291AFF0E}" dt="2023-10-02T15:00:21.097" v="138" actId="12788"/>
            <ac:picMkLst>
              <pc:docMk/>
              <pc:sldMasterMk cId="2269163966" sldId="2147483724"/>
              <pc:sldLayoutMk cId="2528064779" sldId="2147483736"/>
              <ac:picMk id="34" creationId="{9219045C-E73D-6A52-9EAA-E61E3BBE8FFE}"/>
            </ac:picMkLst>
          </pc:picChg>
          <pc:picChg chg="mod">
            <ac:chgData name="Silva, Fernando Gomes da" userId="999519c7-69c6-44ff-b15b-376672e8a868" providerId="ADAL" clId="{7794CAEA-A107-46D4-88DA-9214291AFF0E}" dt="2023-10-02T15:00:21.097" v="138" actId="12788"/>
            <ac:picMkLst>
              <pc:docMk/>
              <pc:sldMasterMk cId="2269163966" sldId="2147483724"/>
              <pc:sldLayoutMk cId="2528064779" sldId="2147483736"/>
              <ac:picMk id="35" creationId="{C71460FA-A9E5-5654-E5E3-32097ACB538B}"/>
            </ac:picMkLst>
          </pc:picChg>
          <pc:picChg chg="del">
            <ac:chgData name="Silva, Fernando Gomes da" userId="999519c7-69c6-44ff-b15b-376672e8a868" providerId="ADAL" clId="{7794CAEA-A107-46D4-88DA-9214291AFF0E}" dt="2023-10-02T14:47:00.668" v="0" actId="478"/>
            <ac:picMkLst>
              <pc:docMk/>
              <pc:sldMasterMk cId="2269163966" sldId="2147483724"/>
              <pc:sldLayoutMk cId="2528064779" sldId="2147483736"/>
              <ac:picMk id="78" creationId="{B55EE687-2D43-4034-9804-A41579BE92FB}"/>
            </ac:picMkLst>
          </pc:picChg>
        </pc:sldLayoutChg>
      </pc:sldMasterChg>
      <pc:sldMasterChg chg="modSp modSldLayout">
        <pc:chgData name="Silva, Fernando Gomes da" userId="999519c7-69c6-44ff-b15b-376672e8a868" providerId="ADAL" clId="{7794CAEA-A107-46D4-88DA-9214291AFF0E}" dt="2023-10-02T14:49:26.064" v="5"/>
        <pc:sldMasterMkLst>
          <pc:docMk/>
          <pc:sldMasterMk cId="1040146135" sldId="2147483737"/>
        </pc:sldMasterMkLst>
        <pc:spChg chg="mod">
          <ac:chgData name="Silva, Fernando Gomes da" userId="999519c7-69c6-44ff-b15b-376672e8a868" providerId="ADAL" clId="{7794CAEA-A107-46D4-88DA-9214291AFF0E}" dt="2023-10-02T14:49:26.064" v="5"/>
          <ac:spMkLst>
            <pc:docMk/>
            <pc:sldMasterMk cId="1040146135" sldId="2147483737"/>
            <ac:spMk id="2" creationId="{00000000-0000-0000-0000-000000000000}"/>
          </ac:spMkLst>
        </pc:spChg>
        <pc:spChg chg="mod">
          <ac:chgData name="Silva, Fernando Gomes da" userId="999519c7-69c6-44ff-b15b-376672e8a868" providerId="ADAL" clId="{7794CAEA-A107-46D4-88DA-9214291AFF0E}" dt="2023-10-02T14:49:26.064" v="5"/>
          <ac:spMkLst>
            <pc:docMk/>
            <pc:sldMasterMk cId="1040146135" sldId="2147483737"/>
            <ac:spMk id="3" creationId="{00000000-0000-0000-0000-000000000000}"/>
          </ac:spMkLst>
        </pc:spChg>
        <pc:spChg chg="mod">
          <ac:chgData name="Silva, Fernando Gomes da" userId="999519c7-69c6-44ff-b15b-376672e8a868" providerId="ADAL" clId="{7794CAEA-A107-46D4-88DA-9214291AFF0E}" dt="2023-10-02T14:49:26.064" v="5"/>
          <ac:spMkLst>
            <pc:docMk/>
            <pc:sldMasterMk cId="1040146135" sldId="2147483737"/>
            <ac:spMk id="4" creationId="{00000000-0000-0000-0000-000000000000}"/>
          </ac:spMkLst>
        </pc:spChg>
        <pc:spChg chg="mod">
          <ac:chgData name="Silva, Fernando Gomes da" userId="999519c7-69c6-44ff-b15b-376672e8a868" providerId="ADAL" clId="{7794CAEA-A107-46D4-88DA-9214291AFF0E}" dt="2023-10-02T14:49:26.064" v="5"/>
          <ac:spMkLst>
            <pc:docMk/>
            <pc:sldMasterMk cId="1040146135" sldId="2147483737"/>
            <ac:spMk id="5" creationId="{00000000-0000-0000-0000-000000000000}"/>
          </ac:spMkLst>
        </pc:spChg>
        <pc:spChg chg="mod">
          <ac:chgData name="Silva, Fernando Gomes da" userId="999519c7-69c6-44ff-b15b-376672e8a868" providerId="ADAL" clId="{7794CAEA-A107-46D4-88DA-9214291AFF0E}" dt="2023-10-02T14:49:26.064" v="5"/>
          <ac:spMkLst>
            <pc:docMk/>
            <pc:sldMasterMk cId="1040146135" sldId="2147483737"/>
            <ac:spMk id="6" creationId="{00000000-0000-0000-0000-000000000000}"/>
          </ac:spMkLst>
        </pc:sp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4099421962" sldId="2147483738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4099421962" sldId="2147483738"/>
              <ac:spMk id="2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4099421962" sldId="2147483738"/>
              <ac:spMk id="3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1767351756" sldId="2147483740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1767351756" sldId="2147483740"/>
              <ac:spMk id="2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1767351756" sldId="2147483740"/>
              <ac:spMk id="3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717171423" sldId="2147483741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717171423" sldId="2147483741"/>
              <ac:spMk id="3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717171423" sldId="2147483741"/>
              <ac:spMk id="4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3075594756" sldId="2147483742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075594756" sldId="2147483742"/>
              <ac:spMk id="2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075594756" sldId="2147483742"/>
              <ac:spMk id="3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075594756" sldId="2147483742"/>
              <ac:spMk id="4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075594756" sldId="2147483742"/>
              <ac:spMk id="5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075594756" sldId="2147483742"/>
              <ac:spMk id="6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3295309970" sldId="2147483745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295309970" sldId="2147483745"/>
              <ac:spMk id="2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295309970" sldId="2147483745"/>
              <ac:spMk id="3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295309970" sldId="2147483745"/>
              <ac:spMk id="4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3694045149" sldId="2147483746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694045149" sldId="2147483746"/>
              <ac:spMk id="2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694045149" sldId="2147483746"/>
              <ac:spMk id="3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694045149" sldId="2147483746"/>
              <ac:spMk id="4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3555808219" sldId="2147483748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555808219" sldId="2147483748"/>
              <ac:spMk id="2" creationId="{00000000-0000-0000-0000-0000000000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3555808219" sldId="2147483748"/>
              <ac:spMk id="3" creationId="{00000000-0000-0000-0000-000000000000}"/>
            </ac:spMkLst>
          </pc:spChg>
        </pc:sldLayoutChg>
        <pc:sldLayoutChg chg="modSp">
          <pc:chgData name="Silva, Fernando Gomes da" userId="999519c7-69c6-44ff-b15b-376672e8a868" providerId="ADAL" clId="{7794CAEA-A107-46D4-88DA-9214291AFF0E}" dt="2023-10-02T14:49:26.064" v="5"/>
          <pc:sldLayoutMkLst>
            <pc:docMk/>
            <pc:sldMasterMk cId="1040146135" sldId="2147483737"/>
            <pc:sldLayoutMk cId="2519547664" sldId="2147483749"/>
          </pc:sldLayoutMkLst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45" creationId="{A6B687DB-2E9E-D109-6491-83AA7AA8D16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46" creationId="{A7C30A82-8102-DFDD-6031-F8DB2A398A0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48" creationId="{A984B764-01EC-D58D-9BEE-F67452E1FF0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49" creationId="{0441D325-4158-F8CD-3F06-A9583C3C5DF9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76" creationId="{776D5F67-D1B2-1E3D-F782-51D83140BA89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81" creationId="{9BFA8CFF-33DE-1AF2-8E42-378D4ACFCDEE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83" creationId="{92E8A3B2-8723-43DB-92C0-B9828B3A4014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92" creationId="{A0DD2EF9-A34C-C6BE-3320-1995697467F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97" creationId="{20535ABC-33B4-74C2-F878-FC21F7B9F8B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03" creationId="{B9062608-296B-1BEF-6964-C1DE4E643DF6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05" creationId="{C291F70A-F9FA-B7B8-3B6A-952AF2996E3E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06" creationId="{3384E1FE-146F-DEA4-2087-3C3CFF538606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08" creationId="{CC7AA906-A458-7DE0-4ADA-B347C6D0A956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09" creationId="{F495979A-DC4C-6063-839F-69C146B2A0F7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0" creationId="{D190EA51-3F5B-F254-3050-FD417E9C2E94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2" creationId="{8586F041-FD42-D53E-E596-DF83CD46015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4" creationId="{47A85206-E673-D3FD-4676-B19CDB31279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5" creationId="{E6E49236-56A5-6F87-4171-B663320CF43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6" creationId="{4DA2D2F6-2BA3-B26D-A7CC-91D2FC6A9FFB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7" creationId="{D445A392-E525-C2B0-AA3F-2CEF8093FF7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18" creationId="{FBDA4626-3120-AA30-2E15-830CA8B4259B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20" creationId="{3438444A-F81D-C626-43B2-8E3EB6A62454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21" creationId="{4BE569E9-9908-6943-6FC8-B3C1403FBB97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30" creationId="{8ACC7DE2-B2DA-06B4-5CD6-589A0E8B7C36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43" creationId="{4354E4E8-7748-0E93-8E72-99CA796A89B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45" creationId="{C878450C-0062-B050-107E-7FDC6166AE78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46" creationId="{7B43F203-CCBA-AAF5-E6B0-5735EBE72063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48" creationId="{EBE3BD7A-765E-23D3-1610-8B73CCB1CF08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51" creationId="{8E95594C-E3E4-2E0C-019E-70C2D9B5633B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66" creationId="{B48B83F1-463B-2841-4058-4B38CEC65FD9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68" creationId="{704E9DD8-C742-817B-65E8-91AF1C36D8F3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71" creationId="{7B46EDF9-153C-841F-D95D-98AAD396EF58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72" creationId="{46CFF465-2E64-9C6C-B2EC-F0E86796B2D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73" creationId="{21492CC7-953A-A14E-1DAB-DF20E9C2F31F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74" creationId="{49F6CEBD-2191-CA6A-1550-D0717F5666F6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2" creationId="{36B1DF88-FA4A-D523-4AE9-04591284F3F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3" creationId="{37CF0FDB-57A9-0836-099C-6E227C9AF269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4" creationId="{1790B3CA-2B75-C174-4130-3F73738F36A8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5" creationId="{C692D3EB-6BEA-1FB3-4281-CC69422C397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6" creationId="{2F47CC9E-7457-470F-4238-9597664D28C8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7" creationId="{376BA6E4-AAC9-A04B-F09F-D961061AFCA4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8" creationId="{60D6A59A-0645-9C1A-E1D6-E4CAF414F2C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89" creationId="{C0341BDC-44E8-6E5F-6CFF-2227D4A6D41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90" creationId="{F204A94E-71F9-FD2E-5D4A-4EEE2EE1E990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91" creationId="{4E60CE86-E86C-CA61-BF9D-1F0F3F9E4F95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93" creationId="{F7EB1E72-5B84-0492-1F13-ED2E6D85137B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94" creationId="{976E2537-2E18-3B57-ABE3-A1344634524F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199" creationId="{8BFD2CDA-208A-445E-E378-7448239FA24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00" creationId="{2CC0B8CE-B8E1-DB8D-26FB-BA33BBE57591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01" creationId="{C507568F-9D20-B9AE-2760-A8D6DCC3F01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02" creationId="{4993269A-79EB-63A3-7A56-107FF7A8969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24" creationId="{B888696B-986F-1834-8DFC-1A79C6042EA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26" creationId="{6CFA0B12-8012-368A-C48E-8FB2A3493CC7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28" creationId="{915BD7C6-E471-31B5-6626-5724FE76808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29" creationId="{EDF77A67-884E-852A-8F39-295C933657FE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0" creationId="{8979B7F6-2352-47EF-B0E1-6495F91E3D5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1" creationId="{8ED3DFBB-4891-8374-2056-616E996B2036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2" creationId="{E454C6CF-6460-78FB-4B2B-F639E282D4CE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3" creationId="{558050C6-D9F9-97EC-6A26-6A2FD70756C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4" creationId="{7A52947D-39E2-FCEE-CD60-2A7F93667B15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5" creationId="{41305FD3-3227-E1B5-0E66-2807FBE1F9C3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6" creationId="{66F88267-5C7D-7BB5-C652-EC60A448C07B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7" creationId="{9874C701-F0BA-8759-4854-0CB1A0284E3D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8" creationId="{C218F88B-F4AE-8A2A-5759-DCD641C88DB2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39" creationId="{5CBFDD45-C4BF-F684-7805-A947A3E485EF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40" creationId="{8D85B76E-C746-11FF-1554-6E635736B4D9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41" creationId="{1E8790B7-C9CE-7BCE-9BAC-60D4691C902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42" creationId="{DBCD133D-3A65-4277-7F37-BDDD8B04530C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43" creationId="{BEFE76D4-8586-E6BE-8B6D-B6870DD6B70B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48" creationId="{54C705BC-CE6F-27A0-6EF6-D6A043F615A8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49" creationId="{A7E1304D-FAAD-DD30-7183-83A4AA041EC4}"/>
            </ac:spMkLst>
          </pc:spChg>
          <pc:spChg chg="mod">
            <ac:chgData name="Silva, Fernando Gomes da" userId="999519c7-69c6-44ff-b15b-376672e8a868" providerId="ADAL" clId="{7794CAEA-A107-46D4-88DA-9214291AFF0E}" dt="2023-10-02T14:49:26.064" v="5"/>
            <ac:spMkLst>
              <pc:docMk/>
              <pc:sldMasterMk cId="1040146135" sldId="2147483737"/>
              <pc:sldLayoutMk cId="2519547664" sldId="2147483749"/>
              <ac:spMk id="250" creationId="{F7DC8E58-09CA-BFB6-8E51-1938B8261640}"/>
            </ac:spMkLst>
          </pc:spChg>
          <pc:picChg chg="mod">
            <ac:chgData name="Silva, Fernando Gomes da" userId="999519c7-69c6-44ff-b15b-376672e8a868" providerId="ADAL" clId="{7794CAEA-A107-46D4-88DA-9214291AFF0E}" dt="2023-10-02T14:49:26.064" v="5"/>
            <ac:picMkLst>
              <pc:docMk/>
              <pc:sldMasterMk cId="1040146135" sldId="2147483737"/>
              <pc:sldLayoutMk cId="2519547664" sldId="2147483749"/>
              <ac:picMk id="26" creationId="{05C3B285-7DD1-31EC-8DCD-ABF1125D5FFF}"/>
            </ac:picMkLst>
          </pc:picChg>
          <pc:picChg chg="mod">
            <ac:chgData name="Silva, Fernando Gomes da" userId="999519c7-69c6-44ff-b15b-376672e8a868" providerId="ADAL" clId="{7794CAEA-A107-46D4-88DA-9214291AFF0E}" dt="2023-10-02T14:49:26.064" v="5"/>
            <ac:picMkLst>
              <pc:docMk/>
              <pc:sldMasterMk cId="1040146135" sldId="2147483737"/>
              <pc:sldLayoutMk cId="2519547664" sldId="2147483749"/>
              <ac:picMk id="34" creationId="{9219045C-E73D-6A52-9EAA-E61E3BBE8FFE}"/>
            </ac:picMkLst>
          </pc:picChg>
          <pc:picChg chg="mod">
            <ac:chgData name="Silva, Fernando Gomes da" userId="999519c7-69c6-44ff-b15b-376672e8a868" providerId="ADAL" clId="{7794CAEA-A107-46D4-88DA-9214291AFF0E}" dt="2023-10-02T14:49:26.064" v="5"/>
            <ac:picMkLst>
              <pc:docMk/>
              <pc:sldMasterMk cId="1040146135" sldId="2147483737"/>
              <pc:sldLayoutMk cId="2519547664" sldId="2147483749"/>
              <ac:picMk id="35" creationId="{C71460FA-A9E5-5654-E5E3-32097ACB538B}"/>
            </ac:picMkLst>
          </pc:picChg>
        </pc:sldLayoutChg>
      </pc:sldMasterChg>
    </pc:docChg>
  </pc:docChgLst>
  <pc:docChgLst>
    <pc:chgData name="Silva, Fernando Gomes da" userId="999519c7-69c6-44ff-b15b-376672e8a868" providerId="ADAL" clId="{4026DC69-3CF8-4674-8418-C8F1738EFA6C}"/>
    <pc:docChg chg="custSel modMainMaster replTag delTag">
      <pc:chgData name="Silva, Fernando Gomes da" userId="999519c7-69c6-44ff-b15b-376672e8a868" providerId="ADAL" clId="{4026DC69-3CF8-4674-8418-C8F1738EFA6C}" dt="2023-10-02T15:18:39.273" v="116"/>
      <pc:docMkLst>
        <pc:docMk/>
      </pc:docMkLst>
      <pc:sldMasterChg chg="modSldLayout">
        <pc:chgData name="Silva, Fernando Gomes da" userId="999519c7-69c6-44ff-b15b-376672e8a868" providerId="ADAL" clId="{4026DC69-3CF8-4674-8418-C8F1738EFA6C}" dt="2023-10-02T15:17:38.325" v="46" actId="1038"/>
        <pc:sldMasterMkLst>
          <pc:docMk/>
          <pc:sldMasterMk cId="2269163966" sldId="2147483724"/>
        </pc:sldMasterMkLst>
        <pc:sldLayoutChg chg="modSp mod">
          <pc:chgData name="Silva, Fernando Gomes da" userId="999519c7-69c6-44ff-b15b-376672e8a868" providerId="ADAL" clId="{4026DC69-3CF8-4674-8418-C8F1738EFA6C}" dt="2023-10-02T15:17:38.325" v="46" actId="1038"/>
          <pc:sldLayoutMkLst>
            <pc:docMk/>
            <pc:sldMasterMk cId="2269163966" sldId="2147483724"/>
            <pc:sldLayoutMk cId="2528064779" sldId="2147483736"/>
          </pc:sldLayoutMkLst>
          <pc:spChg chg="mod">
            <ac:chgData name="Silva, Fernando Gomes da" userId="999519c7-69c6-44ff-b15b-376672e8a868" providerId="ADAL" clId="{4026DC69-3CF8-4674-8418-C8F1738EFA6C}" dt="2023-10-02T15:17:38.325" v="46" actId="1038"/>
            <ac:spMkLst>
              <pc:docMk/>
              <pc:sldMasterMk cId="2269163966" sldId="2147483724"/>
              <pc:sldLayoutMk cId="2528064779" sldId="2147483736"/>
              <ac:spMk id="148" creationId="{EBE3BD7A-765E-23D3-1610-8B73CCB1CF0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dLabelNutrition5">
            <a:extLst>
              <a:ext uri="{FF2B5EF4-FFF2-40B4-BE49-F238E27FC236}">
                <a16:creationId xmlns:a16="http://schemas.microsoft.com/office/drawing/2014/main" id="{915BD7C6-E471-31B5-6626-5724FE76808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195517" y="11335607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Red meat</a:t>
            </a:r>
            <a:endParaRPr lang="pt-PT" dirty="0"/>
          </a:p>
        </p:txBody>
      </p:sp>
      <p:sp>
        <p:nvSpPr>
          <p:cNvPr id="229" name="RedNutrition5">
            <a:extLst>
              <a:ext uri="{FF2B5EF4-FFF2-40B4-BE49-F238E27FC236}">
                <a16:creationId xmlns:a16="http://schemas.microsoft.com/office/drawing/2014/main" id="{EDF77A67-884E-852A-8F39-295C933657F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571943" y="11335084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399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03</a:t>
            </a:r>
            <a:endParaRPr lang="pt-PT" dirty="0"/>
          </a:p>
        </p:txBody>
      </p:sp>
      <p:sp>
        <p:nvSpPr>
          <p:cNvPr id="230" name="Nutrition5">
            <a:extLst>
              <a:ext uri="{FF2B5EF4-FFF2-40B4-BE49-F238E27FC236}">
                <a16:creationId xmlns:a16="http://schemas.microsoft.com/office/drawing/2014/main" id="{8979B7F6-2352-47EF-B0E1-6495F91E3D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1784" y="11335607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Water</a:t>
            </a:r>
            <a:endParaRPr lang="pt-PT" dirty="0"/>
          </a:p>
        </p:txBody>
      </p:sp>
      <p:sp>
        <p:nvSpPr>
          <p:cNvPr id="231" name="GreenNutrition5">
            <a:extLst>
              <a:ext uri="{FF2B5EF4-FFF2-40B4-BE49-F238E27FC236}">
                <a16:creationId xmlns:a16="http://schemas.microsoft.com/office/drawing/2014/main" id="{8ED3DFBB-4891-8374-2056-616E996B2036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-101471" y="11335084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4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07</a:t>
            </a:r>
            <a:endParaRPr lang="pt-PT" dirty="0"/>
          </a:p>
        </p:txBody>
      </p:sp>
      <p:sp>
        <p:nvSpPr>
          <p:cNvPr id="202" name="RedLabelNutrition1">
            <a:extLst>
              <a:ext uri="{FF2B5EF4-FFF2-40B4-BE49-F238E27FC236}">
                <a16:creationId xmlns:a16="http://schemas.microsoft.com/office/drawing/2014/main" id="{4993269A-79EB-63A3-7A56-107FF7A896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95517" y="10276681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Soft drinks</a:t>
            </a:r>
            <a:endParaRPr lang="pt-PT" dirty="0"/>
          </a:p>
        </p:txBody>
      </p:sp>
      <p:sp>
        <p:nvSpPr>
          <p:cNvPr id="224" name="RedNutrition1">
            <a:extLst>
              <a:ext uri="{FF2B5EF4-FFF2-40B4-BE49-F238E27FC236}">
                <a16:creationId xmlns:a16="http://schemas.microsoft.com/office/drawing/2014/main" id="{B888696B-986F-1834-8DFC-1A79C6042EA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571943" y="10276158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399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020</a:t>
            </a:r>
            <a:endParaRPr lang="pt-PT" dirty="0"/>
          </a:p>
        </p:txBody>
      </p:sp>
      <p:sp>
        <p:nvSpPr>
          <p:cNvPr id="201" name="Nutrition1">
            <a:extLst>
              <a:ext uri="{FF2B5EF4-FFF2-40B4-BE49-F238E27FC236}">
                <a16:creationId xmlns:a16="http://schemas.microsoft.com/office/drawing/2014/main" id="{C507568F-9D20-B9AE-2760-A8D6DCC3F0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1784" y="10276681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Fish</a:t>
            </a:r>
            <a:endParaRPr lang="pt-PT" dirty="0"/>
          </a:p>
        </p:txBody>
      </p:sp>
      <p:sp>
        <p:nvSpPr>
          <p:cNvPr id="226" name="GreenNutrition1">
            <a:extLst>
              <a:ext uri="{FF2B5EF4-FFF2-40B4-BE49-F238E27FC236}">
                <a16:creationId xmlns:a16="http://schemas.microsoft.com/office/drawing/2014/main" id="{6CFA0B12-8012-368A-C48E-8FB2A3493C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-101471" y="10276158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4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012</a:t>
            </a:r>
            <a:endParaRPr lang="pt-PT" dirty="0"/>
          </a:p>
        </p:txBody>
      </p:sp>
      <p:sp>
        <p:nvSpPr>
          <p:cNvPr id="183" name="NutritionscoreRed">
            <a:extLst>
              <a:ext uri="{FF2B5EF4-FFF2-40B4-BE49-F238E27FC236}">
                <a16:creationId xmlns:a16="http://schemas.microsoft.com/office/drawing/2014/main" id="{37CF0FDB-57A9-0836-099C-6E227C9AF26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41758" y="8777998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-10:30</a:t>
            </a:r>
            <a:endParaRPr lang="pt-PT" dirty="0"/>
          </a:p>
        </p:txBody>
      </p:sp>
      <p:sp>
        <p:nvSpPr>
          <p:cNvPr id="184" name="StepsLastGreen">
            <a:extLst>
              <a:ext uri="{FF2B5EF4-FFF2-40B4-BE49-F238E27FC236}">
                <a16:creationId xmlns:a16="http://schemas.microsoft.com/office/drawing/2014/main" id="{1790B3CA-2B75-C174-4130-3F73738F36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42480" y="6036112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+10.2k</a:t>
            </a:r>
            <a:endParaRPr lang="pt-PT" dirty="0"/>
          </a:p>
        </p:txBody>
      </p:sp>
      <p:sp>
        <p:nvSpPr>
          <p:cNvPr id="185" name="StepsLastRed">
            <a:extLst>
              <a:ext uri="{FF2B5EF4-FFF2-40B4-BE49-F238E27FC236}">
                <a16:creationId xmlns:a16="http://schemas.microsoft.com/office/drawing/2014/main" id="{C692D3EB-6BEA-1FB3-4281-CC69422C39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42480" y="6036112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+10.2k</a:t>
            </a:r>
            <a:endParaRPr lang="pt-PT" dirty="0"/>
          </a:p>
        </p:txBody>
      </p:sp>
      <p:sp>
        <p:nvSpPr>
          <p:cNvPr id="186" name="ActivitytimeGreen">
            <a:extLst>
              <a:ext uri="{FF2B5EF4-FFF2-40B4-BE49-F238E27FC236}">
                <a16:creationId xmlns:a16="http://schemas.microsoft.com/office/drawing/2014/main" id="{2F47CC9E-7457-470F-4238-9597664D28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44861" y="6736062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+10:30</a:t>
            </a:r>
            <a:endParaRPr lang="pt-PT" dirty="0"/>
          </a:p>
        </p:txBody>
      </p:sp>
      <p:sp>
        <p:nvSpPr>
          <p:cNvPr id="187" name="ActivitytimeRed">
            <a:extLst>
              <a:ext uri="{FF2B5EF4-FFF2-40B4-BE49-F238E27FC236}">
                <a16:creationId xmlns:a16="http://schemas.microsoft.com/office/drawing/2014/main" id="{376BA6E4-AAC9-A04B-F09F-D961061AF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44861" y="6736062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-10:30</a:t>
            </a:r>
            <a:endParaRPr lang="pt-PT" dirty="0"/>
          </a:p>
        </p:txBody>
      </p:sp>
      <p:sp>
        <p:nvSpPr>
          <p:cNvPr id="194" name="SleepQualityGreen">
            <a:extLst>
              <a:ext uri="{FF2B5EF4-FFF2-40B4-BE49-F238E27FC236}">
                <a16:creationId xmlns:a16="http://schemas.microsoft.com/office/drawing/2014/main" id="{976E2537-2E18-3B57-ABE3-A134463452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8302" y="4220894"/>
            <a:ext cx="174801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 err="1"/>
              <a:t>razoável</a:t>
            </a:r>
            <a:endParaRPr lang="pt-PT" dirty="0"/>
          </a:p>
        </p:txBody>
      </p:sp>
      <p:sp>
        <p:nvSpPr>
          <p:cNvPr id="189" name="SleepDispersionRed">
            <a:extLst>
              <a:ext uri="{FF2B5EF4-FFF2-40B4-BE49-F238E27FC236}">
                <a16:creationId xmlns:a16="http://schemas.microsoft.com/office/drawing/2014/main" id="{C0341BDC-44E8-6E5F-6CFF-2227D4A6D41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78302" y="3952985"/>
            <a:ext cx="174801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 err="1"/>
              <a:t>baixa</a:t>
            </a:r>
            <a:endParaRPr lang="pt-PT" dirty="0"/>
          </a:p>
        </p:txBody>
      </p:sp>
      <p:sp>
        <p:nvSpPr>
          <p:cNvPr id="190" name="SleepTimeGreen">
            <a:extLst>
              <a:ext uri="{FF2B5EF4-FFF2-40B4-BE49-F238E27FC236}">
                <a16:creationId xmlns:a16="http://schemas.microsoft.com/office/drawing/2014/main" id="{F204A94E-71F9-FD2E-5D4A-4EEE2EE1E99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44861" y="3683677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91" name="SleepTimeRed">
            <a:extLst>
              <a:ext uri="{FF2B5EF4-FFF2-40B4-BE49-F238E27FC236}">
                <a16:creationId xmlns:a16="http://schemas.microsoft.com/office/drawing/2014/main" id="{4E60CE86-E86C-CA61-BF9D-1F0F3F9E4F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244861" y="3683677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3" name="Activitytime">
            <a:extLst>
              <a:ext uri="{FF2B5EF4-FFF2-40B4-BE49-F238E27FC236}">
                <a16:creationId xmlns:a16="http://schemas.microsoft.com/office/drawing/2014/main" id="{21492CC7-953A-A14E-1DAB-DF20E9C2F3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7599" y="6287980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en-US" sz="1399" b="1" kern="1200" dirty="0">
                <a:solidFill>
                  <a:sysClr val="windowText" lastClr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02:30</a:t>
            </a:r>
            <a:endParaRPr lang="pt-PT" dirty="0"/>
          </a:p>
        </p:txBody>
      </p:sp>
      <p:sp>
        <p:nvSpPr>
          <p:cNvPr id="174" name="Steps">
            <a:extLst>
              <a:ext uri="{FF2B5EF4-FFF2-40B4-BE49-F238E27FC236}">
                <a16:creationId xmlns:a16="http://schemas.microsoft.com/office/drawing/2014/main" id="{49F6CEBD-2191-CA6A-1550-D0717F5666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7599" y="5778104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en-US" sz="1399" b="1" kern="1200" dirty="0">
                <a:solidFill>
                  <a:sysClr val="windowText" lastClr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pt-PT" dirty="0"/>
              <a:t>10.2k</a:t>
            </a:r>
          </a:p>
        </p:txBody>
      </p:sp>
      <p:sp>
        <p:nvSpPr>
          <p:cNvPr id="171" name="Dailymeals">
            <a:extLst>
              <a:ext uri="{FF2B5EF4-FFF2-40B4-BE49-F238E27FC236}">
                <a16:creationId xmlns:a16="http://schemas.microsoft.com/office/drawing/2014/main" id="{7B46EDF9-153C-841F-D95D-98AAD396EF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983" y="9026436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en-US" sz="1399" b="1" kern="1200" dirty="0">
                <a:solidFill>
                  <a:sysClr val="windowText" lastClr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4.2</a:t>
            </a:r>
            <a:endParaRPr lang="pt-PT" dirty="0"/>
          </a:p>
        </p:txBody>
      </p:sp>
      <p:sp>
        <p:nvSpPr>
          <p:cNvPr id="172" name="Nutritionscore">
            <a:extLst>
              <a:ext uri="{FF2B5EF4-FFF2-40B4-BE49-F238E27FC236}">
                <a16:creationId xmlns:a16="http://schemas.microsoft.com/office/drawing/2014/main" id="{46CFF465-2E64-9C6C-B2EC-F0E86796B2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7220" y="8529202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en-US" sz="1399" b="1" kern="1200" dirty="0">
                <a:solidFill>
                  <a:sysClr val="windowText" lastClr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62</a:t>
            </a:r>
            <a:endParaRPr lang="pt-PT" dirty="0"/>
          </a:p>
        </p:txBody>
      </p:sp>
      <p:sp>
        <p:nvSpPr>
          <p:cNvPr id="168" name="ReportDate">
            <a:extLst>
              <a:ext uri="{FF2B5EF4-FFF2-40B4-BE49-F238E27FC236}">
                <a16:creationId xmlns:a16="http://schemas.microsoft.com/office/drawing/2014/main" id="{704E9DD8-C742-817B-65E8-91AF1C36D8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44" y="2413450"/>
            <a:ext cx="3618000" cy="6866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179" rtl="0" eaLnBrk="1" latinLnBrk="0" hangingPunct="1">
              <a:buNone/>
              <a:defRPr lang="pt-PT" sz="1201" kern="1200" dirty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 dirty="0"/>
              <a:t>25/09 – 01/10</a:t>
            </a:r>
            <a:endParaRPr lang="pt-PT" dirty="0"/>
          </a:p>
        </p:txBody>
      </p:sp>
      <p:sp>
        <p:nvSpPr>
          <p:cNvPr id="166" name="SleepTime">
            <a:extLst>
              <a:ext uri="{FF2B5EF4-FFF2-40B4-BE49-F238E27FC236}">
                <a16:creationId xmlns:a16="http://schemas.microsoft.com/office/drawing/2014/main" id="{B48B83F1-463B-2841-4058-4B38CEC65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7599" y="3409723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en-US" sz="1399" b="1" kern="1200" dirty="0">
                <a:solidFill>
                  <a:sysClr val="windowText" lastClr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07:30</a:t>
            </a:r>
            <a:endParaRPr lang="pt-PT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5C3B285-7DD1-31EC-8DCD-ABF1125D5F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4" y="3409725"/>
            <a:ext cx="460792" cy="46997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219045C-E73D-6A52-9EAA-E61E3BBE8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354" y="5807954"/>
            <a:ext cx="461773" cy="47097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71460FA-A9E5-5654-E5E3-32097ACB53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54" y="8529200"/>
            <a:ext cx="461772" cy="470976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B687DB-2E9E-D109-6491-83AA7AA8D16C}"/>
              </a:ext>
            </a:extLst>
          </p:cNvPr>
          <p:cNvSpPr/>
          <p:nvPr userDrawn="1"/>
        </p:nvSpPr>
        <p:spPr>
          <a:xfrm>
            <a:off x="217622" y="7022994"/>
            <a:ext cx="3182400" cy="996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7C30A82-8102-DFDD-6031-F8DB2A398A0C}"/>
              </a:ext>
            </a:extLst>
          </p:cNvPr>
          <p:cNvSpPr/>
          <p:nvPr userDrawn="1"/>
        </p:nvSpPr>
        <p:spPr>
          <a:xfrm>
            <a:off x="217622" y="4514726"/>
            <a:ext cx="3182400" cy="81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984B764-01EC-D58D-9BEE-F67452E1FF00}"/>
              </a:ext>
            </a:extLst>
          </p:cNvPr>
          <p:cNvSpPr/>
          <p:nvPr userDrawn="1"/>
        </p:nvSpPr>
        <p:spPr>
          <a:xfrm>
            <a:off x="176288" y="7045185"/>
            <a:ext cx="3148626" cy="4997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41D325-4158-F8CD-3F06-A9583C3C5DF9}"/>
              </a:ext>
            </a:extLst>
          </p:cNvPr>
          <p:cNvSpPr/>
          <p:nvPr userDrawn="1"/>
        </p:nvSpPr>
        <p:spPr>
          <a:xfrm>
            <a:off x="-46578" y="2179608"/>
            <a:ext cx="3617912" cy="27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99" dirty="0">
                <a:solidFill>
                  <a:schemeClr val="tx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Relatório da semana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6D5F67-D1B2-1E3D-F782-51D83140BA89}"/>
              </a:ext>
            </a:extLst>
          </p:cNvPr>
          <p:cNvSpPr/>
          <p:nvPr userDrawn="1"/>
        </p:nvSpPr>
        <p:spPr>
          <a:xfrm>
            <a:off x="66240" y="3869830"/>
            <a:ext cx="936001" cy="289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b" anchorCtr="0"/>
          <a:lstStyle/>
          <a:p>
            <a:pPr algn="ctr"/>
            <a:r>
              <a:rPr lang="pt-PT" sz="1201" b="1" dirty="0">
                <a:solidFill>
                  <a:srgbClr val="00A9E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FA8CFF-33DE-1AF2-8E42-378D4ACFCDEE}"/>
              </a:ext>
            </a:extLst>
          </p:cNvPr>
          <p:cNvSpPr/>
          <p:nvPr userDrawn="1"/>
        </p:nvSpPr>
        <p:spPr>
          <a:xfrm>
            <a:off x="1526896" y="3409723"/>
            <a:ext cx="1545632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tempo médio de sono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DD2EF9-A34C-C6BE-3320-1995697467F2}"/>
              </a:ext>
            </a:extLst>
          </p:cNvPr>
          <p:cNvSpPr/>
          <p:nvPr userDrawn="1"/>
        </p:nvSpPr>
        <p:spPr>
          <a:xfrm>
            <a:off x="1017345" y="3952985"/>
            <a:ext cx="1696712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dispersão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535ABC-33B4-74C2-F878-FC21F7B9F8BC}"/>
              </a:ext>
            </a:extLst>
          </p:cNvPr>
          <p:cNvSpPr/>
          <p:nvPr userDrawn="1"/>
        </p:nvSpPr>
        <p:spPr>
          <a:xfrm>
            <a:off x="1017345" y="4220894"/>
            <a:ext cx="1696713" cy="22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qualidade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9062608-296B-1BEF-6964-C1DE4E643DF6}"/>
              </a:ext>
            </a:extLst>
          </p:cNvPr>
          <p:cNvSpPr/>
          <p:nvPr userDrawn="1"/>
        </p:nvSpPr>
        <p:spPr>
          <a:xfrm>
            <a:off x="267427" y="4561950"/>
            <a:ext cx="533626" cy="303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>
              <a:lnSpc>
                <a:spcPct val="120000"/>
              </a:lnSpc>
            </a:pPr>
            <a:r>
              <a:rPr lang="pt-PT" sz="1201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Ações: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91F70A-F9FA-B7B8-3B6A-952AF2996E3E}"/>
              </a:ext>
            </a:extLst>
          </p:cNvPr>
          <p:cNvSpPr/>
          <p:nvPr userDrawn="1"/>
        </p:nvSpPr>
        <p:spPr>
          <a:xfrm>
            <a:off x="66240" y="6454738"/>
            <a:ext cx="936001" cy="2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b" anchorCtr="0"/>
          <a:lstStyle/>
          <a:p>
            <a:pPr algn="ctr"/>
            <a:r>
              <a:rPr lang="pt-PT" sz="1201" b="1" dirty="0">
                <a:solidFill>
                  <a:srgbClr val="00A9E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PHYSICAL ACTIVITY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84E1FE-146F-DEA4-2087-3C3CFF538606}"/>
              </a:ext>
            </a:extLst>
          </p:cNvPr>
          <p:cNvSpPr/>
          <p:nvPr userDrawn="1"/>
        </p:nvSpPr>
        <p:spPr>
          <a:xfrm>
            <a:off x="1864905" y="6034829"/>
            <a:ext cx="1645200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 na semana anterior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C7AA906-A458-7DE0-4ADA-B347C6D0A956}"/>
              </a:ext>
            </a:extLst>
          </p:cNvPr>
          <p:cNvSpPr/>
          <p:nvPr userDrawn="1"/>
        </p:nvSpPr>
        <p:spPr>
          <a:xfrm>
            <a:off x="1526896" y="6287979"/>
            <a:ext cx="1899416" cy="432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tempo total de atividade moderada e vigorosa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495979A-DC4C-6063-839F-69C146B2A0F7}"/>
              </a:ext>
            </a:extLst>
          </p:cNvPr>
          <p:cNvSpPr/>
          <p:nvPr userDrawn="1"/>
        </p:nvSpPr>
        <p:spPr>
          <a:xfrm>
            <a:off x="1864905" y="6736062"/>
            <a:ext cx="1645200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algn="l" defTabSz="457179" rtl="0" eaLnBrk="1" latinLnBrk="0" hangingPunct="1">
              <a:lnSpc>
                <a:spcPct val="120000"/>
              </a:lnSpc>
            </a:pPr>
            <a:r>
              <a:rPr lang="pt-PT" sz="10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 na semana anterior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190EA51-3F5B-F254-3050-FD417E9C2E94}"/>
              </a:ext>
            </a:extLst>
          </p:cNvPr>
          <p:cNvSpPr/>
          <p:nvPr userDrawn="1"/>
        </p:nvSpPr>
        <p:spPr>
          <a:xfrm>
            <a:off x="267427" y="7045184"/>
            <a:ext cx="533626" cy="303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>
              <a:lnSpc>
                <a:spcPct val="120000"/>
              </a:lnSpc>
            </a:pPr>
            <a:r>
              <a:rPr lang="pt-PT" sz="1201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Ações: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86F041-FD42-D53E-E596-DF83CD46015D}"/>
              </a:ext>
            </a:extLst>
          </p:cNvPr>
          <p:cNvSpPr/>
          <p:nvPr userDrawn="1"/>
        </p:nvSpPr>
        <p:spPr>
          <a:xfrm>
            <a:off x="1864909" y="3681299"/>
            <a:ext cx="1696711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 na semana anterior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7A85206-E673-D3FD-4676-B19CDB312790}"/>
              </a:ext>
            </a:extLst>
          </p:cNvPr>
          <p:cNvSpPr/>
          <p:nvPr userDrawn="1"/>
        </p:nvSpPr>
        <p:spPr>
          <a:xfrm>
            <a:off x="1526899" y="5778104"/>
            <a:ext cx="1136981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passos por dia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6E49236-56A5-6F87-4171-B663320CF432}"/>
              </a:ext>
            </a:extLst>
          </p:cNvPr>
          <p:cNvSpPr/>
          <p:nvPr userDrawn="1"/>
        </p:nvSpPr>
        <p:spPr>
          <a:xfrm>
            <a:off x="217623" y="11900561"/>
            <a:ext cx="3182400" cy="3216995"/>
          </a:xfrm>
          <a:prstGeom prst="roundRect">
            <a:avLst>
              <a:gd name="adj" fmla="val 45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DA2D2F6-2BA3-B26D-A7CC-91D2FC6A9FFB}"/>
              </a:ext>
            </a:extLst>
          </p:cNvPr>
          <p:cNvSpPr/>
          <p:nvPr userDrawn="1"/>
        </p:nvSpPr>
        <p:spPr>
          <a:xfrm>
            <a:off x="217330" y="15782107"/>
            <a:ext cx="3183259" cy="1412795"/>
          </a:xfrm>
          <a:prstGeom prst="roundRect">
            <a:avLst/>
          </a:prstGeom>
          <a:noFill/>
          <a:ln>
            <a:solidFill>
              <a:srgbClr val="00A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4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Quer saber mais?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Clique num dos </a:t>
            </a:r>
            <a:r>
              <a:rPr lang="pt-PT" sz="1400" i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cards </a:t>
            </a:r>
            <a:r>
              <a:rPr lang="pt-PT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 </a:t>
            </a:r>
            <a:r>
              <a:rPr lang="pt-PT" sz="1400" i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Homepage</a:t>
            </a:r>
            <a:r>
              <a:rPr lang="pt-PT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para visualizar estatísticas e gráficos relevantes sobre todos os indicadores</a:t>
            </a:r>
            <a:endParaRPr lang="pt-PT" sz="1400" b="1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45A392-E525-C2B0-AA3F-2CEF8093FF7C}"/>
              </a:ext>
            </a:extLst>
          </p:cNvPr>
          <p:cNvSpPr/>
          <p:nvPr userDrawn="1"/>
        </p:nvSpPr>
        <p:spPr>
          <a:xfrm>
            <a:off x="66240" y="8989306"/>
            <a:ext cx="936000" cy="289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b" anchorCtr="0"/>
          <a:lstStyle/>
          <a:p>
            <a:pPr algn="ctr"/>
            <a:r>
              <a:rPr lang="pt-PT" sz="1201" b="1" dirty="0">
                <a:solidFill>
                  <a:srgbClr val="00A9E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NUTRITION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BDA4626-3120-AA30-2E15-830CA8B4259B}"/>
              </a:ext>
            </a:extLst>
          </p:cNvPr>
          <p:cNvSpPr/>
          <p:nvPr userDrawn="1"/>
        </p:nvSpPr>
        <p:spPr>
          <a:xfrm>
            <a:off x="267429" y="11943674"/>
            <a:ext cx="533625" cy="303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>
              <a:lnSpc>
                <a:spcPct val="120000"/>
              </a:lnSpc>
            </a:pPr>
            <a:r>
              <a:rPr lang="pt-PT" sz="1201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Ações: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438444A-F81D-C626-43B2-8E3EB6A62454}"/>
              </a:ext>
            </a:extLst>
          </p:cNvPr>
          <p:cNvSpPr/>
          <p:nvPr userDrawn="1"/>
        </p:nvSpPr>
        <p:spPr>
          <a:xfrm>
            <a:off x="270447" y="10015604"/>
            <a:ext cx="1407600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120000"/>
              </a:lnSpc>
            </a:pPr>
            <a:r>
              <a:rPr lang="pt-PT" sz="1201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melhores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E569E9-9908-6943-6FC8-B3C1403FBB97}"/>
              </a:ext>
            </a:extLst>
          </p:cNvPr>
          <p:cNvSpPr txBox="1"/>
          <p:nvPr userDrawn="1"/>
        </p:nvSpPr>
        <p:spPr>
          <a:xfrm>
            <a:off x="0" y="9726367"/>
            <a:ext cx="3617912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Escolhas da semana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CC7DE2-B2DA-06B4-5CD6-589A0E8B7C36}"/>
              </a:ext>
            </a:extLst>
          </p:cNvPr>
          <p:cNvSpPr/>
          <p:nvPr userDrawn="1"/>
        </p:nvSpPr>
        <p:spPr>
          <a:xfrm>
            <a:off x="1944184" y="10015604"/>
            <a:ext cx="1408777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120000"/>
              </a:lnSpc>
            </a:pPr>
            <a:r>
              <a:rPr lang="pt-PT" sz="1201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piores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54E4E8-7748-0E93-8E72-99CA796A89BD}"/>
              </a:ext>
            </a:extLst>
          </p:cNvPr>
          <p:cNvSpPr/>
          <p:nvPr userDrawn="1"/>
        </p:nvSpPr>
        <p:spPr>
          <a:xfrm>
            <a:off x="1864905" y="8777998"/>
            <a:ext cx="1645200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algn="l" defTabSz="457179" rtl="0" eaLnBrk="1" latinLnBrk="0" hangingPunct="1">
              <a:lnSpc>
                <a:spcPct val="120000"/>
              </a:lnSpc>
            </a:pPr>
            <a:r>
              <a:rPr lang="pt-PT" sz="10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 na semana anterior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78450C-0062-B050-107E-7FDC6166AE78}"/>
              </a:ext>
            </a:extLst>
          </p:cNvPr>
          <p:cNvSpPr/>
          <p:nvPr userDrawn="1"/>
        </p:nvSpPr>
        <p:spPr>
          <a:xfrm>
            <a:off x="1526896" y="8529202"/>
            <a:ext cx="1136980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score médio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43F203-CCBA-AAF5-E6B0-5735EBE72063}"/>
              </a:ext>
            </a:extLst>
          </p:cNvPr>
          <p:cNvSpPr/>
          <p:nvPr userDrawn="1"/>
        </p:nvSpPr>
        <p:spPr>
          <a:xfrm>
            <a:off x="1864905" y="9275231"/>
            <a:ext cx="1645200" cy="220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algn="l" defTabSz="457179" rtl="0" eaLnBrk="1" latinLnBrk="0" hangingPunct="1">
              <a:lnSpc>
                <a:spcPct val="120000"/>
              </a:lnSpc>
            </a:pPr>
            <a:r>
              <a:rPr lang="pt-PT" sz="10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 na semana anterior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BE3BD7A-765E-23D3-1610-8B73CCB1CF08}"/>
              </a:ext>
            </a:extLst>
          </p:cNvPr>
          <p:cNvSpPr/>
          <p:nvPr userDrawn="1"/>
        </p:nvSpPr>
        <p:spPr>
          <a:xfrm>
            <a:off x="1561186" y="9015006"/>
            <a:ext cx="2199284" cy="23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</a:pPr>
            <a:r>
              <a:rPr lang="pt-PT" sz="120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grupos de alimentos por dia</a:t>
            </a:r>
          </a:p>
        </p:txBody>
      </p:sp>
      <p:sp>
        <p:nvSpPr>
          <p:cNvPr id="151" name="Participant_Name">
            <a:extLst>
              <a:ext uri="{FF2B5EF4-FFF2-40B4-BE49-F238E27FC236}">
                <a16:creationId xmlns:a16="http://schemas.microsoft.com/office/drawing/2014/main" id="{8E95594C-E3E4-2E0C-019E-70C2D9B563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" y="613"/>
            <a:ext cx="3617913" cy="5683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4571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0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2" name="NutritionscoreGreen">
            <a:extLst>
              <a:ext uri="{FF2B5EF4-FFF2-40B4-BE49-F238E27FC236}">
                <a16:creationId xmlns:a16="http://schemas.microsoft.com/office/drawing/2014/main" id="{36B1DF88-FA4A-D523-4AE9-04591284F3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41758" y="8777998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+10:30</a:t>
            </a:r>
            <a:endParaRPr lang="pt-PT" dirty="0"/>
          </a:p>
        </p:txBody>
      </p:sp>
      <p:sp>
        <p:nvSpPr>
          <p:cNvPr id="188" name="SleepDispersionGreen">
            <a:extLst>
              <a:ext uri="{FF2B5EF4-FFF2-40B4-BE49-F238E27FC236}">
                <a16:creationId xmlns:a16="http://schemas.microsoft.com/office/drawing/2014/main" id="{60D6A59A-0645-9C1A-E1D6-E4CAF414F2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78302" y="3952985"/>
            <a:ext cx="174801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 err="1"/>
              <a:t>elevada</a:t>
            </a:r>
            <a:endParaRPr lang="pt-PT" dirty="0"/>
          </a:p>
        </p:txBody>
      </p:sp>
      <p:sp>
        <p:nvSpPr>
          <p:cNvPr id="193" name="SleepQualityRed">
            <a:extLst>
              <a:ext uri="{FF2B5EF4-FFF2-40B4-BE49-F238E27FC236}">
                <a16:creationId xmlns:a16="http://schemas.microsoft.com/office/drawing/2014/main" id="{F7EB1E72-5B84-0492-1F13-ED2E6D85137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78302" y="4228882"/>
            <a:ext cx="174801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 err="1"/>
              <a:t>baixa</a:t>
            </a:r>
            <a:endParaRPr lang="pt-PT" dirty="0"/>
          </a:p>
        </p:txBody>
      </p:sp>
      <p:sp>
        <p:nvSpPr>
          <p:cNvPr id="199" name="DailymealsGreen">
            <a:extLst>
              <a:ext uri="{FF2B5EF4-FFF2-40B4-BE49-F238E27FC236}">
                <a16:creationId xmlns:a16="http://schemas.microsoft.com/office/drawing/2014/main" id="{8BFD2CDA-208A-445E-E378-7448239FA24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41758" y="9275231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2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+1.2</a:t>
            </a:r>
            <a:endParaRPr lang="pt-PT" dirty="0"/>
          </a:p>
        </p:txBody>
      </p:sp>
      <p:sp>
        <p:nvSpPr>
          <p:cNvPr id="200" name="DailymealsRed">
            <a:extLst>
              <a:ext uri="{FF2B5EF4-FFF2-40B4-BE49-F238E27FC236}">
                <a16:creationId xmlns:a16="http://schemas.microsoft.com/office/drawing/2014/main" id="{2CC0B8CE-B8E1-DB8D-26FB-BA33BBE575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41758" y="9275231"/>
            <a:ext cx="576000" cy="22030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lang="pt-PT" sz="1200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-1.2</a:t>
            </a:r>
            <a:endParaRPr lang="pt-PT" dirty="0"/>
          </a:p>
        </p:txBody>
      </p:sp>
      <p:sp>
        <p:nvSpPr>
          <p:cNvPr id="232" name="RedLabelNutrition2">
            <a:extLst>
              <a:ext uri="{FF2B5EF4-FFF2-40B4-BE49-F238E27FC236}">
                <a16:creationId xmlns:a16="http://schemas.microsoft.com/office/drawing/2014/main" id="{E454C6CF-6460-78FB-4B2B-F639E282D4C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195517" y="10541412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Soft drinks</a:t>
            </a:r>
            <a:endParaRPr lang="pt-PT" dirty="0"/>
          </a:p>
        </p:txBody>
      </p:sp>
      <p:sp>
        <p:nvSpPr>
          <p:cNvPr id="233" name="RedNutrition2">
            <a:extLst>
              <a:ext uri="{FF2B5EF4-FFF2-40B4-BE49-F238E27FC236}">
                <a16:creationId xmlns:a16="http://schemas.microsoft.com/office/drawing/2014/main" id="{558050C6-D9F9-97EC-6A26-6A2FD70756C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71943" y="10540889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399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020</a:t>
            </a:r>
            <a:endParaRPr lang="pt-PT" dirty="0"/>
          </a:p>
        </p:txBody>
      </p:sp>
      <p:sp>
        <p:nvSpPr>
          <p:cNvPr id="234" name="Nutrition2">
            <a:extLst>
              <a:ext uri="{FF2B5EF4-FFF2-40B4-BE49-F238E27FC236}">
                <a16:creationId xmlns:a16="http://schemas.microsoft.com/office/drawing/2014/main" id="{7A52947D-39E2-FCEE-CD60-2A7F93667B1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1784" y="10541412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Fish</a:t>
            </a:r>
            <a:endParaRPr lang="pt-PT" dirty="0"/>
          </a:p>
        </p:txBody>
      </p:sp>
      <p:sp>
        <p:nvSpPr>
          <p:cNvPr id="235" name="GreenNutrition2">
            <a:extLst>
              <a:ext uri="{FF2B5EF4-FFF2-40B4-BE49-F238E27FC236}">
                <a16:creationId xmlns:a16="http://schemas.microsoft.com/office/drawing/2014/main" id="{41305FD3-3227-E1B5-0E66-2807FBE1F9C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-101471" y="10540889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4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012</a:t>
            </a:r>
            <a:endParaRPr lang="pt-PT" dirty="0"/>
          </a:p>
        </p:txBody>
      </p:sp>
      <p:sp>
        <p:nvSpPr>
          <p:cNvPr id="236" name="RedLabelNutrition3">
            <a:extLst>
              <a:ext uri="{FF2B5EF4-FFF2-40B4-BE49-F238E27FC236}">
                <a16:creationId xmlns:a16="http://schemas.microsoft.com/office/drawing/2014/main" id="{66F88267-5C7D-7BB5-C652-EC60A448C0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195517" y="10806143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Soft drinks</a:t>
            </a:r>
            <a:endParaRPr lang="pt-PT" dirty="0"/>
          </a:p>
        </p:txBody>
      </p:sp>
      <p:sp>
        <p:nvSpPr>
          <p:cNvPr id="237" name="RedNutrition3">
            <a:extLst>
              <a:ext uri="{FF2B5EF4-FFF2-40B4-BE49-F238E27FC236}">
                <a16:creationId xmlns:a16="http://schemas.microsoft.com/office/drawing/2014/main" id="{9874C701-F0BA-8759-4854-0CB1A0284E3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571943" y="10805620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399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020</a:t>
            </a:r>
            <a:endParaRPr lang="pt-PT" dirty="0"/>
          </a:p>
        </p:txBody>
      </p:sp>
      <p:sp>
        <p:nvSpPr>
          <p:cNvPr id="238" name="Nutrition3">
            <a:extLst>
              <a:ext uri="{FF2B5EF4-FFF2-40B4-BE49-F238E27FC236}">
                <a16:creationId xmlns:a16="http://schemas.microsoft.com/office/drawing/2014/main" id="{C218F88B-F4AE-8A2A-5759-DCD641C88DB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1784" y="10806143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Fish</a:t>
            </a:r>
            <a:endParaRPr lang="pt-PT" dirty="0"/>
          </a:p>
        </p:txBody>
      </p:sp>
      <p:sp>
        <p:nvSpPr>
          <p:cNvPr id="239" name="GreenNutrition3">
            <a:extLst>
              <a:ext uri="{FF2B5EF4-FFF2-40B4-BE49-F238E27FC236}">
                <a16:creationId xmlns:a16="http://schemas.microsoft.com/office/drawing/2014/main" id="{5CBFDD45-C4BF-F684-7805-A947A3E485E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-101471" y="10805620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4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012</a:t>
            </a:r>
            <a:endParaRPr lang="pt-PT" dirty="0"/>
          </a:p>
        </p:txBody>
      </p:sp>
      <p:sp>
        <p:nvSpPr>
          <p:cNvPr id="240" name="RedLabelNutrition4">
            <a:extLst>
              <a:ext uri="{FF2B5EF4-FFF2-40B4-BE49-F238E27FC236}">
                <a16:creationId xmlns:a16="http://schemas.microsoft.com/office/drawing/2014/main" id="{8D85B76E-C746-11FF-1554-6E635736B4D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195517" y="11070875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Soft drinks</a:t>
            </a:r>
            <a:endParaRPr lang="pt-PT" dirty="0"/>
          </a:p>
        </p:txBody>
      </p:sp>
      <p:sp>
        <p:nvSpPr>
          <p:cNvPr id="241" name="RedNutrition4">
            <a:extLst>
              <a:ext uri="{FF2B5EF4-FFF2-40B4-BE49-F238E27FC236}">
                <a16:creationId xmlns:a16="http://schemas.microsoft.com/office/drawing/2014/main" id="{1E8790B7-C9CE-7BCE-9BAC-60D4691C902C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571943" y="11070352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399" b="1" kern="1200" dirty="0">
                <a:solidFill>
                  <a:srgbClr val="A4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020</a:t>
            </a:r>
            <a:endParaRPr lang="pt-PT" dirty="0"/>
          </a:p>
        </p:txBody>
      </p:sp>
      <p:sp>
        <p:nvSpPr>
          <p:cNvPr id="242" name="Nutrition4">
            <a:extLst>
              <a:ext uri="{FF2B5EF4-FFF2-40B4-BE49-F238E27FC236}">
                <a16:creationId xmlns:a16="http://schemas.microsoft.com/office/drawing/2014/main" id="{DBCD133D-3A65-4277-7F37-BDDD8B04530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21784" y="11070875"/>
            <a:ext cx="1249866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lang="pt-PT" sz="1100" kern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Fish</a:t>
            </a:r>
            <a:endParaRPr lang="pt-PT" dirty="0"/>
          </a:p>
        </p:txBody>
      </p:sp>
      <p:sp>
        <p:nvSpPr>
          <p:cNvPr id="243" name="GreenNutrition4">
            <a:extLst>
              <a:ext uri="{FF2B5EF4-FFF2-40B4-BE49-F238E27FC236}">
                <a16:creationId xmlns:a16="http://schemas.microsoft.com/office/drawing/2014/main" id="{BEFE76D4-8586-E6BE-8B6D-B6870DD6B70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-101471" y="11070352"/>
            <a:ext cx="576000" cy="22030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None/>
              <a:defRPr lang="pt-PT" sz="1400" b="1" kern="1200" dirty="0">
                <a:solidFill>
                  <a:srgbClr val="00BC0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 dirty="0"/>
              <a:t>012</a:t>
            </a:r>
            <a:endParaRPr lang="pt-PT" dirty="0"/>
          </a:p>
        </p:txBody>
      </p:sp>
      <p:sp>
        <p:nvSpPr>
          <p:cNvPr id="248" name="SleepActions">
            <a:extLst>
              <a:ext uri="{FF2B5EF4-FFF2-40B4-BE49-F238E27FC236}">
                <a16:creationId xmlns:a16="http://schemas.microsoft.com/office/drawing/2014/main" id="{54C705BC-CE6F-27A0-6EF6-D6A043F615A8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17345" y="4561949"/>
            <a:ext cx="2322000" cy="9221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457179" rtl="0" eaLnBrk="1" latinLnBrk="0" hangingPunct="1">
              <a:lnSpc>
                <a:spcPct val="120000"/>
              </a:lnSpc>
              <a:defRPr lang="pt-PT" sz="1201" kern="1200" noProof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dormir mais durante a semana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estabilizar horários de sono 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melhorar higiene do sono</a:t>
            </a:r>
          </a:p>
        </p:txBody>
      </p:sp>
      <p:sp>
        <p:nvSpPr>
          <p:cNvPr id="249" name="ActivitytimeActions">
            <a:extLst>
              <a:ext uri="{FF2B5EF4-FFF2-40B4-BE49-F238E27FC236}">
                <a16:creationId xmlns:a16="http://schemas.microsoft.com/office/drawing/2014/main" id="{A7E1304D-FAAD-DD30-7183-83A4AA041EC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17345" y="7045183"/>
            <a:ext cx="2322000" cy="701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457179" rtl="0" eaLnBrk="1" latinLnBrk="0" hangingPunct="1">
              <a:lnSpc>
                <a:spcPct val="120000"/>
              </a:lnSpc>
              <a:defRPr lang="pt-PT" sz="1201" kern="1200" noProof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manter 10.1k passos por dia </a:t>
            </a:r>
            <a:r>
              <a:rPr kumimoji="0" lang="pt-PT" sz="1201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asdas</a:t>
            </a:r>
            <a:endParaRPr kumimoji="0" lang="pt-PT" sz="12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atingir 04:00 de atividade moderada e vigorosa por semana</a:t>
            </a:r>
          </a:p>
        </p:txBody>
      </p:sp>
      <p:sp>
        <p:nvSpPr>
          <p:cNvPr id="250" name="ActionsNutrition">
            <a:extLst>
              <a:ext uri="{FF2B5EF4-FFF2-40B4-BE49-F238E27FC236}">
                <a16:creationId xmlns:a16="http://schemas.microsoft.com/office/drawing/2014/main" id="{F7DC8E58-09CA-BFB6-8E51-1938B8261640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72380" y="11943672"/>
            <a:ext cx="2322000" cy="3135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457179" rtl="0" eaLnBrk="1" latinLnBrk="0" hangingPunct="1">
              <a:lnSpc>
                <a:spcPct val="120000"/>
              </a:lnSpc>
              <a:defRPr lang="pt-PT" sz="1201" kern="1200" noProof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melhorar as escolhas nutricionais nos dias úteis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fazer 5 refeições por dia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comer 4 peças de fruta por dia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beber mais água ou chá e menos refrigerantes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substituir açúcares por frutos silvestres, frutos do bosque ou sementes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escolher azeite em vez de manteiga   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preferir peixe a carnes vermelhas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comer mais legumes e vegetais</a:t>
            </a:r>
          </a:p>
          <a:p>
            <a:pPr marL="0" marR="0" lvl="0" indent="0" algn="l" defTabSz="4571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 preferir cereais integrais</a:t>
            </a:r>
          </a:p>
        </p:txBody>
      </p:sp>
      <p:sp>
        <p:nvSpPr>
          <p:cNvPr id="83" name="foto_placeholder">
            <a:extLst>
              <a:ext uri="{FF2B5EF4-FFF2-40B4-BE49-F238E27FC236}">
                <a16:creationId xmlns:a16="http://schemas.microsoft.com/office/drawing/2014/main" id="{92E8A3B2-8723-43DB-92C0-B9828B3A401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1088688" y="661906"/>
            <a:ext cx="1440000" cy="1468701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0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732" y="977475"/>
            <a:ext cx="3120450" cy="354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732" y="4887351"/>
            <a:ext cx="3120450" cy="1164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361812" rtl="0" eaLnBrk="1" latinLnBrk="0" hangingPunct="1">
        <a:lnSpc>
          <a:spcPct val="90000"/>
        </a:lnSpc>
        <a:spcBef>
          <a:spcPct val="0"/>
        </a:spcBef>
        <a:buNone/>
        <a:defRPr sz="1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452" indent="-90452" algn="l" defTabSz="361812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108" kern="1200">
          <a:solidFill>
            <a:schemeClr val="tx1"/>
          </a:solidFill>
          <a:latin typeface="+mn-lt"/>
          <a:ea typeface="+mn-ea"/>
          <a:cs typeface="+mn-cs"/>
        </a:defRPr>
      </a:lvl1pPr>
      <a:lvl2pPr marL="271358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52264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1" kern="1200">
          <a:solidFill>
            <a:schemeClr val="tx1"/>
          </a:solidFill>
          <a:latin typeface="+mn-lt"/>
          <a:ea typeface="+mn-ea"/>
          <a:cs typeface="+mn-cs"/>
        </a:defRPr>
      </a:lvl3pPr>
      <a:lvl4pPr marL="633170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4pPr>
      <a:lvl5pPr marL="814076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5pPr>
      <a:lvl6pPr marL="994982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6pPr>
      <a:lvl7pPr marL="1175888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7pPr>
      <a:lvl8pPr marL="1356794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8pPr>
      <a:lvl9pPr marL="1537700" indent="-90452" algn="l" defTabSz="361812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1pPr>
      <a:lvl2pPr marL="180906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2pPr>
      <a:lvl3pPr marL="361812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3pPr>
      <a:lvl4pPr marL="542718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4pPr>
      <a:lvl5pPr marL="723624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5pPr>
      <a:lvl6pPr marL="904530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6pPr>
      <a:lvl7pPr marL="1085436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7pPr>
      <a:lvl8pPr marL="1266341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8pPr>
      <a:lvl9pPr marL="1447247" algn="l" defTabSz="361812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LINECOLOR1" val="12874308"/>
  <p:tag name="FILLLINECOLOR2" val="15983578"/>
  <p:tag name="FILLLINECOLOR3" val="15189940"/>
  <p:tag name="FILLLINECOLOR4" val="14461583"/>
  <p:tag name="FILLLINECOLOR5" val="9917743"/>
  <p:tag name="FILLLINECOLOR6" val="6567968"/>
  <p:tag name="FILLLINECOLOR7" val="3243501"/>
  <p:tag name="FILLLINECOLOR8" val="14083579"/>
  <p:tag name="FILLLINECOLOR9" val="11389944"/>
  <p:tag name="FILLLINECOLOR10" val="8630772"/>
  <p:tag name="FILLLINECOLOR11" val="1137349"/>
  <p:tag name="FILLLINECOLOR12" val="736388"/>
  <p:tag name="FILLLINECOLOR13" val="15921906"/>
  <p:tag name="FILLLINECOLOR14" val="14277081"/>
  <p:tag name="FILLLINECOLOR15" val="12566463"/>
  <p:tag name="FILLLINECOLOR16" val="10921638"/>
  <p:tag name="FILLLINECOLOR17" val="8355711"/>
  <p:tag name="FILLLINECOLOR18" val="5855577"/>
  <p:tag name="FILLLINECOLOR19" val="0"/>
  <p:tag name="FILLLINECOLOR20" val="16777215"/>
  <p:tag name="FILLLINECOLOR22" val="65535"/>
  <p:tag name="FILLLINECOLOR23" val="49407"/>
  <p:tag name="FILLLINECOLOR24" val="255"/>
  <p:tag name="FONTCOLORNUMBER1" val="1"/>
  <p:tag name="FONTCOLORNUMBER2" val="7"/>
  <p:tag name="FONTCOLORNUMBER3" val="15"/>
  <p:tag name="FONTCOLORNUMBER4" val="17"/>
  <p:tag name="FONTCOLORNUMBER5" val="19"/>
  <p:tag name="FONTCOLORNUMBER6" val="20"/>
  <p:tag name="FONTCOLOR1" val="12874308"/>
  <p:tag name="FONTCOLOR2" val="3243501"/>
  <p:tag name="FONTCOLOR3" val="12566463"/>
  <p:tag name="FONTCOLOR4" val="8355711"/>
  <p:tag name="FONTCOLOR5" val="0"/>
  <p:tag name="FONTCOLOR6" val="1677721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D3E485FC6DCA4398A3D89E92A8B6B9" ma:contentTypeVersion="15" ma:contentTypeDescription="Criar um novo documento." ma:contentTypeScope="" ma:versionID="8005e4e5c56eaf960e08c06b1004d727">
  <xsd:schema xmlns:xsd="http://www.w3.org/2001/XMLSchema" xmlns:xs="http://www.w3.org/2001/XMLSchema" xmlns:p="http://schemas.microsoft.com/office/2006/metadata/properties" xmlns:ns2="24d3bdf8-858b-49a9-82ff-d25d85bbb972" xmlns:ns3="b92f9df2-9a3a-49cf-b639-5612beca5cf2" targetNamespace="http://schemas.microsoft.com/office/2006/metadata/properties" ma:root="true" ma:fieldsID="e52d4c32d549c402b316d0d5dd1cc0a2" ns2:_="" ns3:_="">
    <xsd:import namespace="24d3bdf8-858b-49a9-82ff-d25d85bbb972"/>
    <xsd:import namespace="b92f9df2-9a3a-49cf-b639-5612beca5c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3bdf8-858b-49a9-82ff-d25d85bbb9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22489d-a7f6-4c72-8224-b894edde8ba6}" ma:internalName="TaxCatchAll" ma:showField="CatchAllData" ma:web="24d3bdf8-858b-49a9-82ff-d25d85bbb9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f9df2-9a3a-49cf-b639-5612beca5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2f9df2-9a3a-49cf-b639-5612beca5cf2">
      <Terms xmlns="http://schemas.microsoft.com/office/infopath/2007/PartnerControls"/>
    </lcf76f155ced4ddcb4097134ff3c332f>
    <TaxCatchAll xmlns="24d3bdf8-858b-49a9-82ff-d25d85bbb972" xsi:nil="true"/>
  </documentManagement>
</p:properties>
</file>

<file path=customXml/itemProps1.xml><?xml version="1.0" encoding="utf-8"?>
<ds:datastoreItem xmlns:ds="http://schemas.openxmlformats.org/officeDocument/2006/customXml" ds:itemID="{21B94A5A-08B1-4470-8A09-ECA1DBF23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67EC9D-0CD1-4857-BFB2-8FB933004DBD}"/>
</file>

<file path=customXml/itemProps3.xml><?xml version="1.0" encoding="utf-8"?>
<ds:datastoreItem xmlns:ds="http://schemas.openxmlformats.org/officeDocument/2006/customXml" ds:itemID="{4FAF7F5B-C023-49E9-9A25-50249D5664D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Hairline</vt:lpstr>
      <vt:lpstr>Lato Light</vt:lpstr>
      <vt:lpstr>Lato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Luis Dias da</dc:creator>
  <cp:lastModifiedBy>Silva, Fernando Gomes da</cp:lastModifiedBy>
  <cp:revision>56</cp:revision>
  <dcterms:created xsi:type="dcterms:W3CDTF">2022-10-19T13:59:47Z</dcterms:created>
  <dcterms:modified xsi:type="dcterms:W3CDTF">2023-10-02T15:18:49Z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2022-10-19T13:59:47Z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31f0ba8f-5340-436c-ae89-320d92f3095a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0x010100AED3E485FC6DCA4398A3D89E92A8B6B9</vt:lpwstr>
  </property>
</Properties>
</file>