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9" r:id="rId3"/>
    <p:sldId id="261" r:id="rId4"/>
    <p:sldId id="268" r:id="rId5"/>
    <p:sldId id="314" r:id="rId6"/>
    <p:sldId id="312" r:id="rId7"/>
    <p:sldId id="315" r:id="rId8"/>
    <p:sldId id="316" r:id="rId9"/>
    <p:sldId id="317" r:id="rId10"/>
    <p:sldId id="313" r:id="rId11"/>
    <p:sldId id="318" r:id="rId12"/>
    <p:sldId id="319" r:id="rId13"/>
    <p:sldId id="320" r:id="rId14"/>
    <p:sldId id="289" r:id="rId15"/>
  </p:sldIdLst>
  <p:sldSz cx="9144000" cy="5143500" type="screen16x9"/>
  <p:notesSz cx="6858000" cy="9144000"/>
  <p:embeddedFontLst>
    <p:embeddedFont>
      <p:font typeface="Luckiest Guy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ammetto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34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8572D6-1293-4E7F-A35A-C9BF301662C9}">
  <a:tblStyle styleId="{998572D6-1293-4E7F-A35A-C9BF30166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b5b7a977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b5b7a977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1477d8fda6_1_40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1477d8fda6_1_40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72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1477d8fda6_1_4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1477d8fda6_1_4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6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1477d8fda6_1_4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1477d8fda6_1_4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658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1477d8fda6_1_4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1477d8fda6_1_4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12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115f6e8c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115f6e8c2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77d8fda6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77d8fda6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5a19620d7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5a19620d7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1477d8fda6_1_40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1477d8fda6_1_40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1477d8fda6_1_4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1477d8fda6_1_4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3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1477d8fda6_1_40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1477d8fda6_1_40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34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1477d8fda6_1_4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1477d8fda6_1_4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2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1477d8fda6_1_4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1477d8fda6_1_4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9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1477d8fda6_1_40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1477d8fda6_1_40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75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29100" y="1044323"/>
            <a:ext cx="4206000" cy="19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29100" y="3592567"/>
            <a:ext cx="42060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715100" y="2980550"/>
            <a:ext cx="3561000" cy="596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 rotWithShape="1">
          <a:blip r:embed="rId2">
            <a:alphaModFix/>
          </a:blip>
          <a:srcRect l="6042" t="19139" r="3369" b="1663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324863" y="247725"/>
            <a:ext cx="8494275" cy="4648050"/>
          </a:xfrm>
          <a:prstGeom prst="flowChartManualInput">
            <a:avLst/>
          </a:prstGeom>
          <a:solidFill>
            <a:schemeClr val="dk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 rotWithShape="1">
          <a:blip r:embed="rId2">
            <a:alphaModFix/>
          </a:blip>
          <a:srcRect l="6042" t="19139" r="3369" b="1663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337950" y="286800"/>
            <a:ext cx="8468100" cy="4569900"/>
          </a:xfrm>
          <a:prstGeom prst="snip2SameRect">
            <a:avLst>
              <a:gd name="adj1" fmla="val 10697"/>
              <a:gd name="adj2" fmla="val 0"/>
            </a:avLst>
          </a:prstGeom>
          <a:solidFill>
            <a:schemeClr val="dk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476400" y="2069275"/>
            <a:ext cx="267540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093325" y="1104925"/>
            <a:ext cx="13446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476400" y="3324975"/>
            <a:ext cx="2675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828800" y="1886025"/>
            <a:ext cx="5486400" cy="18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276350" y="2751335"/>
            <a:ext cx="65913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1276628" y="3389748"/>
            <a:ext cx="6591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744025" y="2905850"/>
            <a:ext cx="30099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744025" y="1823500"/>
            <a:ext cx="30099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91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ctrTitle"/>
          </p:nvPr>
        </p:nvSpPr>
        <p:spPr>
          <a:xfrm>
            <a:off x="3982750" y="669825"/>
            <a:ext cx="4284000" cy="8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5976550" y="2011825"/>
            <a:ext cx="22902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004650" y="3613800"/>
            <a:ext cx="32619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>
            <a:spLocks noGrp="1"/>
          </p:cNvSpPr>
          <p:nvPr>
            <p:ph type="title" idx="2"/>
          </p:nvPr>
        </p:nvSpPr>
        <p:spPr>
          <a:xfrm>
            <a:off x="4719925" y="1591175"/>
            <a:ext cx="3717900" cy="381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 rotWithShape="1">
          <a:blip r:embed="rId2">
            <a:alphaModFix/>
          </a:blip>
          <a:srcRect l="6042" t="19139" r="3369" b="1663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715100" y="535000"/>
            <a:ext cx="7713900" cy="40734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40782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3" r:id="rId6"/>
    <p:sldLayoutId id="2147483665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ctrTitle"/>
          </p:nvPr>
        </p:nvSpPr>
        <p:spPr>
          <a:xfrm>
            <a:off x="909877" y="1397195"/>
            <a:ext cx="4206000" cy="1285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</a:rPr>
              <a:t>Simple Restaurant Ordering System</a:t>
            </a:r>
            <a:endParaRPr lang="en-US" sz="1800" dirty="0">
              <a:solidFill>
                <a:schemeClr val="dk2"/>
              </a:solidFill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929100" y="3592567"/>
            <a:ext cx="42060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By: Fernando Natanael</a:t>
            </a:r>
            <a:endParaRPr dirty="0"/>
          </a:p>
        </p:txBody>
      </p:sp>
      <p:grpSp>
        <p:nvGrpSpPr>
          <p:cNvPr id="186" name="Google Shape;186;p33"/>
          <p:cNvGrpSpPr/>
          <p:nvPr/>
        </p:nvGrpSpPr>
        <p:grpSpPr>
          <a:xfrm>
            <a:off x="713150" y="535000"/>
            <a:ext cx="7724719" cy="4078375"/>
            <a:chOff x="713150" y="535000"/>
            <a:chExt cx="7724719" cy="4078375"/>
          </a:xfrm>
        </p:grpSpPr>
        <p:sp>
          <p:nvSpPr>
            <p:cNvPr id="187" name="Google Shape;187;p33"/>
            <p:cNvSpPr/>
            <p:nvPr/>
          </p:nvSpPr>
          <p:spPr>
            <a:xfrm>
              <a:off x="713150" y="536450"/>
              <a:ext cx="4446300" cy="40722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" name="Google Shape;188;p33"/>
            <p:cNvGrpSpPr/>
            <p:nvPr/>
          </p:nvGrpSpPr>
          <p:grpSpPr>
            <a:xfrm>
              <a:off x="5334000" y="535000"/>
              <a:ext cx="3103869" cy="4078375"/>
              <a:chOff x="5334000" y="535000"/>
              <a:chExt cx="3103869" cy="4078375"/>
            </a:xfrm>
          </p:grpSpPr>
          <p:sp>
            <p:nvSpPr>
              <p:cNvPr id="189" name="Google Shape;189;p33"/>
              <p:cNvSpPr/>
              <p:nvPr/>
            </p:nvSpPr>
            <p:spPr>
              <a:xfrm>
                <a:off x="5334000" y="1577775"/>
                <a:ext cx="3103869" cy="3035600"/>
              </a:xfrm>
              <a:custGeom>
                <a:avLst/>
                <a:gdLst/>
                <a:ahLst/>
                <a:cxnLst/>
                <a:rect l="l" t="t" r="r" b="b"/>
                <a:pathLst>
                  <a:path w="153733" h="121424" extrusionOk="0">
                    <a:moveTo>
                      <a:pt x="0" y="121424"/>
                    </a:moveTo>
                    <a:lnTo>
                      <a:pt x="0" y="126"/>
                    </a:lnTo>
                    <a:lnTo>
                      <a:pt x="137410" y="0"/>
                    </a:lnTo>
                    <a:lnTo>
                      <a:pt x="153733" y="121285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0" name="Google Shape;190;p33"/>
              <p:cNvPicPr preferRelativeResize="0"/>
              <p:nvPr/>
            </p:nvPicPr>
            <p:blipFill rotWithShape="1">
              <a:blip r:embed="rId3">
                <a:alphaModFix/>
              </a:blip>
              <a:srcRect l="54237" t="15438" r="3255" b="67933"/>
              <a:stretch/>
            </p:blipFill>
            <p:spPr>
              <a:xfrm>
                <a:off x="5334001" y="535000"/>
                <a:ext cx="2757975" cy="855300"/>
              </a:xfrm>
              <a:prstGeom prst="rect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</p:grpSp>
      <p:grpSp>
        <p:nvGrpSpPr>
          <p:cNvPr id="191" name="Google Shape;191;p33"/>
          <p:cNvGrpSpPr/>
          <p:nvPr/>
        </p:nvGrpSpPr>
        <p:grpSpPr>
          <a:xfrm>
            <a:off x="5429179" y="1850928"/>
            <a:ext cx="2690101" cy="2561768"/>
            <a:chOff x="5429179" y="1850928"/>
            <a:chExt cx="2690101" cy="2561768"/>
          </a:xfrm>
        </p:grpSpPr>
        <p:grpSp>
          <p:nvGrpSpPr>
            <p:cNvPr id="192" name="Google Shape;192;p33"/>
            <p:cNvGrpSpPr/>
            <p:nvPr/>
          </p:nvGrpSpPr>
          <p:grpSpPr>
            <a:xfrm>
              <a:off x="7120492" y="3157947"/>
              <a:ext cx="773668" cy="633283"/>
              <a:chOff x="-1438608" y="3762634"/>
              <a:chExt cx="589147" cy="482244"/>
            </a:xfrm>
          </p:grpSpPr>
          <p:sp>
            <p:nvSpPr>
              <p:cNvPr id="193" name="Google Shape;193;p33"/>
              <p:cNvSpPr/>
              <p:nvPr/>
            </p:nvSpPr>
            <p:spPr>
              <a:xfrm>
                <a:off x="-1434955" y="3774614"/>
                <a:ext cx="568975" cy="46153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7183" extrusionOk="0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-1318517" y="4053582"/>
                <a:ext cx="81466" cy="37873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410" extrusionOk="0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3"/>
              <p:cNvSpPr/>
              <p:nvPr/>
            </p:nvSpPr>
            <p:spPr>
              <a:xfrm>
                <a:off x="-1398265" y="4022746"/>
                <a:ext cx="197663" cy="17362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6464" extrusionOk="0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-1206968" y="3800265"/>
                <a:ext cx="340988" cy="414235"/>
              </a:xfrm>
              <a:custGeom>
                <a:avLst/>
                <a:gdLst/>
                <a:ahLst/>
                <a:cxnLst/>
                <a:rect l="l" t="t" r="r" b="b"/>
                <a:pathLst>
                  <a:path w="12695" h="15422" extrusionOk="0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-964583" y="3911519"/>
                <a:ext cx="25436" cy="25114"/>
              </a:xfrm>
              <a:custGeom>
                <a:avLst/>
                <a:gdLst/>
                <a:ahLst/>
                <a:cxnLst/>
                <a:rect l="l" t="t" r="r" b="b"/>
                <a:pathLst>
                  <a:path w="947" h="935" extrusionOk="0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-981612" y="3941522"/>
                <a:ext cx="22912" cy="1888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03" extrusionOk="0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-953087" y="3940850"/>
                <a:ext cx="25544" cy="24443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0" extrusionOk="0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-1438608" y="3762634"/>
                <a:ext cx="589147" cy="482244"/>
              </a:xfrm>
              <a:custGeom>
                <a:avLst/>
                <a:gdLst/>
                <a:ahLst/>
                <a:cxnLst/>
                <a:rect l="l" t="t" r="r" b="b"/>
                <a:pathLst>
                  <a:path w="21934" h="17954" extrusionOk="0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>
                <a:off x="-1261225" y="3881490"/>
                <a:ext cx="118560" cy="82621"/>
              </a:xfrm>
              <a:custGeom>
                <a:avLst/>
                <a:gdLst/>
                <a:ahLst/>
                <a:cxnLst/>
                <a:rect l="l" t="t" r="r" b="b"/>
                <a:pathLst>
                  <a:path w="4414" h="3076" extrusionOk="0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-1120156" y="3836714"/>
                <a:ext cx="34757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83" extrusionOk="0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33"/>
            <p:cNvGrpSpPr/>
            <p:nvPr/>
          </p:nvGrpSpPr>
          <p:grpSpPr>
            <a:xfrm>
              <a:off x="7252876" y="3431647"/>
              <a:ext cx="773668" cy="633283"/>
              <a:chOff x="-1438608" y="3762634"/>
              <a:chExt cx="589147" cy="482244"/>
            </a:xfrm>
          </p:grpSpPr>
          <p:sp>
            <p:nvSpPr>
              <p:cNvPr id="204" name="Google Shape;204;p33"/>
              <p:cNvSpPr/>
              <p:nvPr/>
            </p:nvSpPr>
            <p:spPr>
              <a:xfrm>
                <a:off x="-1434955" y="3774614"/>
                <a:ext cx="568975" cy="461535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7183" extrusionOk="0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-1318517" y="4053582"/>
                <a:ext cx="81466" cy="37873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410" extrusionOk="0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-1398265" y="4022746"/>
                <a:ext cx="197663" cy="17362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6464" extrusionOk="0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-1206968" y="3800265"/>
                <a:ext cx="340988" cy="414235"/>
              </a:xfrm>
              <a:custGeom>
                <a:avLst/>
                <a:gdLst/>
                <a:ahLst/>
                <a:cxnLst/>
                <a:rect l="l" t="t" r="r" b="b"/>
                <a:pathLst>
                  <a:path w="12695" h="15422" extrusionOk="0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-964583" y="3911519"/>
                <a:ext cx="25436" cy="25114"/>
              </a:xfrm>
              <a:custGeom>
                <a:avLst/>
                <a:gdLst/>
                <a:ahLst/>
                <a:cxnLst/>
                <a:rect l="l" t="t" r="r" b="b"/>
                <a:pathLst>
                  <a:path w="947" h="935" extrusionOk="0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3"/>
              <p:cNvSpPr/>
              <p:nvPr/>
            </p:nvSpPr>
            <p:spPr>
              <a:xfrm>
                <a:off x="-981612" y="3941522"/>
                <a:ext cx="22912" cy="1888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03" extrusionOk="0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-953087" y="3940850"/>
                <a:ext cx="25544" cy="24443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0" extrusionOk="0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-1438608" y="3762634"/>
                <a:ext cx="589147" cy="482244"/>
              </a:xfrm>
              <a:custGeom>
                <a:avLst/>
                <a:gdLst/>
                <a:ahLst/>
                <a:cxnLst/>
                <a:rect l="l" t="t" r="r" b="b"/>
                <a:pathLst>
                  <a:path w="21934" h="17954" extrusionOk="0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-1261225" y="3881490"/>
                <a:ext cx="118560" cy="82621"/>
              </a:xfrm>
              <a:custGeom>
                <a:avLst/>
                <a:gdLst/>
                <a:ahLst/>
                <a:cxnLst/>
                <a:rect l="l" t="t" r="r" b="b"/>
                <a:pathLst>
                  <a:path w="4414" h="3076" extrusionOk="0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3"/>
              <p:cNvSpPr/>
              <p:nvPr/>
            </p:nvSpPr>
            <p:spPr>
              <a:xfrm>
                <a:off x="-1120156" y="3836714"/>
                <a:ext cx="34757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83" extrusionOk="0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33"/>
            <p:cNvGrpSpPr/>
            <p:nvPr/>
          </p:nvGrpSpPr>
          <p:grpSpPr>
            <a:xfrm>
              <a:off x="5429179" y="1850928"/>
              <a:ext cx="2690101" cy="2561768"/>
              <a:chOff x="5429179" y="1850928"/>
              <a:chExt cx="2690101" cy="2561768"/>
            </a:xfrm>
          </p:grpSpPr>
          <p:sp>
            <p:nvSpPr>
              <p:cNvPr id="215" name="Google Shape;215;p33"/>
              <p:cNvSpPr/>
              <p:nvPr/>
            </p:nvSpPr>
            <p:spPr>
              <a:xfrm>
                <a:off x="6855387" y="2013208"/>
                <a:ext cx="878834" cy="1291677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8166" extrusionOk="0">
                    <a:moveTo>
                      <a:pt x="2768" y="0"/>
                    </a:moveTo>
                    <a:cubicBezTo>
                      <a:pt x="2768" y="0"/>
                      <a:pt x="1" y="154"/>
                      <a:pt x="1" y="1039"/>
                    </a:cubicBezTo>
                    <a:cubicBezTo>
                      <a:pt x="1" y="1365"/>
                      <a:pt x="124" y="2272"/>
                      <a:pt x="273" y="3297"/>
                    </a:cubicBezTo>
                    <a:cubicBezTo>
                      <a:pt x="540" y="5069"/>
                      <a:pt x="900" y="7190"/>
                      <a:pt x="893" y="7276"/>
                    </a:cubicBezTo>
                    <a:cubicBezTo>
                      <a:pt x="880" y="7410"/>
                      <a:pt x="1639" y="8166"/>
                      <a:pt x="2768" y="8166"/>
                    </a:cubicBezTo>
                    <a:cubicBezTo>
                      <a:pt x="3897" y="8166"/>
                      <a:pt x="4526" y="7706"/>
                      <a:pt x="4616" y="7363"/>
                    </a:cubicBezTo>
                    <a:cubicBezTo>
                      <a:pt x="4672" y="7130"/>
                      <a:pt x="5056" y="4513"/>
                      <a:pt x="5308" y="2714"/>
                    </a:cubicBezTo>
                    <a:cubicBezTo>
                      <a:pt x="5431" y="1842"/>
                      <a:pt x="5522" y="1162"/>
                      <a:pt x="5528" y="1039"/>
                    </a:cubicBezTo>
                    <a:cubicBezTo>
                      <a:pt x="5555" y="660"/>
                      <a:pt x="5322" y="0"/>
                      <a:pt x="2768" y="0"/>
                    </a:cubicBezTo>
                    <a:close/>
                  </a:path>
                </a:pathLst>
              </a:custGeom>
              <a:solidFill>
                <a:schemeClr val="dk2">
                  <a:alpha val="441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3"/>
              <p:cNvSpPr/>
              <p:nvPr/>
            </p:nvSpPr>
            <p:spPr>
              <a:xfrm>
                <a:off x="6993918" y="2298232"/>
                <a:ext cx="796582" cy="863812"/>
              </a:xfrm>
              <a:custGeom>
                <a:avLst/>
                <a:gdLst/>
                <a:ahLst/>
                <a:cxnLst/>
                <a:rect l="l" t="t" r="r" b="b"/>
                <a:pathLst>
                  <a:path w="5036" h="5461" extrusionOk="0">
                    <a:moveTo>
                      <a:pt x="4880" y="0"/>
                    </a:moveTo>
                    <a:cubicBezTo>
                      <a:pt x="4680" y="0"/>
                      <a:pt x="4475" y="43"/>
                      <a:pt x="4290" y="109"/>
                    </a:cubicBezTo>
                    <a:cubicBezTo>
                      <a:pt x="3870" y="262"/>
                      <a:pt x="3484" y="512"/>
                      <a:pt x="3048" y="589"/>
                    </a:cubicBezTo>
                    <a:cubicBezTo>
                      <a:pt x="2958" y="604"/>
                      <a:pt x="2867" y="612"/>
                      <a:pt x="2776" y="612"/>
                    </a:cubicBezTo>
                    <a:cubicBezTo>
                      <a:pt x="2651" y="612"/>
                      <a:pt x="2526" y="598"/>
                      <a:pt x="2405" y="569"/>
                    </a:cubicBezTo>
                    <a:cubicBezTo>
                      <a:pt x="2181" y="515"/>
                      <a:pt x="1972" y="415"/>
                      <a:pt x="1752" y="346"/>
                    </a:cubicBezTo>
                    <a:cubicBezTo>
                      <a:pt x="1542" y="280"/>
                      <a:pt x="1322" y="246"/>
                      <a:pt x="1102" y="246"/>
                    </a:cubicBezTo>
                    <a:cubicBezTo>
                      <a:pt x="908" y="246"/>
                      <a:pt x="715" y="273"/>
                      <a:pt x="530" y="329"/>
                    </a:cubicBezTo>
                    <a:cubicBezTo>
                      <a:pt x="340" y="386"/>
                      <a:pt x="160" y="475"/>
                      <a:pt x="0" y="592"/>
                    </a:cubicBezTo>
                    <a:cubicBezTo>
                      <a:pt x="100" y="1251"/>
                      <a:pt x="214" y="1960"/>
                      <a:pt x="314" y="2596"/>
                    </a:cubicBezTo>
                    <a:cubicBezTo>
                      <a:pt x="343" y="2787"/>
                      <a:pt x="374" y="2973"/>
                      <a:pt x="400" y="3146"/>
                    </a:cubicBezTo>
                    <a:cubicBezTo>
                      <a:pt x="457" y="3492"/>
                      <a:pt x="507" y="3798"/>
                      <a:pt x="543" y="4042"/>
                    </a:cubicBezTo>
                    <a:cubicBezTo>
                      <a:pt x="593" y="4348"/>
                      <a:pt x="620" y="4545"/>
                      <a:pt x="620" y="4571"/>
                    </a:cubicBezTo>
                    <a:cubicBezTo>
                      <a:pt x="607" y="4705"/>
                      <a:pt x="1366" y="5461"/>
                      <a:pt x="2495" y="5461"/>
                    </a:cubicBezTo>
                    <a:cubicBezTo>
                      <a:pt x="3624" y="5461"/>
                      <a:pt x="4253" y="5001"/>
                      <a:pt x="4343" y="4658"/>
                    </a:cubicBezTo>
                    <a:cubicBezTo>
                      <a:pt x="4353" y="4611"/>
                      <a:pt x="4376" y="4478"/>
                      <a:pt x="4406" y="4282"/>
                    </a:cubicBezTo>
                    <a:cubicBezTo>
                      <a:pt x="4473" y="3889"/>
                      <a:pt x="4569" y="3239"/>
                      <a:pt x="4676" y="2513"/>
                    </a:cubicBezTo>
                    <a:cubicBezTo>
                      <a:pt x="4756" y="1977"/>
                      <a:pt x="4839" y="1398"/>
                      <a:pt x="4916" y="849"/>
                    </a:cubicBezTo>
                    <a:cubicBezTo>
                      <a:pt x="4959" y="558"/>
                      <a:pt x="4999" y="276"/>
                      <a:pt x="5035" y="9"/>
                    </a:cubicBezTo>
                    <a:cubicBezTo>
                      <a:pt x="4984" y="3"/>
                      <a:pt x="4932" y="0"/>
                      <a:pt x="48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3"/>
              <p:cNvSpPr/>
              <p:nvPr/>
            </p:nvSpPr>
            <p:spPr>
              <a:xfrm>
                <a:off x="7079804" y="2937554"/>
                <a:ext cx="611198" cy="224455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141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" y="306"/>
                      <a:pt x="77" y="503"/>
                      <a:pt x="77" y="529"/>
                    </a:cubicBezTo>
                    <a:cubicBezTo>
                      <a:pt x="64" y="663"/>
                      <a:pt x="823" y="1419"/>
                      <a:pt x="1952" y="1419"/>
                    </a:cubicBezTo>
                    <a:cubicBezTo>
                      <a:pt x="3081" y="1419"/>
                      <a:pt x="3710" y="959"/>
                      <a:pt x="3800" y="616"/>
                    </a:cubicBezTo>
                    <a:cubicBezTo>
                      <a:pt x="3810" y="569"/>
                      <a:pt x="3833" y="436"/>
                      <a:pt x="3863" y="240"/>
                    </a:cubicBezTo>
                    <a:lnTo>
                      <a:pt x="3863" y="240"/>
                    </a:lnTo>
                    <a:cubicBezTo>
                      <a:pt x="3413" y="452"/>
                      <a:pt x="2685" y="732"/>
                      <a:pt x="1975" y="732"/>
                    </a:cubicBezTo>
                    <a:cubicBezTo>
                      <a:pt x="1223" y="732"/>
                      <a:pt x="440" y="29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6931282" y="1850928"/>
                <a:ext cx="924073" cy="1324901"/>
              </a:xfrm>
              <a:custGeom>
                <a:avLst/>
                <a:gdLst/>
                <a:ahLst/>
                <a:cxnLst/>
                <a:rect l="l" t="t" r="r" b="b"/>
                <a:pathLst>
                  <a:path w="5842" h="8376" extrusionOk="0">
                    <a:moveTo>
                      <a:pt x="3104" y="236"/>
                    </a:moveTo>
                    <a:cubicBezTo>
                      <a:pt x="3614" y="236"/>
                      <a:pt x="4122" y="292"/>
                      <a:pt x="4626" y="413"/>
                    </a:cubicBezTo>
                    <a:cubicBezTo>
                      <a:pt x="4852" y="466"/>
                      <a:pt x="5065" y="566"/>
                      <a:pt x="5282" y="649"/>
                    </a:cubicBezTo>
                    <a:cubicBezTo>
                      <a:pt x="5328" y="666"/>
                      <a:pt x="5368" y="703"/>
                      <a:pt x="5408" y="729"/>
                    </a:cubicBezTo>
                    <a:cubicBezTo>
                      <a:pt x="5614" y="872"/>
                      <a:pt x="5568" y="1039"/>
                      <a:pt x="5411" y="1185"/>
                    </a:cubicBezTo>
                    <a:cubicBezTo>
                      <a:pt x="5295" y="1296"/>
                      <a:pt x="5139" y="1365"/>
                      <a:pt x="4989" y="1428"/>
                    </a:cubicBezTo>
                    <a:cubicBezTo>
                      <a:pt x="4523" y="1622"/>
                      <a:pt x="4026" y="1702"/>
                      <a:pt x="3527" y="1748"/>
                    </a:cubicBezTo>
                    <a:cubicBezTo>
                      <a:pt x="3264" y="1771"/>
                      <a:pt x="2997" y="1782"/>
                      <a:pt x="2824" y="1791"/>
                    </a:cubicBezTo>
                    <a:cubicBezTo>
                      <a:pt x="2118" y="1778"/>
                      <a:pt x="1506" y="1739"/>
                      <a:pt x="913" y="1545"/>
                    </a:cubicBezTo>
                    <a:cubicBezTo>
                      <a:pt x="747" y="1492"/>
                      <a:pt x="583" y="1419"/>
                      <a:pt x="436" y="1322"/>
                    </a:cubicBezTo>
                    <a:cubicBezTo>
                      <a:pt x="200" y="1176"/>
                      <a:pt x="197" y="996"/>
                      <a:pt x="424" y="832"/>
                    </a:cubicBezTo>
                    <a:cubicBezTo>
                      <a:pt x="560" y="729"/>
                      <a:pt x="719" y="652"/>
                      <a:pt x="879" y="586"/>
                    </a:cubicBezTo>
                    <a:cubicBezTo>
                      <a:pt x="1303" y="417"/>
                      <a:pt x="1749" y="346"/>
                      <a:pt x="2195" y="293"/>
                    </a:cubicBezTo>
                    <a:cubicBezTo>
                      <a:pt x="2498" y="256"/>
                      <a:pt x="2802" y="236"/>
                      <a:pt x="3104" y="236"/>
                    </a:cubicBezTo>
                    <a:close/>
                    <a:moveTo>
                      <a:pt x="5405" y="1522"/>
                    </a:moveTo>
                    <a:cubicBezTo>
                      <a:pt x="5342" y="1942"/>
                      <a:pt x="5279" y="2361"/>
                      <a:pt x="5219" y="2764"/>
                    </a:cubicBezTo>
                    <a:cubicBezTo>
                      <a:pt x="5042" y="2784"/>
                      <a:pt x="4866" y="2784"/>
                      <a:pt x="4695" y="2824"/>
                    </a:cubicBezTo>
                    <a:cubicBezTo>
                      <a:pt x="4529" y="2861"/>
                      <a:pt x="4369" y="2930"/>
                      <a:pt x="4189" y="2994"/>
                    </a:cubicBezTo>
                    <a:cubicBezTo>
                      <a:pt x="4189" y="2887"/>
                      <a:pt x="4196" y="2784"/>
                      <a:pt x="4186" y="2681"/>
                    </a:cubicBezTo>
                    <a:cubicBezTo>
                      <a:pt x="4176" y="2624"/>
                      <a:pt x="4173" y="2515"/>
                      <a:pt x="4110" y="2515"/>
                    </a:cubicBezTo>
                    <a:cubicBezTo>
                      <a:pt x="4108" y="2514"/>
                      <a:pt x="4107" y="2514"/>
                      <a:pt x="4106" y="2514"/>
                    </a:cubicBezTo>
                    <a:cubicBezTo>
                      <a:pt x="4049" y="2514"/>
                      <a:pt x="4040" y="2619"/>
                      <a:pt x="4026" y="2674"/>
                    </a:cubicBezTo>
                    <a:cubicBezTo>
                      <a:pt x="4006" y="2794"/>
                      <a:pt x="4003" y="2921"/>
                      <a:pt x="3986" y="3040"/>
                    </a:cubicBezTo>
                    <a:cubicBezTo>
                      <a:pt x="3983" y="3070"/>
                      <a:pt x="3966" y="3110"/>
                      <a:pt x="3946" y="3124"/>
                    </a:cubicBezTo>
                    <a:cubicBezTo>
                      <a:pt x="3691" y="3262"/>
                      <a:pt x="3427" y="3346"/>
                      <a:pt x="3146" y="3346"/>
                    </a:cubicBezTo>
                    <a:cubicBezTo>
                      <a:pt x="3063" y="3346"/>
                      <a:pt x="2980" y="3338"/>
                      <a:pt x="2894" y="3323"/>
                    </a:cubicBezTo>
                    <a:cubicBezTo>
                      <a:pt x="2828" y="3314"/>
                      <a:pt x="2808" y="3287"/>
                      <a:pt x="2808" y="3220"/>
                    </a:cubicBezTo>
                    <a:cubicBezTo>
                      <a:pt x="2811" y="3090"/>
                      <a:pt x="2808" y="2960"/>
                      <a:pt x="2794" y="2830"/>
                    </a:cubicBezTo>
                    <a:cubicBezTo>
                      <a:pt x="2791" y="2770"/>
                      <a:pt x="2801" y="2654"/>
                      <a:pt x="2731" y="2654"/>
                    </a:cubicBezTo>
                    <a:cubicBezTo>
                      <a:pt x="2661" y="2654"/>
                      <a:pt x="2621" y="2960"/>
                      <a:pt x="2588" y="3243"/>
                    </a:cubicBezTo>
                    <a:cubicBezTo>
                      <a:pt x="2442" y="3203"/>
                      <a:pt x="2288" y="3170"/>
                      <a:pt x="2145" y="3120"/>
                    </a:cubicBezTo>
                    <a:cubicBezTo>
                      <a:pt x="1911" y="3040"/>
                      <a:pt x="1678" y="2969"/>
                      <a:pt x="1431" y="2969"/>
                    </a:cubicBezTo>
                    <a:cubicBezTo>
                      <a:pt x="1350" y="2969"/>
                      <a:pt x="1267" y="2977"/>
                      <a:pt x="1183" y="2994"/>
                    </a:cubicBezTo>
                    <a:cubicBezTo>
                      <a:pt x="1166" y="2854"/>
                      <a:pt x="1149" y="2727"/>
                      <a:pt x="1133" y="2598"/>
                    </a:cubicBezTo>
                    <a:cubicBezTo>
                      <a:pt x="1123" y="2531"/>
                      <a:pt x="1113" y="2461"/>
                      <a:pt x="1093" y="2395"/>
                    </a:cubicBezTo>
                    <a:cubicBezTo>
                      <a:pt x="1082" y="2364"/>
                      <a:pt x="1065" y="2348"/>
                      <a:pt x="1046" y="2348"/>
                    </a:cubicBezTo>
                    <a:cubicBezTo>
                      <a:pt x="1030" y="2348"/>
                      <a:pt x="1013" y="2361"/>
                      <a:pt x="999" y="2387"/>
                    </a:cubicBezTo>
                    <a:cubicBezTo>
                      <a:pt x="976" y="2438"/>
                      <a:pt x="956" y="2495"/>
                      <a:pt x="953" y="2547"/>
                    </a:cubicBezTo>
                    <a:cubicBezTo>
                      <a:pt x="946" y="2704"/>
                      <a:pt x="950" y="2861"/>
                      <a:pt x="950" y="3017"/>
                    </a:cubicBezTo>
                    <a:cubicBezTo>
                      <a:pt x="826" y="3080"/>
                      <a:pt x="690" y="3147"/>
                      <a:pt x="547" y="3217"/>
                    </a:cubicBezTo>
                    <a:cubicBezTo>
                      <a:pt x="467" y="2667"/>
                      <a:pt x="387" y="2115"/>
                      <a:pt x="307" y="1542"/>
                    </a:cubicBezTo>
                    <a:lnTo>
                      <a:pt x="307" y="1542"/>
                    </a:lnTo>
                    <a:cubicBezTo>
                      <a:pt x="650" y="1755"/>
                      <a:pt x="1013" y="1855"/>
                      <a:pt x="1383" y="1925"/>
                    </a:cubicBezTo>
                    <a:cubicBezTo>
                      <a:pt x="1817" y="2006"/>
                      <a:pt x="2255" y="2039"/>
                      <a:pt x="2693" y="2039"/>
                    </a:cubicBezTo>
                    <a:cubicBezTo>
                      <a:pt x="2867" y="2039"/>
                      <a:pt x="3040" y="2034"/>
                      <a:pt x="3214" y="2025"/>
                    </a:cubicBezTo>
                    <a:cubicBezTo>
                      <a:pt x="3780" y="1991"/>
                      <a:pt x="4343" y="1915"/>
                      <a:pt x="4886" y="1731"/>
                    </a:cubicBezTo>
                    <a:cubicBezTo>
                      <a:pt x="5062" y="1671"/>
                      <a:pt x="5232" y="1591"/>
                      <a:pt x="5405" y="1522"/>
                    </a:cubicBezTo>
                    <a:close/>
                    <a:moveTo>
                      <a:pt x="4971" y="3001"/>
                    </a:moveTo>
                    <a:cubicBezTo>
                      <a:pt x="5020" y="3001"/>
                      <a:pt x="5072" y="3014"/>
                      <a:pt x="5122" y="3014"/>
                    </a:cubicBezTo>
                    <a:cubicBezTo>
                      <a:pt x="5195" y="3017"/>
                      <a:pt x="5208" y="3050"/>
                      <a:pt x="5199" y="3117"/>
                    </a:cubicBezTo>
                    <a:cubicBezTo>
                      <a:pt x="5105" y="3726"/>
                      <a:pt x="5009" y="4333"/>
                      <a:pt x="4929" y="4942"/>
                    </a:cubicBezTo>
                    <a:cubicBezTo>
                      <a:pt x="4859" y="5492"/>
                      <a:pt x="4806" y="6044"/>
                      <a:pt x="4746" y="6597"/>
                    </a:cubicBezTo>
                    <a:cubicBezTo>
                      <a:pt x="4732" y="6730"/>
                      <a:pt x="4715" y="6863"/>
                      <a:pt x="4692" y="6993"/>
                    </a:cubicBezTo>
                    <a:cubicBezTo>
                      <a:pt x="4686" y="7030"/>
                      <a:pt x="4649" y="7076"/>
                      <a:pt x="4615" y="7093"/>
                    </a:cubicBezTo>
                    <a:cubicBezTo>
                      <a:pt x="4115" y="7356"/>
                      <a:pt x="3608" y="7485"/>
                      <a:pt x="3098" y="7485"/>
                    </a:cubicBezTo>
                    <a:cubicBezTo>
                      <a:pt x="2644" y="7485"/>
                      <a:pt x="2188" y="7383"/>
                      <a:pt x="1729" y="7183"/>
                    </a:cubicBezTo>
                    <a:cubicBezTo>
                      <a:pt x="1499" y="7083"/>
                      <a:pt x="1279" y="6950"/>
                      <a:pt x="1063" y="6823"/>
                    </a:cubicBezTo>
                    <a:cubicBezTo>
                      <a:pt x="1026" y="6803"/>
                      <a:pt x="993" y="6746"/>
                      <a:pt x="986" y="6706"/>
                    </a:cubicBezTo>
                    <a:cubicBezTo>
                      <a:pt x="939" y="6360"/>
                      <a:pt x="899" y="6011"/>
                      <a:pt x="856" y="5661"/>
                    </a:cubicBezTo>
                    <a:cubicBezTo>
                      <a:pt x="773" y="5008"/>
                      <a:pt x="687" y="4356"/>
                      <a:pt x="603" y="3703"/>
                    </a:cubicBezTo>
                    <a:cubicBezTo>
                      <a:pt x="599" y="3693"/>
                      <a:pt x="596" y="3683"/>
                      <a:pt x="596" y="3673"/>
                    </a:cubicBezTo>
                    <a:cubicBezTo>
                      <a:pt x="560" y="3403"/>
                      <a:pt x="560" y="3403"/>
                      <a:pt x="816" y="3294"/>
                    </a:cubicBezTo>
                    <a:cubicBezTo>
                      <a:pt x="866" y="3270"/>
                      <a:pt x="919" y="3254"/>
                      <a:pt x="993" y="3227"/>
                    </a:cubicBezTo>
                    <a:cubicBezTo>
                      <a:pt x="1013" y="3460"/>
                      <a:pt x="1026" y="3677"/>
                      <a:pt x="1053" y="3893"/>
                    </a:cubicBezTo>
                    <a:cubicBezTo>
                      <a:pt x="1083" y="4126"/>
                      <a:pt x="1123" y="4359"/>
                      <a:pt x="1169" y="4592"/>
                    </a:cubicBezTo>
                    <a:cubicBezTo>
                      <a:pt x="1179" y="4639"/>
                      <a:pt x="1236" y="4679"/>
                      <a:pt x="1269" y="4722"/>
                    </a:cubicBezTo>
                    <a:cubicBezTo>
                      <a:pt x="1286" y="4672"/>
                      <a:pt x="1319" y="4619"/>
                      <a:pt x="1316" y="4565"/>
                    </a:cubicBezTo>
                    <a:cubicBezTo>
                      <a:pt x="1289" y="4169"/>
                      <a:pt x="1256" y="3773"/>
                      <a:pt x="1226" y="3377"/>
                    </a:cubicBezTo>
                    <a:cubicBezTo>
                      <a:pt x="1219" y="3323"/>
                      <a:pt x="1216" y="3267"/>
                      <a:pt x="1212" y="3210"/>
                    </a:cubicBezTo>
                    <a:cubicBezTo>
                      <a:pt x="1279" y="3197"/>
                      <a:pt x="1343" y="3192"/>
                      <a:pt x="1406" y="3192"/>
                    </a:cubicBezTo>
                    <a:cubicBezTo>
                      <a:pt x="1563" y="3192"/>
                      <a:pt x="1712" y="3226"/>
                      <a:pt x="1862" y="3274"/>
                    </a:cubicBezTo>
                    <a:cubicBezTo>
                      <a:pt x="2068" y="3337"/>
                      <a:pt x="2275" y="3403"/>
                      <a:pt x="2485" y="3460"/>
                    </a:cubicBezTo>
                    <a:cubicBezTo>
                      <a:pt x="2577" y="3486"/>
                      <a:pt x="2597" y="3530"/>
                      <a:pt x="2594" y="3620"/>
                    </a:cubicBezTo>
                    <a:cubicBezTo>
                      <a:pt x="2591" y="4113"/>
                      <a:pt x="2594" y="4605"/>
                      <a:pt x="2597" y="5095"/>
                    </a:cubicBezTo>
                    <a:cubicBezTo>
                      <a:pt x="2597" y="5205"/>
                      <a:pt x="2614" y="5315"/>
                      <a:pt x="2631" y="5424"/>
                    </a:cubicBezTo>
                    <a:cubicBezTo>
                      <a:pt x="2637" y="5460"/>
                      <a:pt x="2650" y="5524"/>
                      <a:pt x="2691" y="5524"/>
                    </a:cubicBezTo>
                    <a:cubicBezTo>
                      <a:pt x="2692" y="5524"/>
                      <a:pt x="2693" y="5524"/>
                      <a:pt x="2694" y="5524"/>
                    </a:cubicBezTo>
                    <a:cubicBezTo>
                      <a:pt x="2734" y="5521"/>
                      <a:pt x="2754" y="5452"/>
                      <a:pt x="2754" y="5415"/>
                    </a:cubicBezTo>
                    <a:cubicBezTo>
                      <a:pt x="2771" y="5135"/>
                      <a:pt x="2788" y="4855"/>
                      <a:pt x="2794" y="4572"/>
                    </a:cubicBezTo>
                    <a:cubicBezTo>
                      <a:pt x="2801" y="4273"/>
                      <a:pt x="2797" y="3973"/>
                      <a:pt x="2801" y="3669"/>
                    </a:cubicBezTo>
                    <a:lnTo>
                      <a:pt x="2801" y="3553"/>
                    </a:lnTo>
                    <a:cubicBezTo>
                      <a:pt x="2910" y="3572"/>
                      <a:pt x="3016" y="3581"/>
                      <a:pt x="3121" y="3581"/>
                    </a:cubicBezTo>
                    <a:cubicBezTo>
                      <a:pt x="3412" y="3581"/>
                      <a:pt x="3690" y="3511"/>
                      <a:pt x="3966" y="3377"/>
                    </a:cubicBezTo>
                    <a:lnTo>
                      <a:pt x="3966" y="3377"/>
                    </a:lnTo>
                    <a:cubicBezTo>
                      <a:pt x="3953" y="3577"/>
                      <a:pt x="3940" y="3760"/>
                      <a:pt x="3933" y="3943"/>
                    </a:cubicBezTo>
                    <a:cubicBezTo>
                      <a:pt x="3923" y="4226"/>
                      <a:pt x="3913" y="4509"/>
                      <a:pt x="3907" y="4795"/>
                    </a:cubicBezTo>
                    <a:cubicBezTo>
                      <a:pt x="3903" y="4862"/>
                      <a:pt x="3896" y="5105"/>
                      <a:pt x="3966" y="5108"/>
                    </a:cubicBezTo>
                    <a:cubicBezTo>
                      <a:pt x="4040" y="5108"/>
                      <a:pt x="4113" y="4236"/>
                      <a:pt x="4146" y="3860"/>
                    </a:cubicBezTo>
                    <a:cubicBezTo>
                      <a:pt x="4160" y="3683"/>
                      <a:pt x="4166" y="3503"/>
                      <a:pt x="4183" y="3327"/>
                    </a:cubicBezTo>
                    <a:cubicBezTo>
                      <a:pt x="4186" y="3300"/>
                      <a:pt x="4203" y="3257"/>
                      <a:pt x="4226" y="3250"/>
                    </a:cubicBezTo>
                    <a:cubicBezTo>
                      <a:pt x="4456" y="3163"/>
                      <a:pt x="4689" y="3080"/>
                      <a:pt x="4922" y="3007"/>
                    </a:cubicBezTo>
                    <a:cubicBezTo>
                      <a:pt x="4938" y="3002"/>
                      <a:pt x="4954" y="3001"/>
                      <a:pt x="4971" y="3001"/>
                    </a:cubicBezTo>
                    <a:close/>
                    <a:moveTo>
                      <a:pt x="1066" y="7086"/>
                    </a:moveTo>
                    <a:lnTo>
                      <a:pt x="1066" y="7086"/>
                    </a:lnTo>
                    <a:cubicBezTo>
                      <a:pt x="1734" y="7470"/>
                      <a:pt x="2406" y="7690"/>
                      <a:pt x="3094" y="7690"/>
                    </a:cubicBezTo>
                    <a:cubicBezTo>
                      <a:pt x="3606" y="7690"/>
                      <a:pt x="4127" y="7568"/>
                      <a:pt x="4663" y="7302"/>
                    </a:cubicBezTo>
                    <a:lnTo>
                      <a:pt x="4663" y="7302"/>
                    </a:lnTo>
                    <a:cubicBezTo>
                      <a:pt x="4626" y="7396"/>
                      <a:pt x="4603" y="7486"/>
                      <a:pt x="4559" y="7559"/>
                    </a:cubicBezTo>
                    <a:cubicBezTo>
                      <a:pt x="4529" y="7616"/>
                      <a:pt x="4469" y="7656"/>
                      <a:pt x="4420" y="7699"/>
                    </a:cubicBezTo>
                    <a:cubicBezTo>
                      <a:pt x="4380" y="7732"/>
                      <a:pt x="4332" y="7752"/>
                      <a:pt x="4293" y="7782"/>
                    </a:cubicBezTo>
                    <a:cubicBezTo>
                      <a:pt x="3942" y="8036"/>
                      <a:pt x="3559" y="8121"/>
                      <a:pt x="3160" y="8121"/>
                    </a:cubicBezTo>
                    <a:cubicBezTo>
                      <a:pt x="2999" y="8121"/>
                      <a:pt x="2836" y="8107"/>
                      <a:pt x="2671" y="8085"/>
                    </a:cubicBezTo>
                    <a:cubicBezTo>
                      <a:pt x="2155" y="8019"/>
                      <a:pt x="1692" y="7825"/>
                      <a:pt x="1296" y="7486"/>
                    </a:cubicBezTo>
                    <a:cubicBezTo>
                      <a:pt x="1176" y="7382"/>
                      <a:pt x="1106" y="7256"/>
                      <a:pt x="1066" y="7086"/>
                    </a:cubicBezTo>
                    <a:close/>
                    <a:moveTo>
                      <a:pt x="3094" y="0"/>
                    </a:moveTo>
                    <a:cubicBezTo>
                      <a:pt x="2677" y="37"/>
                      <a:pt x="2258" y="57"/>
                      <a:pt x="1845" y="107"/>
                    </a:cubicBezTo>
                    <a:cubicBezTo>
                      <a:pt x="1403" y="163"/>
                      <a:pt x="969" y="263"/>
                      <a:pt x="567" y="469"/>
                    </a:cubicBezTo>
                    <a:cubicBezTo>
                      <a:pt x="420" y="543"/>
                      <a:pt x="287" y="646"/>
                      <a:pt x="160" y="756"/>
                    </a:cubicBezTo>
                    <a:cubicBezTo>
                      <a:pt x="50" y="852"/>
                      <a:pt x="0" y="989"/>
                      <a:pt x="24" y="1146"/>
                    </a:cubicBezTo>
                    <a:cubicBezTo>
                      <a:pt x="47" y="1319"/>
                      <a:pt x="70" y="1496"/>
                      <a:pt x="94" y="1671"/>
                    </a:cubicBezTo>
                    <a:cubicBezTo>
                      <a:pt x="224" y="2634"/>
                      <a:pt x="353" y="3600"/>
                      <a:pt x="480" y="4562"/>
                    </a:cubicBezTo>
                    <a:cubicBezTo>
                      <a:pt x="544" y="5028"/>
                      <a:pt x="593" y="5498"/>
                      <a:pt x="659" y="5964"/>
                    </a:cubicBezTo>
                    <a:cubicBezTo>
                      <a:pt x="716" y="6371"/>
                      <a:pt x="779" y="6777"/>
                      <a:pt x="853" y="7179"/>
                    </a:cubicBezTo>
                    <a:cubicBezTo>
                      <a:pt x="886" y="7356"/>
                      <a:pt x="966" y="7522"/>
                      <a:pt x="1103" y="7642"/>
                    </a:cubicBezTo>
                    <a:cubicBezTo>
                      <a:pt x="1316" y="7825"/>
                      <a:pt x="1543" y="7992"/>
                      <a:pt x="1802" y="8105"/>
                    </a:cubicBezTo>
                    <a:cubicBezTo>
                      <a:pt x="2231" y="8292"/>
                      <a:pt x="2675" y="8376"/>
                      <a:pt x="3133" y="8376"/>
                    </a:cubicBezTo>
                    <a:cubicBezTo>
                      <a:pt x="3212" y="8376"/>
                      <a:pt x="3291" y="8373"/>
                      <a:pt x="3370" y="8369"/>
                    </a:cubicBezTo>
                    <a:cubicBezTo>
                      <a:pt x="3550" y="8358"/>
                      <a:pt x="3743" y="8338"/>
                      <a:pt x="3907" y="8269"/>
                    </a:cubicBezTo>
                    <a:cubicBezTo>
                      <a:pt x="4143" y="8169"/>
                      <a:pt x="4360" y="8025"/>
                      <a:pt x="4575" y="7885"/>
                    </a:cubicBezTo>
                    <a:cubicBezTo>
                      <a:pt x="4735" y="7782"/>
                      <a:pt x="4842" y="7633"/>
                      <a:pt x="4872" y="7439"/>
                    </a:cubicBezTo>
                    <a:cubicBezTo>
                      <a:pt x="4919" y="7123"/>
                      <a:pt x="4969" y="6810"/>
                      <a:pt x="5005" y="6497"/>
                    </a:cubicBezTo>
                    <a:cubicBezTo>
                      <a:pt x="5069" y="5977"/>
                      <a:pt x="5119" y="5458"/>
                      <a:pt x="5188" y="4942"/>
                    </a:cubicBezTo>
                    <a:cubicBezTo>
                      <a:pt x="5268" y="4325"/>
                      <a:pt x="5368" y="3713"/>
                      <a:pt x="5455" y="3097"/>
                    </a:cubicBezTo>
                    <a:cubicBezTo>
                      <a:pt x="5522" y="2604"/>
                      <a:pt x="5578" y="2111"/>
                      <a:pt x="5651" y="1619"/>
                    </a:cubicBezTo>
                    <a:cubicBezTo>
                      <a:pt x="5678" y="1442"/>
                      <a:pt x="5734" y="1269"/>
                      <a:pt x="5781" y="1096"/>
                    </a:cubicBezTo>
                    <a:cubicBezTo>
                      <a:pt x="5841" y="876"/>
                      <a:pt x="5748" y="709"/>
                      <a:pt x="5588" y="572"/>
                    </a:cubicBezTo>
                    <a:cubicBezTo>
                      <a:pt x="5415" y="423"/>
                      <a:pt x="5202" y="337"/>
                      <a:pt x="4985" y="266"/>
                    </a:cubicBezTo>
                    <a:cubicBezTo>
                      <a:pt x="4369" y="70"/>
                      <a:pt x="3736" y="23"/>
                      <a:pt x="30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7126148" y="2673094"/>
                <a:ext cx="52831" cy="240906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523" extrusionOk="0">
                    <a:moveTo>
                      <a:pt x="77" y="0"/>
                    </a:moveTo>
                    <a:cubicBezTo>
                      <a:pt x="76" y="0"/>
                      <a:pt x="75" y="0"/>
                      <a:pt x="74" y="0"/>
                    </a:cubicBezTo>
                    <a:cubicBezTo>
                      <a:pt x="0" y="7"/>
                      <a:pt x="24" y="440"/>
                      <a:pt x="40" y="600"/>
                    </a:cubicBezTo>
                    <a:cubicBezTo>
                      <a:pt x="74" y="866"/>
                      <a:pt x="124" y="1129"/>
                      <a:pt x="177" y="1388"/>
                    </a:cubicBezTo>
                    <a:cubicBezTo>
                      <a:pt x="186" y="1437"/>
                      <a:pt x="228" y="1522"/>
                      <a:pt x="272" y="1522"/>
                    </a:cubicBezTo>
                    <a:cubicBezTo>
                      <a:pt x="274" y="1522"/>
                      <a:pt x="275" y="1522"/>
                      <a:pt x="277" y="1522"/>
                    </a:cubicBezTo>
                    <a:cubicBezTo>
                      <a:pt x="323" y="1512"/>
                      <a:pt x="334" y="1412"/>
                      <a:pt x="326" y="1362"/>
                    </a:cubicBezTo>
                    <a:cubicBezTo>
                      <a:pt x="283" y="969"/>
                      <a:pt x="234" y="576"/>
                      <a:pt x="180" y="186"/>
                    </a:cubicBezTo>
                    <a:cubicBezTo>
                      <a:pt x="171" y="121"/>
                      <a:pt x="144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>
                <a:off x="7340627" y="2785236"/>
                <a:ext cx="27523" cy="16656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053" extrusionOk="0">
                    <a:moveTo>
                      <a:pt x="101" y="0"/>
                    </a:moveTo>
                    <a:cubicBezTo>
                      <a:pt x="68" y="0"/>
                      <a:pt x="29" y="101"/>
                      <a:pt x="29" y="154"/>
                    </a:cubicBezTo>
                    <a:cubicBezTo>
                      <a:pt x="17" y="404"/>
                      <a:pt x="13" y="656"/>
                      <a:pt x="9" y="910"/>
                    </a:cubicBezTo>
                    <a:cubicBezTo>
                      <a:pt x="9" y="965"/>
                      <a:pt x="0" y="1053"/>
                      <a:pt x="82" y="1053"/>
                    </a:cubicBezTo>
                    <a:cubicBezTo>
                      <a:pt x="83" y="1053"/>
                      <a:pt x="85" y="1053"/>
                      <a:pt x="86" y="1053"/>
                    </a:cubicBezTo>
                    <a:cubicBezTo>
                      <a:pt x="117" y="1053"/>
                      <a:pt x="166" y="959"/>
                      <a:pt x="166" y="906"/>
                    </a:cubicBezTo>
                    <a:cubicBezTo>
                      <a:pt x="173" y="670"/>
                      <a:pt x="173" y="433"/>
                      <a:pt x="163" y="197"/>
                    </a:cubicBezTo>
                    <a:cubicBezTo>
                      <a:pt x="163" y="130"/>
                      <a:pt x="133" y="0"/>
                      <a:pt x="103" y="0"/>
                    </a:cubicBezTo>
                    <a:cubicBezTo>
                      <a:pt x="102" y="0"/>
                      <a:pt x="102" y="0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>
                <a:off x="7522207" y="2726713"/>
                <a:ext cx="32901" cy="17557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110" extrusionOk="0">
                    <a:moveTo>
                      <a:pt x="189" y="1"/>
                    </a:moveTo>
                    <a:cubicBezTo>
                      <a:pt x="96" y="1"/>
                      <a:pt x="0" y="648"/>
                      <a:pt x="27" y="934"/>
                    </a:cubicBezTo>
                    <a:cubicBezTo>
                      <a:pt x="31" y="993"/>
                      <a:pt x="44" y="1109"/>
                      <a:pt x="87" y="1109"/>
                    </a:cubicBezTo>
                    <a:cubicBezTo>
                      <a:pt x="131" y="1109"/>
                      <a:pt x="160" y="997"/>
                      <a:pt x="164" y="940"/>
                    </a:cubicBezTo>
                    <a:cubicBezTo>
                      <a:pt x="184" y="654"/>
                      <a:pt x="194" y="367"/>
                      <a:pt x="207" y="78"/>
                    </a:cubicBezTo>
                    <a:cubicBezTo>
                      <a:pt x="207" y="54"/>
                      <a:pt x="207" y="1"/>
                      <a:pt x="191" y="1"/>
                    </a:cubicBezTo>
                    <a:cubicBezTo>
                      <a:pt x="190" y="1"/>
                      <a:pt x="190" y="1"/>
                      <a:pt x="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>
                <a:off x="5440968" y="2528138"/>
                <a:ext cx="1713007" cy="1414341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0797" extrusionOk="0">
                    <a:moveTo>
                      <a:pt x="6677" y="0"/>
                    </a:moveTo>
                    <a:cubicBezTo>
                      <a:pt x="3571" y="0"/>
                      <a:pt x="929" y="1166"/>
                      <a:pt x="347" y="2554"/>
                    </a:cubicBezTo>
                    <a:cubicBezTo>
                      <a:pt x="244" y="2808"/>
                      <a:pt x="154" y="3134"/>
                      <a:pt x="97" y="3507"/>
                    </a:cubicBezTo>
                    <a:cubicBezTo>
                      <a:pt x="17" y="4023"/>
                      <a:pt x="1" y="4632"/>
                      <a:pt x="77" y="5278"/>
                    </a:cubicBezTo>
                    <a:cubicBezTo>
                      <a:pt x="250" y="6696"/>
                      <a:pt x="893" y="8279"/>
                      <a:pt x="2395" y="9371"/>
                    </a:cubicBezTo>
                    <a:cubicBezTo>
                      <a:pt x="3759" y="10363"/>
                      <a:pt x="5196" y="10797"/>
                      <a:pt x="6556" y="10797"/>
                    </a:cubicBezTo>
                    <a:cubicBezTo>
                      <a:pt x="7858" y="10797"/>
                      <a:pt x="9090" y="10399"/>
                      <a:pt x="10124" y="9713"/>
                    </a:cubicBezTo>
                    <a:cubicBezTo>
                      <a:pt x="12188" y="8348"/>
                      <a:pt x="13031" y="6461"/>
                      <a:pt x="13074" y="4895"/>
                    </a:cubicBezTo>
                    <a:lnTo>
                      <a:pt x="13074" y="4782"/>
                    </a:lnTo>
                    <a:cubicBezTo>
                      <a:pt x="13077" y="4406"/>
                      <a:pt x="13057" y="3939"/>
                      <a:pt x="12948" y="3444"/>
                    </a:cubicBezTo>
                    <a:cubicBezTo>
                      <a:pt x="12591" y="1858"/>
                      <a:pt x="11289" y="0"/>
                      <a:pt x="6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3"/>
              <p:cNvSpPr/>
              <p:nvPr/>
            </p:nvSpPr>
            <p:spPr>
              <a:xfrm>
                <a:off x="5539209" y="2840673"/>
                <a:ext cx="176318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67" extrusionOk="0">
                    <a:moveTo>
                      <a:pt x="1047" y="1"/>
                    </a:moveTo>
                    <a:cubicBezTo>
                      <a:pt x="1029" y="1"/>
                      <a:pt x="1010" y="4"/>
                      <a:pt x="992" y="8"/>
                    </a:cubicBezTo>
                    <a:cubicBezTo>
                      <a:pt x="732" y="62"/>
                      <a:pt x="519" y="255"/>
                      <a:pt x="363" y="468"/>
                    </a:cubicBezTo>
                    <a:cubicBezTo>
                      <a:pt x="223" y="665"/>
                      <a:pt x="116" y="887"/>
                      <a:pt x="70" y="1124"/>
                    </a:cubicBezTo>
                    <a:cubicBezTo>
                      <a:pt x="50" y="1220"/>
                      <a:pt x="0" y="1767"/>
                      <a:pt x="152" y="1767"/>
                    </a:cubicBezTo>
                    <a:cubicBezTo>
                      <a:pt x="153" y="1767"/>
                      <a:pt x="155" y="1767"/>
                      <a:pt x="156" y="1767"/>
                    </a:cubicBezTo>
                    <a:cubicBezTo>
                      <a:pt x="236" y="1760"/>
                      <a:pt x="330" y="1613"/>
                      <a:pt x="389" y="1567"/>
                    </a:cubicBezTo>
                    <a:cubicBezTo>
                      <a:pt x="479" y="1497"/>
                      <a:pt x="583" y="1441"/>
                      <a:pt x="696" y="1404"/>
                    </a:cubicBezTo>
                    <a:cubicBezTo>
                      <a:pt x="817" y="1363"/>
                      <a:pt x="944" y="1344"/>
                      <a:pt x="1073" y="1344"/>
                    </a:cubicBezTo>
                    <a:cubicBezTo>
                      <a:pt x="1164" y="1344"/>
                      <a:pt x="1255" y="1354"/>
                      <a:pt x="1345" y="1370"/>
                    </a:cubicBezTo>
                    <a:cubicBezTo>
                      <a:pt x="1265" y="961"/>
                      <a:pt x="1198" y="545"/>
                      <a:pt x="1152" y="128"/>
                    </a:cubicBezTo>
                    <a:cubicBezTo>
                      <a:pt x="1146" y="88"/>
                      <a:pt x="1138" y="45"/>
                      <a:pt x="1106" y="19"/>
                    </a:cubicBezTo>
                    <a:cubicBezTo>
                      <a:pt x="1089" y="6"/>
                      <a:pt x="1068" y="1"/>
                      <a:pt x="10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3"/>
              <p:cNvSpPr/>
              <p:nvPr/>
            </p:nvSpPr>
            <p:spPr>
              <a:xfrm>
                <a:off x="5957845" y="2983842"/>
                <a:ext cx="297225" cy="247448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889" extrusionOk="0">
                    <a:moveTo>
                      <a:pt x="1541" y="0"/>
                    </a:moveTo>
                    <a:cubicBezTo>
                      <a:pt x="1408" y="0"/>
                      <a:pt x="1273" y="13"/>
                      <a:pt x="1143" y="31"/>
                    </a:cubicBezTo>
                    <a:cubicBezTo>
                      <a:pt x="990" y="54"/>
                      <a:pt x="836" y="81"/>
                      <a:pt x="696" y="137"/>
                    </a:cubicBezTo>
                    <a:cubicBezTo>
                      <a:pt x="457" y="234"/>
                      <a:pt x="0" y="597"/>
                      <a:pt x="84" y="904"/>
                    </a:cubicBezTo>
                    <a:cubicBezTo>
                      <a:pt x="120" y="1053"/>
                      <a:pt x="314" y="1183"/>
                      <a:pt x="400" y="1310"/>
                    </a:cubicBezTo>
                    <a:cubicBezTo>
                      <a:pt x="510" y="1466"/>
                      <a:pt x="593" y="1643"/>
                      <a:pt x="647" y="1829"/>
                    </a:cubicBezTo>
                    <a:cubicBezTo>
                      <a:pt x="653" y="1849"/>
                      <a:pt x="660" y="1869"/>
                      <a:pt x="676" y="1879"/>
                    </a:cubicBezTo>
                    <a:cubicBezTo>
                      <a:pt x="685" y="1885"/>
                      <a:pt x="695" y="1888"/>
                      <a:pt x="705" y="1888"/>
                    </a:cubicBezTo>
                    <a:cubicBezTo>
                      <a:pt x="725" y="1888"/>
                      <a:pt x="746" y="1877"/>
                      <a:pt x="767" y="1866"/>
                    </a:cubicBezTo>
                    <a:cubicBezTo>
                      <a:pt x="923" y="1776"/>
                      <a:pt x="1103" y="1729"/>
                      <a:pt x="1282" y="1729"/>
                    </a:cubicBezTo>
                    <a:cubicBezTo>
                      <a:pt x="1355" y="1729"/>
                      <a:pt x="1428" y="1737"/>
                      <a:pt x="1499" y="1753"/>
                    </a:cubicBezTo>
                    <a:cubicBezTo>
                      <a:pt x="1529" y="1759"/>
                      <a:pt x="1560" y="1767"/>
                      <a:pt x="1590" y="1767"/>
                    </a:cubicBezTo>
                    <a:cubicBezTo>
                      <a:pt x="1606" y="1767"/>
                      <a:pt x="1622" y="1765"/>
                      <a:pt x="1639" y="1759"/>
                    </a:cubicBezTo>
                    <a:cubicBezTo>
                      <a:pt x="1695" y="1739"/>
                      <a:pt x="1722" y="1676"/>
                      <a:pt x="1746" y="1619"/>
                    </a:cubicBezTo>
                    <a:cubicBezTo>
                      <a:pt x="1902" y="1216"/>
                      <a:pt x="2058" y="817"/>
                      <a:pt x="2215" y="417"/>
                    </a:cubicBezTo>
                    <a:cubicBezTo>
                      <a:pt x="2242" y="344"/>
                      <a:pt x="2268" y="257"/>
                      <a:pt x="2225" y="194"/>
                    </a:cubicBezTo>
                    <a:cubicBezTo>
                      <a:pt x="2205" y="168"/>
                      <a:pt x="2178" y="151"/>
                      <a:pt x="2148" y="134"/>
                    </a:cubicBezTo>
                    <a:cubicBezTo>
                      <a:pt x="1964" y="34"/>
                      <a:pt x="1754" y="0"/>
                      <a:pt x="1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3"/>
              <p:cNvSpPr/>
              <p:nvPr/>
            </p:nvSpPr>
            <p:spPr>
              <a:xfrm>
                <a:off x="5440968" y="2979127"/>
                <a:ext cx="1713007" cy="498694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3807" extrusionOk="0">
                    <a:moveTo>
                      <a:pt x="12948" y="1"/>
                    </a:moveTo>
                    <a:cubicBezTo>
                      <a:pt x="12462" y="1013"/>
                      <a:pt x="10939" y="3138"/>
                      <a:pt x="6714" y="3138"/>
                    </a:cubicBezTo>
                    <a:cubicBezTo>
                      <a:pt x="2152" y="3138"/>
                      <a:pt x="630" y="1572"/>
                      <a:pt x="97" y="64"/>
                    </a:cubicBezTo>
                    <a:cubicBezTo>
                      <a:pt x="17" y="580"/>
                      <a:pt x="1" y="1189"/>
                      <a:pt x="77" y="1835"/>
                    </a:cubicBezTo>
                    <a:cubicBezTo>
                      <a:pt x="926" y="2454"/>
                      <a:pt x="2815" y="3806"/>
                      <a:pt x="6677" y="3806"/>
                    </a:cubicBezTo>
                    <a:cubicBezTo>
                      <a:pt x="9871" y="3806"/>
                      <a:pt x="12055" y="2331"/>
                      <a:pt x="13074" y="1452"/>
                    </a:cubicBezTo>
                    <a:lnTo>
                      <a:pt x="13074" y="1339"/>
                    </a:lnTo>
                    <a:cubicBezTo>
                      <a:pt x="13077" y="963"/>
                      <a:pt x="13057" y="496"/>
                      <a:pt x="129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>
                <a:off x="6168080" y="2821418"/>
                <a:ext cx="185618" cy="188107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36" extrusionOk="0">
                    <a:moveTo>
                      <a:pt x="877" y="0"/>
                    </a:moveTo>
                    <a:cubicBezTo>
                      <a:pt x="722" y="0"/>
                      <a:pt x="567" y="33"/>
                      <a:pt x="424" y="92"/>
                    </a:cubicBezTo>
                    <a:cubicBezTo>
                      <a:pt x="301" y="146"/>
                      <a:pt x="187" y="219"/>
                      <a:pt x="90" y="312"/>
                    </a:cubicBezTo>
                    <a:cubicBezTo>
                      <a:pt x="44" y="355"/>
                      <a:pt x="1" y="389"/>
                      <a:pt x="4" y="452"/>
                    </a:cubicBezTo>
                    <a:cubicBezTo>
                      <a:pt x="7" y="525"/>
                      <a:pt x="67" y="625"/>
                      <a:pt x="98" y="692"/>
                    </a:cubicBezTo>
                    <a:cubicBezTo>
                      <a:pt x="170" y="868"/>
                      <a:pt x="257" y="1041"/>
                      <a:pt x="353" y="1205"/>
                    </a:cubicBezTo>
                    <a:cubicBezTo>
                      <a:pt x="404" y="1288"/>
                      <a:pt x="460" y="1377"/>
                      <a:pt x="550" y="1417"/>
                    </a:cubicBezTo>
                    <a:cubicBezTo>
                      <a:pt x="575" y="1429"/>
                      <a:pt x="603" y="1435"/>
                      <a:pt x="631" y="1435"/>
                    </a:cubicBezTo>
                    <a:cubicBezTo>
                      <a:pt x="644" y="1435"/>
                      <a:pt x="657" y="1434"/>
                      <a:pt x="670" y="1431"/>
                    </a:cubicBezTo>
                    <a:cubicBezTo>
                      <a:pt x="726" y="1414"/>
                      <a:pt x="766" y="1365"/>
                      <a:pt x="803" y="1314"/>
                    </a:cubicBezTo>
                    <a:cubicBezTo>
                      <a:pt x="1017" y="1021"/>
                      <a:pt x="1206" y="712"/>
                      <a:pt x="1369" y="389"/>
                    </a:cubicBezTo>
                    <a:cubicBezTo>
                      <a:pt x="1389" y="352"/>
                      <a:pt x="1409" y="312"/>
                      <a:pt x="1412" y="269"/>
                    </a:cubicBezTo>
                    <a:cubicBezTo>
                      <a:pt x="1416" y="155"/>
                      <a:pt x="1296" y="79"/>
                      <a:pt x="1189" y="46"/>
                    </a:cubicBezTo>
                    <a:cubicBezTo>
                      <a:pt x="1087" y="15"/>
                      <a:pt x="982" y="0"/>
                      <a:pt x="8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6069053" y="2624283"/>
                <a:ext cx="432804" cy="24849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1897" extrusionOk="0">
                    <a:moveTo>
                      <a:pt x="2549" y="1"/>
                    </a:moveTo>
                    <a:cubicBezTo>
                      <a:pt x="2368" y="1"/>
                      <a:pt x="2150" y="43"/>
                      <a:pt x="1905" y="172"/>
                    </a:cubicBezTo>
                    <a:cubicBezTo>
                      <a:pt x="1839" y="205"/>
                      <a:pt x="1779" y="252"/>
                      <a:pt x="1719" y="299"/>
                    </a:cubicBezTo>
                    <a:cubicBezTo>
                      <a:pt x="1573" y="412"/>
                      <a:pt x="1423" y="532"/>
                      <a:pt x="1309" y="681"/>
                    </a:cubicBezTo>
                    <a:cubicBezTo>
                      <a:pt x="1097" y="507"/>
                      <a:pt x="913" y="446"/>
                      <a:pt x="740" y="446"/>
                    </a:cubicBezTo>
                    <a:cubicBezTo>
                      <a:pt x="536" y="446"/>
                      <a:pt x="347" y="532"/>
                      <a:pt x="147" y="618"/>
                    </a:cubicBezTo>
                    <a:cubicBezTo>
                      <a:pt x="107" y="635"/>
                      <a:pt x="67" y="658"/>
                      <a:pt x="41" y="692"/>
                    </a:cubicBezTo>
                    <a:cubicBezTo>
                      <a:pt x="4" y="741"/>
                      <a:pt x="1" y="808"/>
                      <a:pt x="18" y="868"/>
                    </a:cubicBezTo>
                    <a:cubicBezTo>
                      <a:pt x="34" y="928"/>
                      <a:pt x="70" y="978"/>
                      <a:pt x="107" y="1027"/>
                    </a:cubicBezTo>
                    <a:cubicBezTo>
                      <a:pt x="304" y="1314"/>
                      <a:pt x="487" y="1611"/>
                      <a:pt x="683" y="1897"/>
                    </a:cubicBezTo>
                    <a:cubicBezTo>
                      <a:pt x="880" y="1697"/>
                      <a:pt x="1146" y="1567"/>
                      <a:pt x="1426" y="1537"/>
                    </a:cubicBezTo>
                    <a:cubicBezTo>
                      <a:pt x="1467" y="1533"/>
                      <a:pt x="1509" y="1531"/>
                      <a:pt x="1551" y="1531"/>
                    </a:cubicBezTo>
                    <a:cubicBezTo>
                      <a:pt x="1790" y="1531"/>
                      <a:pt x="2030" y="1604"/>
                      <a:pt x="2228" y="1737"/>
                    </a:cubicBezTo>
                    <a:cubicBezTo>
                      <a:pt x="2508" y="1351"/>
                      <a:pt x="2828" y="1024"/>
                      <a:pt x="3171" y="692"/>
                    </a:cubicBezTo>
                    <a:cubicBezTo>
                      <a:pt x="3218" y="645"/>
                      <a:pt x="3271" y="592"/>
                      <a:pt x="3284" y="525"/>
                    </a:cubicBezTo>
                    <a:cubicBezTo>
                      <a:pt x="3304" y="435"/>
                      <a:pt x="3247" y="345"/>
                      <a:pt x="3194" y="268"/>
                    </a:cubicBezTo>
                    <a:cubicBezTo>
                      <a:pt x="3161" y="225"/>
                      <a:pt x="3127" y="179"/>
                      <a:pt x="3084" y="148"/>
                    </a:cubicBezTo>
                    <a:cubicBezTo>
                      <a:pt x="3035" y="111"/>
                      <a:pt x="2841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3"/>
              <p:cNvSpPr/>
              <p:nvPr/>
            </p:nvSpPr>
            <p:spPr>
              <a:xfrm>
                <a:off x="6651293" y="2278084"/>
                <a:ext cx="330498" cy="45743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3492" extrusionOk="0">
                    <a:moveTo>
                      <a:pt x="1376" y="1"/>
                    </a:moveTo>
                    <a:cubicBezTo>
                      <a:pt x="1359" y="1"/>
                      <a:pt x="1341" y="2"/>
                      <a:pt x="1324" y="5"/>
                    </a:cubicBezTo>
                    <a:cubicBezTo>
                      <a:pt x="1196" y="21"/>
                      <a:pt x="1087" y="101"/>
                      <a:pt x="1007" y="198"/>
                    </a:cubicBezTo>
                    <a:cubicBezTo>
                      <a:pt x="930" y="298"/>
                      <a:pt x="877" y="414"/>
                      <a:pt x="827" y="527"/>
                    </a:cubicBezTo>
                    <a:cubicBezTo>
                      <a:pt x="540" y="1173"/>
                      <a:pt x="268" y="1826"/>
                      <a:pt x="91" y="2508"/>
                    </a:cubicBezTo>
                    <a:cubicBezTo>
                      <a:pt x="74" y="2568"/>
                      <a:pt x="61" y="2628"/>
                      <a:pt x="48" y="2688"/>
                    </a:cubicBezTo>
                    <a:cubicBezTo>
                      <a:pt x="25" y="2791"/>
                      <a:pt x="1" y="2898"/>
                      <a:pt x="25" y="2998"/>
                    </a:cubicBezTo>
                    <a:cubicBezTo>
                      <a:pt x="65" y="3168"/>
                      <a:pt x="221" y="3284"/>
                      <a:pt x="371" y="3375"/>
                    </a:cubicBezTo>
                    <a:cubicBezTo>
                      <a:pt x="448" y="3421"/>
                      <a:pt x="531" y="3464"/>
                      <a:pt x="620" y="3484"/>
                    </a:cubicBezTo>
                    <a:cubicBezTo>
                      <a:pt x="647" y="3489"/>
                      <a:pt x="674" y="3492"/>
                      <a:pt x="701" y="3492"/>
                    </a:cubicBezTo>
                    <a:cubicBezTo>
                      <a:pt x="852" y="3492"/>
                      <a:pt x="1004" y="3415"/>
                      <a:pt x="1117" y="3308"/>
                    </a:cubicBezTo>
                    <a:cubicBezTo>
                      <a:pt x="1190" y="3238"/>
                      <a:pt x="1250" y="3158"/>
                      <a:pt x="1304" y="3075"/>
                    </a:cubicBezTo>
                    <a:cubicBezTo>
                      <a:pt x="1347" y="3005"/>
                      <a:pt x="1387" y="2931"/>
                      <a:pt x="1423" y="2858"/>
                    </a:cubicBezTo>
                    <a:cubicBezTo>
                      <a:pt x="1739" y="2272"/>
                      <a:pt x="2056" y="1689"/>
                      <a:pt x="2369" y="1103"/>
                    </a:cubicBezTo>
                    <a:cubicBezTo>
                      <a:pt x="2446" y="964"/>
                      <a:pt x="2522" y="807"/>
                      <a:pt x="2482" y="657"/>
                    </a:cubicBezTo>
                    <a:cubicBezTo>
                      <a:pt x="2466" y="594"/>
                      <a:pt x="2429" y="541"/>
                      <a:pt x="2389" y="490"/>
                    </a:cubicBezTo>
                    <a:cubicBezTo>
                      <a:pt x="2292" y="374"/>
                      <a:pt x="2179" y="304"/>
                      <a:pt x="2043" y="247"/>
                    </a:cubicBezTo>
                    <a:cubicBezTo>
                      <a:pt x="1893" y="188"/>
                      <a:pt x="1763" y="98"/>
                      <a:pt x="1610" y="48"/>
                    </a:cubicBezTo>
                    <a:cubicBezTo>
                      <a:pt x="1533" y="24"/>
                      <a:pt x="1455" y="1"/>
                      <a:pt x="1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3"/>
              <p:cNvSpPr/>
              <p:nvPr/>
            </p:nvSpPr>
            <p:spPr>
              <a:xfrm>
                <a:off x="6651293" y="2606599"/>
                <a:ext cx="170816" cy="128898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984" extrusionOk="0">
                    <a:moveTo>
                      <a:pt x="121" y="0"/>
                    </a:moveTo>
                    <a:cubicBezTo>
                      <a:pt x="111" y="0"/>
                      <a:pt x="101" y="0"/>
                      <a:pt x="91" y="0"/>
                    </a:cubicBezTo>
                    <a:cubicBezTo>
                      <a:pt x="74" y="60"/>
                      <a:pt x="61" y="120"/>
                      <a:pt x="48" y="180"/>
                    </a:cubicBezTo>
                    <a:cubicBezTo>
                      <a:pt x="25" y="283"/>
                      <a:pt x="1" y="390"/>
                      <a:pt x="25" y="490"/>
                    </a:cubicBezTo>
                    <a:cubicBezTo>
                      <a:pt x="65" y="660"/>
                      <a:pt x="221" y="776"/>
                      <a:pt x="371" y="867"/>
                    </a:cubicBezTo>
                    <a:cubicBezTo>
                      <a:pt x="448" y="913"/>
                      <a:pt x="531" y="956"/>
                      <a:pt x="620" y="976"/>
                    </a:cubicBezTo>
                    <a:cubicBezTo>
                      <a:pt x="647" y="981"/>
                      <a:pt x="674" y="984"/>
                      <a:pt x="701" y="984"/>
                    </a:cubicBezTo>
                    <a:cubicBezTo>
                      <a:pt x="852" y="984"/>
                      <a:pt x="1004" y="907"/>
                      <a:pt x="1117" y="800"/>
                    </a:cubicBezTo>
                    <a:cubicBezTo>
                      <a:pt x="1190" y="730"/>
                      <a:pt x="1250" y="650"/>
                      <a:pt x="1304" y="567"/>
                    </a:cubicBezTo>
                    <a:cubicBezTo>
                      <a:pt x="1253" y="483"/>
                      <a:pt x="1187" y="410"/>
                      <a:pt x="1113" y="347"/>
                    </a:cubicBezTo>
                    <a:cubicBezTo>
                      <a:pt x="1024" y="274"/>
                      <a:pt x="920" y="217"/>
                      <a:pt x="814" y="171"/>
                    </a:cubicBezTo>
                    <a:cubicBezTo>
                      <a:pt x="597" y="72"/>
                      <a:pt x="361" y="0"/>
                      <a:pt x="121" y="0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>
                <a:off x="6145419" y="2660042"/>
                <a:ext cx="737758" cy="729636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5570" extrusionOk="0">
                    <a:moveTo>
                      <a:pt x="3589" y="0"/>
                    </a:moveTo>
                    <a:cubicBezTo>
                      <a:pt x="3460" y="0"/>
                      <a:pt x="3332" y="13"/>
                      <a:pt x="3208" y="46"/>
                    </a:cubicBezTo>
                    <a:cubicBezTo>
                      <a:pt x="2911" y="122"/>
                      <a:pt x="2654" y="308"/>
                      <a:pt x="2432" y="515"/>
                    </a:cubicBezTo>
                    <a:cubicBezTo>
                      <a:pt x="1985" y="931"/>
                      <a:pt x="1642" y="1438"/>
                      <a:pt x="1319" y="1953"/>
                    </a:cubicBezTo>
                    <a:cubicBezTo>
                      <a:pt x="1162" y="2207"/>
                      <a:pt x="1010" y="2460"/>
                      <a:pt x="870" y="2720"/>
                    </a:cubicBezTo>
                    <a:cubicBezTo>
                      <a:pt x="623" y="3172"/>
                      <a:pt x="410" y="3645"/>
                      <a:pt x="271" y="4145"/>
                    </a:cubicBezTo>
                    <a:cubicBezTo>
                      <a:pt x="177" y="4487"/>
                      <a:pt x="0" y="5044"/>
                      <a:pt x="357" y="5307"/>
                    </a:cubicBezTo>
                    <a:cubicBezTo>
                      <a:pt x="443" y="5370"/>
                      <a:pt x="553" y="5397"/>
                      <a:pt x="657" y="5420"/>
                    </a:cubicBezTo>
                    <a:cubicBezTo>
                      <a:pt x="978" y="5495"/>
                      <a:pt x="1302" y="5570"/>
                      <a:pt x="1630" y="5570"/>
                    </a:cubicBezTo>
                    <a:cubicBezTo>
                      <a:pt x="1639" y="5570"/>
                      <a:pt x="1647" y="5570"/>
                      <a:pt x="1656" y="5570"/>
                    </a:cubicBezTo>
                    <a:cubicBezTo>
                      <a:pt x="1739" y="5570"/>
                      <a:pt x="1819" y="5563"/>
                      <a:pt x="1902" y="5554"/>
                    </a:cubicBezTo>
                    <a:cubicBezTo>
                      <a:pt x="2045" y="5537"/>
                      <a:pt x="2185" y="5514"/>
                      <a:pt x="2328" y="5486"/>
                    </a:cubicBezTo>
                    <a:cubicBezTo>
                      <a:pt x="2701" y="5420"/>
                      <a:pt x="3074" y="5357"/>
                      <a:pt x="3450" y="5290"/>
                    </a:cubicBezTo>
                    <a:cubicBezTo>
                      <a:pt x="4053" y="5184"/>
                      <a:pt x="4669" y="5070"/>
                      <a:pt x="5202" y="4764"/>
                    </a:cubicBezTo>
                    <a:cubicBezTo>
                      <a:pt x="5281" y="4718"/>
                      <a:pt x="5361" y="4667"/>
                      <a:pt x="5409" y="4587"/>
                    </a:cubicBezTo>
                    <a:cubicBezTo>
                      <a:pt x="5448" y="4521"/>
                      <a:pt x="5461" y="4444"/>
                      <a:pt x="5472" y="4368"/>
                    </a:cubicBezTo>
                    <a:cubicBezTo>
                      <a:pt x="5592" y="3568"/>
                      <a:pt x="5631" y="2756"/>
                      <a:pt x="5605" y="1950"/>
                    </a:cubicBezTo>
                    <a:cubicBezTo>
                      <a:pt x="5598" y="1667"/>
                      <a:pt x="5578" y="1381"/>
                      <a:pt x="5501" y="1108"/>
                    </a:cubicBezTo>
                    <a:cubicBezTo>
                      <a:pt x="5428" y="834"/>
                      <a:pt x="5289" y="575"/>
                      <a:pt x="5069" y="392"/>
                    </a:cubicBezTo>
                    <a:cubicBezTo>
                      <a:pt x="4862" y="222"/>
                      <a:pt x="4602" y="135"/>
                      <a:pt x="4336" y="82"/>
                    </a:cubicBezTo>
                    <a:cubicBezTo>
                      <a:pt x="4233" y="62"/>
                      <a:pt x="4130" y="49"/>
                      <a:pt x="4027" y="35"/>
                    </a:cubicBezTo>
                    <a:cubicBezTo>
                      <a:pt x="3882" y="16"/>
                      <a:pt x="3735" y="0"/>
                      <a:pt x="35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>
                <a:off x="6394426" y="2670783"/>
                <a:ext cx="488738" cy="716799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5472" extrusionOk="0">
                    <a:moveTo>
                      <a:pt x="2435" y="0"/>
                    </a:moveTo>
                    <a:lnTo>
                      <a:pt x="2435" y="0"/>
                    </a:lnTo>
                    <a:cubicBezTo>
                      <a:pt x="2445" y="67"/>
                      <a:pt x="2465" y="140"/>
                      <a:pt x="2485" y="206"/>
                    </a:cubicBezTo>
                    <a:cubicBezTo>
                      <a:pt x="2568" y="503"/>
                      <a:pt x="2595" y="812"/>
                      <a:pt x="2618" y="1122"/>
                    </a:cubicBezTo>
                    <a:cubicBezTo>
                      <a:pt x="2628" y="1282"/>
                      <a:pt x="2638" y="1452"/>
                      <a:pt x="2581" y="1602"/>
                    </a:cubicBezTo>
                    <a:cubicBezTo>
                      <a:pt x="2535" y="1715"/>
                      <a:pt x="2452" y="1811"/>
                      <a:pt x="2365" y="1898"/>
                    </a:cubicBezTo>
                    <a:cubicBezTo>
                      <a:pt x="1782" y="2484"/>
                      <a:pt x="940" y="2824"/>
                      <a:pt x="537" y="3546"/>
                    </a:cubicBezTo>
                    <a:cubicBezTo>
                      <a:pt x="423" y="3753"/>
                      <a:pt x="354" y="3979"/>
                      <a:pt x="280" y="4202"/>
                    </a:cubicBezTo>
                    <a:cubicBezTo>
                      <a:pt x="160" y="4579"/>
                      <a:pt x="41" y="4962"/>
                      <a:pt x="4" y="5358"/>
                    </a:cubicBezTo>
                    <a:cubicBezTo>
                      <a:pt x="1" y="5395"/>
                      <a:pt x="1" y="5435"/>
                      <a:pt x="1" y="5472"/>
                    </a:cubicBezTo>
                    <a:cubicBezTo>
                      <a:pt x="144" y="5455"/>
                      <a:pt x="284" y="5432"/>
                      <a:pt x="427" y="5404"/>
                    </a:cubicBezTo>
                    <a:cubicBezTo>
                      <a:pt x="800" y="5338"/>
                      <a:pt x="1173" y="5275"/>
                      <a:pt x="1549" y="5208"/>
                    </a:cubicBezTo>
                    <a:cubicBezTo>
                      <a:pt x="2152" y="5102"/>
                      <a:pt x="2768" y="4988"/>
                      <a:pt x="3301" y="4682"/>
                    </a:cubicBezTo>
                    <a:cubicBezTo>
                      <a:pt x="3380" y="4636"/>
                      <a:pt x="3460" y="4585"/>
                      <a:pt x="3508" y="4505"/>
                    </a:cubicBezTo>
                    <a:cubicBezTo>
                      <a:pt x="3547" y="4439"/>
                      <a:pt x="3560" y="4362"/>
                      <a:pt x="3571" y="4286"/>
                    </a:cubicBezTo>
                    <a:cubicBezTo>
                      <a:pt x="3691" y="3486"/>
                      <a:pt x="3730" y="2674"/>
                      <a:pt x="3704" y="1868"/>
                    </a:cubicBezTo>
                    <a:cubicBezTo>
                      <a:pt x="3697" y="1585"/>
                      <a:pt x="3677" y="1299"/>
                      <a:pt x="3600" y="1026"/>
                    </a:cubicBezTo>
                    <a:cubicBezTo>
                      <a:pt x="3527" y="752"/>
                      <a:pt x="3388" y="493"/>
                      <a:pt x="3168" y="310"/>
                    </a:cubicBezTo>
                    <a:cubicBezTo>
                      <a:pt x="2961" y="140"/>
                      <a:pt x="2701" y="53"/>
                      <a:pt x="2435" y="0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3"/>
              <p:cNvSpPr/>
              <p:nvPr/>
            </p:nvSpPr>
            <p:spPr>
              <a:xfrm>
                <a:off x="5544841" y="3013969"/>
                <a:ext cx="731994" cy="380013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2901" extrusionOk="0">
                    <a:moveTo>
                      <a:pt x="882" y="1"/>
                    </a:moveTo>
                    <a:cubicBezTo>
                      <a:pt x="757" y="1"/>
                      <a:pt x="636" y="43"/>
                      <a:pt x="526" y="104"/>
                    </a:cubicBezTo>
                    <a:cubicBezTo>
                      <a:pt x="310" y="224"/>
                      <a:pt x="140" y="420"/>
                      <a:pt x="56" y="650"/>
                    </a:cubicBezTo>
                    <a:cubicBezTo>
                      <a:pt x="20" y="750"/>
                      <a:pt x="0" y="857"/>
                      <a:pt x="20" y="960"/>
                    </a:cubicBezTo>
                    <a:cubicBezTo>
                      <a:pt x="50" y="1123"/>
                      <a:pt x="183" y="1249"/>
                      <a:pt x="310" y="1356"/>
                    </a:cubicBezTo>
                    <a:cubicBezTo>
                      <a:pt x="1015" y="1952"/>
                      <a:pt x="1862" y="2375"/>
                      <a:pt x="2761" y="2578"/>
                    </a:cubicBezTo>
                    <a:cubicBezTo>
                      <a:pt x="3224" y="2685"/>
                      <a:pt x="3697" y="2735"/>
                      <a:pt x="4166" y="2781"/>
                    </a:cubicBezTo>
                    <a:cubicBezTo>
                      <a:pt x="4392" y="2804"/>
                      <a:pt x="4619" y="2828"/>
                      <a:pt x="4848" y="2852"/>
                    </a:cubicBezTo>
                    <a:cubicBezTo>
                      <a:pt x="4944" y="2860"/>
                      <a:pt x="5103" y="2901"/>
                      <a:pt x="5244" y="2901"/>
                    </a:cubicBezTo>
                    <a:cubicBezTo>
                      <a:pt x="5369" y="2901"/>
                      <a:pt x="5479" y="2869"/>
                      <a:pt x="5518" y="2755"/>
                    </a:cubicBezTo>
                    <a:cubicBezTo>
                      <a:pt x="5588" y="2548"/>
                      <a:pt x="5415" y="2242"/>
                      <a:pt x="5301" y="2076"/>
                    </a:cubicBezTo>
                    <a:cubicBezTo>
                      <a:pt x="5225" y="1959"/>
                      <a:pt x="5125" y="1853"/>
                      <a:pt x="5011" y="1762"/>
                    </a:cubicBezTo>
                    <a:cubicBezTo>
                      <a:pt x="4818" y="1618"/>
                      <a:pt x="4573" y="1536"/>
                      <a:pt x="4332" y="1536"/>
                    </a:cubicBezTo>
                    <a:cubicBezTo>
                      <a:pt x="4163" y="1536"/>
                      <a:pt x="3996" y="1576"/>
                      <a:pt x="3849" y="1662"/>
                    </a:cubicBezTo>
                    <a:cubicBezTo>
                      <a:pt x="3793" y="1263"/>
                      <a:pt x="3506" y="903"/>
                      <a:pt x="3130" y="760"/>
                    </a:cubicBezTo>
                    <a:cubicBezTo>
                      <a:pt x="3006" y="714"/>
                      <a:pt x="2873" y="691"/>
                      <a:pt x="2740" y="691"/>
                    </a:cubicBezTo>
                    <a:cubicBezTo>
                      <a:pt x="2470" y="691"/>
                      <a:pt x="2200" y="784"/>
                      <a:pt x="1994" y="960"/>
                    </a:cubicBezTo>
                    <a:cubicBezTo>
                      <a:pt x="1859" y="703"/>
                      <a:pt x="1679" y="474"/>
                      <a:pt x="1462" y="277"/>
                    </a:cubicBezTo>
                    <a:cubicBezTo>
                      <a:pt x="1302" y="134"/>
                      <a:pt x="1109" y="7"/>
                      <a:pt x="896" y="1"/>
                    </a:cubicBezTo>
                    <a:cubicBezTo>
                      <a:pt x="891" y="1"/>
                      <a:pt x="886" y="1"/>
                      <a:pt x="8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3"/>
              <p:cNvSpPr/>
              <p:nvPr/>
            </p:nvSpPr>
            <p:spPr>
              <a:xfrm>
                <a:off x="6496072" y="2975983"/>
                <a:ext cx="474329" cy="394423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3011" extrusionOk="0">
                    <a:moveTo>
                      <a:pt x="2178" y="0"/>
                    </a:moveTo>
                    <a:cubicBezTo>
                      <a:pt x="1963" y="0"/>
                      <a:pt x="1742" y="54"/>
                      <a:pt x="1530" y="154"/>
                    </a:cubicBezTo>
                    <a:cubicBezTo>
                      <a:pt x="1036" y="391"/>
                      <a:pt x="674" y="837"/>
                      <a:pt x="417" y="1319"/>
                    </a:cubicBezTo>
                    <a:cubicBezTo>
                      <a:pt x="267" y="1603"/>
                      <a:pt x="144" y="1906"/>
                      <a:pt x="101" y="2223"/>
                    </a:cubicBezTo>
                    <a:cubicBezTo>
                      <a:pt x="71" y="2418"/>
                      <a:pt x="1" y="2911"/>
                      <a:pt x="257" y="2991"/>
                    </a:cubicBezTo>
                    <a:cubicBezTo>
                      <a:pt x="301" y="3005"/>
                      <a:pt x="350" y="3011"/>
                      <a:pt x="404" y="3011"/>
                    </a:cubicBezTo>
                    <a:cubicBezTo>
                      <a:pt x="629" y="3011"/>
                      <a:pt x="922" y="2912"/>
                      <a:pt x="1100" y="2871"/>
                    </a:cubicBezTo>
                    <a:cubicBezTo>
                      <a:pt x="1193" y="2851"/>
                      <a:pt x="1283" y="2828"/>
                      <a:pt x="1373" y="2805"/>
                    </a:cubicBezTo>
                    <a:cubicBezTo>
                      <a:pt x="1569" y="2752"/>
                      <a:pt x="1762" y="2692"/>
                      <a:pt x="1952" y="2622"/>
                    </a:cubicBezTo>
                    <a:cubicBezTo>
                      <a:pt x="2272" y="2505"/>
                      <a:pt x="2584" y="2366"/>
                      <a:pt x="2888" y="2206"/>
                    </a:cubicBezTo>
                    <a:cubicBezTo>
                      <a:pt x="3101" y="2089"/>
                      <a:pt x="3311" y="1963"/>
                      <a:pt x="3511" y="1826"/>
                    </a:cubicBezTo>
                    <a:cubicBezTo>
                      <a:pt x="3551" y="1799"/>
                      <a:pt x="3591" y="1769"/>
                      <a:pt x="3607" y="1726"/>
                    </a:cubicBezTo>
                    <a:cubicBezTo>
                      <a:pt x="3620" y="1689"/>
                      <a:pt x="3614" y="1649"/>
                      <a:pt x="3607" y="1610"/>
                    </a:cubicBezTo>
                    <a:cubicBezTo>
                      <a:pt x="3524" y="1140"/>
                      <a:pt x="3324" y="631"/>
                      <a:pt x="2971" y="308"/>
                    </a:cubicBezTo>
                    <a:cubicBezTo>
                      <a:pt x="2741" y="96"/>
                      <a:pt x="2465" y="0"/>
                      <a:pt x="2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3"/>
              <p:cNvSpPr/>
              <p:nvPr/>
            </p:nvSpPr>
            <p:spPr>
              <a:xfrm>
                <a:off x="6670548" y="3139062"/>
                <a:ext cx="203958" cy="204482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61" extrusionOk="0">
                    <a:moveTo>
                      <a:pt x="829" y="0"/>
                    </a:moveTo>
                    <a:cubicBezTo>
                      <a:pt x="648" y="0"/>
                      <a:pt x="468" y="88"/>
                      <a:pt x="341" y="221"/>
                    </a:cubicBezTo>
                    <a:cubicBezTo>
                      <a:pt x="181" y="391"/>
                      <a:pt x="98" y="621"/>
                      <a:pt x="58" y="854"/>
                    </a:cubicBezTo>
                    <a:cubicBezTo>
                      <a:pt x="34" y="997"/>
                      <a:pt x="1" y="1304"/>
                      <a:pt x="41" y="1560"/>
                    </a:cubicBezTo>
                    <a:cubicBezTo>
                      <a:pt x="237" y="1507"/>
                      <a:pt x="430" y="1447"/>
                      <a:pt x="620" y="1377"/>
                    </a:cubicBezTo>
                    <a:cubicBezTo>
                      <a:pt x="940" y="1260"/>
                      <a:pt x="1252" y="1121"/>
                      <a:pt x="1556" y="961"/>
                    </a:cubicBezTo>
                    <a:cubicBezTo>
                      <a:pt x="1543" y="901"/>
                      <a:pt x="1532" y="841"/>
                      <a:pt x="1519" y="784"/>
                    </a:cubicBezTo>
                    <a:cubicBezTo>
                      <a:pt x="1479" y="624"/>
                      <a:pt x="1432" y="464"/>
                      <a:pt x="1349" y="325"/>
                    </a:cubicBezTo>
                    <a:cubicBezTo>
                      <a:pt x="1263" y="188"/>
                      <a:pt x="1137" y="68"/>
                      <a:pt x="980" y="22"/>
                    </a:cubicBezTo>
                    <a:cubicBezTo>
                      <a:pt x="930" y="7"/>
                      <a:pt x="880" y="0"/>
                      <a:pt x="8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3"/>
              <p:cNvSpPr/>
              <p:nvPr/>
            </p:nvSpPr>
            <p:spPr>
              <a:xfrm>
                <a:off x="6852489" y="2679035"/>
                <a:ext cx="321197" cy="526596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4020" extrusionOk="0">
                    <a:moveTo>
                      <a:pt x="1758" y="0"/>
                    </a:moveTo>
                    <a:cubicBezTo>
                      <a:pt x="1622" y="4"/>
                      <a:pt x="1492" y="64"/>
                      <a:pt x="1382" y="137"/>
                    </a:cubicBezTo>
                    <a:cubicBezTo>
                      <a:pt x="993" y="400"/>
                      <a:pt x="776" y="893"/>
                      <a:pt x="842" y="1356"/>
                    </a:cubicBezTo>
                    <a:lnTo>
                      <a:pt x="803" y="1289"/>
                    </a:lnTo>
                    <a:cubicBezTo>
                      <a:pt x="723" y="1156"/>
                      <a:pt x="600" y="1033"/>
                      <a:pt x="443" y="1029"/>
                    </a:cubicBezTo>
                    <a:cubicBezTo>
                      <a:pt x="300" y="1029"/>
                      <a:pt x="174" y="1139"/>
                      <a:pt x="110" y="1269"/>
                    </a:cubicBezTo>
                    <a:cubicBezTo>
                      <a:pt x="50" y="1399"/>
                      <a:pt x="43" y="1545"/>
                      <a:pt x="40" y="1692"/>
                    </a:cubicBezTo>
                    <a:cubicBezTo>
                      <a:pt x="40" y="1968"/>
                      <a:pt x="0" y="2384"/>
                      <a:pt x="190" y="2611"/>
                    </a:cubicBezTo>
                    <a:cubicBezTo>
                      <a:pt x="253" y="2687"/>
                      <a:pt x="340" y="2741"/>
                      <a:pt x="410" y="2807"/>
                    </a:cubicBezTo>
                    <a:cubicBezTo>
                      <a:pt x="520" y="2914"/>
                      <a:pt x="593" y="3054"/>
                      <a:pt x="653" y="3194"/>
                    </a:cubicBezTo>
                    <a:cubicBezTo>
                      <a:pt x="773" y="3460"/>
                      <a:pt x="859" y="3737"/>
                      <a:pt x="919" y="4020"/>
                    </a:cubicBezTo>
                    <a:cubicBezTo>
                      <a:pt x="1119" y="3946"/>
                      <a:pt x="1269" y="3783"/>
                      <a:pt x="1402" y="3617"/>
                    </a:cubicBezTo>
                    <a:cubicBezTo>
                      <a:pt x="1602" y="3357"/>
                      <a:pt x="1772" y="3074"/>
                      <a:pt x="1909" y="2778"/>
                    </a:cubicBezTo>
                    <a:cubicBezTo>
                      <a:pt x="2065" y="2424"/>
                      <a:pt x="2175" y="2055"/>
                      <a:pt x="2275" y="1682"/>
                    </a:cubicBezTo>
                    <a:cubicBezTo>
                      <a:pt x="2365" y="1349"/>
                      <a:pt x="2451" y="999"/>
                      <a:pt x="2395" y="660"/>
                    </a:cubicBezTo>
                    <a:cubicBezTo>
                      <a:pt x="2365" y="497"/>
                      <a:pt x="2305" y="334"/>
                      <a:pt x="2195" y="210"/>
                    </a:cubicBezTo>
                    <a:cubicBezTo>
                      <a:pt x="2085" y="84"/>
                      <a:pt x="1925" y="0"/>
                      <a:pt x="1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3"/>
              <p:cNvSpPr/>
              <p:nvPr/>
            </p:nvSpPr>
            <p:spPr>
              <a:xfrm>
                <a:off x="5604048" y="2329693"/>
                <a:ext cx="290676" cy="416299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3178" extrusionOk="0">
                    <a:moveTo>
                      <a:pt x="720" y="0"/>
                    </a:moveTo>
                    <a:cubicBezTo>
                      <a:pt x="544" y="0"/>
                      <a:pt x="377" y="104"/>
                      <a:pt x="237" y="220"/>
                    </a:cubicBezTo>
                    <a:cubicBezTo>
                      <a:pt x="181" y="267"/>
                      <a:pt x="128" y="316"/>
                      <a:pt x="88" y="379"/>
                    </a:cubicBezTo>
                    <a:cubicBezTo>
                      <a:pt x="21" y="483"/>
                      <a:pt x="1" y="610"/>
                      <a:pt x="11" y="733"/>
                    </a:cubicBezTo>
                    <a:cubicBezTo>
                      <a:pt x="21" y="856"/>
                      <a:pt x="58" y="976"/>
                      <a:pt x="101" y="1089"/>
                    </a:cubicBezTo>
                    <a:cubicBezTo>
                      <a:pt x="284" y="1592"/>
                      <a:pt x="557" y="2054"/>
                      <a:pt x="827" y="2517"/>
                    </a:cubicBezTo>
                    <a:cubicBezTo>
                      <a:pt x="863" y="2574"/>
                      <a:pt x="897" y="2634"/>
                      <a:pt x="930" y="2691"/>
                    </a:cubicBezTo>
                    <a:cubicBezTo>
                      <a:pt x="987" y="2787"/>
                      <a:pt x="1043" y="2884"/>
                      <a:pt x="1100" y="2981"/>
                    </a:cubicBezTo>
                    <a:cubicBezTo>
                      <a:pt x="1153" y="3071"/>
                      <a:pt x="1205" y="3178"/>
                      <a:pt x="1307" y="3178"/>
                    </a:cubicBezTo>
                    <a:cubicBezTo>
                      <a:pt x="1325" y="3178"/>
                      <a:pt x="1345" y="3174"/>
                      <a:pt x="1367" y="3167"/>
                    </a:cubicBezTo>
                    <a:cubicBezTo>
                      <a:pt x="1446" y="3141"/>
                      <a:pt x="2219" y="2651"/>
                      <a:pt x="2202" y="2617"/>
                    </a:cubicBezTo>
                    <a:cubicBezTo>
                      <a:pt x="2129" y="2457"/>
                      <a:pt x="2052" y="2297"/>
                      <a:pt x="1979" y="2138"/>
                    </a:cubicBezTo>
                    <a:cubicBezTo>
                      <a:pt x="1753" y="1638"/>
                      <a:pt x="1533" y="1132"/>
                      <a:pt x="1327" y="619"/>
                    </a:cubicBezTo>
                    <a:cubicBezTo>
                      <a:pt x="1273" y="490"/>
                      <a:pt x="1223" y="356"/>
                      <a:pt x="1140" y="243"/>
                    </a:cubicBezTo>
                    <a:cubicBezTo>
                      <a:pt x="1056" y="130"/>
                      <a:pt x="937" y="33"/>
                      <a:pt x="797" y="7"/>
                    </a:cubicBezTo>
                    <a:cubicBezTo>
                      <a:pt x="771" y="2"/>
                      <a:pt x="745" y="0"/>
                      <a:pt x="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>
                <a:off x="5725866" y="2609612"/>
                <a:ext cx="168851" cy="136365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41" extrusionOk="0">
                    <a:moveTo>
                      <a:pt x="1049" y="1"/>
                    </a:moveTo>
                    <a:cubicBezTo>
                      <a:pt x="952" y="11"/>
                      <a:pt x="856" y="37"/>
                      <a:pt x="759" y="71"/>
                    </a:cubicBezTo>
                    <a:cubicBezTo>
                      <a:pt x="477" y="168"/>
                      <a:pt x="206" y="337"/>
                      <a:pt x="0" y="554"/>
                    </a:cubicBezTo>
                    <a:cubicBezTo>
                      <a:pt x="57" y="650"/>
                      <a:pt x="113" y="747"/>
                      <a:pt x="170" y="844"/>
                    </a:cubicBezTo>
                    <a:cubicBezTo>
                      <a:pt x="223" y="934"/>
                      <a:pt x="275" y="1041"/>
                      <a:pt x="377" y="1041"/>
                    </a:cubicBezTo>
                    <a:cubicBezTo>
                      <a:pt x="395" y="1041"/>
                      <a:pt x="415" y="1037"/>
                      <a:pt x="437" y="1030"/>
                    </a:cubicBezTo>
                    <a:cubicBezTo>
                      <a:pt x="516" y="1004"/>
                      <a:pt x="1289" y="514"/>
                      <a:pt x="1272" y="480"/>
                    </a:cubicBezTo>
                    <a:cubicBezTo>
                      <a:pt x="1199" y="320"/>
                      <a:pt x="1122" y="160"/>
                      <a:pt x="1049" y="1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5679104" y="2639608"/>
                <a:ext cx="529215" cy="50589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3862" extrusionOk="0">
                    <a:moveTo>
                      <a:pt x="1986" y="0"/>
                    </a:moveTo>
                    <a:cubicBezTo>
                      <a:pt x="1758" y="0"/>
                      <a:pt x="1528" y="101"/>
                      <a:pt x="1313" y="191"/>
                    </a:cubicBezTo>
                    <a:cubicBezTo>
                      <a:pt x="1093" y="285"/>
                      <a:pt x="866" y="375"/>
                      <a:pt x="663" y="498"/>
                    </a:cubicBezTo>
                    <a:cubicBezTo>
                      <a:pt x="457" y="624"/>
                      <a:pt x="270" y="791"/>
                      <a:pt x="164" y="1007"/>
                    </a:cubicBezTo>
                    <a:cubicBezTo>
                      <a:pt x="1" y="1340"/>
                      <a:pt x="54" y="1737"/>
                      <a:pt x="107" y="2106"/>
                    </a:cubicBezTo>
                    <a:cubicBezTo>
                      <a:pt x="141" y="2309"/>
                      <a:pt x="170" y="2509"/>
                      <a:pt x="201" y="2713"/>
                    </a:cubicBezTo>
                    <a:cubicBezTo>
                      <a:pt x="207" y="2773"/>
                      <a:pt x="217" y="2836"/>
                      <a:pt x="244" y="2892"/>
                    </a:cubicBezTo>
                    <a:cubicBezTo>
                      <a:pt x="287" y="2979"/>
                      <a:pt x="367" y="3042"/>
                      <a:pt x="437" y="3108"/>
                    </a:cubicBezTo>
                    <a:cubicBezTo>
                      <a:pt x="580" y="3238"/>
                      <a:pt x="700" y="3388"/>
                      <a:pt x="817" y="3541"/>
                    </a:cubicBezTo>
                    <a:cubicBezTo>
                      <a:pt x="857" y="3595"/>
                      <a:pt x="897" y="3648"/>
                      <a:pt x="933" y="3704"/>
                    </a:cubicBezTo>
                    <a:cubicBezTo>
                      <a:pt x="969" y="3752"/>
                      <a:pt x="1006" y="3801"/>
                      <a:pt x="1043" y="3851"/>
                    </a:cubicBezTo>
                    <a:cubicBezTo>
                      <a:pt x="1043" y="3855"/>
                      <a:pt x="1046" y="3858"/>
                      <a:pt x="1049" y="3861"/>
                    </a:cubicBezTo>
                    <a:cubicBezTo>
                      <a:pt x="1166" y="3718"/>
                      <a:pt x="1353" y="3585"/>
                      <a:pt x="1529" y="3548"/>
                    </a:cubicBezTo>
                    <a:cubicBezTo>
                      <a:pt x="1582" y="3536"/>
                      <a:pt x="1636" y="3531"/>
                      <a:pt x="1691" y="3531"/>
                    </a:cubicBezTo>
                    <a:cubicBezTo>
                      <a:pt x="1825" y="3531"/>
                      <a:pt x="1959" y="3565"/>
                      <a:pt x="2075" y="3632"/>
                    </a:cubicBezTo>
                    <a:cubicBezTo>
                      <a:pt x="2145" y="3335"/>
                      <a:pt x="2368" y="3099"/>
                      <a:pt x="2625" y="2936"/>
                    </a:cubicBezTo>
                    <a:cubicBezTo>
                      <a:pt x="2861" y="2785"/>
                      <a:pt x="3141" y="2725"/>
                      <a:pt x="3417" y="2689"/>
                    </a:cubicBezTo>
                    <a:cubicBezTo>
                      <a:pt x="3531" y="2672"/>
                      <a:pt x="3648" y="2660"/>
                      <a:pt x="3763" y="2660"/>
                    </a:cubicBezTo>
                    <a:cubicBezTo>
                      <a:pt x="3856" y="2660"/>
                      <a:pt x="3949" y="2668"/>
                      <a:pt x="4040" y="2689"/>
                    </a:cubicBezTo>
                    <a:cubicBezTo>
                      <a:pt x="3986" y="2513"/>
                      <a:pt x="3906" y="2343"/>
                      <a:pt x="3817" y="2180"/>
                    </a:cubicBezTo>
                    <a:cubicBezTo>
                      <a:pt x="3674" y="1920"/>
                      <a:pt x="3504" y="1670"/>
                      <a:pt x="3374" y="1404"/>
                    </a:cubicBezTo>
                    <a:cubicBezTo>
                      <a:pt x="3287" y="1234"/>
                      <a:pt x="3214" y="1050"/>
                      <a:pt x="3111" y="887"/>
                    </a:cubicBezTo>
                    <a:cubicBezTo>
                      <a:pt x="3007" y="721"/>
                      <a:pt x="2867" y="575"/>
                      <a:pt x="2732" y="431"/>
                    </a:cubicBezTo>
                    <a:cubicBezTo>
                      <a:pt x="2568" y="258"/>
                      <a:pt x="2388" y="78"/>
                      <a:pt x="2159" y="22"/>
                    </a:cubicBezTo>
                    <a:cubicBezTo>
                      <a:pt x="2101" y="7"/>
                      <a:pt x="2043" y="0"/>
                      <a:pt x="1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3"/>
              <p:cNvSpPr/>
              <p:nvPr/>
            </p:nvSpPr>
            <p:spPr>
              <a:xfrm>
                <a:off x="5785989" y="2920969"/>
                <a:ext cx="422324" cy="224524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1714" extrusionOk="0">
                    <a:moveTo>
                      <a:pt x="2716" y="1"/>
                    </a:moveTo>
                    <a:cubicBezTo>
                      <a:pt x="2653" y="1"/>
                      <a:pt x="2590" y="6"/>
                      <a:pt x="2528" y="15"/>
                    </a:cubicBezTo>
                    <a:cubicBezTo>
                      <a:pt x="2285" y="45"/>
                      <a:pt x="2051" y="135"/>
                      <a:pt x="1836" y="251"/>
                    </a:cubicBezTo>
                    <a:cubicBezTo>
                      <a:pt x="1512" y="428"/>
                      <a:pt x="1216" y="680"/>
                      <a:pt x="1116" y="1037"/>
                    </a:cubicBezTo>
                    <a:cubicBezTo>
                      <a:pt x="1032" y="1018"/>
                      <a:pt x="946" y="1009"/>
                      <a:pt x="860" y="1009"/>
                    </a:cubicBezTo>
                    <a:cubicBezTo>
                      <a:pt x="657" y="1009"/>
                      <a:pt x="455" y="1061"/>
                      <a:pt x="277" y="1164"/>
                    </a:cubicBezTo>
                    <a:cubicBezTo>
                      <a:pt x="173" y="1224"/>
                      <a:pt x="81" y="1304"/>
                      <a:pt x="1" y="1393"/>
                    </a:cubicBezTo>
                    <a:cubicBezTo>
                      <a:pt x="41" y="1447"/>
                      <a:pt x="81" y="1500"/>
                      <a:pt x="117" y="1556"/>
                    </a:cubicBezTo>
                    <a:cubicBezTo>
                      <a:pt x="153" y="1604"/>
                      <a:pt x="190" y="1653"/>
                      <a:pt x="227" y="1703"/>
                    </a:cubicBezTo>
                    <a:cubicBezTo>
                      <a:pt x="227" y="1707"/>
                      <a:pt x="230" y="1710"/>
                      <a:pt x="233" y="1713"/>
                    </a:cubicBezTo>
                    <a:cubicBezTo>
                      <a:pt x="350" y="1570"/>
                      <a:pt x="537" y="1437"/>
                      <a:pt x="713" y="1400"/>
                    </a:cubicBezTo>
                    <a:cubicBezTo>
                      <a:pt x="766" y="1388"/>
                      <a:pt x="820" y="1383"/>
                      <a:pt x="875" y="1383"/>
                    </a:cubicBezTo>
                    <a:cubicBezTo>
                      <a:pt x="1009" y="1383"/>
                      <a:pt x="1143" y="1417"/>
                      <a:pt x="1259" y="1484"/>
                    </a:cubicBezTo>
                    <a:cubicBezTo>
                      <a:pt x="1329" y="1187"/>
                      <a:pt x="1552" y="951"/>
                      <a:pt x="1809" y="788"/>
                    </a:cubicBezTo>
                    <a:cubicBezTo>
                      <a:pt x="2045" y="637"/>
                      <a:pt x="2325" y="577"/>
                      <a:pt x="2601" y="541"/>
                    </a:cubicBezTo>
                    <a:cubicBezTo>
                      <a:pt x="2715" y="524"/>
                      <a:pt x="2832" y="512"/>
                      <a:pt x="2947" y="512"/>
                    </a:cubicBezTo>
                    <a:cubicBezTo>
                      <a:pt x="3040" y="512"/>
                      <a:pt x="3133" y="520"/>
                      <a:pt x="3224" y="541"/>
                    </a:cubicBezTo>
                    <a:cubicBezTo>
                      <a:pt x="3170" y="365"/>
                      <a:pt x="3090" y="195"/>
                      <a:pt x="3001" y="32"/>
                    </a:cubicBezTo>
                    <a:cubicBezTo>
                      <a:pt x="2907" y="11"/>
                      <a:pt x="2811" y="1"/>
                      <a:pt x="2716" y="1"/>
                    </a:cubicBezTo>
                    <a:close/>
                  </a:path>
                </a:pathLst>
              </a:custGeom>
              <a:solidFill>
                <a:schemeClr val="dk2">
                  <a:alpha val="201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3"/>
              <p:cNvSpPr/>
              <p:nvPr/>
            </p:nvSpPr>
            <p:spPr>
              <a:xfrm>
                <a:off x="5429179" y="2262889"/>
                <a:ext cx="1766322" cy="1694537"/>
              </a:xfrm>
              <a:custGeom>
                <a:avLst/>
                <a:gdLst/>
                <a:ahLst/>
                <a:cxnLst/>
                <a:rect l="l" t="t" r="r" b="b"/>
                <a:pathLst>
                  <a:path w="13484" h="12936" extrusionOk="0">
                    <a:moveTo>
                      <a:pt x="10582" y="199"/>
                    </a:moveTo>
                    <a:cubicBezTo>
                      <a:pt x="10597" y="199"/>
                      <a:pt x="10613" y="202"/>
                      <a:pt x="10630" y="207"/>
                    </a:cubicBezTo>
                    <a:cubicBezTo>
                      <a:pt x="10717" y="230"/>
                      <a:pt x="10803" y="244"/>
                      <a:pt x="10873" y="257"/>
                    </a:cubicBezTo>
                    <a:cubicBezTo>
                      <a:pt x="10683" y="654"/>
                      <a:pt x="10500" y="1040"/>
                      <a:pt x="10320" y="1422"/>
                    </a:cubicBezTo>
                    <a:cubicBezTo>
                      <a:pt x="10297" y="1476"/>
                      <a:pt x="10280" y="1533"/>
                      <a:pt x="10277" y="1585"/>
                    </a:cubicBezTo>
                    <a:cubicBezTo>
                      <a:pt x="10274" y="1616"/>
                      <a:pt x="10294" y="1662"/>
                      <a:pt x="10314" y="1669"/>
                    </a:cubicBezTo>
                    <a:cubicBezTo>
                      <a:pt x="10320" y="1671"/>
                      <a:pt x="10327" y="1672"/>
                      <a:pt x="10335" y="1672"/>
                    </a:cubicBezTo>
                    <a:cubicBezTo>
                      <a:pt x="10360" y="1672"/>
                      <a:pt x="10389" y="1661"/>
                      <a:pt x="10407" y="1645"/>
                    </a:cubicBezTo>
                    <a:cubicBezTo>
                      <a:pt x="10437" y="1622"/>
                      <a:pt x="10457" y="1582"/>
                      <a:pt x="10474" y="1545"/>
                    </a:cubicBezTo>
                    <a:cubicBezTo>
                      <a:pt x="10623" y="1246"/>
                      <a:pt x="10773" y="949"/>
                      <a:pt x="10916" y="646"/>
                    </a:cubicBezTo>
                    <a:cubicBezTo>
                      <a:pt x="10963" y="554"/>
                      <a:pt x="10996" y="450"/>
                      <a:pt x="11040" y="340"/>
                    </a:cubicBezTo>
                    <a:cubicBezTo>
                      <a:pt x="11096" y="370"/>
                      <a:pt x="11149" y="400"/>
                      <a:pt x="11213" y="434"/>
                    </a:cubicBezTo>
                    <a:cubicBezTo>
                      <a:pt x="11146" y="580"/>
                      <a:pt x="11080" y="723"/>
                      <a:pt x="11020" y="866"/>
                    </a:cubicBezTo>
                    <a:cubicBezTo>
                      <a:pt x="10986" y="940"/>
                      <a:pt x="10960" y="1016"/>
                      <a:pt x="10949" y="1096"/>
                    </a:cubicBezTo>
                    <a:cubicBezTo>
                      <a:pt x="10946" y="1136"/>
                      <a:pt x="10969" y="1199"/>
                      <a:pt x="11003" y="1216"/>
                    </a:cubicBezTo>
                    <a:cubicBezTo>
                      <a:pt x="11016" y="1225"/>
                      <a:pt x="11029" y="1229"/>
                      <a:pt x="11041" y="1229"/>
                    </a:cubicBezTo>
                    <a:cubicBezTo>
                      <a:pt x="11078" y="1229"/>
                      <a:pt x="11105" y="1190"/>
                      <a:pt x="11123" y="1149"/>
                    </a:cubicBezTo>
                    <a:cubicBezTo>
                      <a:pt x="11209" y="969"/>
                      <a:pt x="11293" y="786"/>
                      <a:pt x="11376" y="603"/>
                    </a:cubicBezTo>
                    <a:cubicBezTo>
                      <a:pt x="11382" y="590"/>
                      <a:pt x="11393" y="577"/>
                      <a:pt x="11399" y="560"/>
                    </a:cubicBezTo>
                    <a:cubicBezTo>
                      <a:pt x="11679" y="706"/>
                      <a:pt x="11742" y="866"/>
                      <a:pt x="11602" y="1139"/>
                    </a:cubicBezTo>
                    <a:cubicBezTo>
                      <a:pt x="11433" y="1469"/>
                      <a:pt x="11246" y="1785"/>
                      <a:pt x="11076" y="2112"/>
                    </a:cubicBezTo>
                    <a:cubicBezTo>
                      <a:pt x="10880" y="2488"/>
                      <a:pt x="10694" y="2871"/>
                      <a:pt x="10500" y="3254"/>
                    </a:cubicBezTo>
                    <a:cubicBezTo>
                      <a:pt x="10494" y="3264"/>
                      <a:pt x="10487" y="3274"/>
                      <a:pt x="10470" y="3297"/>
                    </a:cubicBezTo>
                    <a:cubicBezTo>
                      <a:pt x="10160" y="3024"/>
                      <a:pt x="9770" y="2994"/>
                      <a:pt x="9381" y="2941"/>
                    </a:cubicBezTo>
                    <a:cubicBezTo>
                      <a:pt x="9431" y="2798"/>
                      <a:pt x="9471" y="2658"/>
                      <a:pt x="9524" y="2521"/>
                    </a:cubicBezTo>
                    <a:cubicBezTo>
                      <a:pt x="9761" y="1905"/>
                      <a:pt x="9964" y="1276"/>
                      <a:pt x="10264" y="683"/>
                    </a:cubicBezTo>
                    <a:cubicBezTo>
                      <a:pt x="10334" y="550"/>
                      <a:pt x="10400" y="417"/>
                      <a:pt x="10467" y="280"/>
                    </a:cubicBezTo>
                    <a:cubicBezTo>
                      <a:pt x="10495" y="229"/>
                      <a:pt x="10532" y="199"/>
                      <a:pt x="10582" y="199"/>
                    </a:cubicBezTo>
                    <a:close/>
                    <a:moveTo>
                      <a:pt x="2088" y="676"/>
                    </a:moveTo>
                    <a:cubicBezTo>
                      <a:pt x="2186" y="676"/>
                      <a:pt x="2259" y="727"/>
                      <a:pt x="2308" y="809"/>
                    </a:cubicBezTo>
                    <a:cubicBezTo>
                      <a:pt x="2455" y="1060"/>
                      <a:pt x="2605" y="1309"/>
                      <a:pt x="2734" y="1569"/>
                    </a:cubicBezTo>
                    <a:cubicBezTo>
                      <a:pt x="2894" y="1892"/>
                      <a:pt x="3037" y="2222"/>
                      <a:pt x="3187" y="2552"/>
                    </a:cubicBezTo>
                    <a:cubicBezTo>
                      <a:pt x="3237" y="2655"/>
                      <a:pt x="3281" y="2764"/>
                      <a:pt x="3317" y="2851"/>
                    </a:cubicBezTo>
                    <a:cubicBezTo>
                      <a:pt x="3011" y="3024"/>
                      <a:pt x="2714" y="3194"/>
                      <a:pt x="2402" y="3374"/>
                    </a:cubicBezTo>
                    <a:cubicBezTo>
                      <a:pt x="2208" y="2994"/>
                      <a:pt x="2005" y="2624"/>
                      <a:pt x="1826" y="2245"/>
                    </a:cubicBezTo>
                    <a:cubicBezTo>
                      <a:pt x="1686" y="1948"/>
                      <a:pt x="1569" y="1642"/>
                      <a:pt x="1452" y="1339"/>
                    </a:cubicBezTo>
                    <a:cubicBezTo>
                      <a:pt x="1396" y="1196"/>
                      <a:pt x="1426" y="1056"/>
                      <a:pt x="1509" y="949"/>
                    </a:cubicBezTo>
                    <a:cubicBezTo>
                      <a:pt x="1659" y="1256"/>
                      <a:pt x="1806" y="1559"/>
                      <a:pt x="1955" y="1859"/>
                    </a:cubicBezTo>
                    <a:cubicBezTo>
                      <a:pt x="1982" y="1908"/>
                      <a:pt x="2022" y="1952"/>
                      <a:pt x="2062" y="1992"/>
                    </a:cubicBezTo>
                    <a:cubicBezTo>
                      <a:pt x="2073" y="2005"/>
                      <a:pt x="2104" y="2017"/>
                      <a:pt x="2121" y="2017"/>
                    </a:cubicBezTo>
                    <a:cubicBezTo>
                      <a:pt x="2124" y="2017"/>
                      <a:pt x="2127" y="2017"/>
                      <a:pt x="2129" y="2015"/>
                    </a:cubicBezTo>
                    <a:cubicBezTo>
                      <a:pt x="2149" y="1999"/>
                      <a:pt x="2169" y="1962"/>
                      <a:pt x="2165" y="1942"/>
                    </a:cubicBezTo>
                    <a:cubicBezTo>
                      <a:pt x="2155" y="1882"/>
                      <a:pt x="2135" y="1825"/>
                      <a:pt x="2112" y="1768"/>
                    </a:cubicBezTo>
                    <a:cubicBezTo>
                      <a:pt x="1978" y="1462"/>
                      <a:pt x="1846" y="1156"/>
                      <a:pt x="1712" y="849"/>
                    </a:cubicBezTo>
                    <a:cubicBezTo>
                      <a:pt x="1706" y="833"/>
                      <a:pt x="1695" y="817"/>
                      <a:pt x="1686" y="786"/>
                    </a:cubicBezTo>
                    <a:cubicBezTo>
                      <a:pt x="1739" y="757"/>
                      <a:pt x="1792" y="730"/>
                      <a:pt x="1832" y="706"/>
                    </a:cubicBezTo>
                    <a:cubicBezTo>
                      <a:pt x="1898" y="843"/>
                      <a:pt x="1962" y="976"/>
                      <a:pt x="2029" y="1103"/>
                    </a:cubicBezTo>
                    <a:cubicBezTo>
                      <a:pt x="2052" y="1146"/>
                      <a:pt x="2085" y="1186"/>
                      <a:pt x="2122" y="1219"/>
                    </a:cubicBezTo>
                    <a:cubicBezTo>
                      <a:pt x="2136" y="1231"/>
                      <a:pt x="2164" y="1241"/>
                      <a:pt x="2186" y="1241"/>
                    </a:cubicBezTo>
                    <a:cubicBezTo>
                      <a:pt x="2195" y="1241"/>
                      <a:pt x="2203" y="1240"/>
                      <a:pt x="2208" y="1236"/>
                    </a:cubicBezTo>
                    <a:cubicBezTo>
                      <a:pt x="2228" y="1226"/>
                      <a:pt x="2238" y="1176"/>
                      <a:pt x="2228" y="1153"/>
                    </a:cubicBezTo>
                    <a:cubicBezTo>
                      <a:pt x="2178" y="1026"/>
                      <a:pt x="2122" y="900"/>
                      <a:pt x="2065" y="777"/>
                    </a:cubicBezTo>
                    <a:cubicBezTo>
                      <a:pt x="2055" y="746"/>
                      <a:pt x="2038" y="717"/>
                      <a:pt x="2022" y="683"/>
                    </a:cubicBezTo>
                    <a:cubicBezTo>
                      <a:pt x="2045" y="679"/>
                      <a:pt x="2067" y="676"/>
                      <a:pt x="2088" y="676"/>
                    </a:cubicBezTo>
                    <a:close/>
                    <a:moveTo>
                      <a:pt x="6731" y="2140"/>
                    </a:moveTo>
                    <a:cubicBezTo>
                      <a:pt x="7590" y="2140"/>
                      <a:pt x="8453" y="2235"/>
                      <a:pt x="9321" y="2421"/>
                    </a:cubicBezTo>
                    <a:cubicBezTo>
                      <a:pt x="9278" y="2584"/>
                      <a:pt x="9241" y="2731"/>
                      <a:pt x="9198" y="2881"/>
                    </a:cubicBezTo>
                    <a:cubicBezTo>
                      <a:pt x="9191" y="2898"/>
                      <a:pt x="9158" y="2921"/>
                      <a:pt x="9135" y="2921"/>
                    </a:cubicBezTo>
                    <a:cubicBezTo>
                      <a:pt x="8845" y="2924"/>
                      <a:pt x="8576" y="3004"/>
                      <a:pt x="8306" y="3121"/>
                    </a:cubicBezTo>
                    <a:cubicBezTo>
                      <a:pt x="8289" y="3104"/>
                      <a:pt x="8272" y="3084"/>
                      <a:pt x="8256" y="3064"/>
                    </a:cubicBezTo>
                    <a:cubicBezTo>
                      <a:pt x="8106" y="2838"/>
                      <a:pt x="7889" y="2712"/>
                      <a:pt x="7623" y="2688"/>
                    </a:cubicBezTo>
                    <a:cubicBezTo>
                      <a:pt x="7560" y="2682"/>
                      <a:pt x="7498" y="2678"/>
                      <a:pt x="7436" y="2678"/>
                    </a:cubicBezTo>
                    <a:cubicBezTo>
                      <a:pt x="6994" y="2678"/>
                      <a:pt x="6601" y="2836"/>
                      <a:pt x="6268" y="3161"/>
                    </a:cubicBezTo>
                    <a:cubicBezTo>
                      <a:pt x="6218" y="3211"/>
                      <a:pt x="6178" y="3274"/>
                      <a:pt x="6125" y="3337"/>
                    </a:cubicBezTo>
                    <a:cubicBezTo>
                      <a:pt x="5967" y="3192"/>
                      <a:pt x="5775" y="3121"/>
                      <a:pt x="5579" y="3121"/>
                    </a:cubicBezTo>
                    <a:cubicBezTo>
                      <a:pt x="5341" y="3121"/>
                      <a:pt x="5095" y="3226"/>
                      <a:pt x="4895" y="3427"/>
                    </a:cubicBezTo>
                    <a:cubicBezTo>
                      <a:pt x="4812" y="3334"/>
                      <a:pt x="4729" y="3237"/>
                      <a:pt x="4643" y="3144"/>
                    </a:cubicBezTo>
                    <a:cubicBezTo>
                      <a:pt x="4438" y="2922"/>
                      <a:pt x="4185" y="2823"/>
                      <a:pt x="3899" y="2823"/>
                    </a:cubicBezTo>
                    <a:cubicBezTo>
                      <a:pt x="3864" y="2823"/>
                      <a:pt x="3829" y="2825"/>
                      <a:pt x="3793" y="2827"/>
                    </a:cubicBezTo>
                    <a:cubicBezTo>
                      <a:pt x="3780" y="2827"/>
                      <a:pt x="3767" y="2827"/>
                      <a:pt x="3753" y="2831"/>
                    </a:cubicBezTo>
                    <a:cubicBezTo>
                      <a:pt x="3710" y="2835"/>
                      <a:pt x="3676" y="2837"/>
                      <a:pt x="3647" y="2837"/>
                    </a:cubicBezTo>
                    <a:cubicBezTo>
                      <a:pt x="3531" y="2837"/>
                      <a:pt x="3521" y="2797"/>
                      <a:pt x="3481" y="2601"/>
                    </a:cubicBezTo>
                    <a:cubicBezTo>
                      <a:pt x="4560" y="2292"/>
                      <a:pt x="5642" y="2140"/>
                      <a:pt x="6731" y="2140"/>
                    </a:cubicBezTo>
                    <a:close/>
                    <a:moveTo>
                      <a:pt x="10873" y="2951"/>
                    </a:moveTo>
                    <a:cubicBezTo>
                      <a:pt x="11229" y="3114"/>
                      <a:pt x="11559" y="3304"/>
                      <a:pt x="11848" y="3523"/>
                    </a:cubicBezTo>
                    <a:cubicBezTo>
                      <a:pt x="11748" y="3750"/>
                      <a:pt x="11659" y="3957"/>
                      <a:pt x="11569" y="4163"/>
                    </a:cubicBezTo>
                    <a:cubicBezTo>
                      <a:pt x="11506" y="4151"/>
                      <a:pt x="11423" y="4125"/>
                      <a:pt x="11339" y="4125"/>
                    </a:cubicBezTo>
                    <a:cubicBezTo>
                      <a:pt x="11330" y="4125"/>
                      <a:pt x="11322" y="4125"/>
                      <a:pt x="11313" y="4126"/>
                    </a:cubicBezTo>
                    <a:cubicBezTo>
                      <a:pt x="11219" y="4133"/>
                      <a:pt x="11133" y="4173"/>
                      <a:pt x="11029" y="4203"/>
                    </a:cubicBezTo>
                    <a:cubicBezTo>
                      <a:pt x="10986" y="3910"/>
                      <a:pt x="10889" y="3620"/>
                      <a:pt x="10623" y="3417"/>
                    </a:cubicBezTo>
                    <a:cubicBezTo>
                      <a:pt x="10706" y="3261"/>
                      <a:pt x="10786" y="3111"/>
                      <a:pt x="10873" y="2951"/>
                    </a:cubicBezTo>
                    <a:close/>
                    <a:moveTo>
                      <a:pt x="7432" y="2912"/>
                    </a:moveTo>
                    <a:cubicBezTo>
                      <a:pt x="7516" y="2912"/>
                      <a:pt x="7602" y="2921"/>
                      <a:pt x="7689" y="2941"/>
                    </a:cubicBezTo>
                    <a:cubicBezTo>
                      <a:pt x="7866" y="2981"/>
                      <a:pt x="7999" y="3084"/>
                      <a:pt x="8103" y="3247"/>
                    </a:cubicBezTo>
                    <a:cubicBezTo>
                      <a:pt x="7713" y="3571"/>
                      <a:pt x="7393" y="3946"/>
                      <a:pt x="7110" y="4353"/>
                    </a:cubicBezTo>
                    <a:cubicBezTo>
                      <a:pt x="6876" y="4228"/>
                      <a:pt x="6662" y="4165"/>
                      <a:pt x="6456" y="4165"/>
                    </a:cubicBezTo>
                    <a:cubicBezTo>
                      <a:pt x="6167" y="4165"/>
                      <a:pt x="5894" y="4290"/>
                      <a:pt x="5608" y="4542"/>
                    </a:cubicBezTo>
                    <a:cubicBezTo>
                      <a:pt x="5412" y="4230"/>
                      <a:pt x="5215" y="3917"/>
                      <a:pt x="5019" y="3603"/>
                    </a:cubicBezTo>
                    <a:cubicBezTo>
                      <a:pt x="5148" y="3442"/>
                      <a:pt x="5377" y="3348"/>
                      <a:pt x="5595" y="3348"/>
                    </a:cubicBezTo>
                    <a:cubicBezTo>
                      <a:pt x="5688" y="3348"/>
                      <a:pt x="5778" y="3365"/>
                      <a:pt x="5858" y="3400"/>
                    </a:cubicBezTo>
                    <a:cubicBezTo>
                      <a:pt x="5942" y="3440"/>
                      <a:pt x="6031" y="3474"/>
                      <a:pt x="6111" y="3517"/>
                    </a:cubicBezTo>
                    <a:cubicBezTo>
                      <a:pt x="6139" y="3532"/>
                      <a:pt x="6163" y="3539"/>
                      <a:pt x="6185" y="3539"/>
                    </a:cubicBezTo>
                    <a:cubicBezTo>
                      <a:pt x="6226" y="3539"/>
                      <a:pt x="6259" y="3515"/>
                      <a:pt x="6291" y="3474"/>
                    </a:cubicBezTo>
                    <a:cubicBezTo>
                      <a:pt x="6434" y="3297"/>
                      <a:pt x="6604" y="3154"/>
                      <a:pt x="6810" y="3061"/>
                    </a:cubicBezTo>
                    <a:cubicBezTo>
                      <a:pt x="7013" y="2970"/>
                      <a:pt x="7218" y="2912"/>
                      <a:pt x="7432" y="2912"/>
                    </a:cubicBezTo>
                    <a:close/>
                    <a:moveTo>
                      <a:pt x="6481" y="4413"/>
                    </a:moveTo>
                    <a:cubicBezTo>
                      <a:pt x="6558" y="4413"/>
                      <a:pt x="6637" y="4421"/>
                      <a:pt x="6718" y="4436"/>
                    </a:cubicBezTo>
                    <a:cubicBezTo>
                      <a:pt x="6804" y="4453"/>
                      <a:pt x="6887" y="4502"/>
                      <a:pt x="6980" y="4539"/>
                    </a:cubicBezTo>
                    <a:cubicBezTo>
                      <a:pt x="6750" y="4919"/>
                      <a:pt x="6534" y="5272"/>
                      <a:pt x="6314" y="5632"/>
                    </a:cubicBezTo>
                    <a:cubicBezTo>
                      <a:pt x="6224" y="5575"/>
                      <a:pt x="6138" y="5529"/>
                      <a:pt x="6085" y="5418"/>
                    </a:cubicBezTo>
                    <a:cubicBezTo>
                      <a:pt x="5988" y="5209"/>
                      <a:pt x="5865" y="5012"/>
                      <a:pt x="5751" y="4813"/>
                    </a:cubicBezTo>
                    <a:cubicBezTo>
                      <a:pt x="5722" y="4759"/>
                      <a:pt x="5725" y="4729"/>
                      <a:pt x="5774" y="4686"/>
                    </a:cubicBezTo>
                    <a:cubicBezTo>
                      <a:pt x="5985" y="4501"/>
                      <a:pt x="6221" y="4413"/>
                      <a:pt x="6481" y="4413"/>
                    </a:cubicBezTo>
                    <a:close/>
                    <a:moveTo>
                      <a:pt x="1862" y="4573"/>
                    </a:moveTo>
                    <a:cubicBezTo>
                      <a:pt x="1889" y="4759"/>
                      <a:pt x="1909" y="4949"/>
                      <a:pt x="1946" y="5132"/>
                    </a:cubicBezTo>
                    <a:cubicBezTo>
                      <a:pt x="1978" y="5315"/>
                      <a:pt x="2032" y="5495"/>
                      <a:pt x="2078" y="5681"/>
                    </a:cubicBezTo>
                    <a:cubicBezTo>
                      <a:pt x="1988" y="5659"/>
                      <a:pt x="1902" y="5648"/>
                      <a:pt x="1820" y="5648"/>
                    </a:cubicBezTo>
                    <a:cubicBezTo>
                      <a:pt x="1498" y="5648"/>
                      <a:pt x="1239" y="5814"/>
                      <a:pt x="1026" y="6101"/>
                    </a:cubicBezTo>
                    <a:cubicBezTo>
                      <a:pt x="979" y="5475"/>
                      <a:pt x="1239" y="4759"/>
                      <a:pt x="1862" y="4573"/>
                    </a:cubicBezTo>
                    <a:close/>
                    <a:moveTo>
                      <a:pt x="3801" y="3061"/>
                    </a:moveTo>
                    <a:cubicBezTo>
                      <a:pt x="3893" y="3061"/>
                      <a:pt x="3986" y="3067"/>
                      <a:pt x="4080" y="3078"/>
                    </a:cubicBezTo>
                    <a:cubicBezTo>
                      <a:pt x="4223" y="3094"/>
                      <a:pt x="4340" y="3171"/>
                      <a:pt x="4433" y="3274"/>
                    </a:cubicBezTo>
                    <a:cubicBezTo>
                      <a:pt x="4569" y="3431"/>
                      <a:pt x="4712" y="3583"/>
                      <a:pt x="4819" y="3757"/>
                    </a:cubicBezTo>
                    <a:cubicBezTo>
                      <a:pt x="5155" y="4290"/>
                      <a:pt x="5475" y="4829"/>
                      <a:pt x="5802" y="5365"/>
                    </a:cubicBezTo>
                    <a:cubicBezTo>
                      <a:pt x="5808" y="5375"/>
                      <a:pt x="5808" y="5385"/>
                      <a:pt x="5814" y="5402"/>
                    </a:cubicBezTo>
                    <a:cubicBezTo>
                      <a:pt x="5688" y="5383"/>
                      <a:pt x="5565" y="5374"/>
                      <a:pt x="5447" y="5374"/>
                    </a:cubicBezTo>
                    <a:cubicBezTo>
                      <a:pt x="4813" y="5374"/>
                      <a:pt x="4310" y="5647"/>
                      <a:pt x="3970" y="6284"/>
                    </a:cubicBezTo>
                    <a:cubicBezTo>
                      <a:pt x="3864" y="6260"/>
                      <a:pt x="3759" y="6247"/>
                      <a:pt x="3657" y="6247"/>
                    </a:cubicBezTo>
                    <a:cubicBezTo>
                      <a:pt x="3402" y="6247"/>
                      <a:pt x="3162" y="6331"/>
                      <a:pt x="2948" y="6551"/>
                    </a:cubicBezTo>
                    <a:cubicBezTo>
                      <a:pt x="2857" y="6428"/>
                      <a:pt x="2765" y="6308"/>
                      <a:pt x="2674" y="6184"/>
                    </a:cubicBezTo>
                    <a:cubicBezTo>
                      <a:pt x="2568" y="6031"/>
                      <a:pt x="2458" y="5888"/>
                      <a:pt x="2295" y="5792"/>
                    </a:cubicBezTo>
                    <a:cubicBezTo>
                      <a:pt x="2272" y="5778"/>
                      <a:pt x="2255" y="5744"/>
                      <a:pt x="2252" y="5718"/>
                    </a:cubicBezTo>
                    <a:cubicBezTo>
                      <a:pt x="2195" y="5338"/>
                      <a:pt x="2135" y="4959"/>
                      <a:pt x="2089" y="4579"/>
                    </a:cubicBezTo>
                    <a:cubicBezTo>
                      <a:pt x="2032" y="4103"/>
                      <a:pt x="2248" y="3760"/>
                      <a:pt x="2634" y="3511"/>
                    </a:cubicBezTo>
                    <a:cubicBezTo>
                      <a:pt x="2754" y="3434"/>
                      <a:pt x="2881" y="3364"/>
                      <a:pt x="3001" y="3284"/>
                    </a:cubicBezTo>
                    <a:cubicBezTo>
                      <a:pt x="3252" y="3118"/>
                      <a:pt x="3521" y="3061"/>
                      <a:pt x="3801" y="3061"/>
                    </a:cubicBezTo>
                    <a:close/>
                    <a:moveTo>
                      <a:pt x="2075" y="3184"/>
                    </a:moveTo>
                    <a:cubicBezTo>
                      <a:pt x="2145" y="3284"/>
                      <a:pt x="2212" y="3384"/>
                      <a:pt x="2278" y="3480"/>
                    </a:cubicBezTo>
                    <a:cubicBezTo>
                      <a:pt x="1926" y="3957"/>
                      <a:pt x="1922" y="3963"/>
                      <a:pt x="1862" y="4343"/>
                    </a:cubicBezTo>
                    <a:cubicBezTo>
                      <a:pt x="1566" y="4383"/>
                      <a:pt x="1336" y="4546"/>
                      <a:pt x="1163" y="4769"/>
                    </a:cubicBezTo>
                    <a:cubicBezTo>
                      <a:pt x="863" y="5152"/>
                      <a:pt x="747" y="5595"/>
                      <a:pt x="813" y="6078"/>
                    </a:cubicBezTo>
                    <a:cubicBezTo>
                      <a:pt x="823" y="6154"/>
                      <a:pt x="867" y="6228"/>
                      <a:pt x="890" y="6304"/>
                    </a:cubicBezTo>
                    <a:cubicBezTo>
                      <a:pt x="899" y="6331"/>
                      <a:pt x="903" y="6361"/>
                      <a:pt x="899" y="6388"/>
                    </a:cubicBezTo>
                    <a:cubicBezTo>
                      <a:pt x="890" y="6444"/>
                      <a:pt x="876" y="6504"/>
                      <a:pt x="863" y="6560"/>
                    </a:cubicBezTo>
                    <a:cubicBezTo>
                      <a:pt x="853" y="6568"/>
                      <a:pt x="839" y="6574"/>
                      <a:pt x="830" y="6580"/>
                    </a:cubicBezTo>
                    <a:cubicBezTo>
                      <a:pt x="730" y="6421"/>
                      <a:pt x="616" y="6268"/>
                      <a:pt x="533" y="6101"/>
                    </a:cubicBezTo>
                    <a:cubicBezTo>
                      <a:pt x="237" y="5505"/>
                      <a:pt x="310" y="4929"/>
                      <a:pt x="670" y="4383"/>
                    </a:cubicBezTo>
                    <a:cubicBezTo>
                      <a:pt x="1019" y="3850"/>
                      <a:pt x="1519" y="3494"/>
                      <a:pt x="2075" y="3184"/>
                    </a:cubicBezTo>
                    <a:close/>
                    <a:moveTo>
                      <a:pt x="12679" y="3241"/>
                    </a:moveTo>
                    <a:cubicBezTo>
                      <a:pt x="12847" y="3241"/>
                      <a:pt x="13005" y="3364"/>
                      <a:pt x="13071" y="3560"/>
                    </a:cubicBezTo>
                    <a:cubicBezTo>
                      <a:pt x="13127" y="3730"/>
                      <a:pt x="13174" y="3913"/>
                      <a:pt x="13164" y="4090"/>
                    </a:cubicBezTo>
                    <a:cubicBezTo>
                      <a:pt x="13131" y="4762"/>
                      <a:pt x="13001" y="5422"/>
                      <a:pt x="12691" y="6031"/>
                    </a:cubicBezTo>
                    <a:cubicBezTo>
                      <a:pt x="12498" y="6421"/>
                      <a:pt x="12198" y="6723"/>
                      <a:pt x="11852" y="6994"/>
                    </a:cubicBezTo>
                    <a:cubicBezTo>
                      <a:pt x="11779" y="6774"/>
                      <a:pt x="11719" y="6597"/>
                      <a:pt x="11642" y="6371"/>
                    </a:cubicBezTo>
                    <a:cubicBezTo>
                      <a:pt x="11642" y="6371"/>
                      <a:pt x="11642" y="6371"/>
                      <a:pt x="11641" y="6371"/>
                    </a:cubicBezTo>
                    <a:cubicBezTo>
                      <a:pt x="11640" y="6371"/>
                      <a:pt x="11643" y="6360"/>
                      <a:pt x="11653" y="6354"/>
                    </a:cubicBezTo>
                    <a:cubicBezTo>
                      <a:pt x="11879" y="6158"/>
                      <a:pt x="12019" y="5872"/>
                      <a:pt x="12165" y="5615"/>
                    </a:cubicBezTo>
                    <a:cubicBezTo>
                      <a:pt x="12185" y="5581"/>
                      <a:pt x="12232" y="5555"/>
                      <a:pt x="12268" y="5541"/>
                    </a:cubicBezTo>
                    <a:cubicBezTo>
                      <a:pt x="12392" y="5501"/>
                      <a:pt x="12521" y="5472"/>
                      <a:pt x="12641" y="5429"/>
                    </a:cubicBezTo>
                    <a:cubicBezTo>
                      <a:pt x="12681" y="5415"/>
                      <a:pt x="12755" y="5389"/>
                      <a:pt x="12735" y="5329"/>
                    </a:cubicBezTo>
                    <a:cubicBezTo>
                      <a:pt x="12719" y="5282"/>
                      <a:pt x="12672" y="5274"/>
                      <a:pt x="12631" y="5274"/>
                    </a:cubicBezTo>
                    <a:cubicBezTo>
                      <a:pt x="12619" y="5274"/>
                      <a:pt x="12608" y="5275"/>
                      <a:pt x="12598" y="5275"/>
                    </a:cubicBezTo>
                    <a:cubicBezTo>
                      <a:pt x="12501" y="5289"/>
                      <a:pt x="12405" y="5318"/>
                      <a:pt x="12298" y="5345"/>
                    </a:cubicBezTo>
                    <a:cubicBezTo>
                      <a:pt x="12312" y="5305"/>
                      <a:pt x="12325" y="5269"/>
                      <a:pt x="12341" y="5235"/>
                    </a:cubicBezTo>
                    <a:cubicBezTo>
                      <a:pt x="12524" y="4825"/>
                      <a:pt x="12655" y="4403"/>
                      <a:pt x="12744" y="3966"/>
                    </a:cubicBezTo>
                    <a:cubicBezTo>
                      <a:pt x="12758" y="3903"/>
                      <a:pt x="12784" y="3783"/>
                      <a:pt x="12724" y="3766"/>
                    </a:cubicBezTo>
                    <a:cubicBezTo>
                      <a:pt x="12723" y="3766"/>
                      <a:pt x="12722" y="3766"/>
                      <a:pt x="12720" y="3766"/>
                    </a:cubicBezTo>
                    <a:cubicBezTo>
                      <a:pt x="12660" y="3766"/>
                      <a:pt x="12505" y="4190"/>
                      <a:pt x="12392" y="4522"/>
                    </a:cubicBezTo>
                    <a:cubicBezTo>
                      <a:pt x="12358" y="4436"/>
                      <a:pt x="12335" y="4363"/>
                      <a:pt x="12301" y="4293"/>
                    </a:cubicBezTo>
                    <a:cubicBezTo>
                      <a:pt x="12268" y="4223"/>
                      <a:pt x="12235" y="4153"/>
                      <a:pt x="12192" y="4093"/>
                    </a:cubicBezTo>
                    <a:cubicBezTo>
                      <a:pt x="12179" y="4072"/>
                      <a:pt x="12157" y="4044"/>
                      <a:pt x="12126" y="4044"/>
                    </a:cubicBezTo>
                    <a:cubicBezTo>
                      <a:pt x="12119" y="4044"/>
                      <a:pt x="12110" y="4046"/>
                      <a:pt x="12102" y="4050"/>
                    </a:cubicBezTo>
                    <a:cubicBezTo>
                      <a:pt x="12055" y="4066"/>
                      <a:pt x="12072" y="4113"/>
                      <a:pt x="12082" y="4136"/>
                    </a:cubicBezTo>
                    <a:cubicBezTo>
                      <a:pt x="12142" y="4336"/>
                      <a:pt x="12208" y="4530"/>
                      <a:pt x="12272" y="4725"/>
                    </a:cubicBezTo>
                    <a:cubicBezTo>
                      <a:pt x="12281" y="4756"/>
                      <a:pt x="12295" y="4796"/>
                      <a:pt x="12285" y="4819"/>
                    </a:cubicBezTo>
                    <a:cubicBezTo>
                      <a:pt x="12135" y="5142"/>
                      <a:pt x="11985" y="5462"/>
                      <a:pt x="11836" y="5781"/>
                    </a:cubicBezTo>
                    <a:cubicBezTo>
                      <a:pt x="11832" y="5784"/>
                      <a:pt x="11825" y="5792"/>
                      <a:pt x="11819" y="5795"/>
                    </a:cubicBezTo>
                    <a:cubicBezTo>
                      <a:pt x="11728" y="5535"/>
                      <a:pt x="11642" y="5279"/>
                      <a:pt x="11553" y="5025"/>
                    </a:cubicBezTo>
                    <a:cubicBezTo>
                      <a:pt x="11525" y="4956"/>
                      <a:pt x="11489" y="4889"/>
                      <a:pt x="11453" y="4829"/>
                    </a:cubicBezTo>
                    <a:cubicBezTo>
                      <a:pt x="11444" y="4812"/>
                      <a:pt x="11410" y="4795"/>
                      <a:pt x="11394" y="4795"/>
                    </a:cubicBezTo>
                    <a:cubicBezTo>
                      <a:pt x="11392" y="4795"/>
                      <a:pt x="11390" y="4795"/>
                      <a:pt x="11389" y="4796"/>
                    </a:cubicBezTo>
                    <a:cubicBezTo>
                      <a:pt x="11369" y="4809"/>
                      <a:pt x="11349" y="4842"/>
                      <a:pt x="11353" y="4865"/>
                    </a:cubicBezTo>
                    <a:cubicBezTo>
                      <a:pt x="11362" y="4936"/>
                      <a:pt x="11379" y="5009"/>
                      <a:pt x="11399" y="5079"/>
                    </a:cubicBezTo>
                    <a:cubicBezTo>
                      <a:pt x="11486" y="5398"/>
                      <a:pt x="11579" y="5715"/>
                      <a:pt x="11656" y="6035"/>
                    </a:cubicBezTo>
                    <a:cubicBezTo>
                      <a:pt x="11669" y="6091"/>
                      <a:pt x="11609" y="6164"/>
                      <a:pt x="11589" y="6221"/>
                    </a:cubicBezTo>
                    <a:cubicBezTo>
                      <a:pt x="11436" y="6035"/>
                      <a:pt x="11299" y="5844"/>
                      <a:pt x="11139" y="5678"/>
                    </a:cubicBezTo>
                    <a:cubicBezTo>
                      <a:pt x="11053" y="5589"/>
                      <a:pt x="11020" y="5509"/>
                      <a:pt x="11029" y="5378"/>
                    </a:cubicBezTo>
                    <a:cubicBezTo>
                      <a:pt x="11053" y="5095"/>
                      <a:pt x="11046" y="4805"/>
                      <a:pt x="11056" y="4519"/>
                    </a:cubicBezTo>
                    <a:cubicBezTo>
                      <a:pt x="11056" y="4493"/>
                      <a:pt x="11066" y="4456"/>
                      <a:pt x="11083" y="4439"/>
                    </a:cubicBezTo>
                    <a:cubicBezTo>
                      <a:pt x="11164" y="4363"/>
                      <a:pt x="11251" y="4326"/>
                      <a:pt x="11337" y="4326"/>
                    </a:cubicBezTo>
                    <a:cubicBezTo>
                      <a:pt x="11441" y="4326"/>
                      <a:pt x="11542" y="4382"/>
                      <a:pt x="11622" y="4490"/>
                    </a:cubicBezTo>
                    <a:cubicBezTo>
                      <a:pt x="11685" y="4576"/>
                      <a:pt x="11748" y="4662"/>
                      <a:pt x="11812" y="4745"/>
                    </a:cubicBezTo>
                    <a:cubicBezTo>
                      <a:pt x="11822" y="4759"/>
                      <a:pt x="11839" y="4765"/>
                      <a:pt x="11876" y="4789"/>
                    </a:cubicBezTo>
                    <a:cubicBezTo>
                      <a:pt x="11868" y="4713"/>
                      <a:pt x="11868" y="4656"/>
                      <a:pt x="11859" y="4599"/>
                    </a:cubicBezTo>
                    <a:cubicBezTo>
                      <a:pt x="11848" y="4536"/>
                      <a:pt x="11828" y="4470"/>
                      <a:pt x="11812" y="4406"/>
                    </a:cubicBezTo>
                    <a:cubicBezTo>
                      <a:pt x="11765" y="4186"/>
                      <a:pt x="11805" y="3986"/>
                      <a:pt x="11935" y="3806"/>
                    </a:cubicBezTo>
                    <a:cubicBezTo>
                      <a:pt x="12015" y="3694"/>
                      <a:pt x="12082" y="3567"/>
                      <a:pt x="12182" y="3480"/>
                    </a:cubicBezTo>
                    <a:cubicBezTo>
                      <a:pt x="12295" y="3384"/>
                      <a:pt x="12435" y="3301"/>
                      <a:pt x="12575" y="3257"/>
                    </a:cubicBezTo>
                    <a:cubicBezTo>
                      <a:pt x="12609" y="3247"/>
                      <a:pt x="12644" y="3241"/>
                      <a:pt x="12679" y="3241"/>
                    </a:cubicBezTo>
                    <a:close/>
                    <a:moveTo>
                      <a:pt x="5450" y="5596"/>
                    </a:moveTo>
                    <a:cubicBezTo>
                      <a:pt x="5718" y="5596"/>
                      <a:pt x="5984" y="5671"/>
                      <a:pt x="6211" y="5838"/>
                    </a:cubicBezTo>
                    <a:cubicBezTo>
                      <a:pt x="6034" y="6288"/>
                      <a:pt x="5811" y="6720"/>
                      <a:pt x="5742" y="7217"/>
                    </a:cubicBezTo>
                    <a:cubicBezTo>
                      <a:pt x="5581" y="7146"/>
                      <a:pt x="5421" y="7105"/>
                      <a:pt x="5262" y="7105"/>
                    </a:cubicBezTo>
                    <a:cubicBezTo>
                      <a:pt x="5105" y="7105"/>
                      <a:pt x="4948" y="7145"/>
                      <a:pt x="4792" y="7240"/>
                    </a:cubicBezTo>
                    <a:cubicBezTo>
                      <a:pt x="4643" y="6883"/>
                      <a:pt x="4513" y="6524"/>
                      <a:pt x="4136" y="6351"/>
                    </a:cubicBezTo>
                    <a:cubicBezTo>
                      <a:pt x="4376" y="5896"/>
                      <a:pt x="4915" y="5596"/>
                      <a:pt x="5450" y="5596"/>
                    </a:cubicBezTo>
                    <a:close/>
                    <a:moveTo>
                      <a:pt x="10290" y="5527"/>
                    </a:moveTo>
                    <a:cubicBezTo>
                      <a:pt x="10498" y="5527"/>
                      <a:pt x="10683" y="5607"/>
                      <a:pt x="10853" y="5748"/>
                    </a:cubicBezTo>
                    <a:cubicBezTo>
                      <a:pt x="11193" y="6028"/>
                      <a:pt x="11413" y="6388"/>
                      <a:pt x="11542" y="6807"/>
                    </a:cubicBezTo>
                    <a:cubicBezTo>
                      <a:pt x="11569" y="6887"/>
                      <a:pt x="11589" y="6974"/>
                      <a:pt x="11616" y="7057"/>
                    </a:cubicBezTo>
                    <a:cubicBezTo>
                      <a:pt x="11639" y="7123"/>
                      <a:pt x="11622" y="7163"/>
                      <a:pt x="11559" y="7203"/>
                    </a:cubicBezTo>
                    <a:cubicBezTo>
                      <a:pt x="11069" y="7519"/>
                      <a:pt x="10543" y="7753"/>
                      <a:pt x="9994" y="7936"/>
                    </a:cubicBezTo>
                    <a:cubicBezTo>
                      <a:pt x="9488" y="8106"/>
                      <a:pt x="8971" y="8226"/>
                      <a:pt x="8445" y="8312"/>
                    </a:cubicBezTo>
                    <a:cubicBezTo>
                      <a:pt x="8405" y="8319"/>
                      <a:pt x="8369" y="8326"/>
                      <a:pt x="8322" y="8329"/>
                    </a:cubicBezTo>
                    <a:cubicBezTo>
                      <a:pt x="8312" y="8033"/>
                      <a:pt x="8352" y="7750"/>
                      <a:pt x="8422" y="7470"/>
                    </a:cubicBezTo>
                    <a:cubicBezTo>
                      <a:pt x="8528" y="7023"/>
                      <a:pt x="8682" y="6594"/>
                      <a:pt x="8985" y="6231"/>
                    </a:cubicBezTo>
                    <a:cubicBezTo>
                      <a:pt x="9285" y="5872"/>
                      <a:pt x="9655" y="5638"/>
                      <a:pt x="10117" y="5545"/>
                    </a:cubicBezTo>
                    <a:cubicBezTo>
                      <a:pt x="10177" y="5533"/>
                      <a:pt x="10234" y="5527"/>
                      <a:pt x="10290" y="5527"/>
                    </a:cubicBezTo>
                    <a:close/>
                    <a:moveTo>
                      <a:pt x="1805" y="5877"/>
                    </a:moveTo>
                    <a:cubicBezTo>
                      <a:pt x="2005" y="5877"/>
                      <a:pt x="2206" y="5968"/>
                      <a:pt x="2352" y="6151"/>
                    </a:cubicBezTo>
                    <a:cubicBezTo>
                      <a:pt x="2508" y="6344"/>
                      <a:pt x="2648" y="6548"/>
                      <a:pt x="2794" y="6747"/>
                    </a:cubicBezTo>
                    <a:cubicBezTo>
                      <a:pt x="2850" y="6822"/>
                      <a:pt x="2902" y="6861"/>
                      <a:pt x="2953" y="6861"/>
                    </a:cubicBezTo>
                    <a:cubicBezTo>
                      <a:pt x="3000" y="6861"/>
                      <a:pt x="3046" y="6827"/>
                      <a:pt x="3094" y="6757"/>
                    </a:cubicBezTo>
                    <a:cubicBezTo>
                      <a:pt x="3210" y="6587"/>
                      <a:pt x="3433" y="6492"/>
                      <a:pt x="3666" y="6492"/>
                    </a:cubicBezTo>
                    <a:cubicBezTo>
                      <a:pt x="3931" y="6492"/>
                      <a:pt x="4208" y="6614"/>
                      <a:pt x="4353" y="6887"/>
                    </a:cubicBezTo>
                    <a:cubicBezTo>
                      <a:pt x="4443" y="7057"/>
                      <a:pt x="4513" y="7237"/>
                      <a:pt x="4580" y="7420"/>
                    </a:cubicBezTo>
                    <a:cubicBezTo>
                      <a:pt x="4618" y="7521"/>
                      <a:pt x="4661" y="7571"/>
                      <a:pt x="4720" y="7571"/>
                    </a:cubicBezTo>
                    <a:cubicBezTo>
                      <a:pt x="4759" y="7571"/>
                      <a:pt x="4804" y="7550"/>
                      <a:pt x="4859" y="7507"/>
                    </a:cubicBezTo>
                    <a:cubicBezTo>
                      <a:pt x="4982" y="7409"/>
                      <a:pt x="5113" y="7355"/>
                      <a:pt x="5256" y="7355"/>
                    </a:cubicBezTo>
                    <a:cubicBezTo>
                      <a:pt x="5307" y="7355"/>
                      <a:pt x="5360" y="7362"/>
                      <a:pt x="5415" y="7376"/>
                    </a:cubicBezTo>
                    <a:cubicBezTo>
                      <a:pt x="5834" y="7490"/>
                      <a:pt x="6158" y="7710"/>
                      <a:pt x="6258" y="8166"/>
                    </a:cubicBezTo>
                    <a:cubicBezTo>
                      <a:pt x="6261" y="8182"/>
                      <a:pt x="6268" y="8199"/>
                      <a:pt x="6268" y="8216"/>
                    </a:cubicBezTo>
                    <a:cubicBezTo>
                      <a:pt x="6274" y="8292"/>
                      <a:pt x="6281" y="8369"/>
                      <a:pt x="6288" y="8455"/>
                    </a:cubicBezTo>
                    <a:cubicBezTo>
                      <a:pt x="6217" y="8455"/>
                      <a:pt x="6150" y="8457"/>
                      <a:pt x="6086" y="8457"/>
                    </a:cubicBezTo>
                    <a:cubicBezTo>
                      <a:pt x="6054" y="8457"/>
                      <a:pt x="6022" y="8456"/>
                      <a:pt x="5991" y="8455"/>
                    </a:cubicBezTo>
                    <a:cubicBezTo>
                      <a:pt x="4855" y="8402"/>
                      <a:pt x="3750" y="8212"/>
                      <a:pt x="2691" y="7793"/>
                    </a:cubicBezTo>
                    <a:cubicBezTo>
                      <a:pt x="2129" y="7570"/>
                      <a:pt x="1603" y="7283"/>
                      <a:pt x="1143" y="6880"/>
                    </a:cubicBezTo>
                    <a:cubicBezTo>
                      <a:pt x="1076" y="6823"/>
                      <a:pt x="1046" y="6763"/>
                      <a:pt x="1056" y="6674"/>
                    </a:cubicBezTo>
                    <a:cubicBezTo>
                      <a:pt x="1076" y="6471"/>
                      <a:pt x="1143" y="6291"/>
                      <a:pt x="1273" y="6134"/>
                    </a:cubicBezTo>
                    <a:cubicBezTo>
                      <a:pt x="1417" y="5962"/>
                      <a:pt x="1611" y="5877"/>
                      <a:pt x="1805" y="5877"/>
                    </a:cubicBezTo>
                    <a:close/>
                    <a:moveTo>
                      <a:pt x="9127" y="3177"/>
                    </a:moveTo>
                    <a:cubicBezTo>
                      <a:pt x="9204" y="3177"/>
                      <a:pt x="9284" y="3181"/>
                      <a:pt x="9364" y="3191"/>
                    </a:cubicBezTo>
                    <a:cubicBezTo>
                      <a:pt x="9478" y="3204"/>
                      <a:pt x="9595" y="3231"/>
                      <a:pt x="9710" y="3244"/>
                    </a:cubicBezTo>
                    <a:cubicBezTo>
                      <a:pt x="10057" y="3284"/>
                      <a:pt x="10327" y="3464"/>
                      <a:pt x="10563" y="3707"/>
                    </a:cubicBezTo>
                    <a:cubicBezTo>
                      <a:pt x="10706" y="3857"/>
                      <a:pt x="10763" y="4046"/>
                      <a:pt x="10777" y="4236"/>
                    </a:cubicBezTo>
                    <a:cubicBezTo>
                      <a:pt x="10803" y="4619"/>
                      <a:pt x="10806" y="5002"/>
                      <a:pt x="10820" y="5405"/>
                    </a:cubicBezTo>
                    <a:cubicBezTo>
                      <a:pt x="10627" y="5318"/>
                      <a:pt x="10445" y="5282"/>
                      <a:pt x="10272" y="5282"/>
                    </a:cubicBezTo>
                    <a:cubicBezTo>
                      <a:pt x="9906" y="5282"/>
                      <a:pt x="9579" y="5447"/>
                      <a:pt x="9265" y="5655"/>
                    </a:cubicBezTo>
                    <a:cubicBezTo>
                      <a:pt x="8891" y="5901"/>
                      <a:pt x="8636" y="6254"/>
                      <a:pt x="8459" y="6660"/>
                    </a:cubicBezTo>
                    <a:cubicBezTo>
                      <a:pt x="8279" y="7067"/>
                      <a:pt x="8166" y="7493"/>
                      <a:pt x="8146" y="7939"/>
                    </a:cubicBezTo>
                    <a:cubicBezTo>
                      <a:pt x="8142" y="8072"/>
                      <a:pt x="8162" y="8209"/>
                      <a:pt x="8172" y="8352"/>
                    </a:cubicBezTo>
                    <a:cubicBezTo>
                      <a:pt x="7660" y="8426"/>
                      <a:pt x="7131" y="8466"/>
                      <a:pt x="6596" y="8466"/>
                    </a:cubicBezTo>
                    <a:cubicBezTo>
                      <a:pt x="6575" y="8466"/>
                      <a:pt x="6554" y="8466"/>
                      <a:pt x="6534" y="8466"/>
                    </a:cubicBezTo>
                    <a:cubicBezTo>
                      <a:pt x="6554" y="7913"/>
                      <a:pt x="6328" y="7516"/>
                      <a:pt x="5842" y="7267"/>
                    </a:cubicBezTo>
                    <a:cubicBezTo>
                      <a:pt x="6005" y="6887"/>
                      <a:pt x="6154" y="6508"/>
                      <a:pt x="6334" y="6144"/>
                    </a:cubicBezTo>
                    <a:cubicBezTo>
                      <a:pt x="6734" y="5329"/>
                      <a:pt x="7203" y="4556"/>
                      <a:pt x="7803" y="3866"/>
                    </a:cubicBezTo>
                    <a:cubicBezTo>
                      <a:pt x="7892" y="3763"/>
                      <a:pt x="7992" y="3671"/>
                      <a:pt x="8092" y="3577"/>
                    </a:cubicBezTo>
                    <a:cubicBezTo>
                      <a:pt x="8391" y="3297"/>
                      <a:pt x="8741" y="3177"/>
                      <a:pt x="9127" y="3177"/>
                    </a:cubicBezTo>
                    <a:close/>
                    <a:moveTo>
                      <a:pt x="13018" y="5792"/>
                    </a:moveTo>
                    <a:cubicBezTo>
                      <a:pt x="13018" y="5795"/>
                      <a:pt x="13027" y="5815"/>
                      <a:pt x="13027" y="5835"/>
                    </a:cubicBezTo>
                    <a:cubicBezTo>
                      <a:pt x="13038" y="6071"/>
                      <a:pt x="13047" y="6308"/>
                      <a:pt x="13051" y="6548"/>
                    </a:cubicBezTo>
                    <a:cubicBezTo>
                      <a:pt x="13051" y="6588"/>
                      <a:pt x="13031" y="6637"/>
                      <a:pt x="13007" y="6674"/>
                    </a:cubicBezTo>
                    <a:cubicBezTo>
                      <a:pt x="12855" y="6920"/>
                      <a:pt x="12652" y="7117"/>
                      <a:pt x="12428" y="7293"/>
                    </a:cubicBezTo>
                    <a:cubicBezTo>
                      <a:pt x="11565" y="7976"/>
                      <a:pt x="10600" y="8466"/>
                      <a:pt x="9544" y="8769"/>
                    </a:cubicBezTo>
                    <a:cubicBezTo>
                      <a:pt x="8554" y="9052"/>
                      <a:pt x="7541" y="9169"/>
                      <a:pt x="6519" y="9169"/>
                    </a:cubicBezTo>
                    <a:cubicBezTo>
                      <a:pt x="6284" y="9169"/>
                      <a:pt x="6048" y="9163"/>
                      <a:pt x="5811" y="9151"/>
                    </a:cubicBezTo>
                    <a:cubicBezTo>
                      <a:pt x="5362" y="9128"/>
                      <a:pt x="4906" y="9118"/>
                      <a:pt x="4463" y="9045"/>
                    </a:cubicBezTo>
                    <a:cubicBezTo>
                      <a:pt x="3884" y="8948"/>
                      <a:pt x="3327" y="8749"/>
                      <a:pt x="2778" y="8532"/>
                    </a:cubicBezTo>
                    <a:cubicBezTo>
                      <a:pt x="2478" y="8412"/>
                      <a:pt x="2169" y="8309"/>
                      <a:pt x="1886" y="8152"/>
                    </a:cubicBezTo>
                    <a:cubicBezTo>
                      <a:pt x="1469" y="7922"/>
                      <a:pt x="1066" y="7663"/>
                      <a:pt x="670" y="7396"/>
                    </a:cubicBezTo>
                    <a:cubicBezTo>
                      <a:pt x="527" y="7300"/>
                      <a:pt x="424" y="7143"/>
                      <a:pt x="304" y="7014"/>
                    </a:cubicBezTo>
                    <a:cubicBezTo>
                      <a:pt x="294" y="7003"/>
                      <a:pt x="287" y="6983"/>
                      <a:pt x="287" y="6970"/>
                    </a:cubicBezTo>
                    <a:lnTo>
                      <a:pt x="287" y="6131"/>
                    </a:lnTo>
                    <a:lnTo>
                      <a:pt x="317" y="6131"/>
                    </a:lnTo>
                    <a:cubicBezTo>
                      <a:pt x="807" y="7117"/>
                      <a:pt x="1675" y="7636"/>
                      <a:pt x="2645" y="8033"/>
                    </a:cubicBezTo>
                    <a:cubicBezTo>
                      <a:pt x="3510" y="8389"/>
                      <a:pt x="4420" y="8572"/>
                      <a:pt x="5352" y="8658"/>
                    </a:cubicBezTo>
                    <a:cubicBezTo>
                      <a:pt x="5744" y="8696"/>
                      <a:pt x="6137" y="8715"/>
                      <a:pt x="6529" y="8715"/>
                    </a:cubicBezTo>
                    <a:cubicBezTo>
                      <a:pt x="7211" y="8715"/>
                      <a:pt x="7892" y="8657"/>
                      <a:pt x="8568" y="8538"/>
                    </a:cubicBezTo>
                    <a:cubicBezTo>
                      <a:pt x="9584" y="8362"/>
                      <a:pt x="10560" y="8066"/>
                      <a:pt x="11449" y="7533"/>
                    </a:cubicBezTo>
                    <a:cubicBezTo>
                      <a:pt x="11955" y="7233"/>
                      <a:pt x="12408" y="6871"/>
                      <a:pt x="12724" y="6364"/>
                    </a:cubicBezTo>
                    <a:cubicBezTo>
                      <a:pt x="12838" y="6181"/>
                      <a:pt x="12921" y="5981"/>
                      <a:pt x="13018" y="5792"/>
                    </a:cubicBezTo>
                    <a:close/>
                    <a:moveTo>
                      <a:pt x="13021" y="7063"/>
                    </a:moveTo>
                    <a:cubicBezTo>
                      <a:pt x="12987" y="7423"/>
                      <a:pt x="12927" y="7762"/>
                      <a:pt x="12824" y="8089"/>
                    </a:cubicBezTo>
                    <a:cubicBezTo>
                      <a:pt x="12158" y="10224"/>
                      <a:pt x="10743" y="11649"/>
                      <a:pt x="8639" y="12331"/>
                    </a:cubicBezTo>
                    <a:cubicBezTo>
                      <a:pt x="7901" y="12571"/>
                      <a:pt x="7178" y="12691"/>
                      <a:pt x="6473" y="12691"/>
                    </a:cubicBezTo>
                    <a:cubicBezTo>
                      <a:pt x="5087" y="12691"/>
                      <a:pt x="3771" y="12226"/>
                      <a:pt x="2555" y="11292"/>
                    </a:cubicBezTo>
                    <a:cubicBezTo>
                      <a:pt x="1316" y="10344"/>
                      <a:pt x="587" y="9068"/>
                      <a:pt x="337" y="7523"/>
                    </a:cubicBezTo>
                    <a:cubicBezTo>
                      <a:pt x="330" y="7487"/>
                      <a:pt x="330" y="7453"/>
                      <a:pt x="327" y="7433"/>
                    </a:cubicBezTo>
                    <a:lnTo>
                      <a:pt x="327" y="7433"/>
                    </a:lnTo>
                    <a:cubicBezTo>
                      <a:pt x="580" y="7607"/>
                      <a:pt x="830" y="7790"/>
                      <a:pt x="1093" y="7953"/>
                    </a:cubicBezTo>
                    <a:cubicBezTo>
                      <a:pt x="1336" y="8109"/>
                      <a:pt x="1583" y="8266"/>
                      <a:pt x="1846" y="8389"/>
                    </a:cubicBezTo>
                    <a:cubicBezTo>
                      <a:pt x="2631" y="8755"/>
                      <a:pt x="3444" y="9055"/>
                      <a:pt x="4290" y="9248"/>
                    </a:cubicBezTo>
                    <a:cubicBezTo>
                      <a:pt x="4623" y="9321"/>
                      <a:pt x="4972" y="9348"/>
                      <a:pt x="5315" y="9358"/>
                    </a:cubicBezTo>
                    <a:cubicBezTo>
                      <a:pt x="5737" y="9368"/>
                      <a:pt x="6158" y="9376"/>
                      <a:pt x="6579" y="9376"/>
                    </a:cubicBezTo>
                    <a:cubicBezTo>
                      <a:pt x="6846" y="9376"/>
                      <a:pt x="7113" y="9373"/>
                      <a:pt x="7380" y="9365"/>
                    </a:cubicBezTo>
                    <a:cubicBezTo>
                      <a:pt x="8046" y="9348"/>
                      <a:pt x="8702" y="9218"/>
                      <a:pt x="9348" y="9058"/>
                    </a:cubicBezTo>
                    <a:cubicBezTo>
                      <a:pt x="10566" y="8752"/>
                      <a:pt x="11662" y="8199"/>
                      <a:pt x="12641" y="7416"/>
                    </a:cubicBezTo>
                    <a:cubicBezTo>
                      <a:pt x="12771" y="7313"/>
                      <a:pt x="12884" y="7190"/>
                      <a:pt x="13021" y="7063"/>
                    </a:cubicBezTo>
                    <a:close/>
                    <a:moveTo>
                      <a:pt x="10626" y="0"/>
                    </a:moveTo>
                    <a:cubicBezTo>
                      <a:pt x="10472" y="0"/>
                      <a:pt x="10321" y="44"/>
                      <a:pt x="10244" y="220"/>
                    </a:cubicBezTo>
                    <a:cubicBezTo>
                      <a:pt x="10054" y="650"/>
                      <a:pt x="9847" y="1073"/>
                      <a:pt x="9658" y="1502"/>
                    </a:cubicBezTo>
                    <a:cubicBezTo>
                      <a:pt x="9558" y="1736"/>
                      <a:pt x="9478" y="1979"/>
                      <a:pt x="9391" y="2215"/>
                    </a:cubicBezTo>
                    <a:cubicBezTo>
                      <a:pt x="9380" y="2215"/>
                      <a:pt x="9372" y="2217"/>
                      <a:pt x="9365" y="2217"/>
                    </a:cubicBezTo>
                    <a:cubicBezTo>
                      <a:pt x="9361" y="2217"/>
                      <a:pt x="9358" y="2216"/>
                      <a:pt x="9355" y="2215"/>
                    </a:cubicBezTo>
                    <a:cubicBezTo>
                      <a:pt x="9331" y="2212"/>
                      <a:pt x="9311" y="2208"/>
                      <a:pt x="9288" y="2202"/>
                    </a:cubicBezTo>
                    <a:cubicBezTo>
                      <a:pt x="8450" y="2012"/>
                      <a:pt x="7603" y="1920"/>
                      <a:pt x="6748" y="1920"/>
                    </a:cubicBezTo>
                    <a:cubicBezTo>
                      <a:pt x="6676" y="1920"/>
                      <a:pt x="6603" y="1921"/>
                      <a:pt x="6531" y="1922"/>
                    </a:cubicBezTo>
                    <a:cubicBezTo>
                      <a:pt x="5485" y="1935"/>
                      <a:pt x="4456" y="2072"/>
                      <a:pt x="3454" y="2375"/>
                    </a:cubicBezTo>
                    <a:cubicBezTo>
                      <a:pt x="3435" y="2381"/>
                      <a:pt x="3419" y="2385"/>
                      <a:pt x="3405" y="2385"/>
                    </a:cubicBezTo>
                    <a:cubicBezTo>
                      <a:pt x="3379" y="2385"/>
                      <a:pt x="3359" y="2371"/>
                      <a:pt x="3344" y="2332"/>
                    </a:cubicBezTo>
                    <a:cubicBezTo>
                      <a:pt x="3224" y="2059"/>
                      <a:pt x="3108" y="1785"/>
                      <a:pt x="2974" y="1519"/>
                    </a:cubicBezTo>
                    <a:cubicBezTo>
                      <a:pt x="2845" y="1253"/>
                      <a:pt x="2708" y="989"/>
                      <a:pt x="2551" y="737"/>
                    </a:cubicBezTo>
                    <a:cubicBezTo>
                      <a:pt x="2417" y="523"/>
                      <a:pt x="2265" y="426"/>
                      <a:pt x="2057" y="426"/>
                    </a:cubicBezTo>
                    <a:cubicBezTo>
                      <a:pt x="1992" y="426"/>
                      <a:pt x="1922" y="436"/>
                      <a:pt x="1846" y="454"/>
                    </a:cubicBezTo>
                    <a:cubicBezTo>
                      <a:pt x="1479" y="540"/>
                      <a:pt x="1053" y="900"/>
                      <a:pt x="1233" y="1449"/>
                    </a:cubicBezTo>
                    <a:cubicBezTo>
                      <a:pt x="1283" y="1605"/>
                      <a:pt x="1333" y="1762"/>
                      <a:pt x="1403" y="1908"/>
                    </a:cubicBezTo>
                    <a:cubicBezTo>
                      <a:pt x="1572" y="2272"/>
                      <a:pt x="1755" y="2628"/>
                      <a:pt x="1938" y="3001"/>
                    </a:cubicBezTo>
                    <a:cubicBezTo>
                      <a:pt x="1909" y="3018"/>
                      <a:pt x="1872" y="3034"/>
                      <a:pt x="1842" y="3058"/>
                    </a:cubicBezTo>
                    <a:cubicBezTo>
                      <a:pt x="1566" y="3257"/>
                      <a:pt x="1276" y="3444"/>
                      <a:pt x="1019" y="3663"/>
                    </a:cubicBezTo>
                    <a:cubicBezTo>
                      <a:pt x="633" y="4003"/>
                      <a:pt x="337" y="4413"/>
                      <a:pt x="220" y="4925"/>
                    </a:cubicBezTo>
                    <a:cubicBezTo>
                      <a:pt x="147" y="5262"/>
                      <a:pt x="100" y="5609"/>
                      <a:pt x="60" y="5951"/>
                    </a:cubicBezTo>
                    <a:cubicBezTo>
                      <a:pt x="0" y="6500"/>
                      <a:pt x="4" y="7054"/>
                      <a:pt x="94" y="7603"/>
                    </a:cubicBezTo>
                    <a:cubicBezTo>
                      <a:pt x="364" y="9221"/>
                      <a:pt x="1146" y="10550"/>
                      <a:pt x="2451" y="11539"/>
                    </a:cubicBezTo>
                    <a:cubicBezTo>
                      <a:pt x="3686" y="12476"/>
                      <a:pt x="5038" y="12935"/>
                      <a:pt x="6480" y="12935"/>
                    </a:cubicBezTo>
                    <a:cubicBezTo>
                      <a:pt x="7022" y="12935"/>
                      <a:pt x="7577" y="12870"/>
                      <a:pt x="8142" y="12741"/>
                    </a:cubicBezTo>
                    <a:cubicBezTo>
                      <a:pt x="9981" y="12322"/>
                      <a:pt x="11426" y="11303"/>
                      <a:pt x="12401" y="9680"/>
                    </a:cubicBezTo>
                    <a:cubicBezTo>
                      <a:pt x="13204" y="8349"/>
                      <a:pt x="13483" y="6910"/>
                      <a:pt x="13157" y="5372"/>
                    </a:cubicBezTo>
                    <a:cubicBezTo>
                      <a:pt x="13151" y="5338"/>
                      <a:pt x="13154" y="5298"/>
                      <a:pt x="13161" y="5265"/>
                    </a:cubicBezTo>
                    <a:cubicBezTo>
                      <a:pt x="13231" y="4976"/>
                      <a:pt x="13307" y="4690"/>
                      <a:pt x="13367" y="4399"/>
                    </a:cubicBezTo>
                    <a:cubicBezTo>
                      <a:pt x="13427" y="4110"/>
                      <a:pt x="13417" y="3817"/>
                      <a:pt x="13317" y="3537"/>
                    </a:cubicBezTo>
                    <a:cubicBezTo>
                      <a:pt x="13217" y="3267"/>
                      <a:pt x="13041" y="3067"/>
                      <a:pt x="12738" y="3031"/>
                    </a:cubicBezTo>
                    <a:cubicBezTo>
                      <a:pt x="12709" y="3027"/>
                      <a:pt x="12680" y="3025"/>
                      <a:pt x="12652" y="3025"/>
                    </a:cubicBezTo>
                    <a:cubicBezTo>
                      <a:pt x="12458" y="3025"/>
                      <a:pt x="12290" y="3113"/>
                      <a:pt x="12142" y="3241"/>
                    </a:cubicBezTo>
                    <a:cubicBezTo>
                      <a:pt x="12092" y="3284"/>
                      <a:pt x="12045" y="3331"/>
                      <a:pt x="12012" y="3364"/>
                    </a:cubicBezTo>
                    <a:cubicBezTo>
                      <a:pt x="11665" y="3157"/>
                      <a:pt x="11329" y="2954"/>
                      <a:pt x="10983" y="2744"/>
                    </a:cubicBezTo>
                    <a:cubicBezTo>
                      <a:pt x="11089" y="2558"/>
                      <a:pt x="11199" y="2372"/>
                      <a:pt x="11306" y="2175"/>
                    </a:cubicBezTo>
                    <a:cubicBezTo>
                      <a:pt x="11486" y="1842"/>
                      <a:pt x="11669" y="1506"/>
                      <a:pt x="11836" y="1163"/>
                    </a:cubicBezTo>
                    <a:cubicBezTo>
                      <a:pt x="11932" y="960"/>
                      <a:pt x="11955" y="730"/>
                      <a:pt x="11776" y="554"/>
                    </a:cubicBezTo>
                    <a:cubicBezTo>
                      <a:pt x="11462" y="247"/>
                      <a:pt x="11099" y="14"/>
                      <a:pt x="10643" y="1"/>
                    </a:cubicBezTo>
                    <a:cubicBezTo>
                      <a:pt x="10637" y="1"/>
                      <a:pt x="10632" y="0"/>
                      <a:pt x="106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6273263" y="2780288"/>
                <a:ext cx="252556" cy="509697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3891" extrusionOk="0">
                    <a:moveTo>
                      <a:pt x="909" y="1862"/>
                    </a:moveTo>
                    <a:cubicBezTo>
                      <a:pt x="1013" y="1925"/>
                      <a:pt x="1109" y="1985"/>
                      <a:pt x="1209" y="2045"/>
                    </a:cubicBezTo>
                    <a:cubicBezTo>
                      <a:pt x="1119" y="2201"/>
                      <a:pt x="1033" y="2351"/>
                      <a:pt x="942" y="2504"/>
                    </a:cubicBezTo>
                    <a:cubicBezTo>
                      <a:pt x="843" y="2458"/>
                      <a:pt x="746" y="2414"/>
                      <a:pt x="643" y="2364"/>
                    </a:cubicBezTo>
                    <a:cubicBezTo>
                      <a:pt x="729" y="2198"/>
                      <a:pt x="816" y="2034"/>
                      <a:pt x="909" y="1862"/>
                    </a:cubicBezTo>
                    <a:close/>
                    <a:moveTo>
                      <a:pt x="1892" y="0"/>
                    </a:moveTo>
                    <a:cubicBezTo>
                      <a:pt x="1842" y="23"/>
                      <a:pt x="1778" y="33"/>
                      <a:pt x="1742" y="67"/>
                    </a:cubicBezTo>
                    <a:cubicBezTo>
                      <a:pt x="1678" y="133"/>
                      <a:pt x="1622" y="210"/>
                      <a:pt x="1572" y="290"/>
                    </a:cubicBezTo>
                    <a:cubicBezTo>
                      <a:pt x="1345" y="660"/>
                      <a:pt x="1119" y="1032"/>
                      <a:pt x="896" y="1405"/>
                    </a:cubicBezTo>
                    <a:cubicBezTo>
                      <a:pt x="856" y="1473"/>
                      <a:pt x="821" y="1537"/>
                      <a:pt x="752" y="1537"/>
                    </a:cubicBezTo>
                    <a:cubicBezTo>
                      <a:pt x="730" y="1537"/>
                      <a:pt x="704" y="1530"/>
                      <a:pt x="673" y="1515"/>
                    </a:cubicBezTo>
                    <a:cubicBezTo>
                      <a:pt x="669" y="1513"/>
                      <a:pt x="664" y="1512"/>
                      <a:pt x="659" y="1512"/>
                    </a:cubicBezTo>
                    <a:cubicBezTo>
                      <a:pt x="630" y="1512"/>
                      <a:pt x="585" y="1532"/>
                      <a:pt x="583" y="1548"/>
                    </a:cubicBezTo>
                    <a:cubicBezTo>
                      <a:pt x="573" y="1579"/>
                      <a:pt x="586" y="1622"/>
                      <a:pt x="606" y="1651"/>
                    </a:cubicBezTo>
                    <a:cubicBezTo>
                      <a:pt x="626" y="1685"/>
                      <a:pt x="666" y="1705"/>
                      <a:pt x="699" y="1735"/>
                    </a:cubicBezTo>
                    <a:cubicBezTo>
                      <a:pt x="606" y="1918"/>
                      <a:pt x="513" y="2098"/>
                      <a:pt x="420" y="2278"/>
                    </a:cubicBezTo>
                    <a:cubicBezTo>
                      <a:pt x="357" y="2261"/>
                      <a:pt x="303" y="2238"/>
                      <a:pt x="246" y="2234"/>
                    </a:cubicBezTo>
                    <a:cubicBezTo>
                      <a:pt x="217" y="2234"/>
                      <a:pt x="177" y="2254"/>
                      <a:pt x="160" y="2281"/>
                    </a:cubicBezTo>
                    <a:cubicBezTo>
                      <a:pt x="150" y="2298"/>
                      <a:pt x="166" y="2344"/>
                      <a:pt x="186" y="2364"/>
                    </a:cubicBezTo>
                    <a:cubicBezTo>
                      <a:pt x="226" y="2404"/>
                      <a:pt x="277" y="2434"/>
                      <a:pt x="326" y="2471"/>
                    </a:cubicBezTo>
                    <a:cubicBezTo>
                      <a:pt x="250" y="2627"/>
                      <a:pt x="177" y="2777"/>
                      <a:pt x="103" y="2933"/>
                    </a:cubicBezTo>
                    <a:cubicBezTo>
                      <a:pt x="67" y="3010"/>
                      <a:pt x="34" y="3093"/>
                      <a:pt x="10" y="3177"/>
                    </a:cubicBezTo>
                    <a:cubicBezTo>
                      <a:pt x="0" y="3213"/>
                      <a:pt x="23" y="3260"/>
                      <a:pt x="34" y="3303"/>
                    </a:cubicBezTo>
                    <a:cubicBezTo>
                      <a:pt x="67" y="3283"/>
                      <a:pt x="114" y="3270"/>
                      <a:pt x="137" y="3240"/>
                    </a:cubicBezTo>
                    <a:cubicBezTo>
                      <a:pt x="214" y="3133"/>
                      <a:pt x="283" y="3024"/>
                      <a:pt x="353" y="2913"/>
                    </a:cubicBezTo>
                    <a:cubicBezTo>
                      <a:pt x="417" y="2804"/>
                      <a:pt x="473" y="2690"/>
                      <a:pt x="540" y="2574"/>
                    </a:cubicBezTo>
                    <a:cubicBezTo>
                      <a:pt x="636" y="2621"/>
                      <a:pt x="726" y="2667"/>
                      <a:pt x="823" y="2714"/>
                    </a:cubicBezTo>
                    <a:cubicBezTo>
                      <a:pt x="789" y="2773"/>
                      <a:pt x="763" y="2821"/>
                      <a:pt x="739" y="2867"/>
                    </a:cubicBezTo>
                    <a:cubicBezTo>
                      <a:pt x="616" y="3127"/>
                      <a:pt x="486" y="3383"/>
                      <a:pt x="369" y="3646"/>
                    </a:cubicBezTo>
                    <a:cubicBezTo>
                      <a:pt x="337" y="3720"/>
                      <a:pt x="257" y="3840"/>
                      <a:pt x="353" y="3883"/>
                    </a:cubicBezTo>
                    <a:cubicBezTo>
                      <a:pt x="365" y="3888"/>
                      <a:pt x="376" y="3891"/>
                      <a:pt x="386" y="3891"/>
                    </a:cubicBezTo>
                    <a:cubicBezTo>
                      <a:pt x="454" y="3891"/>
                      <a:pt x="491" y="3777"/>
                      <a:pt x="526" y="3713"/>
                    </a:cubicBezTo>
                    <a:cubicBezTo>
                      <a:pt x="680" y="3453"/>
                      <a:pt x="823" y="3190"/>
                      <a:pt x="969" y="2927"/>
                    </a:cubicBezTo>
                    <a:cubicBezTo>
                      <a:pt x="989" y="2893"/>
                      <a:pt x="1009" y="2861"/>
                      <a:pt x="1029" y="2827"/>
                    </a:cubicBezTo>
                    <a:cubicBezTo>
                      <a:pt x="1122" y="2867"/>
                      <a:pt x="1202" y="2907"/>
                      <a:pt x="1285" y="2937"/>
                    </a:cubicBezTo>
                    <a:cubicBezTo>
                      <a:pt x="1376" y="2970"/>
                      <a:pt x="1468" y="3004"/>
                      <a:pt x="1565" y="3020"/>
                    </a:cubicBezTo>
                    <a:cubicBezTo>
                      <a:pt x="1568" y="3021"/>
                      <a:pt x="1571" y="3021"/>
                      <a:pt x="1574" y="3021"/>
                    </a:cubicBezTo>
                    <a:cubicBezTo>
                      <a:pt x="1609" y="3021"/>
                      <a:pt x="1652" y="2989"/>
                      <a:pt x="1695" y="2973"/>
                    </a:cubicBezTo>
                    <a:cubicBezTo>
                      <a:pt x="1675" y="2933"/>
                      <a:pt x="1665" y="2884"/>
                      <a:pt x="1632" y="2861"/>
                    </a:cubicBezTo>
                    <a:cubicBezTo>
                      <a:pt x="1568" y="2813"/>
                      <a:pt x="1495" y="2781"/>
                      <a:pt x="1425" y="2744"/>
                    </a:cubicBezTo>
                    <a:cubicBezTo>
                      <a:pt x="1336" y="2701"/>
                      <a:pt x="1245" y="2661"/>
                      <a:pt x="1149" y="2614"/>
                    </a:cubicBezTo>
                    <a:cubicBezTo>
                      <a:pt x="1239" y="2461"/>
                      <a:pt x="1322" y="2318"/>
                      <a:pt x="1405" y="2174"/>
                    </a:cubicBezTo>
                    <a:cubicBezTo>
                      <a:pt x="1479" y="2211"/>
                      <a:pt x="1535" y="2244"/>
                      <a:pt x="1599" y="2268"/>
                    </a:cubicBezTo>
                    <a:cubicBezTo>
                      <a:pt x="1621" y="2277"/>
                      <a:pt x="1645" y="2283"/>
                      <a:pt x="1667" y="2283"/>
                    </a:cubicBezTo>
                    <a:cubicBezTo>
                      <a:pt x="1705" y="2283"/>
                      <a:pt x="1739" y="2266"/>
                      <a:pt x="1752" y="2224"/>
                    </a:cubicBezTo>
                    <a:cubicBezTo>
                      <a:pt x="1765" y="2184"/>
                      <a:pt x="1735" y="2118"/>
                      <a:pt x="1705" y="2081"/>
                    </a:cubicBezTo>
                    <a:cubicBezTo>
                      <a:pt x="1662" y="2031"/>
                      <a:pt x="1595" y="1998"/>
                      <a:pt x="1542" y="1961"/>
                    </a:cubicBezTo>
                    <a:cubicBezTo>
                      <a:pt x="1632" y="1798"/>
                      <a:pt x="1722" y="1645"/>
                      <a:pt x="1802" y="1488"/>
                    </a:cubicBezTo>
                    <a:cubicBezTo>
                      <a:pt x="1828" y="1432"/>
                      <a:pt x="1845" y="1368"/>
                      <a:pt x="1852" y="1305"/>
                    </a:cubicBezTo>
                    <a:cubicBezTo>
                      <a:pt x="1858" y="1262"/>
                      <a:pt x="1842" y="1238"/>
                      <a:pt x="1815" y="1238"/>
                    </a:cubicBezTo>
                    <a:cubicBezTo>
                      <a:pt x="1801" y="1238"/>
                      <a:pt x="1783" y="1245"/>
                      <a:pt x="1765" y="1259"/>
                    </a:cubicBezTo>
                    <a:cubicBezTo>
                      <a:pt x="1712" y="1302"/>
                      <a:pt x="1665" y="1355"/>
                      <a:pt x="1622" y="1412"/>
                    </a:cubicBezTo>
                    <a:cubicBezTo>
                      <a:pt x="1525" y="1548"/>
                      <a:pt x="1432" y="1691"/>
                      <a:pt x="1336" y="1834"/>
                    </a:cubicBezTo>
                    <a:cubicBezTo>
                      <a:pt x="1229" y="1778"/>
                      <a:pt x="1133" y="1722"/>
                      <a:pt x="1026" y="1662"/>
                    </a:cubicBezTo>
                    <a:cubicBezTo>
                      <a:pt x="1056" y="1608"/>
                      <a:pt x="1082" y="1565"/>
                      <a:pt x="1109" y="1522"/>
                    </a:cubicBezTo>
                    <a:cubicBezTo>
                      <a:pt x="1359" y="1089"/>
                      <a:pt x="1612" y="656"/>
                      <a:pt x="1862" y="220"/>
                    </a:cubicBezTo>
                    <a:cubicBezTo>
                      <a:pt x="1895" y="163"/>
                      <a:pt x="1905" y="93"/>
                      <a:pt x="1928" y="33"/>
                    </a:cubicBezTo>
                    <a:cubicBezTo>
                      <a:pt x="1915" y="20"/>
                      <a:pt x="1905" y="10"/>
                      <a:pt x="18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5729272" y="2751864"/>
                <a:ext cx="181165" cy="26356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2012" extrusionOk="0">
                    <a:moveTo>
                      <a:pt x="773" y="1"/>
                    </a:moveTo>
                    <a:cubicBezTo>
                      <a:pt x="537" y="207"/>
                      <a:pt x="534" y="533"/>
                      <a:pt x="407" y="803"/>
                    </a:cubicBezTo>
                    <a:cubicBezTo>
                      <a:pt x="351" y="777"/>
                      <a:pt x="300" y="750"/>
                      <a:pt x="247" y="733"/>
                    </a:cubicBezTo>
                    <a:cubicBezTo>
                      <a:pt x="207" y="720"/>
                      <a:pt x="161" y="697"/>
                      <a:pt x="120" y="697"/>
                    </a:cubicBezTo>
                    <a:cubicBezTo>
                      <a:pt x="90" y="697"/>
                      <a:pt x="62" y="710"/>
                      <a:pt x="44" y="750"/>
                    </a:cubicBezTo>
                    <a:cubicBezTo>
                      <a:pt x="1" y="837"/>
                      <a:pt x="97" y="866"/>
                      <a:pt x="151" y="903"/>
                    </a:cubicBezTo>
                    <a:cubicBezTo>
                      <a:pt x="343" y="1026"/>
                      <a:pt x="340" y="1026"/>
                      <a:pt x="294" y="1246"/>
                    </a:cubicBezTo>
                    <a:cubicBezTo>
                      <a:pt x="267" y="1376"/>
                      <a:pt x="244" y="1509"/>
                      <a:pt x="231" y="1642"/>
                    </a:cubicBezTo>
                    <a:cubicBezTo>
                      <a:pt x="227" y="1679"/>
                      <a:pt x="267" y="1719"/>
                      <a:pt x="284" y="1756"/>
                    </a:cubicBezTo>
                    <a:cubicBezTo>
                      <a:pt x="317" y="1732"/>
                      <a:pt x="360" y="1712"/>
                      <a:pt x="377" y="1679"/>
                    </a:cubicBezTo>
                    <a:cubicBezTo>
                      <a:pt x="407" y="1625"/>
                      <a:pt x="423" y="1562"/>
                      <a:pt x="443" y="1502"/>
                    </a:cubicBezTo>
                    <a:cubicBezTo>
                      <a:pt x="477" y="1392"/>
                      <a:pt x="506" y="1279"/>
                      <a:pt x="540" y="1156"/>
                    </a:cubicBezTo>
                    <a:cubicBezTo>
                      <a:pt x="617" y="1206"/>
                      <a:pt x="677" y="1243"/>
                      <a:pt x="743" y="1286"/>
                    </a:cubicBezTo>
                    <a:cubicBezTo>
                      <a:pt x="717" y="1406"/>
                      <a:pt x="683" y="1516"/>
                      <a:pt x="663" y="1625"/>
                    </a:cubicBezTo>
                    <a:cubicBezTo>
                      <a:pt x="643" y="1736"/>
                      <a:pt x="637" y="1845"/>
                      <a:pt x="626" y="1952"/>
                    </a:cubicBezTo>
                    <a:cubicBezTo>
                      <a:pt x="626" y="1971"/>
                      <a:pt x="650" y="2011"/>
                      <a:pt x="663" y="2011"/>
                    </a:cubicBezTo>
                    <a:cubicBezTo>
                      <a:pt x="686" y="2011"/>
                      <a:pt x="720" y="1999"/>
                      <a:pt x="733" y="1979"/>
                    </a:cubicBezTo>
                    <a:cubicBezTo>
                      <a:pt x="760" y="1939"/>
                      <a:pt x="773" y="1892"/>
                      <a:pt x="790" y="1848"/>
                    </a:cubicBezTo>
                    <a:cubicBezTo>
                      <a:pt x="837" y="1705"/>
                      <a:pt x="883" y="1559"/>
                      <a:pt x="930" y="1416"/>
                    </a:cubicBezTo>
                    <a:cubicBezTo>
                      <a:pt x="1036" y="1462"/>
                      <a:pt x="1130" y="1516"/>
                      <a:pt x="1230" y="1546"/>
                    </a:cubicBezTo>
                    <a:cubicBezTo>
                      <a:pt x="1236" y="1548"/>
                      <a:pt x="1243" y="1548"/>
                      <a:pt x="1250" y="1548"/>
                    </a:cubicBezTo>
                    <a:cubicBezTo>
                      <a:pt x="1290" y="1548"/>
                      <a:pt x="1338" y="1520"/>
                      <a:pt x="1382" y="1506"/>
                    </a:cubicBezTo>
                    <a:cubicBezTo>
                      <a:pt x="1362" y="1459"/>
                      <a:pt x="1353" y="1396"/>
                      <a:pt x="1316" y="1366"/>
                    </a:cubicBezTo>
                    <a:cubicBezTo>
                      <a:pt x="1243" y="1306"/>
                      <a:pt x="1156" y="1256"/>
                      <a:pt x="1073" y="1209"/>
                    </a:cubicBezTo>
                    <a:cubicBezTo>
                      <a:pt x="1020" y="1179"/>
                      <a:pt x="1010" y="1149"/>
                      <a:pt x="1026" y="1089"/>
                    </a:cubicBezTo>
                    <a:cubicBezTo>
                      <a:pt x="1086" y="886"/>
                      <a:pt x="1136" y="683"/>
                      <a:pt x="1183" y="477"/>
                    </a:cubicBezTo>
                    <a:cubicBezTo>
                      <a:pt x="1193" y="427"/>
                      <a:pt x="1173" y="370"/>
                      <a:pt x="1170" y="317"/>
                    </a:cubicBezTo>
                    <a:cubicBezTo>
                      <a:pt x="1153" y="313"/>
                      <a:pt x="1136" y="310"/>
                      <a:pt x="1119" y="310"/>
                    </a:cubicBezTo>
                    <a:cubicBezTo>
                      <a:pt x="920" y="507"/>
                      <a:pt x="936" y="803"/>
                      <a:pt x="810" y="1043"/>
                    </a:cubicBezTo>
                    <a:cubicBezTo>
                      <a:pt x="783" y="1026"/>
                      <a:pt x="760" y="1012"/>
                      <a:pt x="733" y="1000"/>
                    </a:cubicBezTo>
                    <a:cubicBezTo>
                      <a:pt x="634" y="960"/>
                      <a:pt x="610" y="903"/>
                      <a:pt x="646" y="793"/>
                    </a:cubicBezTo>
                    <a:cubicBezTo>
                      <a:pt x="710" y="600"/>
                      <a:pt x="753" y="400"/>
                      <a:pt x="800" y="204"/>
                    </a:cubicBezTo>
                    <a:cubicBezTo>
                      <a:pt x="813" y="141"/>
                      <a:pt x="806" y="73"/>
                      <a:pt x="810" y="10"/>
                    </a:cubicBezTo>
                    <a:cubicBezTo>
                      <a:pt x="797" y="7"/>
                      <a:pt x="786" y="4"/>
                      <a:pt x="7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3"/>
              <p:cNvSpPr/>
              <p:nvPr/>
            </p:nvSpPr>
            <p:spPr>
              <a:xfrm>
                <a:off x="5598808" y="3084833"/>
                <a:ext cx="72571" cy="81871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25" extrusionOk="0">
                    <a:moveTo>
                      <a:pt x="507" y="1"/>
                    </a:moveTo>
                    <a:cubicBezTo>
                      <a:pt x="468" y="1"/>
                      <a:pt x="395" y="34"/>
                      <a:pt x="354" y="59"/>
                    </a:cubicBezTo>
                    <a:cubicBezTo>
                      <a:pt x="194" y="162"/>
                      <a:pt x="84" y="309"/>
                      <a:pt x="21" y="485"/>
                    </a:cubicBezTo>
                    <a:cubicBezTo>
                      <a:pt x="8" y="522"/>
                      <a:pt x="1" y="599"/>
                      <a:pt x="44" y="619"/>
                    </a:cubicBezTo>
                    <a:cubicBezTo>
                      <a:pt x="51" y="623"/>
                      <a:pt x="59" y="625"/>
                      <a:pt x="68" y="625"/>
                    </a:cubicBezTo>
                    <a:cubicBezTo>
                      <a:pt x="103" y="625"/>
                      <a:pt x="142" y="589"/>
                      <a:pt x="164" y="562"/>
                    </a:cubicBezTo>
                    <a:cubicBezTo>
                      <a:pt x="274" y="432"/>
                      <a:pt x="374" y="296"/>
                      <a:pt x="474" y="156"/>
                    </a:cubicBezTo>
                    <a:cubicBezTo>
                      <a:pt x="500" y="119"/>
                      <a:pt x="554" y="22"/>
                      <a:pt x="527" y="6"/>
                    </a:cubicBezTo>
                    <a:cubicBezTo>
                      <a:pt x="523" y="2"/>
                      <a:pt x="516" y="1"/>
                      <a:pt x="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3"/>
              <p:cNvSpPr/>
              <p:nvPr/>
            </p:nvSpPr>
            <p:spPr>
              <a:xfrm>
                <a:off x="5645571" y="3130024"/>
                <a:ext cx="41132" cy="49385"/>
              </a:xfrm>
              <a:custGeom>
                <a:avLst/>
                <a:gdLst/>
                <a:ahLst/>
                <a:cxnLst/>
                <a:rect l="l" t="t" r="r" b="b"/>
                <a:pathLst>
                  <a:path w="314" h="377" extrusionOk="0">
                    <a:moveTo>
                      <a:pt x="294" y="0"/>
                    </a:moveTo>
                    <a:lnTo>
                      <a:pt x="294" y="0"/>
                    </a:lnTo>
                    <a:cubicBezTo>
                      <a:pt x="150" y="4"/>
                      <a:pt x="0" y="174"/>
                      <a:pt x="23" y="310"/>
                    </a:cubicBezTo>
                    <a:cubicBezTo>
                      <a:pt x="31" y="352"/>
                      <a:pt x="53" y="376"/>
                      <a:pt x="86" y="376"/>
                    </a:cubicBezTo>
                    <a:cubicBezTo>
                      <a:pt x="97" y="376"/>
                      <a:pt x="110" y="373"/>
                      <a:pt x="123" y="367"/>
                    </a:cubicBezTo>
                    <a:cubicBezTo>
                      <a:pt x="206" y="330"/>
                      <a:pt x="314" y="94"/>
                      <a:pt x="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6583310" y="3105922"/>
                <a:ext cx="86456" cy="18915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444" extrusionOk="0">
                    <a:moveTo>
                      <a:pt x="608" y="1"/>
                    </a:moveTo>
                    <a:cubicBezTo>
                      <a:pt x="535" y="1"/>
                      <a:pt x="488" y="44"/>
                      <a:pt x="447" y="88"/>
                    </a:cubicBezTo>
                    <a:cubicBezTo>
                      <a:pt x="111" y="427"/>
                      <a:pt x="0" y="837"/>
                      <a:pt x="74" y="1300"/>
                    </a:cubicBezTo>
                    <a:cubicBezTo>
                      <a:pt x="84" y="1350"/>
                      <a:pt x="134" y="1397"/>
                      <a:pt x="164" y="1443"/>
                    </a:cubicBezTo>
                    <a:cubicBezTo>
                      <a:pt x="180" y="1394"/>
                      <a:pt x="211" y="1346"/>
                      <a:pt x="214" y="1297"/>
                    </a:cubicBezTo>
                    <a:cubicBezTo>
                      <a:pt x="231" y="897"/>
                      <a:pt x="334" y="527"/>
                      <a:pt x="570" y="198"/>
                    </a:cubicBezTo>
                    <a:cubicBezTo>
                      <a:pt x="610" y="144"/>
                      <a:pt x="630" y="75"/>
                      <a:pt x="660" y="8"/>
                    </a:cubicBezTo>
                    <a:cubicBezTo>
                      <a:pt x="641" y="3"/>
                      <a:pt x="624" y="1"/>
                      <a:pt x="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6693732" y="3016196"/>
                <a:ext cx="96019" cy="57768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41" extrusionOk="0">
                    <a:moveTo>
                      <a:pt x="666" y="1"/>
                    </a:moveTo>
                    <a:cubicBezTo>
                      <a:pt x="413" y="7"/>
                      <a:pt x="196" y="84"/>
                      <a:pt x="33" y="284"/>
                    </a:cubicBezTo>
                    <a:cubicBezTo>
                      <a:pt x="17" y="300"/>
                      <a:pt x="4" y="324"/>
                      <a:pt x="4" y="347"/>
                    </a:cubicBezTo>
                    <a:cubicBezTo>
                      <a:pt x="1" y="377"/>
                      <a:pt x="1" y="420"/>
                      <a:pt x="21" y="433"/>
                    </a:cubicBezTo>
                    <a:cubicBezTo>
                      <a:pt x="27" y="438"/>
                      <a:pt x="38" y="441"/>
                      <a:pt x="50" y="441"/>
                    </a:cubicBezTo>
                    <a:cubicBezTo>
                      <a:pt x="70" y="441"/>
                      <a:pt x="93" y="435"/>
                      <a:pt x="107" y="427"/>
                    </a:cubicBezTo>
                    <a:cubicBezTo>
                      <a:pt x="253" y="353"/>
                      <a:pt x="396" y="280"/>
                      <a:pt x="533" y="197"/>
                    </a:cubicBezTo>
                    <a:cubicBezTo>
                      <a:pt x="603" y="157"/>
                      <a:pt x="663" y="104"/>
                      <a:pt x="733" y="50"/>
                    </a:cubicBezTo>
                    <a:cubicBezTo>
                      <a:pt x="703" y="21"/>
                      <a:pt x="700" y="13"/>
                      <a:pt x="693" y="10"/>
                    </a:cubicBezTo>
                    <a:cubicBezTo>
                      <a:pt x="683" y="7"/>
                      <a:pt x="673" y="1"/>
                      <a:pt x="6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3"/>
              <p:cNvSpPr/>
              <p:nvPr/>
            </p:nvSpPr>
            <p:spPr>
              <a:xfrm>
                <a:off x="6283218" y="2683358"/>
                <a:ext cx="140163" cy="65104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497" extrusionOk="0">
                    <a:moveTo>
                      <a:pt x="687" y="0"/>
                    </a:moveTo>
                    <a:cubicBezTo>
                      <a:pt x="443" y="0"/>
                      <a:pt x="177" y="123"/>
                      <a:pt x="47" y="313"/>
                    </a:cubicBezTo>
                    <a:cubicBezTo>
                      <a:pt x="27" y="341"/>
                      <a:pt x="11" y="370"/>
                      <a:pt x="4" y="404"/>
                    </a:cubicBezTo>
                    <a:cubicBezTo>
                      <a:pt x="1" y="427"/>
                      <a:pt x="1" y="467"/>
                      <a:pt x="18" y="484"/>
                    </a:cubicBezTo>
                    <a:cubicBezTo>
                      <a:pt x="27" y="492"/>
                      <a:pt x="48" y="496"/>
                      <a:pt x="67" y="496"/>
                    </a:cubicBezTo>
                    <a:cubicBezTo>
                      <a:pt x="80" y="496"/>
                      <a:pt x="92" y="494"/>
                      <a:pt x="101" y="490"/>
                    </a:cubicBezTo>
                    <a:cubicBezTo>
                      <a:pt x="147" y="470"/>
                      <a:pt x="187" y="441"/>
                      <a:pt x="227" y="410"/>
                    </a:cubicBezTo>
                    <a:cubicBezTo>
                      <a:pt x="390" y="297"/>
                      <a:pt x="559" y="216"/>
                      <a:pt x="755" y="216"/>
                    </a:cubicBezTo>
                    <a:cubicBezTo>
                      <a:pt x="795" y="216"/>
                      <a:pt x="837" y="220"/>
                      <a:pt x="880" y="227"/>
                    </a:cubicBezTo>
                    <a:cubicBezTo>
                      <a:pt x="888" y="228"/>
                      <a:pt x="896" y="229"/>
                      <a:pt x="904" y="229"/>
                    </a:cubicBezTo>
                    <a:cubicBezTo>
                      <a:pt x="954" y="229"/>
                      <a:pt x="1008" y="206"/>
                      <a:pt x="1057" y="197"/>
                    </a:cubicBezTo>
                    <a:cubicBezTo>
                      <a:pt x="1063" y="184"/>
                      <a:pt x="1066" y="167"/>
                      <a:pt x="1069" y="150"/>
                    </a:cubicBezTo>
                    <a:cubicBezTo>
                      <a:pt x="1013" y="114"/>
                      <a:pt x="963" y="61"/>
                      <a:pt x="903" y="37"/>
                    </a:cubicBezTo>
                    <a:cubicBezTo>
                      <a:pt x="836" y="12"/>
                      <a:pt x="763" y="0"/>
                      <a:pt x="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3"/>
              <p:cNvSpPr/>
              <p:nvPr/>
            </p:nvSpPr>
            <p:spPr>
              <a:xfrm>
                <a:off x="6032639" y="3050122"/>
                <a:ext cx="78858" cy="4047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09" extrusionOk="0">
                    <a:moveTo>
                      <a:pt x="509" y="0"/>
                    </a:moveTo>
                    <a:cubicBezTo>
                      <a:pt x="368" y="0"/>
                      <a:pt x="53" y="117"/>
                      <a:pt x="16" y="231"/>
                    </a:cubicBezTo>
                    <a:cubicBezTo>
                      <a:pt x="1" y="284"/>
                      <a:pt x="20" y="308"/>
                      <a:pt x="53" y="308"/>
                    </a:cubicBezTo>
                    <a:cubicBezTo>
                      <a:pt x="64" y="308"/>
                      <a:pt x="76" y="306"/>
                      <a:pt x="89" y="301"/>
                    </a:cubicBezTo>
                    <a:cubicBezTo>
                      <a:pt x="265" y="241"/>
                      <a:pt x="602" y="108"/>
                      <a:pt x="575" y="25"/>
                    </a:cubicBezTo>
                    <a:cubicBezTo>
                      <a:pt x="569" y="8"/>
                      <a:pt x="545" y="0"/>
                      <a:pt x="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6089225" y="3091645"/>
                <a:ext cx="57113" cy="23448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79" extrusionOk="0">
                    <a:moveTo>
                      <a:pt x="349" y="1"/>
                    </a:moveTo>
                    <a:cubicBezTo>
                      <a:pt x="250" y="14"/>
                      <a:pt x="150" y="24"/>
                      <a:pt x="56" y="57"/>
                    </a:cubicBezTo>
                    <a:cubicBezTo>
                      <a:pt x="0" y="77"/>
                      <a:pt x="13" y="154"/>
                      <a:pt x="76" y="177"/>
                    </a:cubicBezTo>
                    <a:cubicBezTo>
                      <a:pt x="81" y="178"/>
                      <a:pt x="89" y="179"/>
                      <a:pt x="101" y="179"/>
                    </a:cubicBezTo>
                    <a:cubicBezTo>
                      <a:pt x="165" y="179"/>
                      <a:pt x="319" y="157"/>
                      <a:pt x="373" y="134"/>
                    </a:cubicBezTo>
                    <a:cubicBezTo>
                      <a:pt x="436" y="110"/>
                      <a:pt x="436" y="74"/>
                      <a:pt x="436" y="47"/>
                    </a:cubicBezTo>
                    <a:cubicBezTo>
                      <a:pt x="433" y="27"/>
                      <a:pt x="416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6127081" y="3029950"/>
                <a:ext cx="50695" cy="210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61" extrusionOk="0">
                    <a:moveTo>
                      <a:pt x="221" y="0"/>
                    </a:moveTo>
                    <a:cubicBezTo>
                      <a:pt x="152" y="0"/>
                      <a:pt x="75" y="22"/>
                      <a:pt x="40" y="59"/>
                    </a:cubicBezTo>
                    <a:cubicBezTo>
                      <a:pt x="1" y="105"/>
                      <a:pt x="11" y="148"/>
                      <a:pt x="71" y="159"/>
                    </a:cubicBezTo>
                    <a:cubicBezTo>
                      <a:pt x="76" y="160"/>
                      <a:pt x="87" y="161"/>
                      <a:pt x="102" y="161"/>
                    </a:cubicBezTo>
                    <a:cubicBezTo>
                      <a:pt x="160" y="161"/>
                      <a:pt x="274" y="151"/>
                      <a:pt x="317" y="132"/>
                    </a:cubicBezTo>
                    <a:cubicBezTo>
                      <a:pt x="371" y="112"/>
                      <a:pt x="387" y="68"/>
                      <a:pt x="331" y="28"/>
                    </a:cubicBezTo>
                    <a:cubicBezTo>
                      <a:pt x="306" y="9"/>
                      <a:pt x="265" y="0"/>
                      <a:pt x="2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3"/>
              <p:cNvSpPr/>
              <p:nvPr/>
            </p:nvSpPr>
            <p:spPr>
              <a:xfrm>
                <a:off x="5604048" y="2927125"/>
                <a:ext cx="48206" cy="5868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448" extrusionOk="0">
                    <a:moveTo>
                      <a:pt x="298" y="0"/>
                    </a:moveTo>
                    <a:cubicBezTo>
                      <a:pt x="270" y="0"/>
                      <a:pt x="238" y="6"/>
                      <a:pt x="217" y="21"/>
                    </a:cubicBezTo>
                    <a:cubicBezTo>
                      <a:pt x="101" y="108"/>
                      <a:pt x="44" y="238"/>
                      <a:pt x="4" y="371"/>
                    </a:cubicBezTo>
                    <a:cubicBezTo>
                      <a:pt x="1" y="391"/>
                      <a:pt x="18" y="427"/>
                      <a:pt x="34" y="438"/>
                    </a:cubicBezTo>
                    <a:cubicBezTo>
                      <a:pt x="43" y="445"/>
                      <a:pt x="60" y="448"/>
                      <a:pt x="75" y="448"/>
                    </a:cubicBezTo>
                    <a:cubicBezTo>
                      <a:pt x="88" y="448"/>
                      <a:pt x="99" y="445"/>
                      <a:pt x="104" y="441"/>
                    </a:cubicBezTo>
                    <a:cubicBezTo>
                      <a:pt x="194" y="324"/>
                      <a:pt x="248" y="247"/>
                      <a:pt x="334" y="131"/>
                    </a:cubicBezTo>
                    <a:cubicBezTo>
                      <a:pt x="368" y="68"/>
                      <a:pt x="334" y="5"/>
                      <a:pt x="320" y="1"/>
                    </a:cubicBezTo>
                    <a:cubicBezTo>
                      <a:pt x="313" y="1"/>
                      <a:pt x="306" y="0"/>
                      <a:pt x="2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3"/>
              <p:cNvSpPr/>
              <p:nvPr/>
            </p:nvSpPr>
            <p:spPr>
              <a:xfrm rot="-5639198">
                <a:off x="5626022" y="3855998"/>
                <a:ext cx="577310" cy="494509"/>
              </a:xfrm>
              <a:custGeom>
                <a:avLst/>
                <a:gdLst/>
                <a:ahLst/>
                <a:cxnLst/>
                <a:rect l="l" t="t" r="r" b="b"/>
                <a:pathLst>
                  <a:path w="16085" h="13778" extrusionOk="0">
                    <a:moveTo>
                      <a:pt x="2821" y="0"/>
                    </a:moveTo>
                    <a:cubicBezTo>
                      <a:pt x="2728" y="0"/>
                      <a:pt x="2630" y="53"/>
                      <a:pt x="2503" y="188"/>
                    </a:cubicBezTo>
                    <a:cubicBezTo>
                      <a:pt x="666" y="2099"/>
                      <a:pt x="1" y="5092"/>
                      <a:pt x="876" y="7606"/>
                    </a:cubicBezTo>
                    <a:cubicBezTo>
                      <a:pt x="1184" y="8493"/>
                      <a:pt x="1666" y="9295"/>
                      <a:pt x="2195" y="10072"/>
                    </a:cubicBezTo>
                    <a:cubicBezTo>
                      <a:pt x="2639" y="10723"/>
                      <a:pt x="3231" y="11155"/>
                      <a:pt x="3810" y="11684"/>
                    </a:cubicBezTo>
                    <a:cubicBezTo>
                      <a:pt x="5244" y="12959"/>
                      <a:pt x="7111" y="13777"/>
                      <a:pt x="9033" y="13777"/>
                    </a:cubicBezTo>
                    <a:cubicBezTo>
                      <a:pt x="9141" y="13777"/>
                      <a:pt x="9248" y="13775"/>
                      <a:pt x="9356" y="13769"/>
                    </a:cubicBezTo>
                    <a:cubicBezTo>
                      <a:pt x="10243" y="13731"/>
                      <a:pt x="11142" y="13548"/>
                      <a:pt x="11944" y="13163"/>
                    </a:cubicBezTo>
                    <a:cubicBezTo>
                      <a:pt x="13236" y="12524"/>
                      <a:pt x="14197" y="11389"/>
                      <a:pt x="15037" y="10220"/>
                    </a:cubicBezTo>
                    <a:cubicBezTo>
                      <a:pt x="15528" y="9516"/>
                      <a:pt x="16022" y="8753"/>
                      <a:pt x="16072" y="7890"/>
                    </a:cubicBezTo>
                    <a:cubicBezTo>
                      <a:pt x="16084" y="7680"/>
                      <a:pt x="16061" y="7446"/>
                      <a:pt x="15948" y="7263"/>
                    </a:cubicBezTo>
                    <a:cubicBezTo>
                      <a:pt x="15851" y="7088"/>
                      <a:pt x="15664" y="6979"/>
                      <a:pt x="15504" y="6866"/>
                    </a:cubicBezTo>
                    <a:cubicBezTo>
                      <a:pt x="15123" y="6621"/>
                      <a:pt x="14741" y="6399"/>
                      <a:pt x="14360" y="6165"/>
                    </a:cubicBezTo>
                    <a:cubicBezTo>
                      <a:pt x="13189" y="5473"/>
                      <a:pt x="11967" y="4846"/>
                      <a:pt x="10737" y="4231"/>
                    </a:cubicBezTo>
                    <a:cubicBezTo>
                      <a:pt x="9305" y="3515"/>
                      <a:pt x="7853" y="2812"/>
                      <a:pt x="6434" y="2072"/>
                    </a:cubicBezTo>
                    <a:cubicBezTo>
                      <a:pt x="5733" y="1691"/>
                      <a:pt x="5044" y="1309"/>
                      <a:pt x="4351" y="904"/>
                    </a:cubicBezTo>
                    <a:cubicBezTo>
                      <a:pt x="4192" y="803"/>
                      <a:pt x="4032" y="718"/>
                      <a:pt x="3872" y="620"/>
                    </a:cubicBezTo>
                    <a:cubicBezTo>
                      <a:pt x="3698" y="508"/>
                      <a:pt x="3526" y="398"/>
                      <a:pt x="3343" y="286"/>
                    </a:cubicBezTo>
                    <a:cubicBezTo>
                      <a:pt x="3113" y="141"/>
                      <a:pt x="2974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3"/>
              <p:cNvSpPr/>
              <p:nvPr/>
            </p:nvSpPr>
            <p:spPr>
              <a:xfrm rot="-5639198">
                <a:off x="5616335" y="3835531"/>
                <a:ext cx="598522" cy="521033"/>
              </a:xfrm>
              <a:custGeom>
                <a:avLst/>
                <a:gdLst/>
                <a:ahLst/>
                <a:cxnLst/>
                <a:rect l="l" t="t" r="r" b="b"/>
                <a:pathLst>
                  <a:path w="16676" h="14517" extrusionOk="0">
                    <a:moveTo>
                      <a:pt x="4141" y="1604"/>
                    </a:moveTo>
                    <a:cubicBezTo>
                      <a:pt x="5141" y="2145"/>
                      <a:pt x="6102" y="2674"/>
                      <a:pt x="7048" y="3192"/>
                    </a:cubicBezTo>
                    <a:cubicBezTo>
                      <a:pt x="6915" y="3511"/>
                      <a:pt x="6791" y="3807"/>
                      <a:pt x="6655" y="4079"/>
                    </a:cubicBezTo>
                    <a:cubicBezTo>
                      <a:pt x="6619" y="4165"/>
                      <a:pt x="6545" y="4265"/>
                      <a:pt x="6471" y="4265"/>
                    </a:cubicBezTo>
                    <a:cubicBezTo>
                      <a:pt x="5362" y="4425"/>
                      <a:pt x="4253" y="4561"/>
                      <a:pt x="3106" y="4709"/>
                    </a:cubicBezTo>
                    <a:cubicBezTo>
                      <a:pt x="3129" y="3550"/>
                      <a:pt x="3697" y="2624"/>
                      <a:pt x="4141" y="1604"/>
                    </a:cubicBezTo>
                    <a:close/>
                    <a:moveTo>
                      <a:pt x="7714" y="3550"/>
                    </a:moveTo>
                    <a:lnTo>
                      <a:pt x="7714" y="3550"/>
                    </a:lnTo>
                    <a:cubicBezTo>
                      <a:pt x="8713" y="4118"/>
                      <a:pt x="9698" y="4659"/>
                      <a:pt x="10671" y="5188"/>
                    </a:cubicBezTo>
                    <a:cubicBezTo>
                      <a:pt x="10364" y="5862"/>
                      <a:pt x="9951" y="6158"/>
                      <a:pt x="9419" y="6158"/>
                    </a:cubicBezTo>
                    <a:cubicBezTo>
                      <a:pt x="9183" y="6158"/>
                      <a:pt x="8923" y="6100"/>
                      <a:pt x="8639" y="5990"/>
                    </a:cubicBezTo>
                    <a:cubicBezTo>
                      <a:pt x="7616" y="5582"/>
                      <a:pt x="7246" y="4561"/>
                      <a:pt x="7714" y="3550"/>
                    </a:cubicBezTo>
                    <a:close/>
                    <a:moveTo>
                      <a:pt x="6643" y="5212"/>
                    </a:moveTo>
                    <a:cubicBezTo>
                      <a:pt x="6841" y="5522"/>
                      <a:pt x="7036" y="5818"/>
                      <a:pt x="7234" y="6126"/>
                    </a:cubicBezTo>
                    <a:cubicBezTo>
                      <a:pt x="7270" y="6200"/>
                      <a:pt x="7297" y="6321"/>
                      <a:pt x="7270" y="6371"/>
                    </a:cubicBezTo>
                    <a:cubicBezTo>
                      <a:pt x="6729" y="7321"/>
                      <a:pt x="6176" y="8258"/>
                      <a:pt x="5608" y="9219"/>
                    </a:cubicBezTo>
                    <a:cubicBezTo>
                      <a:pt x="4401" y="8270"/>
                      <a:pt x="3265" y="7247"/>
                      <a:pt x="3144" y="5534"/>
                    </a:cubicBezTo>
                    <a:cubicBezTo>
                      <a:pt x="4312" y="5422"/>
                      <a:pt x="5472" y="5324"/>
                      <a:pt x="6643" y="5212"/>
                    </a:cubicBezTo>
                    <a:close/>
                    <a:moveTo>
                      <a:pt x="11558" y="5706"/>
                    </a:moveTo>
                    <a:cubicBezTo>
                      <a:pt x="12262" y="6099"/>
                      <a:pt x="13037" y="6519"/>
                      <a:pt x="13815" y="6951"/>
                    </a:cubicBezTo>
                    <a:cubicBezTo>
                      <a:pt x="13321" y="8258"/>
                      <a:pt x="12446" y="9205"/>
                      <a:pt x="11239" y="9885"/>
                    </a:cubicBezTo>
                    <a:cubicBezTo>
                      <a:pt x="10982" y="8924"/>
                      <a:pt x="10721" y="7998"/>
                      <a:pt x="10488" y="7075"/>
                    </a:cubicBezTo>
                    <a:cubicBezTo>
                      <a:pt x="10464" y="6986"/>
                      <a:pt x="10500" y="6853"/>
                      <a:pt x="10550" y="6791"/>
                    </a:cubicBezTo>
                    <a:cubicBezTo>
                      <a:pt x="10869" y="6433"/>
                      <a:pt x="11189" y="6099"/>
                      <a:pt x="11558" y="5706"/>
                    </a:cubicBezTo>
                    <a:close/>
                    <a:moveTo>
                      <a:pt x="7950" y="6827"/>
                    </a:moveTo>
                    <a:cubicBezTo>
                      <a:pt x="8480" y="6939"/>
                      <a:pt x="8997" y="7049"/>
                      <a:pt x="9503" y="7161"/>
                    </a:cubicBezTo>
                    <a:cubicBezTo>
                      <a:pt x="9772" y="8169"/>
                      <a:pt x="10044" y="9205"/>
                      <a:pt x="10328" y="10266"/>
                    </a:cubicBezTo>
                    <a:cubicBezTo>
                      <a:pt x="9837" y="10442"/>
                      <a:pt x="9355" y="10530"/>
                      <a:pt x="8881" y="10530"/>
                    </a:cubicBezTo>
                    <a:cubicBezTo>
                      <a:pt x="8033" y="10530"/>
                      <a:pt x="7213" y="10248"/>
                      <a:pt x="6421" y="9687"/>
                    </a:cubicBezTo>
                    <a:cubicBezTo>
                      <a:pt x="6939" y="8725"/>
                      <a:pt x="7456" y="7752"/>
                      <a:pt x="7950" y="6827"/>
                    </a:cubicBezTo>
                    <a:close/>
                    <a:moveTo>
                      <a:pt x="2848" y="826"/>
                    </a:moveTo>
                    <a:cubicBezTo>
                      <a:pt x="3118" y="997"/>
                      <a:pt x="3366" y="1160"/>
                      <a:pt x="3635" y="1320"/>
                    </a:cubicBezTo>
                    <a:cubicBezTo>
                      <a:pt x="3055" y="2021"/>
                      <a:pt x="2612" y="2772"/>
                      <a:pt x="2366" y="3635"/>
                    </a:cubicBezTo>
                    <a:cubicBezTo>
                      <a:pt x="1872" y="5386"/>
                      <a:pt x="2156" y="7013"/>
                      <a:pt x="3316" y="8430"/>
                    </a:cubicBezTo>
                    <a:cubicBezTo>
                      <a:pt x="4386" y="9737"/>
                      <a:pt x="5732" y="10710"/>
                      <a:pt x="7320" y="11275"/>
                    </a:cubicBezTo>
                    <a:cubicBezTo>
                      <a:pt x="7867" y="11469"/>
                      <a:pt x="8405" y="11558"/>
                      <a:pt x="8931" y="11558"/>
                    </a:cubicBezTo>
                    <a:cubicBezTo>
                      <a:pt x="10052" y="11558"/>
                      <a:pt x="11124" y="11154"/>
                      <a:pt x="12138" y="10500"/>
                    </a:cubicBezTo>
                    <a:cubicBezTo>
                      <a:pt x="13185" y="9823"/>
                      <a:pt x="13975" y="8924"/>
                      <a:pt x="14492" y="7776"/>
                    </a:cubicBezTo>
                    <a:cubicBezTo>
                      <a:pt x="14543" y="7667"/>
                      <a:pt x="14617" y="7542"/>
                      <a:pt x="14679" y="7406"/>
                    </a:cubicBezTo>
                    <a:cubicBezTo>
                      <a:pt x="14936" y="7492"/>
                      <a:pt x="15182" y="7542"/>
                      <a:pt x="15403" y="7652"/>
                    </a:cubicBezTo>
                    <a:cubicBezTo>
                      <a:pt x="15477" y="7702"/>
                      <a:pt x="15539" y="7924"/>
                      <a:pt x="15504" y="8022"/>
                    </a:cubicBezTo>
                    <a:cubicBezTo>
                      <a:pt x="14679" y="9823"/>
                      <a:pt x="13839" y="11609"/>
                      <a:pt x="12103" y="12768"/>
                    </a:cubicBezTo>
                    <a:cubicBezTo>
                      <a:pt x="11239" y="13345"/>
                      <a:pt x="10266" y="13458"/>
                      <a:pt x="9266" y="13508"/>
                    </a:cubicBezTo>
                    <a:cubicBezTo>
                      <a:pt x="9193" y="13511"/>
                      <a:pt x="9120" y="13512"/>
                      <a:pt x="9047" y="13512"/>
                    </a:cubicBezTo>
                    <a:cubicBezTo>
                      <a:pt x="7963" y="13512"/>
                      <a:pt x="6962" y="13185"/>
                      <a:pt x="6028" y="12606"/>
                    </a:cubicBezTo>
                    <a:cubicBezTo>
                      <a:pt x="4892" y="11917"/>
                      <a:pt x="3845" y="11127"/>
                      <a:pt x="2922" y="10154"/>
                    </a:cubicBezTo>
                    <a:cubicBezTo>
                      <a:pt x="814" y="7936"/>
                      <a:pt x="716" y="4289"/>
                      <a:pt x="2059" y="2157"/>
                    </a:cubicBezTo>
                    <a:cubicBezTo>
                      <a:pt x="2331" y="1725"/>
                      <a:pt x="2576" y="1269"/>
                      <a:pt x="2848" y="826"/>
                    </a:cubicBezTo>
                    <a:close/>
                    <a:moveTo>
                      <a:pt x="2720" y="1"/>
                    </a:moveTo>
                    <a:cubicBezTo>
                      <a:pt x="2537" y="1"/>
                      <a:pt x="2425" y="127"/>
                      <a:pt x="2281" y="296"/>
                    </a:cubicBezTo>
                    <a:cubicBezTo>
                      <a:pt x="1234" y="1589"/>
                      <a:pt x="370" y="2970"/>
                      <a:pt x="222" y="5017"/>
                    </a:cubicBezTo>
                    <a:cubicBezTo>
                      <a:pt x="0" y="6963"/>
                      <a:pt x="580" y="8983"/>
                      <a:pt x="2094" y="10722"/>
                    </a:cubicBezTo>
                    <a:cubicBezTo>
                      <a:pt x="3044" y="11819"/>
                      <a:pt x="4191" y="12668"/>
                      <a:pt x="5410" y="13434"/>
                    </a:cubicBezTo>
                    <a:cubicBezTo>
                      <a:pt x="6514" y="14125"/>
                      <a:pt x="7705" y="14517"/>
                      <a:pt x="9002" y="14517"/>
                    </a:cubicBezTo>
                    <a:cubicBezTo>
                      <a:pt x="9021" y="14517"/>
                      <a:pt x="9040" y="14517"/>
                      <a:pt x="9059" y="14516"/>
                    </a:cubicBezTo>
                    <a:cubicBezTo>
                      <a:pt x="10242" y="14516"/>
                      <a:pt x="11425" y="14407"/>
                      <a:pt x="12434" y="13730"/>
                    </a:cubicBezTo>
                    <a:cubicBezTo>
                      <a:pt x="13629" y="12916"/>
                      <a:pt x="14679" y="11929"/>
                      <a:pt x="15329" y="10598"/>
                    </a:cubicBezTo>
                    <a:cubicBezTo>
                      <a:pt x="15652" y="9932"/>
                      <a:pt x="16010" y="9267"/>
                      <a:pt x="16317" y="8601"/>
                    </a:cubicBezTo>
                    <a:cubicBezTo>
                      <a:pt x="16675" y="7838"/>
                      <a:pt x="16539" y="7371"/>
                      <a:pt x="15862" y="6939"/>
                    </a:cubicBezTo>
                    <a:cubicBezTo>
                      <a:pt x="15492" y="6705"/>
                      <a:pt x="15084" y="6519"/>
                      <a:pt x="14702" y="6309"/>
                    </a:cubicBezTo>
                    <a:cubicBezTo>
                      <a:pt x="13037" y="5386"/>
                      <a:pt x="11399" y="4425"/>
                      <a:pt x="9737" y="3538"/>
                    </a:cubicBezTo>
                    <a:cubicBezTo>
                      <a:pt x="7776" y="2491"/>
                      <a:pt x="3339" y="246"/>
                      <a:pt x="3094" y="125"/>
                    </a:cubicBezTo>
                    <a:cubicBezTo>
                      <a:pt x="2938" y="38"/>
                      <a:pt x="2819" y="1"/>
                      <a:pt x="2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3"/>
              <p:cNvSpPr/>
              <p:nvPr/>
            </p:nvSpPr>
            <p:spPr>
              <a:xfrm>
                <a:off x="7350409" y="3752653"/>
                <a:ext cx="747178" cy="606088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7183" extrusionOk="0">
                    <a:moveTo>
                      <a:pt x="14690" y="1"/>
                    </a:moveTo>
                    <a:cubicBezTo>
                      <a:pt x="14512" y="1"/>
                      <a:pt x="14327" y="36"/>
                      <a:pt x="14158" y="86"/>
                    </a:cubicBezTo>
                    <a:cubicBezTo>
                      <a:pt x="13652" y="222"/>
                      <a:pt x="13161" y="467"/>
                      <a:pt x="12691" y="716"/>
                    </a:cubicBezTo>
                    <a:cubicBezTo>
                      <a:pt x="8873" y="2697"/>
                      <a:pt x="5052" y="5398"/>
                      <a:pt x="2218" y="8639"/>
                    </a:cubicBezTo>
                    <a:cubicBezTo>
                      <a:pt x="1491" y="9464"/>
                      <a:pt x="787" y="10340"/>
                      <a:pt x="393" y="11375"/>
                    </a:cubicBezTo>
                    <a:cubicBezTo>
                      <a:pt x="0" y="12398"/>
                      <a:pt x="320" y="13605"/>
                      <a:pt x="849" y="14566"/>
                    </a:cubicBezTo>
                    <a:cubicBezTo>
                      <a:pt x="1440" y="15652"/>
                      <a:pt x="2304" y="16539"/>
                      <a:pt x="3499" y="16870"/>
                    </a:cubicBezTo>
                    <a:cubicBezTo>
                      <a:pt x="4150" y="17061"/>
                      <a:pt x="4846" y="17183"/>
                      <a:pt x="5534" y="17183"/>
                    </a:cubicBezTo>
                    <a:cubicBezTo>
                      <a:pt x="6095" y="17183"/>
                      <a:pt x="6651" y="17101"/>
                      <a:pt x="7172" y="16909"/>
                    </a:cubicBezTo>
                    <a:cubicBezTo>
                      <a:pt x="7616" y="16746"/>
                      <a:pt x="8045" y="16574"/>
                      <a:pt x="8488" y="16376"/>
                    </a:cubicBezTo>
                    <a:cubicBezTo>
                      <a:pt x="12088" y="14862"/>
                      <a:pt x="15439" y="12593"/>
                      <a:pt x="18065" y="9943"/>
                    </a:cubicBezTo>
                    <a:cubicBezTo>
                      <a:pt x="19618" y="8367"/>
                      <a:pt x="20715" y="7013"/>
                      <a:pt x="21085" y="4830"/>
                    </a:cubicBezTo>
                    <a:cubicBezTo>
                      <a:pt x="21159" y="4386"/>
                      <a:pt x="21182" y="3931"/>
                      <a:pt x="21108" y="3475"/>
                    </a:cubicBezTo>
                    <a:cubicBezTo>
                      <a:pt x="20910" y="2378"/>
                      <a:pt x="20061" y="1417"/>
                      <a:pt x="18988" y="1086"/>
                    </a:cubicBezTo>
                    <a:cubicBezTo>
                      <a:pt x="18695" y="999"/>
                      <a:pt x="18392" y="955"/>
                      <a:pt x="18090" y="955"/>
                    </a:cubicBezTo>
                    <a:cubicBezTo>
                      <a:pt x="17316" y="955"/>
                      <a:pt x="16553" y="1240"/>
                      <a:pt x="15995" y="1798"/>
                    </a:cubicBezTo>
                    <a:cubicBezTo>
                      <a:pt x="15971" y="1810"/>
                      <a:pt x="15956" y="1837"/>
                      <a:pt x="15933" y="1860"/>
                    </a:cubicBezTo>
                    <a:cubicBezTo>
                      <a:pt x="15859" y="1440"/>
                      <a:pt x="15734" y="1023"/>
                      <a:pt x="15551" y="627"/>
                    </a:cubicBezTo>
                    <a:cubicBezTo>
                      <a:pt x="15477" y="467"/>
                      <a:pt x="15403" y="296"/>
                      <a:pt x="15267" y="183"/>
                    </a:cubicBezTo>
                    <a:cubicBezTo>
                      <a:pt x="15107" y="50"/>
                      <a:pt x="14903" y="1"/>
                      <a:pt x="146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3"/>
              <p:cNvSpPr/>
              <p:nvPr/>
            </p:nvSpPr>
            <p:spPr>
              <a:xfrm>
                <a:off x="7503315" y="4118994"/>
                <a:ext cx="106982" cy="49734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1410" extrusionOk="0">
                    <a:moveTo>
                      <a:pt x="1599" y="1"/>
                    </a:moveTo>
                    <a:cubicBezTo>
                      <a:pt x="1229" y="1"/>
                      <a:pt x="869" y="131"/>
                      <a:pt x="569" y="347"/>
                    </a:cubicBezTo>
                    <a:cubicBezTo>
                      <a:pt x="397" y="471"/>
                      <a:pt x="235" y="631"/>
                      <a:pt x="149" y="829"/>
                    </a:cubicBezTo>
                    <a:cubicBezTo>
                      <a:pt x="87" y="950"/>
                      <a:pt x="1" y="1199"/>
                      <a:pt x="63" y="1332"/>
                    </a:cubicBezTo>
                    <a:cubicBezTo>
                      <a:pt x="89" y="1389"/>
                      <a:pt x="125" y="1410"/>
                      <a:pt x="165" y="1410"/>
                    </a:cubicBezTo>
                    <a:cubicBezTo>
                      <a:pt x="257" y="1410"/>
                      <a:pt x="372" y="1301"/>
                      <a:pt x="456" y="1258"/>
                    </a:cubicBezTo>
                    <a:cubicBezTo>
                      <a:pt x="779" y="1098"/>
                      <a:pt x="1148" y="1013"/>
                      <a:pt x="1506" y="1001"/>
                    </a:cubicBezTo>
                    <a:cubicBezTo>
                      <a:pt x="1532" y="1000"/>
                      <a:pt x="1557" y="1000"/>
                      <a:pt x="1583" y="1000"/>
                    </a:cubicBezTo>
                    <a:cubicBezTo>
                      <a:pt x="2073" y="1000"/>
                      <a:pt x="2550" y="1107"/>
                      <a:pt x="3009" y="1273"/>
                    </a:cubicBezTo>
                    <a:cubicBezTo>
                      <a:pt x="3032" y="1075"/>
                      <a:pt x="2970" y="865"/>
                      <a:pt x="2873" y="693"/>
                    </a:cubicBezTo>
                    <a:cubicBezTo>
                      <a:pt x="2663" y="312"/>
                      <a:pt x="2246" y="63"/>
                      <a:pt x="1814" y="16"/>
                    </a:cubicBezTo>
                    <a:cubicBezTo>
                      <a:pt x="1742" y="6"/>
                      <a:pt x="1670" y="1"/>
                      <a:pt x="1599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3"/>
              <p:cNvSpPr/>
              <p:nvPr/>
            </p:nvSpPr>
            <p:spPr>
              <a:xfrm>
                <a:off x="7398591" y="4078501"/>
                <a:ext cx="259571" cy="228002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6464" extrusionOk="0">
                    <a:moveTo>
                      <a:pt x="737" y="0"/>
                    </a:moveTo>
                    <a:cubicBezTo>
                      <a:pt x="730" y="0"/>
                      <a:pt x="723" y="2"/>
                      <a:pt x="716" y="5"/>
                    </a:cubicBezTo>
                    <a:cubicBezTo>
                      <a:pt x="530" y="114"/>
                      <a:pt x="358" y="670"/>
                      <a:pt x="284" y="868"/>
                    </a:cubicBezTo>
                    <a:cubicBezTo>
                      <a:pt x="63" y="1433"/>
                      <a:pt x="1" y="2063"/>
                      <a:pt x="12" y="2666"/>
                    </a:cubicBezTo>
                    <a:cubicBezTo>
                      <a:pt x="24" y="3503"/>
                      <a:pt x="187" y="4367"/>
                      <a:pt x="678" y="5032"/>
                    </a:cubicBezTo>
                    <a:cubicBezTo>
                      <a:pt x="1234" y="5772"/>
                      <a:pt x="2121" y="6177"/>
                      <a:pt x="3020" y="6363"/>
                    </a:cubicBezTo>
                    <a:cubicBezTo>
                      <a:pt x="3299" y="6428"/>
                      <a:pt x="3590" y="6463"/>
                      <a:pt x="3879" y="6463"/>
                    </a:cubicBezTo>
                    <a:cubicBezTo>
                      <a:pt x="3921" y="6463"/>
                      <a:pt x="3963" y="6462"/>
                      <a:pt x="4005" y="6461"/>
                    </a:cubicBezTo>
                    <a:cubicBezTo>
                      <a:pt x="4744" y="6425"/>
                      <a:pt x="5437" y="6068"/>
                      <a:pt x="6001" y="5600"/>
                    </a:cubicBezTo>
                    <a:cubicBezTo>
                      <a:pt x="6472" y="5242"/>
                      <a:pt x="6877" y="4787"/>
                      <a:pt x="7099" y="4243"/>
                    </a:cubicBezTo>
                    <a:cubicBezTo>
                      <a:pt x="7332" y="3701"/>
                      <a:pt x="7359" y="3060"/>
                      <a:pt x="7099" y="2530"/>
                    </a:cubicBezTo>
                    <a:cubicBezTo>
                      <a:pt x="6853" y="2051"/>
                      <a:pt x="6398" y="1729"/>
                      <a:pt x="5954" y="1421"/>
                    </a:cubicBezTo>
                    <a:lnTo>
                      <a:pt x="5954" y="1421"/>
                    </a:lnTo>
                    <a:cubicBezTo>
                      <a:pt x="6200" y="1693"/>
                      <a:pt x="6347" y="2063"/>
                      <a:pt x="6445" y="2433"/>
                    </a:cubicBezTo>
                    <a:cubicBezTo>
                      <a:pt x="6593" y="3060"/>
                      <a:pt x="6593" y="3787"/>
                      <a:pt x="6188" y="4305"/>
                    </a:cubicBezTo>
                    <a:cubicBezTo>
                      <a:pt x="5978" y="4565"/>
                      <a:pt x="5694" y="4737"/>
                      <a:pt x="5386" y="4873"/>
                    </a:cubicBezTo>
                    <a:cubicBezTo>
                      <a:pt x="4981" y="5043"/>
                      <a:pt x="4544" y="5125"/>
                      <a:pt x="4106" y="5125"/>
                    </a:cubicBezTo>
                    <a:cubicBezTo>
                      <a:pt x="3213" y="5125"/>
                      <a:pt x="2319" y="4782"/>
                      <a:pt x="1689" y="4145"/>
                    </a:cubicBezTo>
                    <a:cubicBezTo>
                      <a:pt x="1012" y="3468"/>
                      <a:pt x="678" y="2495"/>
                      <a:pt x="740" y="1545"/>
                    </a:cubicBezTo>
                    <a:cubicBezTo>
                      <a:pt x="752" y="1312"/>
                      <a:pt x="790" y="1075"/>
                      <a:pt x="852" y="842"/>
                    </a:cubicBezTo>
                    <a:cubicBezTo>
                      <a:pt x="888" y="732"/>
                      <a:pt x="1086" y="398"/>
                      <a:pt x="1012" y="300"/>
                    </a:cubicBezTo>
                    <a:cubicBezTo>
                      <a:pt x="944" y="197"/>
                      <a:pt x="823" y="0"/>
                      <a:pt x="737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3"/>
              <p:cNvSpPr/>
              <p:nvPr/>
            </p:nvSpPr>
            <p:spPr>
              <a:xfrm>
                <a:off x="7649802" y="3786339"/>
                <a:ext cx="447785" cy="543973"/>
              </a:xfrm>
              <a:custGeom>
                <a:avLst/>
                <a:gdLst/>
                <a:ahLst/>
                <a:cxnLst/>
                <a:rect l="l" t="t" r="r" b="b"/>
                <a:pathLst>
                  <a:path w="12695" h="15422" extrusionOk="0">
                    <a:moveTo>
                      <a:pt x="9602" y="0"/>
                    </a:moveTo>
                    <a:cubicBezTo>
                      <a:pt x="8828" y="0"/>
                      <a:pt x="8065" y="285"/>
                      <a:pt x="7507" y="843"/>
                    </a:cubicBezTo>
                    <a:cubicBezTo>
                      <a:pt x="7519" y="894"/>
                      <a:pt x="7519" y="944"/>
                      <a:pt x="7519" y="979"/>
                    </a:cubicBezTo>
                    <a:cubicBezTo>
                      <a:pt x="7616" y="1757"/>
                      <a:pt x="8370" y="2260"/>
                      <a:pt x="9071" y="2618"/>
                    </a:cubicBezTo>
                    <a:cubicBezTo>
                      <a:pt x="9775" y="2976"/>
                      <a:pt x="10562" y="3334"/>
                      <a:pt x="10858" y="4061"/>
                    </a:cubicBezTo>
                    <a:cubicBezTo>
                      <a:pt x="11227" y="4937"/>
                      <a:pt x="10722" y="5921"/>
                      <a:pt x="10130" y="6649"/>
                    </a:cubicBezTo>
                    <a:cubicBezTo>
                      <a:pt x="7764" y="9618"/>
                      <a:pt x="3993" y="11074"/>
                      <a:pt x="1172" y="13599"/>
                    </a:cubicBezTo>
                    <a:cubicBezTo>
                      <a:pt x="840" y="13895"/>
                      <a:pt x="518" y="14214"/>
                      <a:pt x="296" y="14596"/>
                    </a:cubicBezTo>
                    <a:cubicBezTo>
                      <a:pt x="148" y="14856"/>
                      <a:pt x="51" y="15140"/>
                      <a:pt x="0" y="15421"/>
                    </a:cubicBezTo>
                    <a:cubicBezTo>
                      <a:pt x="3600" y="13907"/>
                      <a:pt x="6951" y="11638"/>
                      <a:pt x="9577" y="8988"/>
                    </a:cubicBezTo>
                    <a:cubicBezTo>
                      <a:pt x="11130" y="7412"/>
                      <a:pt x="12227" y="6058"/>
                      <a:pt x="12597" y="3875"/>
                    </a:cubicBezTo>
                    <a:cubicBezTo>
                      <a:pt x="12671" y="3431"/>
                      <a:pt x="12694" y="2976"/>
                      <a:pt x="12620" y="2520"/>
                    </a:cubicBezTo>
                    <a:cubicBezTo>
                      <a:pt x="12422" y="1423"/>
                      <a:pt x="11573" y="462"/>
                      <a:pt x="10500" y="131"/>
                    </a:cubicBezTo>
                    <a:cubicBezTo>
                      <a:pt x="10207" y="44"/>
                      <a:pt x="9904" y="0"/>
                      <a:pt x="9602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3"/>
              <p:cNvSpPr/>
              <p:nvPr/>
            </p:nvSpPr>
            <p:spPr>
              <a:xfrm>
                <a:off x="7968102" y="3932438"/>
                <a:ext cx="33403" cy="3298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935" extrusionOk="0">
                    <a:moveTo>
                      <a:pt x="504" y="0"/>
                    </a:moveTo>
                    <a:cubicBezTo>
                      <a:pt x="215" y="0"/>
                      <a:pt x="0" y="331"/>
                      <a:pt x="47" y="596"/>
                    </a:cubicBezTo>
                    <a:cubicBezTo>
                      <a:pt x="86" y="756"/>
                      <a:pt x="195" y="892"/>
                      <a:pt x="355" y="916"/>
                    </a:cubicBezTo>
                    <a:cubicBezTo>
                      <a:pt x="388" y="929"/>
                      <a:pt x="424" y="934"/>
                      <a:pt x="461" y="934"/>
                    </a:cubicBezTo>
                    <a:cubicBezTo>
                      <a:pt x="534" y="934"/>
                      <a:pt x="610" y="912"/>
                      <a:pt x="677" y="880"/>
                    </a:cubicBezTo>
                    <a:cubicBezTo>
                      <a:pt x="751" y="854"/>
                      <a:pt x="825" y="818"/>
                      <a:pt x="872" y="756"/>
                    </a:cubicBezTo>
                    <a:cubicBezTo>
                      <a:pt x="935" y="682"/>
                      <a:pt x="946" y="585"/>
                      <a:pt x="935" y="484"/>
                    </a:cubicBezTo>
                    <a:cubicBezTo>
                      <a:pt x="935" y="410"/>
                      <a:pt x="911" y="324"/>
                      <a:pt x="872" y="262"/>
                    </a:cubicBezTo>
                    <a:cubicBezTo>
                      <a:pt x="810" y="141"/>
                      <a:pt x="701" y="29"/>
                      <a:pt x="565" y="5"/>
                    </a:cubicBezTo>
                    <a:cubicBezTo>
                      <a:pt x="544" y="2"/>
                      <a:pt x="524" y="0"/>
                      <a:pt x="504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3"/>
              <p:cNvSpPr/>
              <p:nvPr/>
            </p:nvSpPr>
            <p:spPr>
              <a:xfrm>
                <a:off x="7945739" y="3971837"/>
                <a:ext cx="30087" cy="2479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703" extrusionOk="0">
                    <a:moveTo>
                      <a:pt x="468" y="0"/>
                    </a:moveTo>
                    <a:cubicBezTo>
                      <a:pt x="237" y="0"/>
                      <a:pt x="1" y="203"/>
                      <a:pt x="113" y="476"/>
                    </a:cubicBezTo>
                    <a:cubicBezTo>
                      <a:pt x="176" y="612"/>
                      <a:pt x="335" y="698"/>
                      <a:pt x="498" y="698"/>
                    </a:cubicBezTo>
                    <a:cubicBezTo>
                      <a:pt x="510" y="701"/>
                      <a:pt x="522" y="702"/>
                      <a:pt x="534" y="702"/>
                    </a:cubicBezTo>
                    <a:cubicBezTo>
                      <a:pt x="582" y="702"/>
                      <a:pt x="632" y="681"/>
                      <a:pt x="681" y="662"/>
                    </a:cubicBezTo>
                    <a:cubicBezTo>
                      <a:pt x="806" y="589"/>
                      <a:pt x="853" y="402"/>
                      <a:pt x="806" y="269"/>
                    </a:cubicBezTo>
                    <a:cubicBezTo>
                      <a:pt x="753" y="79"/>
                      <a:pt x="612" y="0"/>
                      <a:pt x="468" y="0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7983198" y="3970955"/>
                <a:ext cx="33544" cy="3209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0" extrusionOk="0">
                    <a:moveTo>
                      <a:pt x="493" y="1"/>
                    </a:moveTo>
                    <a:cubicBezTo>
                      <a:pt x="400" y="1"/>
                      <a:pt x="305" y="22"/>
                      <a:pt x="234" y="58"/>
                    </a:cubicBezTo>
                    <a:cubicBezTo>
                      <a:pt x="63" y="146"/>
                      <a:pt x="1" y="427"/>
                      <a:pt x="51" y="602"/>
                    </a:cubicBezTo>
                    <a:cubicBezTo>
                      <a:pt x="75" y="711"/>
                      <a:pt x="137" y="824"/>
                      <a:pt x="249" y="871"/>
                    </a:cubicBezTo>
                    <a:cubicBezTo>
                      <a:pt x="323" y="909"/>
                      <a:pt x="409" y="909"/>
                      <a:pt x="507" y="909"/>
                    </a:cubicBezTo>
                    <a:cubicBezTo>
                      <a:pt x="569" y="909"/>
                      <a:pt x="631" y="897"/>
                      <a:pt x="678" y="871"/>
                    </a:cubicBezTo>
                    <a:cubicBezTo>
                      <a:pt x="802" y="824"/>
                      <a:pt x="888" y="699"/>
                      <a:pt x="915" y="563"/>
                    </a:cubicBezTo>
                    <a:cubicBezTo>
                      <a:pt x="950" y="392"/>
                      <a:pt x="900" y="194"/>
                      <a:pt x="767" y="84"/>
                    </a:cubicBezTo>
                    <a:cubicBezTo>
                      <a:pt x="696" y="26"/>
                      <a:pt x="595" y="1"/>
                      <a:pt x="493" y="1"/>
                    </a:cubicBezTo>
                    <a:close/>
                  </a:path>
                </a:pathLst>
              </a:custGeom>
              <a:solidFill>
                <a:schemeClr val="accent1">
                  <a:alpha val="2904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7345612" y="3736922"/>
                <a:ext cx="773668" cy="633283"/>
              </a:xfrm>
              <a:custGeom>
                <a:avLst/>
                <a:gdLst/>
                <a:ahLst/>
                <a:cxnLst/>
                <a:rect l="l" t="t" r="r" b="b"/>
                <a:pathLst>
                  <a:path w="21934" h="17954" extrusionOk="0">
                    <a:moveTo>
                      <a:pt x="14742" y="877"/>
                    </a:moveTo>
                    <a:cubicBezTo>
                      <a:pt x="15031" y="877"/>
                      <a:pt x="15151" y="1051"/>
                      <a:pt x="15294" y="1458"/>
                    </a:cubicBezTo>
                    <a:cubicBezTo>
                      <a:pt x="15477" y="1949"/>
                      <a:pt x="15637" y="2431"/>
                      <a:pt x="15835" y="2910"/>
                    </a:cubicBezTo>
                    <a:cubicBezTo>
                      <a:pt x="16092" y="3528"/>
                      <a:pt x="16563" y="3972"/>
                      <a:pt x="17178" y="4253"/>
                    </a:cubicBezTo>
                    <a:cubicBezTo>
                      <a:pt x="17309" y="4308"/>
                      <a:pt x="17440" y="4393"/>
                      <a:pt x="17571" y="4393"/>
                    </a:cubicBezTo>
                    <a:cubicBezTo>
                      <a:pt x="17588" y="4393"/>
                      <a:pt x="17605" y="4392"/>
                      <a:pt x="17621" y="4389"/>
                    </a:cubicBezTo>
                    <a:cubicBezTo>
                      <a:pt x="17820" y="4365"/>
                      <a:pt x="18015" y="4267"/>
                      <a:pt x="18225" y="4193"/>
                    </a:cubicBezTo>
                    <a:cubicBezTo>
                      <a:pt x="18127" y="4019"/>
                      <a:pt x="18053" y="3809"/>
                      <a:pt x="17917" y="3676"/>
                    </a:cubicBezTo>
                    <a:cubicBezTo>
                      <a:pt x="17719" y="3501"/>
                      <a:pt x="17450" y="3416"/>
                      <a:pt x="17252" y="3244"/>
                    </a:cubicBezTo>
                    <a:cubicBezTo>
                      <a:pt x="17018" y="3022"/>
                      <a:pt x="16820" y="2750"/>
                      <a:pt x="16536" y="2442"/>
                    </a:cubicBezTo>
                    <a:cubicBezTo>
                      <a:pt x="17049" y="2247"/>
                      <a:pt x="17533" y="2142"/>
                      <a:pt x="17990" y="2142"/>
                    </a:cubicBezTo>
                    <a:cubicBezTo>
                      <a:pt x="18600" y="2142"/>
                      <a:pt x="19164" y="2329"/>
                      <a:pt x="19692" y="2738"/>
                    </a:cubicBezTo>
                    <a:cubicBezTo>
                      <a:pt x="20603" y="3439"/>
                      <a:pt x="21011" y="4377"/>
                      <a:pt x="20715" y="5524"/>
                    </a:cubicBezTo>
                    <a:cubicBezTo>
                      <a:pt x="20419" y="6743"/>
                      <a:pt x="19840" y="7840"/>
                      <a:pt x="18991" y="8763"/>
                    </a:cubicBezTo>
                    <a:cubicBezTo>
                      <a:pt x="17018" y="10872"/>
                      <a:pt x="14862" y="12744"/>
                      <a:pt x="12360" y="14199"/>
                    </a:cubicBezTo>
                    <a:cubicBezTo>
                      <a:pt x="11301" y="14814"/>
                      <a:pt x="10266" y="15468"/>
                      <a:pt x="9204" y="16083"/>
                    </a:cubicBezTo>
                    <a:cubicBezTo>
                      <a:pt x="10905" y="13791"/>
                      <a:pt x="10807" y="11573"/>
                      <a:pt x="9056" y="9381"/>
                    </a:cubicBezTo>
                    <a:cubicBezTo>
                      <a:pt x="8069" y="8643"/>
                      <a:pt x="6826" y="7989"/>
                      <a:pt x="5503" y="7989"/>
                    </a:cubicBezTo>
                    <a:cubicBezTo>
                      <a:pt x="4860" y="7989"/>
                      <a:pt x="4198" y="8143"/>
                      <a:pt x="3537" y="8517"/>
                    </a:cubicBezTo>
                    <a:cubicBezTo>
                      <a:pt x="3635" y="8381"/>
                      <a:pt x="3685" y="8307"/>
                      <a:pt x="3733" y="8245"/>
                    </a:cubicBezTo>
                    <a:cubicBezTo>
                      <a:pt x="6406" y="5598"/>
                      <a:pt x="9390" y="3342"/>
                      <a:pt x="12706" y="1555"/>
                    </a:cubicBezTo>
                    <a:cubicBezTo>
                      <a:pt x="13235" y="1259"/>
                      <a:pt x="13827" y="1073"/>
                      <a:pt x="14418" y="925"/>
                    </a:cubicBezTo>
                    <a:cubicBezTo>
                      <a:pt x="14546" y="894"/>
                      <a:pt x="14652" y="877"/>
                      <a:pt x="14742" y="877"/>
                    </a:cubicBezTo>
                    <a:close/>
                    <a:moveTo>
                      <a:pt x="5475" y="8796"/>
                    </a:moveTo>
                    <a:cubicBezTo>
                      <a:pt x="5908" y="8796"/>
                      <a:pt x="6328" y="8880"/>
                      <a:pt x="6678" y="9023"/>
                    </a:cubicBezTo>
                    <a:cubicBezTo>
                      <a:pt x="7146" y="9221"/>
                      <a:pt x="7604" y="9428"/>
                      <a:pt x="8033" y="9689"/>
                    </a:cubicBezTo>
                    <a:cubicBezTo>
                      <a:pt x="8823" y="10168"/>
                      <a:pt x="9216" y="10945"/>
                      <a:pt x="9414" y="11809"/>
                    </a:cubicBezTo>
                    <a:cubicBezTo>
                      <a:pt x="9955" y="14285"/>
                      <a:pt x="8403" y="16491"/>
                      <a:pt x="5877" y="16958"/>
                    </a:cubicBezTo>
                    <a:cubicBezTo>
                      <a:pt x="5584" y="17013"/>
                      <a:pt x="5300" y="17039"/>
                      <a:pt x="5024" y="17039"/>
                    </a:cubicBezTo>
                    <a:cubicBezTo>
                      <a:pt x="3935" y="17039"/>
                      <a:pt x="2974" y="16630"/>
                      <a:pt x="2070" y="15962"/>
                    </a:cubicBezTo>
                    <a:cubicBezTo>
                      <a:pt x="1405" y="15456"/>
                      <a:pt x="1156" y="14716"/>
                      <a:pt x="1059" y="13927"/>
                    </a:cubicBezTo>
                    <a:cubicBezTo>
                      <a:pt x="887" y="12522"/>
                      <a:pt x="1121" y="11218"/>
                      <a:pt x="2070" y="10109"/>
                    </a:cubicBezTo>
                    <a:cubicBezTo>
                      <a:pt x="2144" y="10020"/>
                      <a:pt x="2192" y="9922"/>
                      <a:pt x="2280" y="9774"/>
                    </a:cubicBezTo>
                    <a:lnTo>
                      <a:pt x="2280" y="9774"/>
                    </a:lnTo>
                    <a:cubicBezTo>
                      <a:pt x="2168" y="10440"/>
                      <a:pt x="2008" y="11008"/>
                      <a:pt x="1958" y="11587"/>
                    </a:cubicBezTo>
                    <a:cubicBezTo>
                      <a:pt x="1786" y="13595"/>
                      <a:pt x="3094" y="15234"/>
                      <a:pt x="5114" y="15358"/>
                    </a:cubicBezTo>
                    <a:cubicBezTo>
                      <a:pt x="5203" y="15363"/>
                      <a:pt x="5292" y="15366"/>
                      <a:pt x="5379" y="15366"/>
                    </a:cubicBezTo>
                    <a:cubicBezTo>
                      <a:pt x="7089" y="15366"/>
                      <a:pt x="8300" y="14350"/>
                      <a:pt x="8429" y="12498"/>
                    </a:cubicBezTo>
                    <a:cubicBezTo>
                      <a:pt x="8441" y="12339"/>
                      <a:pt x="8403" y="12164"/>
                      <a:pt x="8355" y="12004"/>
                    </a:cubicBezTo>
                    <a:cubicBezTo>
                      <a:pt x="8114" y="11077"/>
                      <a:pt x="7018" y="10455"/>
                      <a:pt x="6012" y="10455"/>
                    </a:cubicBezTo>
                    <a:cubicBezTo>
                      <a:pt x="5575" y="10455"/>
                      <a:pt x="5155" y="10572"/>
                      <a:pt x="4830" y="10833"/>
                    </a:cubicBezTo>
                    <a:cubicBezTo>
                      <a:pt x="4436" y="11144"/>
                      <a:pt x="4215" y="11549"/>
                      <a:pt x="4215" y="12043"/>
                    </a:cubicBezTo>
                    <a:cubicBezTo>
                      <a:pt x="4226" y="12238"/>
                      <a:pt x="4250" y="12622"/>
                      <a:pt x="4484" y="12622"/>
                    </a:cubicBezTo>
                    <a:cubicBezTo>
                      <a:pt x="4706" y="12622"/>
                      <a:pt x="4744" y="12327"/>
                      <a:pt x="4818" y="12164"/>
                    </a:cubicBezTo>
                    <a:cubicBezTo>
                      <a:pt x="5001" y="11685"/>
                      <a:pt x="5324" y="11365"/>
                      <a:pt x="5853" y="11351"/>
                    </a:cubicBezTo>
                    <a:cubicBezTo>
                      <a:pt x="5876" y="11350"/>
                      <a:pt x="5900" y="11350"/>
                      <a:pt x="5923" y="11350"/>
                    </a:cubicBezTo>
                    <a:cubicBezTo>
                      <a:pt x="6501" y="11350"/>
                      <a:pt x="7050" y="11496"/>
                      <a:pt x="7394" y="12031"/>
                    </a:cubicBezTo>
                    <a:cubicBezTo>
                      <a:pt x="7737" y="12560"/>
                      <a:pt x="7356" y="13669"/>
                      <a:pt x="6740" y="14051"/>
                    </a:cubicBezTo>
                    <a:cubicBezTo>
                      <a:pt x="6286" y="14333"/>
                      <a:pt x="5795" y="14462"/>
                      <a:pt x="5317" y="14462"/>
                    </a:cubicBezTo>
                    <a:cubicBezTo>
                      <a:pt x="3981" y="14462"/>
                      <a:pt x="2750" y="13453"/>
                      <a:pt x="2724" y="11957"/>
                    </a:cubicBezTo>
                    <a:cubicBezTo>
                      <a:pt x="2709" y="11093"/>
                      <a:pt x="2833" y="10304"/>
                      <a:pt x="3449" y="9626"/>
                    </a:cubicBezTo>
                    <a:cubicBezTo>
                      <a:pt x="3989" y="9032"/>
                      <a:pt x="4751" y="8796"/>
                      <a:pt x="5475" y="8796"/>
                    </a:cubicBezTo>
                    <a:close/>
                    <a:moveTo>
                      <a:pt x="14788" y="1"/>
                    </a:moveTo>
                    <a:cubicBezTo>
                      <a:pt x="14601" y="1"/>
                      <a:pt x="14392" y="30"/>
                      <a:pt x="14158" y="88"/>
                    </a:cubicBezTo>
                    <a:cubicBezTo>
                      <a:pt x="13469" y="260"/>
                      <a:pt x="12780" y="520"/>
                      <a:pt x="12162" y="866"/>
                    </a:cubicBezTo>
                    <a:cubicBezTo>
                      <a:pt x="10080" y="1999"/>
                      <a:pt x="8107" y="3291"/>
                      <a:pt x="6285" y="4820"/>
                    </a:cubicBezTo>
                    <a:cubicBezTo>
                      <a:pt x="4706" y="6128"/>
                      <a:pt x="3265" y="7580"/>
                      <a:pt x="1884" y="9109"/>
                    </a:cubicBezTo>
                    <a:cubicBezTo>
                      <a:pt x="541" y="10576"/>
                      <a:pt x="0" y="12191"/>
                      <a:pt x="222" y="14113"/>
                    </a:cubicBezTo>
                    <a:cubicBezTo>
                      <a:pt x="331" y="15122"/>
                      <a:pt x="677" y="16059"/>
                      <a:pt x="1541" y="16651"/>
                    </a:cubicBezTo>
                    <a:cubicBezTo>
                      <a:pt x="2168" y="17082"/>
                      <a:pt x="2857" y="17452"/>
                      <a:pt x="3573" y="17709"/>
                    </a:cubicBezTo>
                    <a:cubicBezTo>
                      <a:pt x="4073" y="17885"/>
                      <a:pt x="4572" y="17954"/>
                      <a:pt x="5069" y="17954"/>
                    </a:cubicBezTo>
                    <a:cubicBezTo>
                      <a:pt x="6114" y="17954"/>
                      <a:pt x="7150" y="17649"/>
                      <a:pt x="8169" y="17390"/>
                    </a:cubicBezTo>
                    <a:cubicBezTo>
                      <a:pt x="8970" y="17192"/>
                      <a:pt x="9710" y="16748"/>
                      <a:pt x="10449" y="16355"/>
                    </a:cubicBezTo>
                    <a:cubicBezTo>
                      <a:pt x="11251" y="15935"/>
                      <a:pt x="12002" y="15444"/>
                      <a:pt x="12780" y="15000"/>
                    </a:cubicBezTo>
                    <a:cubicBezTo>
                      <a:pt x="15380" y="13510"/>
                      <a:pt x="17621" y="11587"/>
                      <a:pt x="19656" y="9405"/>
                    </a:cubicBezTo>
                    <a:cubicBezTo>
                      <a:pt x="20603" y="8381"/>
                      <a:pt x="21233" y="7186"/>
                      <a:pt x="21602" y="5844"/>
                    </a:cubicBezTo>
                    <a:cubicBezTo>
                      <a:pt x="21934" y="4622"/>
                      <a:pt x="21653" y="3540"/>
                      <a:pt x="20875" y="2579"/>
                    </a:cubicBezTo>
                    <a:cubicBezTo>
                      <a:pt x="20270" y="1824"/>
                      <a:pt x="19229" y="1264"/>
                      <a:pt x="18073" y="1264"/>
                    </a:cubicBezTo>
                    <a:cubicBezTo>
                      <a:pt x="17511" y="1264"/>
                      <a:pt x="16921" y="1396"/>
                      <a:pt x="16341" y="1703"/>
                    </a:cubicBezTo>
                    <a:cubicBezTo>
                      <a:pt x="16279" y="1532"/>
                      <a:pt x="16228" y="1384"/>
                      <a:pt x="16181" y="1236"/>
                    </a:cubicBezTo>
                    <a:cubicBezTo>
                      <a:pt x="15879" y="400"/>
                      <a:pt x="15479" y="1"/>
                      <a:pt x="147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3"/>
              <p:cNvSpPr/>
              <p:nvPr/>
            </p:nvSpPr>
            <p:spPr>
              <a:xfrm>
                <a:off x="7578552" y="3893003"/>
                <a:ext cx="155693" cy="108498"/>
              </a:xfrm>
              <a:custGeom>
                <a:avLst/>
                <a:gdLst/>
                <a:ahLst/>
                <a:cxnLst/>
                <a:rect l="l" t="t" r="r" b="b"/>
                <a:pathLst>
                  <a:path w="4414" h="3076" extrusionOk="0">
                    <a:moveTo>
                      <a:pt x="4016" y="0"/>
                    </a:moveTo>
                    <a:cubicBezTo>
                      <a:pt x="3820" y="0"/>
                      <a:pt x="3575" y="110"/>
                      <a:pt x="3413" y="212"/>
                    </a:cubicBezTo>
                    <a:cubicBezTo>
                      <a:pt x="2429" y="851"/>
                      <a:pt x="1393" y="1431"/>
                      <a:pt x="506" y="2182"/>
                    </a:cubicBezTo>
                    <a:cubicBezTo>
                      <a:pt x="136" y="2489"/>
                      <a:pt x="0" y="2874"/>
                      <a:pt x="125" y="3007"/>
                    </a:cubicBezTo>
                    <a:cubicBezTo>
                      <a:pt x="169" y="3057"/>
                      <a:pt x="226" y="3076"/>
                      <a:pt x="286" y="3076"/>
                    </a:cubicBezTo>
                    <a:cubicBezTo>
                      <a:pt x="388" y="3076"/>
                      <a:pt x="497" y="3022"/>
                      <a:pt x="568" y="2983"/>
                    </a:cubicBezTo>
                    <a:cubicBezTo>
                      <a:pt x="1651" y="2268"/>
                      <a:pt x="2736" y="1543"/>
                      <a:pt x="3810" y="789"/>
                    </a:cubicBezTo>
                    <a:cubicBezTo>
                      <a:pt x="4005" y="656"/>
                      <a:pt x="4413" y="247"/>
                      <a:pt x="4239" y="76"/>
                    </a:cubicBezTo>
                    <a:cubicBezTo>
                      <a:pt x="4182" y="22"/>
                      <a:pt x="4104" y="0"/>
                      <a:pt x="4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7763803" y="3834204"/>
                <a:ext cx="45643" cy="4172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183" extrusionOk="0">
                    <a:moveTo>
                      <a:pt x="877" y="0"/>
                    </a:moveTo>
                    <a:cubicBezTo>
                      <a:pt x="834" y="0"/>
                      <a:pt x="797" y="9"/>
                      <a:pt x="776" y="31"/>
                    </a:cubicBezTo>
                    <a:cubicBezTo>
                      <a:pt x="516" y="214"/>
                      <a:pt x="294" y="448"/>
                      <a:pt x="110" y="708"/>
                    </a:cubicBezTo>
                    <a:cubicBezTo>
                      <a:pt x="1" y="877"/>
                      <a:pt x="76" y="1182"/>
                      <a:pt x="259" y="1182"/>
                    </a:cubicBezTo>
                    <a:cubicBezTo>
                      <a:pt x="302" y="1182"/>
                      <a:pt x="352" y="1165"/>
                      <a:pt x="406" y="1125"/>
                    </a:cubicBezTo>
                    <a:cubicBezTo>
                      <a:pt x="687" y="903"/>
                      <a:pt x="971" y="743"/>
                      <a:pt x="1220" y="521"/>
                    </a:cubicBezTo>
                    <a:cubicBezTo>
                      <a:pt x="1293" y="459"/>
                      <a:pt x="1279" y="190"/>
                      <a:pt x="1205" y="116"/>
                    </a:cubicBezTo>
                    <a:cubicBezTo>
                      <a:pt x="1135" y="55"/>
                      <a:pt x="985" y="0"/>
                      <a:pt x="8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6414906" y="4095993"/>
                <a:ext cx="278429" cy="191999"/>
              </a:xfrm>
              <a:custGeom>
                <a:avLst/>
                <a:gdLst/>
                <a:ahLst/>
                <a:cxnLst/>
                <a:rect l="l" t="t" r="r" b="b"/>
                <a:pathLst>
                  <a:path w="7566" h="5217" extrusionOk="0">
                    <a:moveTo>
                      <a:pt x="3958" y="1"/>
                    </a:moveTo>
                    <a:cubicBezTo>
                      <a:pt x="3454" y="1"/>
                      <a:pt x="2949" y="46"/>
                      <a:pt x="2452" y="91"/>
                    </a:cubicBezTo>
                    <a:cubicBezTo>
                      <a:pt x="1973" y="141"/>
                      <a:pt x="1183" y="177"/>
                      <a:pt x="825" y="573"/>
                    </a:cubicBezTo>
                    <a:cubicBezTo>
                      <a:pt x="518" y="904"/>
                      <a:pt x="358" y="1508"/>
                      <a:pt x="245" y="2052"/>
                    </a:cubicBezTo>
                    <a:cubicBezTo>
                      <a:pt x="210" y="2235"/>
                      <a:pt x="172" y="2422"/>
                      <a:pt x="148" y="2570"/>
                    </a:cubicBezTo>
                    <a:cubicBezTo>
                      <a:pt x="50" y="3075"/>
                      <a:pt x="0" y="3628"/>
                      <a:pt x="257" y="4060"/>
                    </a:cubicBezTo>
                    <a:cubicBezTo>
                      <a:pt x="603" y="4652"/>
                      <a:pt x="1355" y="4823"/>
                      <a:pt x="2032" y="4936"/>
                    </a:cubicBezTo>
                    <a:cubicBezTo>
                      <a:pt x="2989" y="5087"/>
                      <a:pt x="3963" y="5217"/>
                      <a:pt x="4928" y="5217"/>
                    </a:cubicBezTo>
                    <a:cubicBezTo>
                      <a:pt x="5454" y="5217"/>
                      <a:pt x="5978" y="5178"/>
                      <a:pt x="6495" y="5083"/>
                    </a:cubicBezTo>
                    <a:cubicBezTo>
                      <a:pt x="6865" y="5010"/>
                      <a:pt x="7282" y="4873"/>
                      <a:pt x="7444" y="4527"/>
                    </a:cubicBezTo>
                    <a:cubicBezTo>
                      <a:pt x="7566" y="4244"/>
                      <a:pt x="7468" y="3924"/>
                      <a:pt x="7382" y="3640"/>
                    </a:cubicBezTo>
                    <a:cubicBezTo>
                      <a:pt x="7246" y="3208"/>
                      <a:pt x="7110" y="2780"/>
                      <a:pt x="6986" y="2348"/>
                    </a:cubicBezTo>
                    <a:cubicBezTo>
                      <a:pt x="6938" y="2200"/>
                      <a:pt x="6888" y="2052"/>
                      <a:pt x="6838" y="1904"/>
                    </a:cubicBezTo>
                    <a:cubicBezTo>
                      <a:pt x="6705" y="1449"/>
                      <a:pt x="6542" y="967"/>
                      <a:pt x="6211" y="620"/>
                    </a:cubicBezTo>
                    <a:cubicBezTo>
                      <a:pt x="5865" y="289"/>
                      <a:pt x="5386" y="141"/>
                      <a:pt x="4916" y="67"/>
                    </a:cubicBezTo>
                    <a:cubicBezTo>
                      <a:pt x="4599" y="19"/>
                      <a:pt x="4279" y="1"/>
                      <a:pt x="3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6246171" y="3589875"/>
                <a:ext cx="598221" cy="575812"/>
              </a:xfrm>
              <a:custGeom>
                <a:avLst/>
                <a:gdLst/>
                <a:ahLst/>
                <a:cxnLst/>
                <a:rect l="l" t="t" r="r" b="b"/>
                <a:pathLst>
                  <a:path w="16256" h="15646" extrusionOk="0">
                    <a:moveTo>
                      <a:pt x="9149" y="1"/>
                    </a:moveTo>
                    <a:cubicBezTo>
                      <a:pt x="8715" y="1"/>
                      <a:pt x="8265" y="15"/>
                      <a:pt x="7800" y="44"/>
                    </a:cubicBezTo>
                    <a:cubicBezTo>
                      <a:pt x="4215" y="251"/>
                      <a:pt x="285" y="1644"/>
                      <a:pt x="406" y="4185"/>
                    </a:cubicBezTo>
                    <a:cubicBezTo>
                      <a:pt x="406" y="4185"/>
                      <a:pt x="406" y="4220"/>
                      <a:pt x="421" y="4294"/>
                    </a:cubicBezTo>
                    <a:cubicBezTo>
                      <a:pt x="518" y="6968"/>
                      <a:pt x="1" y="15557"/>
                      <a:pt x="7986" y="15645"/>
                    </a:cubicBezTo>
                    <a:cubicBezTo>
                      <a:pt x="8026" y="15646"/>
                      <a:pt x="8065" y="15646"/>
                      <a:pt x="8105" y="15646"/>
                    </a:cubicBezTo>
                    <a:cubicBezTo>
                      <a:pt x="16097" y="15646"/>
                      <a:pt x="16255" y="5812"/>
                      <a:pt x="16170" y="3481"/>
                    </a:cubicBezTo>
                    <a:cubicBezTo>
                      <a:pt x="16155" y="3345"/>
                      <a:pt x="16143" y="3223"/>
                      <a:pt x="16120" y="3099"/>
                    </a:cubicBezTo>
                    <a:cubicBezTo>
                      <a:pt x="15752" y="1198"/>
                      <a:pt x="13130" y="1"/>
                      <a:pt x="9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6256623" y="3589875"/>
                <a:ext cx="582765" cy="261887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7116" extrusionOk="0">
                    <a:moveTo>
                      <a:pt x="8865" y="1"/>
                    </a:moveTo>
                    <a:cubicBezTo>
                      <a:pt x="8431" y="1"/>
                      <a:pt x="7981" y="15"/>
                      <a:pt x="7516" y="44"/>
                    </a:cubicBezTo>
                    <a:cubicBezTo>
                      <a:pt x="3931" y="251"/>
                      <a:pt x="1" y="1644"/>
                      <a:pt x="122" y="4185"/>
                    </a:cubicBezTo>
                    <a:cubicBezTo>
                      <a:pt x="122" y="4185"/>
                      <a:pt x="122" y="4220"/>
                      <a:pt x="137" y="4294"/>
                    </a:cubicBezTo>
                    <a:cubicBezTo>
                      <a:pt x="137" y="4318"/>
                      <a:pt x="149" y="4356"/>
                      <a:pt x="149" y="4380"/>
                    </a:cubicBezTo>
                    <a:cubicBezTo>
                      <a:pt x="285" y="5057"/>
                      <a:pt x="1184" y="7116"/>
                      <a:pt x="7430" y="7116"/>
                    </a:cubicBezTo>
                    <a:cubicBezTo>
                      <a:pt x="12633" y="7104"/>
                      <a:pt x="14664" y="5146"/>
                      <a:pt x="15416" y="3975"/>
                    </a:cubicBezTo>
                    <a:cubicBezTo>
                      <a:pt x="15750" y="3469"/>
                      <a:pt x="15836" y="3099"/>
                      <a:pt x="15836" y="3099"/>
                    </a:cubicBezTo>
                    <a:cubicBezTo>
                      <a:pt x="15468" y="1198"/>
                      <a:pt x="12846" y="1"/>
                      <a:pt x="88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6245325" y="3572873"/>
                <a:ext cx="605802" cy="722212"/>
              </a:xfrm>
              <a:custGeom>
                <a:avLst/>
                <a:gdLst/>
                <a:ahLst/>
                <a:cxnLst/>
                <a:rect l="l" t="t" r="r" b="b"/>
                <a:pathLst>
                  <a:path w="16462" h="19624" extrusionOk="0">
                    <a:moveTo>
                      <a:pt x="9355" y="804"/>
                    </a:moveTo>
                    <a:cubicBezTo>
                      <a:pt x="10669" y="804"/>
                      <a:pt x="11969" y="985"/>
                      <a:pt x="13247" y="1441"/>
                    </a:cubicBezTo>
                    <a:cubicBezTo>
                      <a:pt x="13948" y="1689"/>
                      <a:pt x="14625" y="2009"/>
                      <a:pt x="15143" y="2562"/>
                    </a:cubicBezTo>
                    <a:cubicBezTo>
                      <a:pt x="15415" y="2857"/>
                      <a:pt x="15613" y="3192"/>
                      <a:pt x="15575" y="3685"/>
                    </a:cubicBezTo>
                    <a:cubicBezTo>
                      <a:pt x="14886" y="2946"/>
                      <a:pt x="14060" y="2562"/>
                      <a:pt x="13147" y="2340"/>
                    </a:cubicBezTo>
                    <a:cubicBezTo>
                      <a:pt x="12613" y="2206"/>
                      <a:pt x="12090" y="2136"/>
                      <a:pt x="11577" y="2136"/>
                    </a:cubicBezTo>
                    <a:cubicBezTo>
                      <a:pt x="10541" y="2136"/>
                      <a:pt x="9548" y="2420"/>
                      <a:pt x="8601" y="3032"/>
                    </a:cubicBezTo>
                    <a:cubicBezTo>
                      <a:pt x="8355" y="3180"/>
                      <a:pt x="8107" y="3328"/>
                      <a:pt x="7861" y="3487"/>
                    </a:cubicBezTo>
                    <a:cubicBezTo>
                      <a:pt x="7327" y="3840"/>
                      <a:pt x="6766" y="4024"/>
                      <a:pt x="6180" y="4024"/>
                    </a:cubicBezTo>
                    <a:cubicBezTo>
                      <a:pt x="5848" y="4024"/>
                      <a:pt x="5509" y="3965"/>
                      <a:pt x="5161" y="3845"/>
                    </a:cubicBezTo>
                    <a:cubicBezTo>
                      <a:pt x="4842" y="3733"/>
                      <a:pt x="4522" y="3635"/>
                      <a:pt x="4200" y="3538"/>
                    </a:cubicBezTo>
                    <a:cubicBezTo>
                      <a:pt x="3797" y="3414"/>
                      <a:pt x="3407" y="3343"/>
                      <a:pt x="3034" y="3343"/>
                    </a:cubicBezTo>
                    <a:cubicBezTo>
                      <a:pt x="2290" y="3343"/>
                      <a:pt x="1617" y="3628"/>
                      <a:pt x="1059" y="4351"/>
                    </a:cubicBezTo>
                    <a:cubicBezTo>
                      <a:pt x="1020" y="4324"/>
                      <a:pt x="997" y="4312"/>
                      <a:pt x="961" y="4289"/>
                    </a:cubicBezTo>
                    <a:cubicBezTo>
                      <a:pt x="1071" y="4029"/>
                      <a:pt x="1109" y="3697"/>
                      <a:pt x="1293" y="3499"/>
                    </a:cubicBezTo>
                    <a:cubicBezTo>
                      <a:pt x="1662" y="3094"/>
                      <a:pt x="2070" y="2674"/>
                      <a:pt x="2538" y="2390"/>
                    </a:cubicBezTo>
                    <a:cubicBezTo>
                      <a:pt x="3993" y="1491"/>
                      <a:pt x="5643" y="1133"/>
                      <a:pt x="7320" y="935"/>
                    </a:cubicBezTo>
                    <a:cubicBezTo>
                      <a:pt x="8001" y="852"/>
                      <a:pt x="8680" y="804"/>
                      <a:pt x="9355" y="804"/>
                    </a:cubicBezTo>
                    <a:close/>
                    <a:moveTo>
                      <a:pt x="11684" y="3027"/>
                    </a:moveTo>
                    <a:cubicBezTo>
                      <a:pt x="12659" y="3027"/>
                      <a:pt x="13599" y="3361"/>
                      <a:pt x="14492" y="3943"/>
                    </a:cubicBezTo>
                    <a:cubicBezTo>
                      <a:pt x="14738" y="4091"/>
                      <a:pt x="14909" y="4375"/>
                      <a:pt x="15193" y="4682"/>
                    </a:cubicBezTo>
                    <a:cubicBezTo>
                      <a:pt x="14640" y="5064"/>
                      <a:pt x="14182" y="5422"/>
                      <a:pt x="13664" y="5694"/>
                    </a:cubicBezTo>
                    <a:cubicBezTo>
                      <a:pt x="12088" y="6519"/>
                      <a:pt x="10363" y="6850"/>
                      <a:pt x="8601" y="6962"/>
                    </a:cubicBezTo>
                    <a:cubicBezTo>
                      <a:pt x="8180" y="6990"/>
                      <a:pt x="7759" y="7006"/>
                      <a:pt x="7338" y="7006"/>
                    </a:cubicBezTo>
                    <a:cubicBezTo>
                      <a:pt x="5890" y="7006"/>
                      <a:pt x="4454" y="6817"/>
                      <a:pt x="3079" y="6273"/>
                    </a:cubicBezTo>
                    <a:cubicBezTo>
                      <a:pt x="2550" y="6063"/>
                      <a:pt x="2082" y="5717"/>
                      <a:pt x="1588" y="5422"/>
                    </a:cubicBezTo>
                    <a:cubicBezTo>
                      <a:pt x="1378" y="5297"/>
                      <a:pt x="1390" y="5138"/>
                      <a:pt x="1538" y="4942"/>
                    </a:cubicBezTo>
                    <a:cubicBezTo>
                      <a:pt x="1931" y="4451"/>
                      <a:pt x="2443" y="4187"/>
                      <a:pt x="3026" y="4187"/>
                    </a:cubicBezTo>
                    <a:cubicBezTo>
                      <a:pt x="3232" y="4187"/>
                      <a:pt x="3448" y="4221"/>
                      <a:pt x="3670" y="4289"/>
                    </a:cubicBezTo>
                    <a:cubicBezTo>
                      <a:pt x="4188" y="4448"/>
                      <a:pt x="4694" y="4608"/>
                      <a:pt x="5211" y="4768"/>
                    </a:cubicBezTo>
                    <a:cubicBezTo>
                      <a:pt x="5556" y="4876"/>
                      <a:pt x="5891" y="4927"/>
                      <a:pt x="6218" y="4927"/>
                    </a:cubicBezTo>
                    <a:cubicBezTo>
                      <a:pt x="6863" y="4927"/>
                      <a:pt x="7479" y="4730"/>
                      <a:pt x="8083" y="4386"/>
                    </a:cubicBezTo>
                    <a:cubicBezTo>
                      <a:pt x="8737" y="4029"/>
                      <a:pt x="9364" y="3597"/>
                      <a:pt x="10056" y="3339"/>
                    </a:cubicBezTo>
                    <a:cubicBezTo>
                      <a:pt x="10608" y="3126"/>
                      <a:pt x="11151" y="3027"/>
                      <a:pt x="11684" y="3027"/>
                    </a:cubicBezTo>
                    <a:close/>
                    <a:moveTo>
                      <a:pt x="15563" y="5484"/>
                    </a:moveTo>
                    <a:cubicBezTo>
                      <a:pt x="15587" y="5507"/>
                      <a:pt x="15613" y="5534"/>
                      <a:pt x="15613" y="5546"/>
                    </a:cubicBezTo>
                    <a:cubicBezTo>
                      <a:pt x="15453" y="7725"/>
                      <a:pt x="15193" y="9870"/>
                      <a:pt x="14282" y="11893"/>
                    </a:cubicBezTo>
                    <a:cubicBezTo>
                      <a:pt x="13271" y="14096"/>
                      <a:pt x="11117" y="15540"/>
                      <a:pt x="8452" y="15540"/>
                    </a:cubicBezTo>
                    <a:cubicBezTo>
                      <a:pt x="8420" y="15540"/>
                      <a:pt x="8388" y="15540"/>
                      <a:pt x="8355" y="15539"/>
                    </a:cubicBezTo>
                    <a:cubicBezTo>
                      <a:pt x="7367" y="15528"/>
                      <a:pt x="6406" y="15353"/>
                      <a:pt x="5457" y="15034"/>
                    </a:cubicBezTo>
                    <a:cubicBezTo>
                      <a:pt x="4596" y="14726"/>
                      <a:pt x="3869" y="14220"/>
                      <a:pt x="3253" y="13543"/>
                    </a:cubicBezTo>
                    <a:cubicBezTo>
                      <a:pt x="1775" y="11893"/>
                      <a:pt x="1009" y="9955"/>
                      <a:pt x="887" y="7764"/>
                    </a:cubicBezTo>
                    <a:cubicBezTo>
                      <a:pt x="849" y="7172"/>
                      <a:pt x="825" y="6593"/>
                      <a:pt x="787" y="5927"/>
                    </a:cubicBezTo>
                    <a:lnTo>
                      <a:pt x="787" y="5927"/>
                    </a:lnTo>
                    <a:cubicBezTo>
                      <a:pt x="2514" y="7418"/>
                      <a:pt x="4510" y="7752"/>
                      <a:pt x="6566" y="7885"/>
                    </a:cubicBezTo>
                    <a:cubicBezTo>
                      <a:pt x="6903" y="7904"/>
                      <a:pt x="7238" y="7914"/>
                      <a:pt x="7572" y="7914"/>
                    </a:cubicBezTo>
                    <a:cubicBezTo>
                      <a:pt x="9405" y="7914"/>
                      <a:pt x="11199" y="7621"/>
                      <a:pt x="12940" y="6986"/>
                    </a:cubicBezTo>
                    <a:cubicBezTo>
                      <a:pt x="13850" y="6643"/>
                      <a:pt x="14714" y="6211"/>
                      <a:pt x="15453" y="5546"/>
                    </a:cubicBezTo>
                    <a:cubicBezTo>
                      <a:pt x="15477" y="5519"/>
                      <a:pt x="15527" y="5495"/>
                      <a:pt x="15563" y="5484"/>
                    </a:cubicBezTo>
                    <a:close/>
                    <a:moveTo>
                      <a:pt x="5483" y="16045"/>
                    </a:moveTo>
                    <a:cubicBezTo>
                      <a:pt x="5877" y="16131"/>
                      <a:pt x="6223" y="16205"/>
                      <a:pt x="6581" y="16279"/>
                    </a:cubicBezTo>
                    <a:cubicBezTo>
                      <a:pt x="7190" y="16402"/>
                      <a:pt x="7801" y="16470"/>
                      <a:pt x="8412" y="16470"/>
                    </a:cubicBezTo>
                    <a:cubicBezTo>
                      <a:pt x="9073" y="16470"/>
                      <a:pt x="9733" y="16390"/>
                      <a:pt x="10387" y="16217"/>
                    </a:cubicBezTo>
                    <a:cubicBezTo>
                      <a:pt x="10448" y="16203"/>
                      <a:pt x="10501" y="16195"/>
                      <a:pt x="10547" y="16195"/>
                    </a:cubicBezTo>
                    <a:cubicBezTo>
                      <a:pt x="10670" y="16195"/>
                      <a:pt x="10748" y="16251"/>
                      <a:pt x="10819" y="16403"/>
                    </a:cubicBezTo>
                    <a:cubicBezTo>
                      <a:pt x="11017" y="16870"/>
                      <a:pt x="11274" y="17326"/>
                      <a:pt x="11461" y="17808"/>
                    </a:cubicBezTo>
                    <a:cubicBezTo>
                      <a:pt x="11656" y="18299"/>
                      <a:pt x="11508" y="18547"/>
                      <a:pt x="10990" y="18606"/>
                    </a:cubicBezTo>
                    <a:cubicBezTo>
                      <a:pt x="10309" y="18677"/>
                      <a:pt x="9628" y="18717"/>
                      <a:pt x="8947" y="18717"/>
                    </a:cubicBezTo>
                    <a:cubicBezTo>
                      <a:pt x="7942" y="18717"/>
                      <a:pt x="6939" y="18629"/>
                      <a:pt x="5939" y="18423"/>
                    </a:cubicBezTo>
                    <a:cubicBezTo>
                      <a:pt x="5211" y="18263"/>
                      <a:pt x="5052" y="17991"/>
                      <a:pt x="5176" y="17264"/>
                    </a:cubicBezTo>
                    <a:cubicBezTo>
                      <a:pt x="5188" y="17166"/>
                      <a:pt x="5211" y="17080"/>
                      <a:pt x="5235" y="16980"/>
                    </a:cubicBezTo>
                    <a:cubicBezTo>
                      <a:pt x="5309" y="16684"/>
                      <a:pt x="5398" y="16388"/>
                      <a:pt x="5483" y="16045"/>
                    </a:cubicBezTo>
                    <a:close/>
                    <a:moveTo>
                      <a:pt x="8890" y="1"/>
                    </a:moveTo>
                    <a:cubicBezTo>
                      <a:pt x="7098" y="1"/>
                      <a:pt x="5315" y="318"/>
                      <a:pt x="3549" y="973"/>
                    </a:cubicBezTo>
                    <a:cubicBezTo>
                      <a:pt x="2783" y="1257"/>
                      <a:pt x="2056" y="1701"/>
                      <a:pt x="1378" y="2156"/>
                    </a:cubicBezTo>
                    <a:cubicBezTo>
                      <a:pt x="565" y="2709"/>
                      <a:pt x="110" y="3538"/>
                      <a:pt x="74" y="4534"/>
                    </a:cubicBezTo>
                    <a:cubicBezTo>
                      <a:pt x="36" y="5694"/>
                      <a:pt x="0" y="6865"/>
                      <a:pt x="47" y="8021"/>
                    </a:cubicBezTo>
                    <a:cubicBezTo>
                      <a:pt x="160" y="10340"/>
                      <a:pt x="1009" y="12384"/>
                      <a:pt x="2550" y="14123"/>
                    </a:cubicBezTo>
                    <a:cubicBezTo>
                      <a:pt x="3117" y="14762"/>
                      <a:pt x="3771" y="15279"/>
                      <a:pt x="4534" y="15649"/>
                    </a:cubicBezTo>
                    <a:cubicBezTo>
                      <a:pt x="4620" y="15687"/>
                      <a:pt x="4694" y="15738"/>
                      <a:pt x="4768" y="15785"/>
                    </a:cubicBezTo>
                    <a:cubicBezTo>
                      <a:pt x="4632" y="16240"/>
                      <a:pt x="4472" y="16672"/>
                      <a:pt x="4374" y="17104"/>
                    </a:cubicBezTo>
                    <a:cubicBezTo>
                      <a:pt x="4102" y="18251"/>
                      <a:pt x="4510" y="18964"/>
                      <a:pt x="5667" y="19272"/>
                    </a:cubicBezTo>
                    <a:cubicBezTo>
                      <a:pt x="6578" y="19512"/>
                      <a:pt x="7506" y="19624"/>
                      <a:pt x="8444" y="19624"/>
                    </a:cubicBezTo>
                    <a:cubicBezTo>
                      <a:pt x="8661" y="19624"/>
                      <a:pt x="8877" y="19618"/>
                      <a:pt x="9095" y="19606"/>
                    </a:cubicBezTo>
                    <a:cubicBezTo>
                      <a:pt x="9846" y="19556"/>
                      <a:pt x="10597" y="19532"/>
                      <a:pt x="11337" y="19408"/>
                    </a:cubicBezTo>
                    <a:cubicBezTo>
                      <a:pt x="12100" y="19272"/>
                      <a:pt x="12446" y="18731"/>
                      <a:pt x="12348" y="17956"/>
                    </a:cubicBezTo>
                    <a:cubicBezTo>
                      <a:pt x="12310" y="17660"/>
                      <a:pt x="12200" y="17349"/>
                      <a:pt x="12088" y="17068"/>
                    </a:cubicBezTo>
                    <a:cubicBezTo>
                      <a:pt x="11916" y="16672"/>
                      <a:pt x="11718" y="16291"/>
                      <a:pt x="11508" y="15859"/>
                    </a:cubicBezTo>
                    <a:cubicBezTo>
                      <a:pt x="11644" y="15797"/>
                      <a:pt x="11756" y="15749"/>
                      <a:pt x="11854" y="15687"/>
                    </a:cubicBezTo>
                    <a:cubicBezTo>
                      <a:pt x="13037" y="15022"/>
                      <a:pt x="14049" y="14158"/>
                      <a:pt x="14726" y="12975"/>
                    </a:cubicBezTo>
                    <a:cubicBezTo>
                      <a:pt x="15353" y="11866"/>
                      <a:pt x="15761" y="10659"/>
                      <a:pt x="15995" y="9391"/>
                    </a:cubicBezTo>
                    <a:cubicBezTo>
                      <a:pt x="16314" y="7589"/>
                      <a:pt x="16450" y="5756"/>
                      <a:pt x="16462" y="3919"/>
                    </a:cubicBezTo>
                    <a:cubicBezTo>
                      <a:pt x="16462" y="2896"/>
                      <a:pt x="16092" y="2133"/>
                      <a:pt x="15291" y="1589"/>
                    </a:cubicBezTo>
                    <a:cubicBezTo>
                      <a:pt x="14714" y="1207"/>
                      <a:pt x="14084" y="861"/>
                      <a:pt x="13430" y="666"/>
                    </a:cubicBezTo>
                    <a:cubicBezTo>
                      <a:pt x="11914" y="226"/>
                      <a:pt x="10399" y="1"/>
                      <a:pt x="8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6602227" y="3762764"/>
                <a:ext cx="26238" cy="23701"/>
              </a:xfrm>
              <a:custGeom>
                <a:avLst/>
                <a:gdLst/>
                <a:ahLst/>
                <a:cxnLst/>
                <a:rect l="l" t="t" r="r" b="b"/>
                <a:pathLst>
                  <a:path w="713" h="644" extrusionOk="0">
                    <a:moveTo>
                      <a:pt x="336" y="1"/>
                    </a:moveTo>
                    <a:cubicBezTo>
                      <a:pt x="298" y="1"/>
                      <a:pt x="263" y="6"/>
                      <a:pt x="234" y="16"/>
                    </a:cubicBezTo>
                    <a:cubicBezTo>
                      <a:pt x="74" y="63"/>
                      <a:pt x="24" y="211"/>
                      <a:pt x="12" y="359"/>
                    </a:cubicBezTo>
                    <a:cubicBezTo>
                      <a:pt x="0" y="490"/>
                      <a:pt x="182" y="644"/>
                      <a:pt x="362" y="644"/>
                    </a:cubicBezTo>
                    <a:cubicBezTo>
                      <a:pt x="368" y="644"/>
                      <a:pt x="375" y="643"/>
                      <a:pt x="382" y="643"/>
                    </a:cubicBezTo>
                    <a:cubicBezTo>
                      <a:pt x="580" y="631"/>
                      <a:pt x="713" y="483"/>
                      <a:pt x="701" y="262"/>
                    </a:cubicBezTo>
                    <a:cubicBezTo>
                      <a:pt x="682" y="84"/>
                      <a:pt x="488" y="1"/>
                      <a:pt x="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6625743" y="3727399"/>
                <a:ext cx="26349" cy="2377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46" extrusionOk="0">
                    <a:moveTo>
                      <a:pt x="340" y="1"/>
                    </a:moveTo>
                    <a:cubicBezTo>
                      <a:pt x="301" y="1"/>
                      <a:pt x="266" y="6"/>
                      <a:pt x="236" y="16"/>
                    </a:cubicBezTo>
                    <a:cubicBezTo>
                      <a:pt x="74" y="63"/>
                      <a:pt x="26" y="226"/>
                      <a:pt x="15" y="359"/>
                    </a:cubicBezTo>
                    <a:cubicBezTo>
                      <a:pt x="1" y="486"/>
                      <a:pt x="172" y="646"/>
                      <a:pt x="346" y="646"/>
                    </a:cubicBezTo>
                    <a:cubicBezTo>
                      <a:pt x="359" y="646"/>
                      <a:pt x="371" y="645"/>
                      <a:pt x="384" y="643"/>
                    </a:cubicBezTo>
                    <a:cubicBezTo>
                      <a:pt x="580" y="631"/>
                      <a:pt x="716" y="483"/>
                      <a:pt x="704" y="261"/>
                    </a:cubicBezTo>
                    <a:cubicBezTo>
                      <a:pt x="694" y="84"/>
                      <a:pt x="495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6658386" y="3761145"/>
                <a:ext cx="25944" cy="2616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711" extrusionOk="0">
                    <a:moveTo>
                      <a:pt x="330" y="0"/>
                    </a:moveTo>
                    <a:cubicBezTo>
                      <a:pt x="143" y="0"/>
                      <a:pt x="13" y="226"/>
                      <a:pt x="0" y="379"/>
                    </a:cubicBezTo>
                    <a:cubicBezTo>
                      <a:pt x="0" y="539"/>
                      <a:pt x="136" y="640"/>
                      <a:pt x="260" y="699"/>
                    </a:cubicBezTo>
                    <a:cubicBezTo>
                      <a:pt x="279" y="706"/>
                      <a:pt x="300" y="710"/>
                      <a:pt x="322" y="710"/>
                    </a:cubicBezTo>
                    <a:cubicBezTo>
                      <a:pt x="448" y="710"/>
                      <a:pt x="614" y="596"/>
                      <a:pt x="654" y="430"/>
                    </a:cubicBezTo>
                    <a:cubicBezTo>
                      <a:pt x="704" y="243"/>
                      <a:pt x="606" y="60"/>
                      <a:pt x="396" y="10"/>
                    </a:cubicBezTo>
                    <a:cubicBezTo>
                      <a:pt x="374" y="3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6524170" y="3910261"/>
                <a:ext cx="41290" cy="180443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903" extrusionOk="0">
                    <a:moveTo>
                      <a:pt x="419" y="0"/>
                    </a:moveTo>
                    <a:cubicBezTo>
                      <a:pt x="181" y="0"/>
                      <a:pt x="12" y="316"/>
                      <a:pt x="12" y="752"/>
                    </a:cubicBezTo>
                    <a:cubicBezTo>
                      <a:pt x="0" y="1184"/>
                      <a:pt x="12" y="1616"/>
                      <a:pt x="51" y="2044"/>
                    </a:cubicBezTo>
                    <a:cubicBezTo>
                      <a:pt x="113" y="2873"/>
                      <a:pt x="210" y="3686"/>
                      <a:pt x="296" y="4511"/>
                    </a:cubicBezTo>
                    <a:cubicBezTo>
                      <a:pt x="317" y="4698"/>
                      <a:pt x="399" y="4903"/>
                      <a:pt x="597" y="4903"/>
                    </a:cubicBezTo>
                    <a:cubicBezTo>
                      <a:pt x="622" y="4903"/>
                      <a:pt x="649" y="4900"/>
                      <a:pt x="678" y="4893"/>
                    </a:cubicBezTo>
                    <a:cubicBezTo>
                      <a:pt x="1121" y="4830"/>
                      <a:pt x="911" y="1911"/>
                      <a:pt x="837" y="690"/>
                    </a:cubicBezTo>
                    <a:cubicBezTo>
                      <a:pt x="814" y="406"/>
                      <a:pt x="864" y="36"/>
                      <a:pt x="432" y="1"/>
                    </a:cubicBezTo>
                    <a:cubicBezTo>
                      <a:pt x="428" y="1"/>
                      <a:pt x="423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6641604" y="3907832"/>
                <a:ext cx="60867" cy="15269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4149" extrusionOk="0">
                    <a:moveTo>
                      <a:pt x="1252" y="1"/>
                    </a:moveTo>
                    <a:cubicBezTo>
                      <a:pt x="998" y="1"/>
                      <a:pt x="819" y="247"/>
                      <a:pt x="728" y="694"/>
                    </a:cubicBezTo>
                    <a:cubicBezTo>
                      <a:pt x="619" y="1273"/>
                      <a:pt x="506" y="1853"/>
                      <a:pt x="370" y="2421"/>
                    </a:cubicBezTo>
                    <a:cubicBezTo>
                      <a:pt x="273" y="2865"/>
                      <a:pt x="113" y="3293"/>
                      <a:pt x="27" y="3737"/>
                    </a:cubicBezTo>
                    <a:cubicBezTo>
                      <a:pt x="1" y="3861"/>
                      <a:pt x="113" y="4122"/>
                      <a:pt x="187" y="4145"/>
                    </a:cubicBezTo>
                    <a:cubicBezTo>
                      <a:pt x="201" y="4148"/>
                      <a:pt x="215" y="4149"/>
                      <a:pt x="230" y="4149"/>
                    </a:cubicBezTo>
                    <a:cubicBezTo>
                      <a:pt x="360" y="4149"/>
                      <a:pt x="520" y="4061"/>
                      <a:pt x="642" y="3974"/>
                    </a:cubicBezTo>
                    <a:cubicBezTo>
                      <a:pt x="728" y="3912"/>
                      <a:pt x="790" y="3787"/>
                      <a:pt x="826" y="3678"/>
                    </a:cubicBezTo>
                    <a:cubicBezTo>
                      <a:pt x="1098" y="2876"/>
                      <a:pt x="1592" y="942"/>
                      <a:pt x="1604" y="780"/>
                    </a:cubicBezTo>
                    <a:cubicBezTo>
                      <a:pt x="1654" y="262"/>
                      <a:pt x="1580" y="40"/>
                      <a:pt x="1308" y="5"/>
                    </a:cubicBezTo>
                    <a:cubicBezTo>
                      <a:pt x="1289" y="2"/>
                      <a:pt x="1270" y="1"/>
                      <a:pt x="1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3"/>
              <p:cNvSpPr/>
              <p:nvPr/>
            </p:nvSpPr>
            <p:spPr>
              <a:xfrm>
                <a:off x="6073682" y="2153559"/>
                <a:ext cx="102960" cy="15493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939" extrusionOk="0">
                    <a:moveTo>
                      <a:pt x="440" y="1"/>
                    </a:moveTo>
                    <a:cubicBezTo>
                      <a:pt x="363" y="1"/>
                      <a:pt x="298" y="96"/>
                      <a:pt x="253" y="149"/>
                    </a:cubicBezTo>
                    <a:cubicBezTo>
                      <a:pt x="153" y="259"/>
                      <a:pt x="61" y="382"/>
                      <a:pt x="30" y="528"/>
                    </a:cubicBezTo>
                    <a:cubicBezTo>
                      <a:pt x="1" y="675"/>
                      <a:pt x="57" y="845"/>
                      <a:pt x="190" y="911"/>
                    </a:cubicBezTo>
                    <a:cubicBezTo>
                      <a:pt x="226" y="929"/>
                      <a:pt x="267" y="939"/>
                      <a:pt x="308" y="939"/>
                    </a:cubicBezTo>
                    <a:cubicBezTo>
                      <a:pt x="343" y="939"/>
                      <a:pt x="378" y="932"/>
                      <a:pt x="410" y="918"/>
                    </a:cubicBezTo>
                    <a:cubicBezTo>
                      <a:pt x="520" y="871"/>
                      <a:pt x="587" y="751"/>
                      <a:pt x="607" y="635"/>
                    </a:cubicBezTo>
                    <a:cubicBezTo>
                      <a:pt x="623" y="516"/>
                      <a:pt x="600" y="396"/>
                      <a:pt x="576" y="276"/>
                    </a:cubicBezTo>
                    <a:cubicBezTo>
                      <a:pt x="560" y="199"/>
                      <a:pt x="560" y="39"/>
                      <a:pt x="470" y="6"/>
                    </a:cubicBezTo>
                    <a:cubicBezTo>
                      <a:pt x="460" y="2"/>
                      <a:pt x="450" y="1"/>
                      <a:pt x="4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3"/>
              <p:cNvSpPr/>
              <p:nvPr/>
            </p:nvSpPr>
            <p:spPr>
              <a:xfrm>
                <a:off x="6068732" y="1898812"/>
                <a:ext cx="106755" cy="17886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084" extrusionOk="0">
                    <a:moveTo>
                      <a:pt x="321" y="1"/>
                    </a:moveTo>
                    <a:cubicBezTo>
                      <a:pt x="317" y="1"/>
                      <a:pt x="314" y="1"/>
                      <a:pt x="310" y="2"/>
                    </a:cubicBezTo>
                    <a:cubicBezTo>
                      <a:pt x="254" y="8"/>
                      <a:pt x="220" y="78"/>
                      <a:pt x="194" y="118"/>
                    </a:cubicBezTo>
                    <a:cubicBezTo>
                      <a:pt x="120" y="234"/>
                      <a:pt x="64" y="368"/>
                      <a:pt x="34" y="504"/>
                    </a:cubicBezTo>
                    <a:cubicBezTo>
                      <a:pt x="4" y="647"/>
                      <a:pt x="0" y="810"/>
                      <a:pt x="77" y="937"/>
                    </a:cubicBezTo>
                    <a:cubicBezTo>
                      <a:pt x="103" y="981"/>
                      <a:pt x="137" y="1017"/>
                      <a:pt x="177" y="1044"/>
                    </a:cubicBezTo>
                    <a:cubicBezTo>
                      <a:pt x="221" y="1071"/>
                      <a:pt x="273" y="1084"/>
                      <a:pt x="326" y="1084"/>
                    </a:cubicBezTo>
                    <a:cubicBezTo>
                      <a:pt x="377" y="1084"/>
                      <a:pt x="429" y="1071"/>
                      <a:pt x="474" y="1047"/>
                    </a:cubicBezTo>
                    <a:cubicBezTo>
                      <a:pt x="563" y="997"/>
                      <a:pt x="623" y="901"/>
                      <a:pt x="640" y="797"/>
                    </a:cubicBezTo>
                    <a:cubicBezTo>
                      <a:pt x="646" y="741"/>
                      <a:pt x="643" y="684"/>
                      <a:pt x="633" y="631"/>
                    </a:cubicBezTo>
                    <a:cubicBezTo>
                      <a:pt x="606" y="441"/>
                      <a:pt x="540" y="254"/>
                      <a:pt x="440" y="91"/>
                    </a:cubicBezTo>
                    <a:cubicBezTo>
                      <a:pt x="415" y="51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3"/>
              <p:cNvSpPr/>
              <p:nvPr/>
            </p:nvSpPr>
            <p:spPr>
              <a:xfrm>
                <a:off x="6239003" y="2039880"/>
                <a:ext cx="11946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95" extrusionOk="0">
                    <a:moveTo>
                      <a:pt x="103" y="1"/>
                    </a:moveTo>
                    <a:cubicBezTo>
                      <a:pt x="99" y="1"/>
                      <a:pt x="95" y="1"/>
                      <a:pt x="90" y="2"/>
                    </a:cubicBezTo>
                    <a:cubicBezTo>
                      <a:pt x="1" y="9"/>
                      <a:pt x="14" y="112"/>
                      <a:pt x="14" y="175"/>
                    </a:cubicBezTo>
                    <a:cubicBezTo>
                      <a:pt x="14" y="262"/>
                      <a:pt x="24" y="349"/>
                      <a:pt x="51" y="432"/>
                    </a:cubicBezTo>
                    <a:cubicBezTo>
                      <a:pt x="87" y="558"/>
                      <a:pt x="167" y="675"/>
                      <a:pt x="281" y="741"/>
                    </a:cubicBezTo>
                    <a:cubicBezTo>
                      <a:pt x="333" y="775"/>
                      <a:pt x="397" y="795"/>
                      <a:pt x="464" y="795"/>
                    </a:cubicBezTo>
                    <a:cubicBezTo>
                      <a:pt x="527" y="795"/>
                      <a:pt x="593" y="771"/>
                      <a:pt x="640" y="728"/>
                    </a:cubicBezTo>
                    <a:cubicBezTo>
                      <a:pt x="707" y="661"/>
                      <a:pt x="723" y="552"/>
                      <a:pt x="700" y="461"/>
                    </a:cubicBezTo>
                    <a:cubicBezTo>
                      <a:pt x="673" y="369"/>
                      <a:pt x="610" y="292"/>
                      <a:pt x="540" y="226"/>
                    </a:cubicBezTo>
                    <a:cubicBezTo>
                      <a:pt x="433" y="126"/>
                      <a:pt x="301" y="52"/>
                      <a:pt x="161" y="9"/>
                    </a:cubicBezTo>
                    <a:cubicBezTo>
                      <a:pt x="142" y="6"/>
                      <a:pt x="122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3"/>
              <p:cNvSpPr/>
              <p:nvPr/>
            </p:nvSpPr>
            <p:spPr>
              <a:xfrm>
                <a:off x="6213759" y="2018596"/>
                <a:ext cx="178695" cy="17077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035" extrusionOk="0">
                    <a:moveTo>
                      <a:pt x="234" y="227"/>
                    </a:moveTo>
                    <a:lnTo>
                      <a:pt x="234" y="227"/>
                    </a:lnTo>
                    <a:cubicBezTo>
                      <a:pt x="417" y="284"/>
                      <a:pt x="554" y="371"/>
                      <a:pt x="666" y="494"/>
                    </a:cubicBezTo>
                    <a:cubicBezTo>
                      <a:pt x="697" y="527"/>
                      <a:pt x="720" y="570"/>
                      <a:pt x="733" y="614"/>
                    </a:cubicBezTo>
                    <a:cubicBezTo>
                      <a:pt x="769" y="720"/>
                      <a:pt x="717" y="805"/>
                      <a:pt x="628" y="805"/>
                    </a:cubicBezTo>
                    <a:cubicBezTo>
                      <a:pt x="610" y="805"/>
                      <a:pt x="591" y="801"/>
                      <a:pt x="570" y="794"/>
                    </a:cubicBezTo>
                    <a:cubicBezTo>
                      <a:pt x="494" y="767"/>
                      <a:pt x="420" y="707"/>
                      <a:pt x="367" y="644"/>
                    </a:cubicBezTo>
                    <a:cubicBezTo>
                      <a:pt x="277" y="538"/>
                      <a:pt x="237" y="404"/>
                      <a:pt x="234" y="227"/>
                    </a:cubicBezTo>
                    <a:close/>
                    <a:moveTo>
                      <a:pt x="215" y="1"/>
                    </a:moveTo>
                    <a:cubicBezTo>
                      <a:pt x="142" y="1"/>
                      <a:pt x="102" y="48"/>
                      <a:pt x="74" y="155"/>
                    </a:cubicBezTo>
                    <a:cubicBezTo>
                      <a:pt x="1" y="438"/>
                      <a:pt x="77" y="684"/>
                      <a:pt x="283" y="880"/>
                    </a:cubicBezTo>
                    <a:cubicBezTo>
                      <a:pt x="394" y="988"/>
                      <a:pt x="526" y="1035"/>
                      <a:pt x="643" y="1035"/>
                    </a:cubicBezTo>
                    <a:cubicBezTo>
                      <a:pt x="770" y="1035"/>
                      <a:pt x="878" y="980"/>
                      <a:pt x="923" y="887"/>
                    </a:cubicBezTo>
                    <a:cubicBezTo>
                      <a:pt x="1013" y="704"/>
                      <a:pt x="1083" y="387"/>
                      <a:pt x="323" y="24"/>
                    </a:cubicBezTo>
                    <a:cubicBezTo>
                      <a:pt x="281" y="9"/>
                      <a:pt x="245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3"/>
              <p:cNvSpPr/>
              <p:nvPr/>
            </p:nvSpPr>
            <p:spPr>
              <a:xfrm>
                <a:off x="6059327" y="1884953"/>
                <a:ext cx="135300" cy="20575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247" extrusionOk="0">
                    <a:moveTo>
                      <a:pt x="351" y="206"/>
                    </a:moveTo>
                    <a:cubicBezTo>
                      <a:pt x="497" y="385"/>
                      <a:pt x="570" y="565"/>
                      <a:pt x="607" y="761"/>
                    </a:cubicBezTo>
                    <a:cubicBezTo>
                      <a:pt x="634" y="911"/>
                      <a:pt x="563" y="1028"/>
                      <a:pt x="454" y="1045"/>
                    </a:cubicBezTo>
                    <a:cubicBezTo>
                      <a:pt x="443" y="1046"/>
                      <a:pt x="432" y="1047"/>
                      <a:pt x="421" y="1047"/>
                    </a:cubicBezTo>
                    <a:cubicBezTo>
                      <a:pt x="305" y="1047"/>
                      <a:pt x="210" y="951"/>
                      <a:pt x="197" y="805"/>
                    </a:cubicBezTo>
                    <a:cubicBezTo>
                      <a:pt x="177" y="595"/>
                      <a:pt x="257" y="409"/>
                      <a:pt x="351" y="206"/>
                    </a:cubicBezTo>
                    <a:close/>
                    <a:moveTo>
                      <a:pt x="384" y="1"/>
                    </a:moveTo>
                    <a:cubicBezTo>
                      <a:pt x="321" y="1"/>
                      <a:pt x="258" y="47"/>
                      <a:pt x="194" y="138"/>
                    </a:cubicBezTo>
                    <a:cubicBezTo>
                      <a:pt x="64" y="325"/>
                      <a:pt x="11" y="535"/>
                      <a:pt x="1" y="791"/>
                    </a:cubicBezTo>
                    <a:cubicBezTo>
                      <a:pt x="4" y="941"/>
                      <a:pt x="28" y="1117"/>
                      <a:pt x="220" y="1208"/>
                    </a:cubicBezTo>
                    <a:cubicBezTo>
                      <a:pt x="281" y="1234"/>
                      <a:pt x="341" y="1247"/>
                      <a:pt x="399" y="1247"/>
                    </a:cubicBezTo>
                    <a:cubicBezTo>
                      <a:pt x="597" y="1247"/>
                      <a:pt x="764" y="1101"/>
                      <a:pt x="790" y="874"/>
                    </a:cubicBezTo>
                    <a:cubicBezTo>
                      <a:pt x="820" y="605"/>
                      <a:pt x="720" y="365"/>
                      <a:pt x="577" y="146"/>
                    </a:cubicBezTo>
                    <a:cubicBezTo>
                      <a:pt x="513" y="49"/>
                      <a:pt x="449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3"/>
              <p:cNvSpPr/>
              <p:nvPr/>
            </p:nvSpPr>
            <p:spPr>
              <a:xfrm>
                <a:off x="6058832" y="2143825"/>
                <a:ext cx="135300" cy="19024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3" extrusionOk="0">
                    <a:moveTo>
                      <a:pt x="503" y="208"/>
                    </a:moveTo>
                    <a:cubicBezTo>
                      <a:pt x="580" y="388"/>
                      <a:pt x="606" y="567"/>
                      <a:pt x="573" y="754"/>
                    </a:cubicBezTo>
                    <a:cubicBezTo>
                      <a:pt x="552" y="865"/>
                      <a:pt x="490" y="922"/>
                      <a:pt x="407" y="922"/>
                    </a:cubicBezTo>
                    <a:cubicBezTo>
                      <a:pt x="400" y="922"/>
                      <a:pt x="393" y="921"/>
                      <a:pt x="386" y="921"/>
                    </a:cubicBezTo>
                    <a:cubicBezTo>
                      <a:pt x="280" y="910"/>
                      <a:pt x="227" y="834"/>
                      <a:pt x="227" y="704"/>
                    </a:cubicBezTo>
                    <a:cubicBezTo>
                      <a:pt x="231" y="547"/>
                      <a:pt x="334" y="358"/>
                      <a:pt x="503" y="208"/>
                    </a:cubicBezTo>
                    <a:close/>
                    <a:moveTo>
                      <a:pt x="560" y="0"/>
                    </a:moveTo>
                    <a:cubicBezTo>
                      <a:pt x="528" y="0"/>
                      <a:pt x="492" y="11"/>
                      <a:pt x="450" y="31"/>
                    </a:cubicBezTo>
                    <a:cubicBezTo>
                      <a:pt x="200" y="158"/>
                      <a:pt x="0" y="507"/>
                      <a:pt x="17" y="790"/>
                    </a:cubicBezTo>
                    <a:cubicBezTo>
                      <a:pt x="31" y="981"/>
                      <a:pt x="147" y="1110"/>
                      <a:pt x="334" y="1147"/>
                    </a:cubicBezTo>
                    <a:cubicBezTo>
                      <a:pt x="356" y="1151"/>
                      <a:pt x="379" y="1153"/>
                      <a:pt x="402" y="1153"/>
                    </a:cubicBezTo>
                    <a:cubicBezTo>
                      <a:pt x="544" y="1153"/>
                      <a:pt x="679" y="1071"/>
                      <a:pt x="737" y="927"/>
                    </a:cubicBezTo>
                    <a:cubicBezTo>
                      <a:pt x="820" y="624"/>
                      <a:pt x="746" y="268"/>
                      <a:pt x="690" y="115"/>
                    </a:cubicBezTo>
                    <a:cubicBezTo>
                      <a:pt x="660" y="35"/>
                      <a:pt x="617" y="0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9" name="Google Shape;279;p33"/>
          <p:cNvSpPr/>
          <p:nvPr/>
        </p:nvSpPr>
        <p:spPr>
          <a:xfrm>
            <a:off x="3954996" y="734523"/>
            <a:ext cx="1733700" cy="1155900"/>
          </a:xfrm>
          <a:prstGeom prst="wedgeEllipseCallout">
            <a:avLst>
              <a:gd name="adj1" fmla="val -51434"/>
              <a:gd name="adj2" fmla="val 48872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MBAK PESAN!</a:t>
            </a:r>
            <a:endParaRPr sz="300" dirty="0"/>
          </a:p>
        </p:txBody>
      </p:sp>
      <p:sp>
        <p:nvSpPr>
          <p:cNvPr id="280" name="Google Shape;280;p33"/>
          <p:cNvSpPr txBox="1">
            <a:spLocks noGrp="1"/>
          </p:cNvSpPr>
          <p:nvPr>
            <p:ph type="title" idx="2"/>
          </p:nvPr>
        </p:nvSpPr>
        <p:spPr>
          <a:xfrm>
            <a:off x="715100" y="2980550"/>
            <a:ext cx="37374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GOLANG (BE)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45"/>
          <p:cNvGrpSpPr/>
          <p:nvPr/>
        </p:nvGrpSpPr>
        <p:grpSpPr>
          <a:xfrm>
            <a:off x="713950" y="535000"/>
            <a:ext cx="7715600" cy="4046375"/>
            <a:chOff x="713950" y="535000"/>
            <a:chExt cx="7715600" cy="4046375"/>
          </a:xfrm>
        </p:grpSpPr>
        <p:sp>
          <p:nvSpPr>
            <p:cNvPr id="1010" name="Google Shape;1010;p45"/>
            <p:cNvSpPr/>
            <p:nvPr/>
          </p:nvSpPr>
          <p:spPr>
            <a:xfrm>
              <a:off x="713950" y="1370825"/>
              <a:ext cx="7715600" cy="3210550"/>
            </a:xfrm>
            <a:custGeom>
              <a:avLst/>
              <a:gdLst/>
              <a:ahLst/>
              <a:cxnLst/>
              <a:rect l="l" t="t" r="r" b="b"/>
              <a:pathLst>
                <a:path w="308624" h="128422" extrusionOk="0">
                  <a:moveTo>
                    <a:pt x="95" y="0"/>
                  </a:moveTo>
                  <a:lnTo>
                    <a:pt x="308624" y="85"/>
                  </a:lnTo>
                  <a:lnTo>
                    <a:pt x="308582" y="120462"/>
                  </a:lnTo>
                  <a:lnTo>
                    <a:pt x="0" y="12842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011" name="Google Shape;1011;p45"/>
            <p:cNvPicPr preferRelativeResize="0"/>
            <p:nvPr/>
          </p:nvPicPr>
          <p:blipFill rotWithShape="1">
            <a:blip r:embed="rId3">
              <a:alphaModFix/>
            </a:blip>
            <a:srcRect l="3652" t="46852" r="1470" b="42775"/>
            <a:stretch/>
          </p:blipFill>
          <p:spPr>
            <a:xfrm>
              <a:off x="727900" y="535000"/>
              <a:ext cx="7686550" cy="665151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012" name="Google Shape;1012;p45"/>
          <p:cNvSpPr/>
          <p:nvPr/>
        </p:nvSpPr>
        <p:spPr>
          <a:xfrm>
            <a:off x="836125" y="687400"/>
            <a:ext cx="1761300" cy="1046100"/>
          </a:xfrm>
          <a:prstGeom prst="wedgeEllipseCallout">
            <a:avLst>
              <a:gd name="adj1" fmla="val 49951"/>
              <a:gd name="adj2" fmla="val 49569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Hanya customer yang bisa akses ini!</a:t>
            </a:r>
            <a:endParaRPr sz="1300" dirty="0"/>
          </a:p>
        </p:txBody>
      </p:sp>
      <p:sp>
        <p:nvSpPr>
          <p:cNvPr id="1013" name="Google Shape;1013;p45"/>
          <p:cNvSpPr/>
          <p:nvPr/>
        </p:nvSpPr>
        <p:spPr>
          <a:xfrm>
            <a:off x="704950" y="2771775"/>
            <a:ext cx="6311700" cy="942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5"/>
          <p:cNvSpPr txBox="1">
            <a:spLocks noGrp="1"/>
          </p:cNvSpPr>
          <p:nvPr>
            <p:ph type="title"/>
          </p:nvPr>
        </p:nvSpPr>
        <p:spPr>
          <a:xfrm>
            <a:off x="1322094" y="2409128"/>
            <a:ext cx="5486400" cy="18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CUSTOMER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197" name="Google Shape;2408;p67">
            <a:extLst>
              <a:ext uri="{FF2B5EF4-FFF2-40B4-BE49-F238E27FC236}">
                <a16:creationId xmlns:a16="http://schemas.microsoft.com/office/drawing/2014/main" id="{1043CDA1-F8B1-A03C-C6FC-AE24E38077AC}"/>
              </a:ext>
            </a:extLst>
          </p:cNvPr>
          <p:cNvGrpSpPr/>
          <p:nvPr/>
        </p:nvGrpSpPr>
        <p:grpSpPr>
          <a:xfrm rot="16759306">
            <a:off x="6778671" y="2915889"/>
            <a:ext cx="2139512" cy="766597"/>
            <a:chOff x="-4990637" y="-601226"/>
            <a:chExt cx="2802544" cy="1134627"/>
          </a:xfrm>
        </p:grpSpPr>
        <p:sp>
          <p:nvSpPr>
            <p:cNvPr id="1198" name="Google Shape;2409;p67">
              <a:extLst>
                <a:ext uri="{FF2B5EF4-FFF2-40B4-BE49-F238E27FC236}">
                  <a16:creationId xmlns:a16="http://schemas.microsoft.com/office/drawing/2014/main" id="{E8775ECE-D70C-B075-6732-DB957FDEB897}"/>
                </a:ext>
              </a:extLst>
            </p:cNvPr>
            <p:cNvSpPr/>
            <p:nvPr/>
          </p:nvSpPr>
          <p:spPr>
            <a:xfrm>
              <a:off x="-4272082" y="385033"/>
              <a:ext cx="295581" cy="137157"/>
            </a:xfrm>
            <a:custGeom>
              <a:avLst/>
              <a:gdLst/>
              <a:ahLst/>
              <a:cxnLst/>
              <a:rect l="l" t="t" r="r" b="b"/>
              <a:pathLst>
                <a:path w="1793" h="832" extrusionOk="0">
                  <a:moveTo>
                    <a:pt x="697" y="1"/>
                  </a:moveTo>
                  <a:cubicBezTo>
                    <a:pt x="475" y="1"/>
                    <a:pt x="250" y="55"/>
                    <a:pt x="34" y="163"/>
                  </a:cubicBezTo>
                  <a:cubicBezTo>
                    <a:pt x="0" y="323"/>
                    <a:pt x="90" y="440"/>
                    <a:pt x="223" y="543"/>
                  </a:cubicBezTo>
                  <a:cubicBezTo>
                    <a:pt x="366" y="653"/>
                    <a:pt x="537" y="716"/>
                    <a:pt x="709" y="760"/>
                  </a:cubicBezTo>
                  <a:cubicBezTo>
                    <a:pt x="862" y="798"/>
                    <a:pt x="1026" y="831"/>
                    <a:pt x="1187" y="831"/>
                  </a:cubicBezTo>
                  <a:cubicBezTo>
                    <a:pt x="1222" y="831"/>
                    <a:pt x="1258" y="830"/>
                    <a:pt x="1293" y="826"/>
                  </a:cubicBezTo>
                  <a:cubicBezTo>
                    <a:pt x="1488" y="810"/>
                    <a:pt x="1659" y="723"/>
                    <a:pt x="1792" y="597"/>
                  </a:cubicBezTo>
                  <a:cubicBezTo>
                    <a:pt x="1715" y="420"/>
                    <a:pt x="1559" y="280"/>
                    <a:pt x="1385" y="183"/>
                  </a:cubicBezTo>
                  <a:cubicBezTo>
                    <a:pt x="1166" y="62"/>
                    <a:pt x="933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410;p67">
              <a:extLst>
                <a:ext uri="{FF2B5EF4-FFF2-40B4-BE49-F238E27FC236}">
                  <a16:creationId xmlns:a16="http://schemas.microsoft.com/office/drawing/2014/main" id="{533C6DF5-2342-B08A-C164-819640D5BC7F}"/>
                </a:ext>
              </a:extLst>
            </p:cNvPr>
            <p:cNvSpPr/>
            <p:nvPr/>
          </p:nvSpPr>
          <p:spPr>
            <a:xfrm>
              <a:off x="-4284775" y="373988"/>
              <a:ext cx="321462" cy="159412"/>
            </a:xfrm>
            <a:custGeom>
              <a:avLst/>
              <a:gdLst/>
              <a:ahLst/>
              <a:cxnLst/>
              <a:rect l="l" t="t" r="r" b="b"/>
              <a:pathLst>
                <a:path w="1950" h="967" extrusionOk="0">
                  <a:moveTo>
                    <a:pt x="777" y="134"/>
                  </a:moveTo>
                  <a:cubicBezTo>
                    <a:pt x="1002" y="134"/>
                    <a:pt x="1224" y="191"/>
                    <a:pt x="1433" y="307"/>
                  </a:cubicBezTo>
                  <a:cubicBezTo>
                    <a:pt x="1549" y="373"/>
                    <a:pt x="1699" y="484"/>
                    <a:pt x="1785" y="647"/>
                  </a:cubicBezTo>
                  <a:cubicBezTo>
                    <a:pt x="1665" y="750"/>
                    <a:pt x="1519" y="813"/>
                    <a:pt x="1362" y="827"/>
                  </a:cubicBezTo>
                  <a:cubicBezTo>
                    <a:pt x="1328" y="830"/>
                    <a:pt x="1294" y="832"/>
                    <a:pt x="1259" y="832"/>
                  </a:cubicBezTo>
                  <a:cubicBezTo>
                    <a:pt x="1095" y="832"/>
                    <a:pt x="932" y="796"/>
                    <a:pt x="803" y="763"/>
                  </a:cubicBezTo>
                  <a:cubicBezTo>
                    <a:pt x="610" y="713"/>
                    <a:pt x="457" y="647"/>
                    <a:pt x="340" y="557"/>
                  </a:cubicBezTo>
                  <a:cubicBezTo>
                    <a:pt x="217" y="461"/>
                    <a:pt x="164" y="373"/>
                    <a:pt x="171" y="274"/>
                  </a:cubicBezTo>
                  <a:cubicBezTo>
                    <a:pt x="370" y="181"/>
                    <a:pt x="575" y="134"/>
                    <a:pt x="777" y="134"/>
                  </a:cubicBezTo>
                  <a:close/>
                  <a:moveTo>
                    <a:pt x="779" y="1"/>
                  </a:moveTo>
                  <a:cubicBezTo>
                    <a:pt x="545" y="1"/>
                    <a:pt x="309" y="57"/>
                    <a:pt x="81" y="170"/>
                  </a:cubicBezTo>
                  <a:lnTo>
                    <a:pt x="51" y="184"/>
                  </a:lnTo>
                  <a:lnTo>
                    <a:pt x="44" y="218"/>
                  </a:lnTo>
                  <a:cubicBezTo>
                    <a:pt x="1" y="433"/>
                    <a:pt x="147" y="573"/>
                    <a:pt x="260" y="664"/>
                  </a:cubicBezTo>
                  <a:cubicBezTo>
                    <a:pt x="391" y="763"/>
                    <a:pt x="557" y="840"/>
                    <a:pt x="770" y="893"/>
                  </a:cubicBezTo>
                  <a:cubicBezTo>
                    <a:pt x="910" y="926"/>
                    <a:pt x="1086" y="966"/>
                    <a:pt x="1266" y="966"/>
                  </a:cubicBezTo>
                  <a:cubicBezTo>
                    <a:pt x="1302" y="966"/>
                    <a:pt x="1339" y="963"/>
                    <a:pt x="1376" y="960"/>
                  </a:cubicBezTo>
                  <a:cubicBezTo>
                    <a:pt x="1576" y="943"/>
                    <a:pt x="1762" y="857"/>
                    <a:pt x="1915" y="713"/>
                  </a:cubicBezTo>
                  <a:lnTo>
                    <a:pt x="1949" y="680"/>
                  </a:lnTo>
                  <a:lnTo>
                    <a:pt x="1929" y="637"/>
                  </a:lnTo>
                  <a:cubicBezTo>
                    <a:pt x="1832" y="417"/>
                    <a:pt x="1642" y="274"/>
                    <a:pt x="1496" y="190"/>
                  </a:cubicBezTo>
                  <a:cubicBezTo>
                    <a:pt x="1268" y="64"/>
                    <a:pt x="1025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0" name="Google Shape;2411;p67">
              <a:extLst>
                <a:ext uri="{FF2B5EF4-FFF2-40B4-BE49-F238E27FC236}">
                  <a16:creationId xmlns:a16="http://schemas.microsoft.com/office/drawing/2014/main" id="{C9FAD0AE-82BB-CAE9-5B07-42BF51854359}"/>
                </a:ext>
              </a:extLst>
            </p:cNvPr>
            <p:cNvGrpSpPr/>
            <p:nvPr/>
          </p:nvGrpSpPr>
          <p:grpSpPr>
            <a:xfrm>
              <a:off x="-4990637" y="-601226"/>
              <a:ext cx="2802544" cy="1103329"/>
              <a:chOff x="-4990637" y="-601226"/>
              <a:chExt cx="2802544" cy="1103329"/>
            </a:xfrm>
          </p:grpSpPr>
          <p:sp>
            <p:nvSpPr>
              <p:cNvPr id="1201" name="Google Shape;2412;p67">
                <a:extLst>
                  <a:ext uri="{FF2B5EF4-FFF2-40B4-BE49-F238E27FC236}">
                    <a16:creationId xmlns:a16="http://schemas.microsoft.com/office/drawing/2014/main" id="{8D64F416-B1F1-7497-DFE7-4E66C08A021F}"/>
                  </a:ext>
                </a:extLst>
              </p:cNvPr>
              <p:cNvSpPr/>
              <p:nvPr/>
            </p:nvSpPr>
            <p:spPr>
              <a:xfrm>
                <a:off x="-4978604" y="-378358"/>
                <a:ext cx="2584063" cy="813547"/>
              </a:xfrm>
              <a:custGeom>
                <a:avLst/>
                <a:gdLst/>
                <a:ahLst/>
                <a:cxnLst/>
                <a:rect l="l" t="t" r="r" b="b"/>
                <a:pathLst>
                  <a:path w="15675" h="4935" extrusionOk="0">
                    <a:moveTo>
                      <a:pt x="15499" y="0"/>
                    </a:moveTo>
                    <a:cubicBezTo>
                      <a:pt x="15484" y="0"/>
                      <a:pt x="15470" y="2"/>
                      <a:pt x="15455" y="6"/>
                    </a:cubicBezTo>
                    <a:lnTo>
                      <a:pt x="131" y="4625"/>
                    </a:lnTo>
                    <a:cubicBezTo>
                      <a:pt x="47" y="4651"/>
                      <a:pt x="0" y="4738"/>
                      <a:pt x="27" y="4822"/>
                    </a:cubicBezTo>
                    <a:cubicBezTo>
                      <a:pt x="47" y="4888"/>
                      <a:pt x="107" y="4934"/>
                      <a:pt x="177" y="4934"/>
                    </a:cubicBezTo>
                    <a:cubicBezTo>
                      <a:pt x="190" y="4934"/>
                      <a:pt x="207" y="4931"/>
                      <a:pt x="220" y="4928"/>
                    </a:cubicBezTo>
                    <a:lnTo>
                      <a:pt x="15545" y="309"/>
                    </a:lnTo>
                    <a:cubicBezTo>
                      <a:pt x="15628" y="282"/>
                      <a:pt x="15675" y="196"/>
                      <a:pt x="15648" y="113"/>
                    </a:cubicBezTo>
                    <a:cubicBezTo>
                      <a:pt x="15629" y="44"/>
                      <a:pt x="15567" y="0"/>
                      <a:pt x="15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2413;p67">
                <a:extLst>
                  <a:ext uri="{FF2B5EF4-FFF2-40B4-BE49-F238E27FC236}">
                    <a16:creationId xmlns:a16="http://schemas.microsoft.com/office/drawing/2014/main" id="{8D8DC80A-469E-0170-7A3B-9F674C3E13E4}"/>
                  </a:ext>
                </a:extLst>
              </p:cNvPr>
              <p:cNvSpPr/>
              <p:nvPr/>
            </p:nvSpPr>
            <p:spPr>
              <a:xfrm>
                <a:off x="-4990637" y="-389402"/>
                <a:ext cx="2608296" cy="835637"/>
              </a:xfrm>
              <a:custGeom>
                <a:avLst/>
                <a:gdLst/>
                <a:ahLst/>
                <a:cxnLst/>
                <a:rect l="l" t="t" r="r" b="b"/>
                <a:pathLst>
                  <a:path w="15822" h="5069" extrusionOk="0">
                    <a:moveTo>
                      <a:pt x="15571" y="133"/>
                    </a:moveTo>
                    <a:cubicBezTo>
                      <a:pt x="15588" y="133"/>
                      <a:pt x="15602" y="137"/>
                      <a:pt x="15614" y="143"/>
                    </a:cubicBezTo>
                    <a:cubicBezTo>
                      <a:pt x="15638" y="157"/>
                      <a:pt x="15651" y="176"/>
                      <a:pt x="15657" y="196"/>
                    </a:cubicBezTo>
                    <a:cubicBezTo>
                      <a:pt x="15674" y="246"/>
                      <a:pt x="15645" y="296"/>
                      <a:pt x="15598" y="309"/>
                    </a:cubicBezTo>
                    <a:lnTo>
                      <a:pt x="277" y="4928"/>
                    </a:lnTo>
                    <a:cubicBezTo>
                      <a:pt x="267" y="4932"/>
                      <a:pt x="257" y="4935"/>
                      <a:pt x="250" y="4935"/>
                    </a:cubicBezTo>
                    <a:cubicBezTo>
                      <a:pt x="210" y="4935"/>
                      <a:pt x="173" y="4909"/>
                      <a:pt x="164" y="4869"/>
                    </a:cubicBezTo>
                    <a:cubicBezTo>
                      <a:pt x="147" y="4821"/>
                      <a:pt x="177" y="4772"/>
                      <a:pt x="223" y="4755"/>
                    </a:cubicBezTo>
                    <a:lnTo>
                      <a:pt x="15545" y="137"/>
                    </a:lnTo>
                    <a:cubicBezTo>
                      <a:pt x="15554" y="137"/>
                      <a:pt x="15565" y="133"/>
                      <a:pt x="15571" y="133"/>
                    </a:cubicBezTo>
                    <a:close/>
                    <a:moveTo>
                      <a:pt x="15571" y="1"/>
                    </a:moveTo>
                    <a:cubicBezTo>
                      <a:pt x="15550" y="1"/>
                      <a:pt x="15529" y="4"/>
                      <a:pt x="15508" y="9"/>
                    </a:cubicBezTo>
                    <a:lnTo>
                      <a:pt x="184" y="4629"/>
                    </a:lnTo>
                    <a:cubicBezTo>
                      <a:pt x="67" y="4665"/>
                      <a:pt x="1" y="4789"/>
                      <a:pt x="33" y="4909"/>
                    </a:cubicBezTo>
                    <a:cubicBezTo>
                      <a:pt x="64" y="5001"/>
                      <a:pt x="150" y="5068"/>
                      <a:pt x="250" y="5068"/>
                    </a:cubicBezTo>
                    <a:cubicBezTo>
                      <a:pt x="270" y="5068"/>
                      <a:pt x="293" y="5064"/>
                      <a:pt x="313" y="5058"/>
                    </a:cubicBezTo>
                    <a:lnTo>
                      <a:pt x="15638" y="439"/>
                    </a:lnTo>
                    <a:cubicBezTo>
                      <a:pt x="15754" y="403"/>
                      <a:pt x="15821" y="276"/>
                      <a:pt x="15788" y="160"/>
                    </a:cubicBezTo>
                    <a:cubicBezTo>
                      <a:pt x="15768" y="103"/>
                      <a:pt x="15731" y="57"/>
                      <a:pt x="15677" y="26"/>
                    </a:cubicBezTo>
                    <a:cubicBezTo>
                      <a:pt x="15644" y="9"/>
                      <a:pt x="15608" y="1"/>
                      <a:pt x="15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2414;p67">
                <a:extLst>
                  <a:ext uri="{FF2B5EF4-FFF2-40B4-BE49-F238E27FC236}">
                    <a16:creationId xmlns:a16="http://schemas.microsoft.com/office/drawing/2014/main" id="{7F27D132-F580-AAA5-A4B2-02CA24346FC4}"/>
                  </a:ext>
                </a:extLst>
              </p:cNvPr>
              <p:cNvSpPr/>
              <p:nvPr/>
            </p:nvSpPr>
            <p:spPr>
              <a:xfrm>
                <a:off x="-4493303" y="-53451"/>
                <a:ext cx="580940" cy="536925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3257" extrusionOk="0">
                    <a:moveTo>
                      <a:pt x="1179" y="0"/>
                    </a:moveTo>
                    <a:cubicBezTo>
                      <a:pt x="1079" y="0"/>
                      <a:pt x="979" y="7"/>
                      <a:pt x="880" y="20"/>
                    </a:cubicBezTo>
                    <a:cubicBezTo>
                      <a:pt x="693" y="46"/>
                      <a:pt x="506" y="97"/>
                      <a:pt x="317" y="103"/>
                    </a:cubicBezTo>
                    <a:cubicBezTo>
                      <a:pt x="260" y="223"/>
                      <a:pt x="203" y="349"/>
                      <a:pt x="153" y="473"/>
                    </a:cubicBezTo>
                    <a:cubicBezTo>
                      <a:pt x="100" y="606"/>
                      <a:pt x="50" y="736"/>
                      <a:pt x="0" y="869"/>
                    </a:cubicBezTo>
                    <a:cubicBezTo>
                      <a:pt x="127" y="899"/>
                      <a:pt x="250" y="932"/>
                      <a:pt x="377" y="962"/>
                    </a:cubicBezTo>
                    <a:cubicBezTo>
                      <a:pt x="573" y="1016"/>
                      <a:pt x="766" y="1082"/>
                      <a:pt x="932" y="1202"/>
                    </a:cubicBezTo>
                    <a:cubicBezTo>
                      <a:pt x="1252" y="1422"/>
                      <a:pt x="1459" y="1784"/>
                      <a:pt x="1485" y="2171"/>
                    </a:cubicBezTo>
                    <a:cubicBezTo>
                      <a:pt x="1499" y="2384"/>
                      <a:pt x="1452" y="2577"/>
                      <a:pt x="1385" y="2777"/>
                    </a:cubicBezTo>
                    <a:cubicBezTo>
                      <a:pt x="1382" y="2791"/>
                      <a:pt x="1376" y="2807"/>
                      <a:pt x="1376" y="2823"/>
                    </a:cubicBezTo>
                    <a:cubicBezTo>
                      <a:pt x="1591" y="2715"/>
                      <a:pt x="1815" y="2660"/>
                      <a:pt x="2036" y="2660"/>
                    </a:cubicBezTo>
                    <a:cubicBezTo>
                      <a:pt x="2120" y="2660"/>
                      <a:pt x="2203" y="2668"/>
                      <a:pt x="2285" y="2683"/>
                    </a:cubicBezTo>
                    <a:cubicBezTo>
                      <a:pt x="2438" y="2711"/>
                      <a:pt x="2584" y="2763"/>
                      <a:pt x="2727" y="2843"/>
                    </a:cubicBezTo>
                    <a:cubicBezTo>
                      <a:pt x="2901" y="2940"/>
                      <a:pt x="3057" y="3080"/>
                      <a:pt x="3134" y="3257"/>
                    </a:cubicBezTo>
                    <a:cubicBezTo>
                      <a:pt x="3244" y="3153"/>
                      <a:pt x="3330" y="3020"/>
                      <a:pt x="3387" y="2874"/>
                    </a:cubicBezTo>
                    <a:cubicBezTo>
                      <a:pt x="3523" y="2527"/>
                      <a:pt x="3507" y="2118"/>
                      <a:pt x="3420" y="1761"/>
                    </a:cubicBezTo>
                    <a:cubicBezTo>
                      <a:pt x="3247" y="1059"/>
                      <a:pt x="2750" y="463"/>
                      <a:pt x="2082" y="183"/>
                    </a:cubicBezTo>
                    <a:cubicBezTo>
                      <a:pt x="1797" y="62"/>
                      <a:pt x="1488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2415;p67">
                <a:extLst>
                  <a:ext uri="{FF2B5EF4-FFF2-40B4-BE49-F238E27FC236}">
                    <a16:creationId xmlns:a16="http://schemas.microsoft.com/office/drawing/2014/main" id="{B822294C-900F-635B-356F-3A7EFCAF179F}"/>
                  </a:ext>
                </a:extLst>
              </p:cNvPr>
              <p:cNvSpPr/>
              <p:nvPr/>
            </p:nvSpPr>
            <p:spPr>
              <a:xfrm>
                <a:off x="-4507644" y="-64661"/>
                <a:ext cx="605668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3438" extrusionOk="0">
                    <a:moveTo>
                      <a:pt x="1271" y="134"/>
                    </a:moveTo>
                    <a:cubicBezTo>
                      <a:pt x="1566" y="134"/>
                      <a:pt x="1862" y="193"/>
                      <a:pt x="2142" y="311"/>
                    </a:cubicBezTo>
                    <a:cubicBezTo>
                      <a:pt x="2788" y="584"/>
                      <a:pt x="3274" y="1156"/>
                      <a:pt x="3441" y="1846"/>
                    </a:cubicBezTo>
                    <a:cubicBezTo>
                      <a:pt x="3537" y="2242"/>
                      <a:pt x="3527" y="2622"/>
                      <a:pt x="3414" y="2919"/>
                    </a:cubicBezTo>
                    <a:cubicBezTo>
                      <a:pt x="3371" y="3028"/>
                      <a:pt x="3311" y="3128"/>
                      <a:pt x="3237" y="3211"/>
                    </a:cubicBezTo>
                    <a:cubicBezTo>
                      <a:pt x="3134" y="3038"/>
                      <a:pt x="2974" y="2922"/>
                      <a:pt x="2848" y="2851"/>
                    </a:cubicBezTo>
                    <a:cubicBezTo>
                      <a:pt x="2702" y="2771"/>
                      <a:pt x="2545" y="2715"/>
                      <a:pt x="2385" y="2685"/>
                    </a:cubicBezTo>
                    <a:cubicBezTo>
                      <a:pt x="2298" y="2672"/>
                      <a:pt x="2215" y="2662"/>
                      <a:pt x="2129" y="2662"/>
                    </a:cubicBezTo>
                    <a:cubicBezTo>
                      <a:pt x="1938" y="2662"/>
                      <a:pt x="1749" y="2699"/>
                      <a:pt x="1566" y="2771"/>
                    </a:cubicBezTo>
                    <a:cubicBezTo>
                      <a:pt x="1612" y="2615"/>
                      <a:pt x="1652" y="2435"/>
                      <a:pt x="1639" y="2235"/>
                    </a:cubicBezTo>
                    <a:cubicBezTo>
                      <a:pt x="1609" y="1829"/>
                      <a:pt x="1393" y="1450"/>
                      <a:pt x="1059" y="1213"/>
                    </a:cubicBezTo>
                    <a:cubicBezTo>
                      <a:pt x="870" y="1080"/>
                      <a:pt x="660" y="1013"/>
                      <a:pt x="480" y="967"/>
                    </a:cubicBezTo>
                    <a:cubicBezTo>
                      <a:pt x="380" y="941"/>
                      <a:pt x="277" y="917"/>
                      <a:pt x="177" y="890"/>
                    </a:cubicBezTo>
                    <a:cubicBezTo>
                      <a:pt x="217" y="784"/>
                      <a:pt x="257" y="674"/>
                      <a:pt x="300" y="567"/>
                    </a:cubicBezTo>
                    <a:cubicBezTo>
                      <a:pt x="347" y="454"/>
                      <a:pt x="397" y="341"/>
                      <a:pt x="447" y="234"/>
                    </a:cubicBezTo>
                    <a:cubicBezTo>
                      <a:pt x="560" y="228"/>
                      <a:pt x="670" y="208"/>
                      <a:pt x="776" y="188"/>
                    </a:cubicBezTo>
                    <a:cubicBezTo>
                      <a:pt x="844" y="174"/>
                      <a:pt x="910" y="161"/>
                      <a:pt x="976" y="154"/>
                    </a:cubicBezTo>
                    <a:cubicBezTo>
                      <a:pt x="1074" y="141"/>
                      <a:pt x="1172" y="134"/>
                      <a:pt x="1271" y="134"/>
                    </a:cubicBezTo>
                    <a:close/>
                    <a:moveTo>
                      <a:pt x="1264" y="1"/>
                    </a:moveTo>
                    <a:cubicBezTo>
                      <a:pt x="1162" y="1"/>
                      <a:pt x="1059" y="8"/>
                      <a:pt x="956" y="21"/>
                    </a:cubicBezTo>
                    <a:cubicBezTo>
                      <a:pt x="890" y="31"/>
                      <a:pt x="820" y="45"/>
                      <a:pt x="753" y="54"/>
                    </a:cubicBezTo>
                    <a:cubicBezTo>
                      <a:pt x="637" y="77"/>
                      <a:pt x="517" y="101"/>
                      <a:pt x="400" y="105"/>
                    </a:cubicBezTo>
                    <a:lnTo>
                      <a:pt x="360" y="105"/>
                    </a:lnTo>
                    <a:lnTo>
                      <a:pt x="344" y="141"/>
                    </a:lnTo>
                    <a:cubicBezTo>
                      <a:pt x="287" y="261"/>
                      <a:pt x="231" y="387"/>
                      <a:pt x="177" y="517"/>
                    </a:cubicBezTo>
                    <a:cubicBezTo>
                      <a:pt x="124" y="650"/>
                      <a:pt x="74" y="784"/>
                      <a:pt x="28" y="913"/>
                    </a:cubicBezTo>
                    <a:lnTo>
                      <a:pt x="0" y="984"/>
                    </a:lnTo>
                    <a:lnTo>
                      <a:pt x="74" y="1000"/>
                    </a:lnTo>
                    <a:cubicBezTo>
                      <a:pt x="200" y="1033"/>
                      <a:pt x="324" y="1064"/>
                      <a:pt x="444" y="1096"/>
                    </a:cubicBezTo>
                    <a:cubicBezTo>
                      <a:pt x="613" y="1140"/>
                      <a:pt x="810" y="1203"/>
                      <a:pt x="983" y="1323"/>
                    </a:cubicBezTo>
                    <a:cubicBezTo>
                      <a:pt x="1286" y="1536"/>
                      <a:pt x="1479" y="1880"/>
                      <a:pt x="1506" y="2246"/>
                    </a:cubicBezTo>
                    <a:cubicBezTo>
                      <a:pt x="1519" y="2462"/>
                      <a:pt x="1469" y="2652"/>
                      <a:pt x="1409" y="2822"/>
                    </a:cubicBezTo>
                    <a:cubicBezTo>
                      <a:pt x="1403" y="2842"/>
                      <a:pt x="1399" y="2859"/>
                      <a:pt x="1396" y="2879"/>
                    </a:cubicBezTo>
                    <a:lnTo>
                      <a:pt x="1369" y="3011"/>
                    </a:lnTo>
                    <a:lnTo>
                      <a:pt x="1369" y="3011"/>
                    </a:lnTo>
                    <a:lnTo>
                      <a:pt x="1489" y="2951"/>
                    </a:lnTo>
                    <a:cubicBezTo>
                      <a:pt x="1696" y="2849"/>
                      <a:pt x="1911" y="2797"/>
                      <a:pt x="2125" y="2797"/>
                    </a:cubicBezTo>
                    <a:cubicBezTo>
                      <a:pt x="2204" y="2797"/>
                      <a:pt x="2284" y="2804"/>
                      <a:pt x="2362" y="2819"/>
                    </a:cubicBezTo>
                    <a:cubicBezTo>
                      <a:pt x="2508" y="2845"/>
                      <a:pt x="2648" y="2895"/>
                      <a:pt x="2785" y="2968"/>
                    </a:cubicBezTo>
                    <a:cubicBezTo>
                      <a:pt x="2911" y="3042"/>
                      <a:pt x="3077" y="3165"/>
                      <a:pt x="3161" y="3351"/>
                    </a:cubicBezTo>
                    <a:lnTo>
                      <a:pt x="3197" y="3438"/>
                    </a:lnTo>
                    <a:lnTo>
                      <a:pt x="3267" y="3374"/>
                    </a:lnTo>
                    <a:cubicBezTo>
                      <a:pt x="3381" y="3265"/>
                      <a:pt x="3474" y="3125"/>
                      <a:pt x="3537" y="2965"/>
                    </a:cubicBezTo>
                    <a:cubicBezTo>
                      <a:pt x="3661" y="2645"/>
                      <a:pt x="3673" y="2235"/>
                      <a:pt x="3570" y="1812"/>
                    </a:cubicBezTo>
                    <a:cubicBezTo>
                      <a:pt x="3394" y="1084"/>
                      <a:pt x="2877" y="477"/>
                      <a:pt x="2195" y="191"/>
                    </a:cubicBezTo>
                    <a:cubicBezTo>
                      <a:pt x="1896" y="66"/>
                      <a:pt x="1580" y="1"/>
                      <a:pt x="1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2416;p67">
                <a:extLst>
                  <a:ext uri="{FF2B5EF4-FFF2-40B4-BE49-F238E27FC236}">
                    <a16:creationId xmlns:a16="http://schemas.microsoft.com/office/drawing/2014/main" id="{596949FE-0A25-A036-B87C-DC3C9481C148}"/>
                  </a:ext>
                </a:extLst>
              </p:cNvPr>
              <p:cNvSpPr/>
              <p:nvPr/>
            </p:nvSpPr>
            <p:spPr>
              <a:xfrm>
                <a:off x="-4649245" y="-83618"/>
                <a:ext cx="20820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052" extrusionOk="0">
                    <a:moveTo>
                      <a:pt x="484" y="1"/>
                    </a:moveTo>
                    <a:cubicBezTo>
                      <a:pt x="457" y="1"/>
                      <a:pt x="427" y="28"/>
                      <a:pt x="427" y="57"/>
                    </a:cubicBezTo>
                    <a:cubicBezTo>
                      <a:pt x="437" y="220"/>
                      <a:pt x="447" y="379"/>
                      <a:pt x="457" y="539"/>
                    </a:cubicBezTo>
                    <a:cubicBezTo>
                      <a:pt x="324" y="616"/>
                      <a:pt x="187" y="689"/>
                      <a:pt x="54" y="762"/>
                    </a:cubicBezTo>
                    <a:cubicBezTo>
                      <a:pt x="0" y="792"/>
                      <a:pt x="31" y="862"/>
                      <a:pt x="80" y="865"/>
                    </a:cubicBezTo>
                    <a:cubicBezTo>
                      <a:pt x="224" y="882"/>
                      <a:pt x="367" y="896"/>
                      <a:pt x="510" y="912"/>
                    </a:cubicBezTo>
                    <a:cubicBezTo>
                      <a:pt x="604" y="965"/>
                      <a:pt x="704" y="999"/>
                      <a:pt x="807" y="1016"/>
                    </a:cubicBezTo>
                    <a:cubicBezTo>
                      <a:pt x="853" y="1028"/>
                      <a:pt x="899" y="1039"/>
                      <a:pt x="946" y="1052"/>
                    </a:cubicBezTo>
                    <a:cubicBezTo>
                      <a:pt x="1039" y="792"/>
                      <a:pt x="1146" y="536"/>
                      <a:pt x="1263" y="286"/>
                    </a:cubicBezTo>
                    <a:cubicBezTo>
                      <a:pt x="1213" y="286"/>
                      <a:pt x="1166" y="283"/>
                      <a:pt x="1119" y="280"/>
                    </a:cubicBezTo>
                    <a:cubicBezTo>
                      <a:pt x="887" y="249"/>
                      <a:pt x="713" y="80"/>
                      <a:pt x="497" y="3"/>
                    </a:cubicBezTo>
                    <a:cubicBezTo>
                      <a:pt x="493" y="2"/>
                      <a:pt x="488" y="1"/>
                      <a:pt x="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2417;p67">
                <a:extLst>
                  <a:ext uri="{FF2B5EF4-FFF2-40B4-BE49-F238E27FC236}">
                    <a16:creationId xmlns:a16="http://schemas.microsoft.com/office/drawing/2014/main" id="{77B02DEE-0374-3796-2497-871A2A632B9D}"/>
                  </a:ext>
                </a:extLst>
              </p:cNvPr>
              <p:cNvSpPr/>
              <p:nvPr/>
            </p:nvSpPr>
            <p:spPr>
              <a:xfrm>
                <a:off x="-4657487" y="-94332"/>
                <a:ext cx="234091" cy="197328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197" extrusionOk="0">
                    <a:moveTo>
                      <a:pt x="547" y="138"/>
                    </a:moveTo>
                    <a:lnTo>
                      <a:pt x="547" y="138"/>
                    </a:lnTo>
                    <a:cubicBezTo>
                      <a:pt x="620" y="168"/>
                      <a:pt x="690" y="208"/>
                      <a:pt x="763" y="251"/>
                    </a:cubicBezTo>
                    <a:cubicBezTo>
                      <a:pt x="883" y="317"/>
                      <a:pt x="1009" y="391"/>
                      <a:pt x="1160" y="408"/>
                    </a:cubicBezTo>
                    <a:cubicBezTo>
                      <a:pt x="1176" y="411"/>
                      <a:pt x="1193" y="414"/>
                      <a:pt x="1209" y="414"/>
                    </a:cubicBezTo>
                    <a:cubicBezTo>
                      <a:pt x="1116" y="617"/>
                      <a:pt x="1033" y="824"/>
                      <a:pt x="957" y="1037"/>
                    </a:cubicBezTo>
                    <a:lnTo>
                      <a:pt x="873" y="1017"/>
                    </a:lnTo>
                    <a:lnTo>
                      <a:pt x="866" y="1017"/>
                    </a:lnTo>
                    <a:cubicBezTo>
                      <a:pt x="770" y="1001"/>
                      <a:pt x="677" y="967"/>
                      <a:pt x="594" y="921"/>
                    </a:cubicBezTo>
                    <a:lnTo>
                      <a:pt x="580" y="914"/>
                    </a:lnTo>
                    <a:lnTo>
                      <a:pt x="170" y="867"/>
                    </a:lnTo>
                    <a:lnTo>
                      <a:pt x="577" y="644"/>
                    </a:lnTo>
                    <a:lnTo>
                      <a:pt x="547" y="138"/>
                    </a:lnTo>
                    <a:close/>
                    <a:moveTo>
                      <a:pt x="537" y="0"/>
                    </a:moveTo>
                    <a:cubicBezTo>
                      <a:pt x="510" y="0"/>
                      <a:pt x="484" y="9"/>
                      <a:pt x="460" y="25"/>
                    </a:cubicBezTo>
                    <a:cubicBezTo>
                      <a:pt x="427" y="51"/>
                      <a:pt x="410" y="88"/>
                      <a:pt x="414" y="125"/>
                    </a:cubicBezTo>
                    <a:lnTo>
                      <a:pt x="440" y="567"/>
                    </a:lnTo>
                    <a:lnTo>
                      <a:pt x="70" y="770"/>
                    </a:lnTo>
                    <a:cubicBezTo>
                      <a:pt x="24" y="797"/>
                      <a:pt x="1" y="844"/>
                      <a:pt x="10" y="897"/>
                    </a:cubicBezTo>
                    <a:cubicBezTo>
                      <a:pt x="24" y="950"/>
                      <a:pt x="70" y="990"/>
                      <a:pt x="124" y="997"/>
                    </a:cubicBezTo>
                    <a:lnTo>
                      <a:pt x="540" y="1041"/>
                    </a:lnTo>
                    <a:cubicBezTo>
                      <a:pt x="634" y="1093"/>
                      <a:pt x="737" y="1130"/>
                      <a:pt x="843" y="1147"/>
                    </a:cubicBezTo>
                    <a:lnTo>
                      <a:pt x="1040" y="1196"/>
                    </a:lnTo>
                    <a:lnTo>
                      <a:pt x="1060" y="1141"/>
                    </a:lnTo>
                    <a:cubicBezTo>
                      <a:pt x="1153" y="877"/>
                      <a:pt x="1259" y="621"/>
                      <a:pt x="1373" y="377"/>
                    </a:cubicBezTo>
                    <a:lnTo>
                      <a:pt x="1419" y="281"/>
                    </a:lnTo>
                    <a:lnTo>
                      <a:pt x="1309" y="285"/>
                    </a:lnTo>
                    <a:cubicBezTo>
                      <a:pt x="1263" y="285"/>
                      <a:pt x="1219" y="281"/>
                      <a:pt x="1176" y="277"/>
                    </a:cubicBezTo>
                    <a:cubicBezTo>
                      <a:pt x="1053" y="261"/>
                      <a:pt x="943" y="201"/>
                      <a:pt x="829" y="134"/>
                    </a:cubicBezTo>
                    <a:cubicBezTo>
                      <a:pt x="750" y="88"/>
                      <a:pt x="663" y="38"/>
                      <a:pt x="570" y="5"/>
                    </a:cubicBezTo>
                    <a:cubicBezTo>
                      <a:pt x="559" y="2"/>
                      <a:pt x="548" y="0"/>
                      <a:pt x="5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2418;p67">
                <a:extLst>
                  <a:ext uri="{FF2B5EF4-FFF2-40B4-BE49-F238E27FC236}">
                    <a16:creationId xmlns:a16="http://schemas.microsoft.com/office/drawing/2014/main" id="{64B55F7F-32E2-C88B-026D-24EC32C99FD8}"/>
                  </a:ext>
                </a:extLst>
              </p:cNvPr>
              <p:cNvSpPr/>
              <p:nvPr/>
            </p:nvSpPr>
            <p:spPr>
              <a:xfrm>
                <a:off x="-4370989" y="-34659"/>
                <a:ext cx="105176" cy="16270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87" extrusionOk="0">
                    <a:moveTo>
                      <a:pt x="501" y="1"/>
                    </a:moveTo>
                    <a:cubicBezTo>
                      <a:pt x="479" y="1"/>
                      <a:pt x="457" y="9"/>
                      <a:pt x="437" y="29"/>
                    </a:cubicBezTo>
                    <a:cubicBezTo>
                      <a:pt x="210" y="255"/>
                      <a:pt x="58" y="548"/>
                      <a:pt x="11" y="868"/>
                    </a:cubicBezTo>
                    <a:cubicBezTo>
                      <a:pt x="1" y="939"/>
                      <a:pt x="64" y="986"/>
                      <a:pt x="119" y="986"/>
                    </a:cubicBezTo>
                    <a:cubicBezTo>
                      <a:pt x="155" y="986"/>
                      <a:pt x="188" y="966"/>
                      <a:pt x="194" y="918"/>
                    </a:cubicBezTo>
                    <a:cubicBezTo>
                      <a:pt x="234" y="628"/>
                      <a:pt x="364" y="369"/>
                      <a:pt x="570" y="162"/>
                    </a:cubicBezTo>
                    <a:cubicBezTo>
                      <a:pt x="637" y="95"/>
                      <a:pt x="573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2419;p67">
                <a:extLst>
                  <a:ext uri="{FF2B5EF4-FFF2-40B4-BE49-F238E27FC236}">
                    <a16:creationId xmlns:a16="http://schemas.microsoft.com/office/drawing/2014/main" id="{96BB685A-BD78-6A99-F24A-EFF41B5010D6}"/>
                  </a:ext>
                </a:extLst>
              </p:cNvPr>
              <p:cNvSpPr/>
              <p:nvPr/>
            </p:nvSpPr>
            <p:spPr>
              <a:xfrm>
                <a:off x="-4292193" y="65566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4" y="0"/>
                    </a:moveTo>
                    <a:cubicBezTo>
                      <a:pt x="704" y="0"/>
                      <a:pt x="268" y="242"/>
                      <a:pt x="39" y="653"/>
                    </a:cubicBezTo>
                    <a:cubicBezTo>
                      <a:pt x="0" y="726"/>
                      <a:pt x="64" y="793"/>
                      <a:pt x="126" y="793"/>
                    </a:cubicBezTo>
                    <a:cubicBezTo>
                      <a:pt x="155" y="793"/>
                      <a:pt x="183" y="779"/>
                      <a:pt x="202" y="746"/>
                    </a:cubicBezTo>
                    <a:cubicBezTo>
                      <a:pt x="401" y="392"/>
                      <a:pt x="768" y="191"/>
                      <a:pt x="1152" y="191"/>
                    </a:cubicBezTo>
                    <a:cubicBezTo>
                      <a:pt x="1294" y="191"/>
                      <a:pt x="1439" y="219"/>
                      <a:pt x="1578" y="277"/>
                    </a:cubicBezTo>
                    <a:cubicBezTo>
                      <a:pt x="1590" y="282"/>
                      <a:pt x="1602" y="284"/>
                      <a:pt x="1613" y="284"/>
                    </a:cubicBezTo>
                    <a:cubicBezTo>
                      <a:pt x="1699" y="284"/>
                      <a:pt x="1728" y="135"/>
                      <a:pt x="1627" y="94"/>
                    </a:cubicBezTo>
                    <a:cubicBezTo>
                      <a:pt x="1474" y="30"/>
                      <a:pt x="1313" y="0"/>
                      <a:pt x="11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2420;p67">
                <a:extLst>
                  <a:ext uri="{FF2B5EF4-FFF2-40B4-BE49-F238E27FC236}">
                    <a16:creationId xmlns:a16="http://schemas.microsoft.com/office/drawing/2014/main" id="{C3CC019C-D2E3-89C5-4D3D-E0D0ABD74D4C}"/>
                  </a:ext>
                </a:extLst>
              </p:cNvPr>
              <p:cNvSpPr/>
              <p:nvPr/>
            </p:nvSpPr>
            <p:spPr>
              <a:xfrm>
                <a:off x="-4255763" y="264037"/>
                <a:ext cx="309923" cy="87372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30" extrusionOk="0">
                    <a:moveTo>
                      <a:pt x="807" y="1"/>
                    </a:moveTo>
                    <a:cubicBezTo>
                      <a:pt x="560" y="1"/>
                      <a:pt x="312" y="60"/>
                      <a:pt x="91" y="181"/>
                    </a:cubicBezTo>
                    <a:cubicBezTo>
                      <a:pt x="0" y="232"/>
                      <a:pt x="57" y="358"/>
                      <a:pt x="141" y="358"/>
                    </a:cubicBezTo>
                    <a:cubicBezTo>
                      <a:pt x="156" y="358"/>
                      <a:pt x="171" y="354"/>
                      <a:pt x="187" y="345"/>
                    </a:cubicBezTo>
                    <a:cubicBezTo>
                      <a:pt x="380" y="240"/>
                      <a:pt x="596" y="189"/>
                      <a:pt x="813" y="189"/>
                    </a:cubicBezTo>
                    <a:cubicBezTo>
                      <a:pt x="1126" y="189"/>
                      <a:pt x="1438" y="296"/>
                      <a:pt x="1676" y="505"/>
                    </a:cubicBezTo>
                    <a:cubicBezTo>
                      <a:pt x="1696" y="522"/>
                      <a:pt x="1717" y="530"/>
                      <a:pt x="1738" y="530"/>
                    </a:cubicBezTo>
                    <a:cubicBezTo>
                      <a:pt x="1813" y="530"/>
                      <a:pt x="1880" y="434"/>
                      <a:pt x="1809" y="371"/>
                    </a:cubicBezTo>
                    <a:cubicBezTo>
                      <a:pt x="1530" y="128"/>
                      <a:pt x="1169" y="1"/>
                      <a:pt x="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2421;p67">
                <a:extLst>
                  <a:ext uri="{FF2B5EF4-FFF2-40B4-BE49-F238E27FC236}">
                    <a16:creationId xmlns:a16="http://schemas.microsoft.com/office/drawing/2014/main" id="{2D646A15-03B9-FEA0-7F69-F232A4E9C553}"/>
                  </a:ext>
                </a:extLst>
              </p:cNvPr>
              <p:cNvSpPr/>
              <p:nvPr/>
            </p:nvSpPr>
            <p:spPr>
              <a:xfrm>
                <a:off x="-2779090" y="-560345"/>
                <a:ext cx="580446" cy="537089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58" extrusionOk="0">
                    <a:moveTo>
                      <a:pt x="1183" y="0"/>
                    </a:moveTo>
                    <a:cubicBezTo>
                      <a:pt x="1082" y="0"/>
                      <a:pt x="980" y="7"/>
                      <a:pt x="880" y="21"/>
                    </a:cubicBezTo>
                    <a:cubicBezTo>
                      <a:pt x="693" y="44"/>
                      <a:pt x="503" y="98"/>
                      <a:pt x="314" y="101"/>
                    </a:cubicBezTo>
                    <a:cubicBezTo>
                      <a:pt x="257" y="224"/>
                      <a:pt x="204" y="347"/>
                      <a:pt x="151" y="474"/>
                    </a:cubicBezTo>
                    <a:cubicBezTo>
                      <a:pt x="97" y="604"/>
                      <a:pt x="48" y="737"/>
                      <a:pt x="1" y="871"/>
                    </a:cubicBezTo>
                    <a:cubicBezTo>
                      <a:pt x="124" y="900"/>
                      <a:pt x="251" y="931"/>
                      <a:pt x="374" y="963"/>
                    </a:cubicBezTo>
                    <a:cubicBezTo>
                      <a:pt x="574" y="1017"/>
                      <a:pt x="763" y="1083"/>
                      <a:pt x="933" y="1200"/>
                    </a:cubicBezTo>
                    <a:cubicBezTo>
                      <a:pt x="1250" y="1423"/>
                      <a:pt x="1456" y="1786"/>
                      <a:pt x="1482" y="2173"/>
                    </a:cubicBezTo>
                    <a:cubicBezTo>
                      <a:pt x="1499" y="2385"/>
                      <a:pt x="1453" y="2575"/>
                      <a:pt x="1386" y="2775"/>
                    </a:cubicBezTo>
                    <a:cubicBezTo>
                      <a:pt x="1379" y="2792"/>
                      <a:pt x="1376" y="2809"/>
                      <a:pt x="1373" y="2825"/>
                    </a:cubicBezTo>
                    <a:cubicBezTo>
                      <a:pt x="1588" y="2716"/>
                      <a:pt x="1812" y="2662"/>
                      <a:pt x="2035" y="2662"/>
                    </a:cubicBezTo>
                    <a:cubicBezTo>
                      <a:pt x="2119" y="2662"/>
                      <a:pt x="2203" y="2670"/>
                      <a:pt x="2285" y="2685"/>
                    </a:cubicBezTo>
                    <a:cubicBezTo>
                      <a:pt x="2435" y="2712"/>
                      <a:pt x="2585" y="2765"/>
                      <a:pt x="2728" y="2845"/>
                    </a:cubicBezTo>
                    <a:cubicBezTo>
                      <a:pt x="2898" y="2938"/>
                      <a:pt x="3054" y="3078"/>
                      <a:pt x="3134" y="3258"/>
                    </a:cubicBezTo>
                    <a:cubicBezTo>
                      <a:pt x="3244" y="3155"/>
                      <a:pt x="3331" y="3021"/>
                      <a:pt x="3388" y="2875"/>
                    </a:cubicBezTo>
                    <a:cubicBezTo>
                      <a:pt x="3520" y="2525"/>
                      <a:pt x="3504" y="2119"/>
                      <a:pt x="3417" y="1763"/>
                    </a:cubicBezTo>
                    <a:cubicBezTo>
                      <a:pt x="3248" y="1057"/>
                      <a:pt x="2748" y="464"/>
                      <a:pt x="2082" y="184"/>
                    </a:cubicBezTo>
                    <a:cubicBezTo>
                      <a:pt x="1796" y="64"/>
                      <a:pt x="1490" y="0"/>
                      <a:pt x="11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2422;p67">
                <a:extLst>
                  <a:ext uri="{FF2B5EF4-FFF2-40B4-BE49-F238E27FC236}">
                    <a16:creationId xmlns:a16="http://schemas.microsoft.com/office/drawing/2014/main" id="{42D696F6-0C96-B7FA-D863-250885B818E2}"/>
                  </a:ext>
                </a:extLst>
              </p:cNvPr>
              <p:cNvSpPr/>
              <p:nvPr/>
            </p:nvSpPr>
            <p:spPr>
              <a:xfrm>
                <a:off x="-2793267" y="-571390"/>
                <a:ext cx="605174" cy="566928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439" extrusionOk="0">
                    <a:moveTo>
                      <a:pt x="1269" y="135"/>
                    </a:moveTo>
                    <a:cubicBezTo>
                      <a:pt x="1565" y="135"/>
                      <a:pt x="1862" y="194"/>
                      <a:pt x="2141" y="311"/>
                    </a:cubicBezTo>
                    <a:cubicBezTo>
                      <a:pt x="2787" y="584"/>
                      <a:pt x="3274" y="1157"/>
                      <a:pt x="3440" y="1846"/>
                    </a:cubicBezTo>
                    <a:cubicBezTo>
                      <a:pt x="3537" y="2240"/>
                      <a:pt x="3526" y="2622"/>
                      <a:pt x="3410" y="2919"/>
                    </a:cubicBezTo>
                    <a:cubicBezTo>
                      <a:pt x="3366" y="3025"/>
                      <a:pt x="3307" y="3128"/>
                      <a:pt x="3234" y="3211"/>
                    </a:cubicBezTo>
                    <a:cubicBezTo>
                      <a:pt x="3131" y="3039"/>
                      <a:pt x="2971" y="2922"/>
                      <a:pt x="2847" y="2852"/>
                    </a:cubicBezTo>
                    <a:cubicBezTo>
                      <a:pt x="2701" y="2772"/>
                      <a:pt x="2544" y="2716"/>
                      <a:pt x="2381" y="2685"/>
                    </a:cubicBezTo>
                    <a:cubicBezTo>
                      <a:pt x="2298" y="2669"/>
                      <a:pt x="2212" y="2662"/>
                      <a:pt x="2125" y="2662"/>
                    </a:cubicBezTo>
                    <a:cubicBezTo>
                      <a:pt x="1938" y="2662"/>
                      <a:pt x="1748" y="2699"/>
                      <a:pt x="1565" y="2772"/>
                    </a:cubicBezTo>
                    <a:cubicBezTo>
                      <a:pt x="1612" y="2616"/>
                      <a:pt x="1648" y="2436"/>
                      <a:pt x="1635" y="2236"/>
                    </a:cubicBezTo>
                    <a:cubicBezTo>
                      <a:pt x="1608" y="1830"/>
                      <a:pt x="1392" y="1447"/>
                      <a:pt x="1056" y="1213"/>
                    </a:cubicBezTo>
                    <a:cubicBezTo>
                      <a:pt x="866" y="1081"/>
                      <a:pt x="656" y="1014"/>
                      <a:pt x="477" y="967"/>
                    </a:cubicBezTo>
                    <a:cubicBezTo>
                      <a:pt x="377" y="941"/>
                      <a:pt x="277" y="914"/>
                      <a:pt x="174" y="890"/>
                    </a:cubicBezTo>
                    <a:cubicBezTo>
                      <a:pt x="214" y="784"/>
                      <a:pt x="257" y="674"/>
                      <a:pt x="300" y="568"/>
                    </a:cubicBezTo>
                    <a:cubicBezTo>
                      <a:pt x="346" y="454"/>
                      <a:pt x="393" y="341"/>
                      <a:pt x="443" y="234"/>
                    </a:cubicBezTo>
                    <a:cubicBezTo>
                      <a:pt x="556" y="228"/>
                      <a:pt x="666" y="208"/>
                      <a:pt x="776" y="188"/>
                    </a:cubicBezTo>
                    <a:cubicBezTo>
                      <a:pt x="839" y="174"/>
                      <a:pt x="909" y="162"/>
                      <a:pt x="973" y="154"/>
                    </a:cubicBezTo>
                    <a:cubicBezTo>
                      <a:pt x="1071" y="141"/>
                      <a:pt x="1170" y="135"/>
                      <a:pt x="1269" y="135"/>
                    </a:cubicBezTo>
                    <a:close/>
                    <a:moveTo>
                      <a:pt x="1264" y="1"/>
                    </a:moveTo>
                    <a:cubicBezTo>
                      <a:pt x="1161" y="1"/>
                      <a:pt x="1058" y="8"/>
                      <a:pt x="956" y="22"/>
                    </a:cubicBezTo>
                    <a:cubicBezTo>
                      <a:pt x="886" y="31"/>
                      <a:pt x="819" y="45"/>
                      <a:pt x="753" y="55"/>
                    </a:cubicBezTo>
                    <a:cubicBezTo>
                      <a:pt x="636" y="79"/>
                      <a:pt x="517" y="98"/>
                      <a:pt x="400" y="102"/>
                    </a:cubicBezTo>
                    <a:lnTo>
                      <a:pt x="357" y="105"/>
                    </a:lnTo>
                    <a:lnTo>
                      <a:pt x="340" y="142"/>
                    </a:lnTo>
                    <a:cubicBezTo>
                      <a:pt x="283" y="262"/>
                      <a:pt x="230" y="388"/>
                      <a:pt x="177" y="514"/>
                    </a:cubicBezTo>
                    <a:cubicBezTo>
                      <a:pt x="123" y="648"/>
                      <a:pt x="70" y="784"/>
                      <a:pt x="23" y="914"/>
                    </a:cubicBezTo>
                    <a:lnTo>
                      <a:pt x="0" y="984"/>
                    </a:lnTo>
                    <a:lnTo>
                      <a:pt x="70" y="1001"/>
                    </a:lnTo>
                    <a:cubicBezTo>
                      <a:pt x="197" y="1034"/>
                      <a:pt x="320" y="1064"/>
                      <a:pt x="443" y="1097"/>
                    </a:cubicBezTo>
                    <a:cubicBezTo>
                      <a:pt x="613" y="1141"/>
                      <a:pt x="806" y="1201"/>
                      <a:pt x="979" y="1324"/>
                    </a:cubicBezTo>
                    <a:cubicBezTo>
                      <a:pt x="1282" y="1533"/>
                      <a:pt x="1479" y="1880"/>
                      <a:pt x="1502" y="2246"/>
                    </a:cubicBezTo>
                    <a:cubicBezTo>
                      <a:pt x="1519" y="2462"/>
                      <a:pt x="1465" y="2649"/>
                      <a:pt x="1408" y="2822"/>
                    </a:cubicBezTo>
                    <a:cubicBezTo>
                      <a:pt x="1402" y="2842"/>
                      <a:pt x="1399" y="2859"/>
                      <a:pt x="1392" y="2879"/>
                    </a:cubicBezTo>
                    <a:lnTo>
                      <a:pt x="1368" y="3012"/>
                    </a:lnTo>
                    <a:lnTo>
                      <a:pt x="1488" y="2948"/>
                    </a:lnTo>
                    <a:cubicBezTo>
                      <a:pt x="1698" y="2848"/>
                      <a:pt x="1915" y="2796"/>
                      <a:pt x="2130" y="2796"/>
                    </a:cubicBezTo>
                    <a:cubicBezTo>
                      <a:pt x="2207" y="2796"/>
                      <a:pt x="2283" y="2803"/>
                      <a:pt x="2358" y="2816"/>
                    </a:cubicBezTo>
                    <a:cubicBezTo>
                      <a:pt x="2504" y="2842"/>
                      <a:pt x="2647" y="2896"/>
                      <a:pt x="2781" y="2968"/>
                    </a:cubicBezTo>
                    <a:cubicBezTo>
                      <a:pt x="2907" y="3039"/>
                      <a:pt x="3077" y="3165"/>
                      <a:pt x="3157" y="3351"/>
                    </a:cubicBezTo>
                    <a:lnTo>
                      <a:pt x="3197" y="3438"/>
                    </a:lnTo>
                    <a:lnTo>
                      <a:pt x="3263" y="3371"/>
                    </a:lnTo>
                    <a:cubicBezTo>
                      <a:pt x="3380" y="3265"/>
                      <a:pt x="3474" y="3122"/>
                      <a:pt x="3533" y="2965"/>
                    </a:cubicBezTo>
                    <a:cubicBezTo>
                      <a:pt x="3660" y="2646"/>
                      <a:pt x="3670" y="2236"/>
                      <a:pt x="3570" y="1813"/>
                    </a:cubicBezTo>
                    <a:cubicBezTo>
                      <a:pt x="3390" y="1084"/>
                      <a:pt x="2877" y="478"/>
                      <a:pt x="2192" y="188"/>
                    </a:cubicBezTo>
                    <a:cubicBezTo>
                      <a:pt x="1895" y="65"/>
                      <a:pt x="1578" y="1"/>
                      <a:pt x="1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2423;p67">
                <a:extLst>
                  <a:ext uri="{FF2B5EF4-FFF2-40B4-BE49-F238E27FC236}">
                    <a16:creationId xmlns:a16="http://schemas.microsoft.com/office/drawing/2014/main" id="{B220F190-6570-94CB-A505-781312E7AB36}"/>
                  </a:ext>
                </a:extLst>
              </p:cNvPr>
              <p:cNvSpPr/>
              <p:nvPr/>
            </p:nvSpPr>
            <p:spPr>
              <a:xfrm>
                <a:off x="-2934868" y="-590182"/>
                <a:ext cx="20754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2" extrusionOk="0">
                    <a:moveTo>
                      <a:pt x="483" y="0"/>
                    </a:moveTo>
                    <a:cubicBezTo>
                      <a:pt x="453" y="0"/>
                      <a:pt x="423" y="27"/>
                      <a:pt x="426" y="56"/>
                    </a:cubicBezTo>
                    <a:cubicBezTo>
                      <a:pt x="436" y="216"/>
                      <a:pt x="446" y="379"/>
                      <a:pt x="456" y="539"/>
                    </a:cubicBezTo>
                    <a:cubicBezTo>
                      <a:pt x="320" y="612"/>
                      <a:pt x="186" y="688"/>
                      <a:pt x="54" y="762"/>
                    </a:cubicBezTo>
                    <a:cubicBezTo>
                      <a:pt x="0" y="792"/>
                      <a:pt x="30" y="858"/>
                      <a:pt x="80" y="865"/>
                    </a:cubicBezTo>
                    <a:cubicBezTo>
                      <a:pt x="223" y="881"/>
                      <a:pt x="366" y="895"/>
                      <a:pt x="509" y="912"/>
                    </a:cubicBezTo>
                    <a:cubicBezTo>
                      <a:pt x="600" y="965"/>
                      <a:pt x="699" y="998"/>
                      <a:pt x="803" y="1015"/>
                    </a:cubicBezTo>
                    <a:cubicBezTo>
                      <a:pt x="853" y="1028"/>
                      <a:pt x="899" y="1038"/>
                      <a:pt x="946" y="1052"/>
                    </a:cubicBezTo>
                    <a:cubicBezTo>
                      <a:pt x="1039" y="792"/>
                      <a:pt x="1142" y="535"/>
                      <a:pt x="1259" y="282"/>
                    </a:cubicBezTo>
                    <a:lnTo>
                      <a:pt x="1259" y="282"/>
                    </a:lnTo>
                    <a:cubicBezTo>
                      <a:pt x="1246" y="283"/>
                      <a:pt x="1234" y="283"/>
                      <a:pt x="1221" y="283"/>
                    </a:cubicBezTo>
                    <a:cubicBezTo>
                      <a:pt x="1187" y="283"/>
                      <a:pt x="1152" y="280"/>
                      <a:pt x="1116" y="276"/>
                    </a:cubicBezTo>
                    <a:cubicBezTo>
                      <a:pt x="882" y="248"/>
                      <a:pt x="713" y="76"/>
                      <a:pt x="496" y="2"/>
                    </a:cubicBezTo>
                    <a:cubicBezTo>
                      <a:pt x="492" y="1"/>
                      <a:pt x="488" y="0"/>
                      <a:pt x="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2424;p67">
                <a:extLst>
                  <a:ext uri="{FF2B5EF4-FFF2-40B4-BE49-F238E27FC236}">
                    <a16:creationId xmlns:a16="http://schemas.microsoft.com/office/drawing/2014/main" id="{5563F408-0A06-4A22-AC63-8FC623CBCF28}"/>
                  </a:ext>
                </a:extLst>
              </p:cNvPr>
              <p:cNvSpPr/>
              <p:nvPr/>
            </p:nvSpPr>
            <p:spPr>
              <a:xfrm>
                <a:off x="-2943275" y="-601226"/>
                <a:ext cx="233596" cy="19765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99" extrusionOk="0">
                    <a:moveTo>
                      <a:pt x="544" y="140"/>
                    </a:moveTo>
                    <a:cubicBezTo>
                      <a:pt x="620" y="169"/>
                      <a:pt x="690" y="209"/>
                      <a:pt x="764" y="249"/>
                    </a:cubicBezTo>
                    <a:cubicBezTo>
                      <a:pt x="884" y="319"/>
                      <a:pt x="1007" y="392"/>
                      <a:pt x="1160" y="409"/>
                    </a:cubicBezTo>
                    <a:cubicBezTo>
                      <a:pt x="1176" y="412"/>
                      <a:pt x="1190" y="412"/>
                      <a:pt x="1207" y="415"/>
                    </a:cubicBezTo>
                    <a:cubicBezTo>
                      <a:pt x="1116" y="615"/>
                      <a:pt x="1030" y="825"/>
                      <a:pt x="953" y="1039"/>
                    </a:cubicBezTo>
                    <a:lnTo>
                      <a:pt x="870" y="1019"/>
                    </a:lnTo>
                    <a:lnTo>
                      <a:pt x="864" y="1015"/>
                    </a:lnTo>
                    <a:cubicBezTo>
                      <a:pt x="770" y="1002"/>
                      <a:pt x="677" y="968"/>
                      <a:pt x="594" y="919"/>
                    </a:cubicBezTo>
                    <a:lnTo>
                      <a:pt x="580" y="912"/>
                    </a:lnTo>
                    <a:lnTo>
                      <a:pt x="168" y="868"/>
                    </a:lnTo>
                    <a:lnTo>
                      <a:pt x="577" y="642"/>
                    </a:lnTo>
                    <a:lnTo>
                      <a:pt x="544" y="140"/>
                    </a:lnTo>
                    <a:close/>
                    <a:moveTo>
                      <a:pt x="535" y="0"/>
                    </a:moveTo>
                    <a:cubicBezTo>
                      <a:pt x="509" y="0"/>
                      <a:pt x="481" y="10"/>
                      <a:pt x="460" y="26"/>
                    </a:cubicBezTo>
                    <a:cubicBezTo>
                      <a:pt x="428" y="49"/>
                      <a:pt x="408" y="89"/>
                      <a:pt x="411" y="126"/>
                    </a:cubicBezTo>
                    <a:lnTo>
                      <a:pt x="437" y="569"/>
                    </a:lnTo>
                    <a:lnTo>
                      <a:pt x="71" y="772"/>
                    </a:lnTo>
                    <a:cubicBezTo>
                      <a:pt x="25" y="795"/>
                      <a:pt x="1" y="845"/>
                      <a:pt x="11" y="895"/>
                    </a:cubicBezTo>
                    <a:cubicBezTo>
                      <a:pt x="21" y="952"/>
                      <a:pt x="68" y="992"/>
                      <a:pt x="125" y="999"/>
                    </a:cubicBezTo>
                    <a:lnTo>
                      <a:pt x="537" y="1042"/>
                    </a:lnTo>
                    <a:cubicBezTo>
                      <a:pt x="634" y="1095"/>
                      <a:pt x="734" y="1131"/>
                      <a:pt x="840" y="1148"/>
                    </a:cubicBezTo>
                    <a:lnTo>
                      <a:pt x="1040" y="1199"/>
                    </a:lnTo>
                    <a:lnTo>
                      <a:pt x="1060" y="1139"/>
                    </a:lnTo>
                    <a:cubicBezTo>
                      <a:pt x="1153" y="879"/>
                      <a:pt x="1256" y="622"/>
                      <a:pt x="1370" y="379"/>
                    </a:cubicBezTo>
                    <a:lnTo>
                      <a:pt x="1416" y="279"/>
                    </a:lnTo>
                    <a:lnTo>
                      <a:pt x="1310" y="283"/>
                    </a:lnTo>
                    <a:cubicBezTo>
                      <a:pt x="1295" y="284"/>
                      <a:pt x="1281" y="284"/>
                      <a:pt x="1267" y="284"/>
                    </a:cubicBezTo>
                    <a:cubicBezTo>
                      <a:pt x="1234" y="284"/>
                      <a:pt x="1205" y="282"/>
                      <a:pt x="1176" y="279"/>
                    </a:cubicBezTo>
                    <a:cubicBezTo>
                      <a:pt x="1050" y="263"/>
                      <a:pt x="944" y="200"/>
                      <a:pt x="830" y="136"/>
                    </a:cubicBezTo>
                    <a:cubicBezTo>
                      <a:pt x="747" y="89"/>
                      <a:pt x="664" y="40"/>
                      <a:pt x="567" y="6"/>
                    </a:cubicBezTo>
                    <a:cubicBezTo>
                      <a:pt x="557" y="2"/>
                      <a:pt x="546" y="0"/>
                      <a:pt x="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2425;p67">
                <a:extLst>
                  <a:ext uri="{FF2B5EF4-FFF2-40B4-BE49-F238E27FC236}">
                    <a16:creationId xmlns:a16="http://schemas.microsoft.com/office/drawing/2014/main" id="{3FC44026-54B6-7509-A9ED-D77EC918B842}"/>
                  </a:ext>
                </a:extLst>
              </p:cNvPr>
              <p:cNvSpPr/>
              <p:nvPr/>
            </p:nvSpPr>
            <p:spPr>
              <a:xfrm>
                <a:off x="-2558364" y="-121696"/>
                <a:ext cx="296075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3" extrusionOk="0">
                    <a:moveTo>
                      <a:pt x="701" y="0"/>
                    </a:moveTo>
                    <a:cubicBezTo>
                      <a:pt x="477" y="0"/>
                      <a:pt x="251" y="55"/>
                      <a:pt x="34" y="164"/>
                    </a:cubicBezTo>
                    <a:cubicBezTo>
                      <a:pt x="0" y="323"/>
                      <a:pt x="94" y="440"/>
                      <a:pt x="223" y="540"/>
                    </a:cubicBezTo>
                    <a:cubicBezTo>
                      <a:pt x="367" y="650"/>
                      <a:pt x="536" y="717"/>
                      <a:pt x="710" y="760"/>
                    </a:cubicBezTo>
                    <a:cubicBezTo>
                      <a:pt x="865" y="798"/>
                      <a:pt x="1027" y="832"/>
                      <a:pt x="1187" y="832"/>
                    </a:cubicBezTo>
                    <a:cubicBezTo>
                      <a:pt x="1222" y="832"/>
                      <a:pt x="1257" y="831"/>
                      <a:pt x="1293" y="827"/>
                    </a:cubicBezTo>
                    <a:cubicBezTo>
                      <a:pt x="1489" y="810"/>
                      <a:pt x="1659" y="723"/>
                      <a:pt x="1795" y="597"/>
                    </a:cubicBezTo>
                    <a:cubicBezTo>
                      <a:pt x="1715" y="417"/>
                      <a:pt x="1559" y="277"/>
                      <a:pt x="1389" y="184"/>
                    </a:cubicBezTo>
                    <a:cubicBezTo>
                      <a:pt x="1170" y="61"/>
                      <a:pt x="937" y="0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2426;p67">
                <a:extLst>
                  <a:ext uri="{FF2B5EF4-FFF2-40B4-BE49-F238E27FC236}">
                    <a16:creationId xmlns:a16="http://schemas.microsoft.com/office/drawing/2014/main" id="{9EC6C059-944C-554D-5947-1184C384E4F5}"/>
                  </a:ext>
                </a:extLst>
              </p:cNvPr>
              <p:cNvSpPr/>
              <p:nvPr/>
            </p:nvSpPr>
            <p:spPr>
              <a:xfrm>
                <a:off x="-2571057" y="-132576"/>
                <a:ext cx="321957" cy="15875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963" extrusionOk="0">
                    <a:moveTo>
                      <a:pt x="780" y="133"/>
                    </a:moveTo>
                    <a:cubicBezTo>
                      <a:pt x="1005" y="133"/>
                      <a:pt x="1226" y="191"/>
                      <a:pt x="1433" y="306"/>
                    </a:cubicBezTo>
                    <a:cubicBezTo>
                      <a:pt x="1549" y="374"/>
                      <a:pt x="1703" y="483"/>
                      <a:pt x="1789" y="646"/>
                    </a:cubicBezTo>
                    <a:cubicBezTo>
                      <a:pt x="1666" y="749"/>
                      <a:pt x="1519" y="813"/>
                      <a:pt x="1366" y="826"/>
                    </a:cubicBezTo>
                    <a:cubicBezTo>
                      <a:pt x="1332" y="829"/>
                      <a:pt x="1298" y="831"/>
                      <a:pt x="1263" y="831"/>
                    </a:cubicBezTo>
                    <a:cubicBezTo>
                      <a:pt x="1099" y="831"/>
                      <a:pt x="936" y="796"/>
                      <a:pt x="804" y="763"/>
                    </a:cubicBezTo>
                    <a:cubicBezTo>
                      <a:pt x="610" y="713"/>
                      <a:pt x="460" y="646"/>
                      <a:pt x="344" y="557"/>
                    </a:cubicBezTo>
                    <a:cubicBezTo>
                      <a:pt x="217" y="460"/>
                      <a:pt x="164" y="370"/>
                      <a:pt x="171" y="274"/>
                    </a:cubicBezTo>
                    <a:cubicBezTo>
                      <a:pt x="371" y="180"/>
                      <a:pt x="577" y="133"/>
                      <a:pt x="780" y="133"/>
                    </a:cubicBezTo>
                    <a:close/>
                    <a:moveTo>
                      <a:pt x="779" y="0"/>
                    </a:moveTo>
                    <a:cubicBezTo>
                      <a:pt x="545" y="0"/>
                      <a:pt x="309" y="57"/>
                      <a:pt x="80" y="170"/>
                    </a:cubicBezTo>
                    <a:lnTo>
                      <a:pt x="51" y="183"/>
                    </a:lnTo>
                    <a:lnTo>
                      <a:pt x="44" y="217"/>
                    </a:lnTo>
                    <a:cubicBezTo>
                      <a:pt x="0" y="433"/>
                      <a:pt x="148" y="573"/>
                      <a:pt x="260" y="660"/>
                    </a:cubicBezTo>
                    <a:cubicBezTo>
                      <a:pt x="394" y="763"/>
                      <a:pt x="560" y="836"/>
                      <a:pt x="770" y="889"/>
                    </a:cubicBezTo>
                    <a:cubicBezTo>
                      <a:pt x="913" y="926"/>
                      <a:pt x="1090" y="963"/>
                      <a:pt x="1270" y="963"/>
                    </a:cubicBezTo>
                    <a:cubicBezTo>
                      <a:pt x="1306" y="963"/>
                      <a:pt x="1339" y="963"/>
                      <a:pt x="1376" y="959"/>
                    </a:cubicBezTo>
                    <a:cubicBezTo>
                      <a:pt x="1579" y="939"/>
                      <a:pt x="1766" y="856"/>
                      <a:pt x="1915" y="709"/>
                    </a:cubicBezTo>
                    <a:lnTo>
                      <a:pt x="1952" y="680"/>
                    </a:lnTo>
                    <a:lnTo>
                      <a:pt x="1932" y="636"/>
                    </a:lnTo>
                    <a:cubicBezTo>
                      <a:pt x="1835" y="417"/>
                      <a:pt x="1643" y="274"/>
                      <a:pt x="1499" y="190"/>
                    </a:cubicBezTo>
                    <a:cubicBezTo>
                      <a:pt x="1270" y="63"/>
                      <a:pt x="1026" y="0"/>
                      <a:pt x="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2427;p67">
                <a:extLst>
                  <a:ext uri="{FF2B5EF4-FFF2-40B4-BE49-F238E27FC236}">
                    <a16:creationId xmlns:a16="http://schemas.microsoft.com/office/drawing/2014/main" id="{017C16CD-27BD-2AFB-7E2B-CF61C3DF9946}"/>
                  </a:ext>
                </a:extLst>
              </p:cNvPr>
              <p:cNvSpPr/>
              <p:nvPr/>
            </p:nvSpPr>
            <p:spPr>
              <a:xfrm>
                <a:off x="-2656611" y="-541223"/>
                <a:ext cx="104516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6" extrusionOk="0">
                    <a:moveTo>
                      <a:pt x="496" y="0"/>
                    </a:moveTo>
                    <a:cubicBezTo>
                      <a:pt x="475" y="0"/>
                      <a:pt x="453" y="8"/>
                      <a:pt x="433" y="28"/>
                    </a:cubicBezTo>
                    <a:cubicBezTo>
                      <a:pt x="207" y="255"/>
                      <a:pt x="57" y="548"/>
                      <a:pt x="10" y="867"/>
                    </a:cubicBezTo>
                    <a:cubicBezTo>
                      <a:pt x="0" y="938"/>
                      <a:pt x="62" y="985"/>
                      <a:pt x="116" y="985"/>
                    </a:cubicBezTo>
                    <a:cubicBezTo>
                      <a:pt x="151" y="985"/>
                      <a:pt x="184" y="965"/>
                      <a:pt x="190" y="918"/>
                    </a:cubicBezTo>
                    <a:cubicBezTo>
                      <a:pt x="233" y="628"/>
                      <a:pt x="360" y="368"/>
                      <a:pt x="567" y="162"/>
                    </a:cubicBezTo>
                    <a:cubicBezTo>
                      <a:pt x="633" y="95"/>
                      <a:pt x="569" y="0"/>
                      <a:pt x="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2428;p67">
                <a:extLst>
                  <a:ext uri="{FF2B5EF4-FFF2-40B4-BE49-F238E27FC236}">
                    <a16:creationId xmlns:a16="http://schemas.microsoft.com/office/drawing/2014/main" id="{99F30521-39B5-16CC-9A2F-C43EBD1142ED}"/>
                  </a:ext>
                </a:extLst>
              </p:cNvPr>
              <p:cNvSpPr/>
              <p:nvPr/>
            </p:nvSpPr>
            <p:spPr>
              <a:xfrm>
                <a:off x="-2578475" y="-441163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7" y="1"/>
                    </a:moveTo>
                    <a:cubicBezTo>
                      <a:pt x="707" y="1"/>
                      <a:pt x="271" y="242"/>
                      <a:pt x="42" y="650"/>
                    </a:cubicBezTo>
                    <a:cubicBezTo>
                      <a:pt x="1" y="724"/>
                      <a:pt x="66" y="793"/>
                      <a:pt x="131" y="793"/>
                    </a:cubicBezTo>
                    <a:cubicBezTo>
                      <a:pt x="159" y="793"/>
                      <a:pt x="187" y="780"/>
                      <a:pt x="205" y="747"/>
                    </a:cubicBezTo>
                    <a:cubicBezTo>
                      <a:pt x="404" y="391"/>
                      <a:pt x="769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2"/>
                      <a:pt x="1603" y="284"/>
                      <a:pt x="1614" y="284"/>
                    </a:cubicBezTo>
                    <a:cubicBezTo>
                      <a:pt x="1700" y="284"/>
                      <a:pt x="1729" y="136"/>
                      <a:pt x="1631" y="94"/>
                    </a:cubicBezTo>
                    <a:cubicBezTo>
                      <a:pt x="1477" y="31"/>
                      <a:pt x="1316" y="1"/>
                      <a:pt x="1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2429;p67">
                <a:extLst>
                  <a:ext uri="{FF2B5EF4-FFF2-40B4-BE49-F238E27FC236}">
                    <a16:creationId xmlns:a16="http://schemas.microsoft.com/office/drawing/2014/main" id="{30A1C696-9B76-ADD0-C60E-154EC93E5B9B}"/>
                  </a:ext>
                </a:extLst>
              </p:cNvPr>
              <p:cNvSpPr/>
              <p:nvPr/>
            </p:nvSpPr>
            <p:spPr>
              <a:xfrm>
                <a:off x="-2541550" y="-242527"/>
                <a:ext cx="309923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28" extrusionOk="0">
                    <a:moveTo>
                      <a:pt x="808" y="0"/>
                    </a:moveTo>
                    <a:cubicBezTo>
                      <a:pt x="561" y="0"/>
                      <a:pt x="313" y="60"/>
                      <a:pt x="92" y="181"/>
                    </a:cubicBezTo>
                    <a:cubicBezTo>
                      <a:pt x="1" y="229"/>
                      <a:pt x="55" y="356"/>
                      <a:pt x="142" y="356"/>
                    </a:cubicBezTo>
                    <a:cubicBezTo>
                      <a:pt x="157" y="356"/>
                      <a:pt x="172" y="353"/>
                      <a:pt x="188" y="344"/>
                    </a:cubicBezTo>
                    <a:cubicBezTo>
                      <a:pt x="379" y="239"/>
                      <a:pt x="595" y="188"/>
                      <a:pt x="811" y="188"/>
                    </a:cubicBezTo>
                    <a:cubicBezTo>
                      <a:pt x="1123" y="188"/>
                      <a:pt x="1435" y="295"/>
                      <a:pt x="1673" y="504"/>
                    </a:cubicBezTo>
                    <a:cubicBezTo>
                      <a:pt x="1692" y="521"/>
                      <a:pt x="1714" y="528"/>
                      <a:pt x="1735" y="528"/>
                    </a:cubicBezTo>
                    <a:cubicBezTo>
                      <a:pt x="1811" y="528"/>
                      <a:pt x="1880" y="433"/>
                      <a:pt x="1807" y="368"/>
                    </a:cubicBezTo>
                    <a:cubicBezTo>
                      <a:pt x="1530" y="127"/>
                      <a:pt x="1169" y="0"/>
                      <a:pt x="8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2430;p67">
                <a:extLst>
                  <a:ext uri="{FF2B5EF4-FFF2-40B4-BE49-F238E27FC236}">
                    <a16:creationId xmlns:a16="http://schemas.microsoft.com/office/drawing/2014/main" id="{1B363B05-A26B-A368-BD84-B0C5107380A6}"/>
                  </a:ext>
                </a:extLst>
              </p:cNvPr>
              <p:cNvSpPr/>
              <p:nvPr/>
            </p:nvSpPr>
            <p:spPr>
              <a:xfrm>
                <a:off x="-3360825" y="-417591"/>
                <a:ext cx="580281" cy="53708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258" extrusionOk="0">
                    <a:moveTo>
                      <a:pt x="1180" y="0"/>
                    </a:moveTo>
                    <a:cubicBezTo>
                      <a:pt x="1079" y="0"/>
                      <a:pt x="979" y="7"/>
                      <a:pt x="879" y="21"/>
                    </a:cubicBezTo>
                    <a:cubicBezTo>
                      <a:pt x="692" y="45"/>
                      <a:pt x="503" y="97"/>
                      <a:pt x="313" y="101"/>
                    </a:cubicBezTo>
                    <a:cubicBezTo>
                      <a:pt x="256" y="224"/>
                      <a:pt x="203" y="347"/>
                      <a:pt x="150" y="474"/>
                    </a:cubicBezTo>
                    <a:cubicBezTo>
                      <a:pt x="96" y="604"/>
                      <a:pt x="47" y="737"/>
                      <a:pt x="0" y="870"/>
                    </a:cubicBezTo>
                    <a:cubicBezTo>
                      <a:pt x="123" y="900"/>
                      <a:pt x="250" y="930"/>
                      <a:pt x="373" y="964"/>
                    </a:cubicBezTo>
                    <a:cubicBezTo>
                      <a:pt x="573" y="1016"/>
                      <a:pt x="763" y="1084"/>
                      <a:pt x="932" y="1199"/>
                    </a:cubicBezTo>
                    <a:cubicBezTo>
                      <a:pt x="1249" y="1423"/>
                      <a:pt x="1455" y="1786"/>
                      <a:pt x="1482" y="2172"/>
                    </a:cubicBezTo>
                    <a:cubicBezTo>
                      <a:pt x="1499" y="2385"/>
                      <a:pt x="1452" y="2575"/>
                      <a:pt x="1385" y="2775"/>
                    </a:cubicBezTo>
                    <a:cubicBezTo>
                      <a:pt x="1379" y="2791"/>
                      <a:pt x="1375" y="2808"/>
                      <a:pt x="1372" y="2825"/>
                    </a:cubicBezTo>
                    <a:cubicBezTo>
                      <a:pt x="1587" y="2716"/>
                      <a:pt x="1811" y="2662"/>
                      <a:pt x="2033" y="2662"/>
                    </a:cubicBezTo>
                    <a:cubicBezTo>
                      <a:pt x="2117" y="2662"/>
                      <a:pt x="2201" y="2670"/>
                      <a:pt x="2284" y="2685"/>
                    </a:cubicBezTo>
                    <a:cubicBezTo>
                      <a:pt x="2434" y="2712"/>
                      <a:pt x="2584" y="2765"/>
                      <a:pt x="2727" y="2845"/>
                    </a:cubicBezTo>
                    <a:cubicBezTo>
                      <a:pt x="2897" y="2938"/>
                      <a:pt x="3053" y="3078"/>
                      <a:pt x="3133" y="3257"/>
                    </a:cubicBezTo>
                    <a:cubicBezTo>
                      <a:pt x="3243" y="3154"/>
                      <a:pt x="3330" y="3022"/>
                      <a:pt x="3387" y="2875"/>
                    </a:cubicBezTo>
                    <a:cubicBezTo>
                      <a:pt x="3520" y="2525"/>
                      <a:pt x="3503" y="2118"/>
                      <a:pt x="3417" y="1763"/>
                    </a:cubicBezTo>
                    <a:cubicBezTo>
                      <a:pt x="3247" y="1056"/>
                      <a:pt x="2747" y="464"/>
                      <a:pt x="2081" y="184"/>
                    </a:cubicBezTo>
                    <a:cubicBezTo>
                      <a:pt x="1795" y="64"/>
                      <a:pt x="1488" y="0"/>
                      <a:pt x="1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2431;p67">
                <a:extLst>
                  <a:ext uri="{FF2B5EF4-FFF2-40B4-BE49-F238E27FC236}">
                    <a16:creationId xmlns:a16="http://schemas.microsoft.com/office/drawing/2014/main" id="{C45A9086-53BD-7319-D828-5DAA1BA3F51D}"/>
                  </a:ext>
                </a:extLst>
              </p:cNvPr>
              <p:cNvSpPr/>
              <p:nvPr/>
            </p:nvSpPr>
            <p:spPr>
              <a:xfrm>
                <a:off x="-3375166" y="-428635"/>
                <a:ext cx="605174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438" extrusionOk="0">
                    <a:moveTo>
                      <a:pt x="1270" y="135"/>
                    </a:moveTo>
                    <a:cubicBezTo>
                      <a:pt x="1566" y="135"/>
                      <a:pt x="1862" y="194"/>
                      <a:pt x="2141" y="311"/>
                    </a:cubicBezTo>
                    <a:cubicBezTo>
                      <a:pt x="2788" y="584"/>
                      <a:pt x="3274" y="1157"/>
                      <a:pt x="3440" y="1846"/>
                    </a:cubicBezTo>
                    <a:cubicBezTo>
                      <a:pt x="3537" y="2239"/>
                      <a:pt x="3527" y="2622"/>
                      <a:pt x="3410" y="2918"/>
                    </a:cubicBezTo>
                    <a:cubicBezTo>
                      <a:pt x="3367" y="3025"/>
                      <a:pt x="3307" y="3129"/>
                      <a:pt x="3234" y="3212"/>
                    </a:cubicBezTo>
                    <a:cubicBezTo>
                      <a:pt x="3131" y="3038"/>
                      <a:pt x="2971" y="2922"/>
                      <a:pt x="2848" y="2852"/>
                    </a:cubicBezTo>
                    <a:cubicBezTo>
                      <a:pt x="2701" y="2772"/>
                      <a:pt x="2545" y="2715"/>
                      <a:pt x="2381" y="2685"/>
                    </a:cubicBezTo>
                    <a:cubicBezTo>
                      <a:pt x="2298" y="2669"/>
                      <a:pt x="2212" y="2662"/>
                      <a:pt x="2125" y="2662"/>
                    </a:cubicBezTo>
                    <a:cubicBezTo>
                      <a:pt x="1938" y="2662"/>
                      <a:pt x="1749" y="2699"/>
                      <a:pt x="1566" y="2772"/>
                    </a:cubicBezTo>
                    <a:cubicBezTo>
                      <a:pt x="1612" y="2615"/>
                      <a:pt x="1649" y="2436"/>
                      <a:pt x="1635" y="2236"/>
                    </a:cubicBezTo>
                    <a:cubicBezTo>
                      <a:pt x="1609" y="1830"/>
                      <a:pt x="1392" y="1446"/>
                      <a:pt x="1056" y="1214"/>
                    </a:cubicBezTo>
                    <a:cubicBezTo>
                      <a:pt x="867" y="1080"/>
                      <a:pt x="656" y="1014"/>
                      <a:pt x="477" y="967"/>
                    </a:cubicBezTo>
                    <a:cubicBezTo>
                      <a:pt x="377" y="940"/>
                      <a:pt x="277" y="914"/>
                      <a:pt x="174" y="891"/>
                    </a:cubicBezTo>
                    <a:cubicBezTo>
                      <a:pt x="214" y="784"/>
                      <a:pt x="257" y="674"/>
                      <a:pt x="300" y="567"/>
                    </a:cubicBezTo>
                    <a:cubicBezTo>
                      <a:pt x="347" y="454"/>
                      <a:pt x="393" y="341"/>
                      <a:pt x="443" y="235"/>
                    </a:cubicBezTo>
                    <a:cubicBezTo>
                      <a:pt x="556" y="227"/>
                      <a:pt x="667" y="207"/>
                      <a:pt x="776" y="188"/>
                    </a:cubicBezTo>
                    <a:cubicBezTo>
                      <a:pt x="839" y="175"/>
                      <a:pt x="910" y="161"/>
                      <a:pt x="973" y="155"/>
                    </a:cubicBezTo>
                    <a:cubicBezTo>
                      <a:pt x="1072" y="141"/>
                      <a:pt x="1171" y="135"/>
                      <a:pt x="1270" y="135"/>
                    </a:cubicBezTo>
                    <a:close/>
                    <a:moveTo>
                      <a:pt x="1264" y="0"/>
                    </a:moveTo>
                    <a:cubicBezTo>
                      <a:pt x="1161" y="0"/>
                      <a:pt x="1058" y="7"/>
                      <a:pt x="956" y="21"/>
                    </a:cubicBezTo>
                    <a:cubicBezTo>
                      <a:pt x="887" y="32"/>
                      <a:pt x="819" y="44"/>
                      <a:pt x="753" y="55"/>
                    </a:cubicBezTo>
                    <a:cubicBezTo>
                      <a:pt x="636" y="78"/>
                      <a:pt x="516" y="98"/>
                      <a:pt x="400" y="101"/>
                    </a:cubicBezTo>
                    <a:lnTo>
                      <a:pt x="357" y="104"/>
                    </a:lnTo>
                    <a:lnTo>
                      <a:pt x="340" y="141"/>
                    </a:lnTo>
                    <a:cubicBezTo>
                      <a:pt x="283" y="261"/>
                      <a:pt x="230" y="387"/>
                      <a:pt x="177" y="514"/>
                    </a:cubicBezTo>
                    <a:cubicBezTo>
                      <a:pt x="123" y="647"/>
                      <a:pt x="71" y="784"/>
                      <a:pt x="23" y="914"/>
                    </a:cubicBezTo>
                    <a:lnTo>
                      <a:pt x="0" y="984"/>
                    </a:lnTo>
                    <a:lnTo>
                      <a:pt x="71" y="1000"/>
                    </a:lnTo>
                    <a:cubicBezTo>
                      <a:pt x="197" y="1034"/>
                      <a:pt x="320" y="1063"/>
                      <a:pt x="443" y="1097"/>
                    </a:cubicBezTo>
                    <a:cubicBezTo>
                      <a:pt x="613" y="1140"/>
                      <a:pt x="807" y="1200"/>
                      <a:pt x="979" y="1323"/>
                    </a:cubicBezTo>
                    <a:cubicBezTo>
                      <a:pt x="1282" y="1533"/>
                      <a:pt x="1479" y="1879"/>
                      <a:pt x="1502" y="2245"/>
                    </a:cubicBezTo>
                    <a:cubicBezTo>
                      <a:pt x="1519" y="2462"/>
                      <a:pt x="1466" y="2649"/>
                      <a:pt x="1409" y="2822"/>
                    </a:cubicBezTo>
                    <a:cubicBezTo>
                      <a:pt x="1402" y="2842"/>
                      <a:pt x="1399" y="2858"/>
                      <a:pt x="1392" y="2878"/>
                    </a:cubicBezTo>
                    <a:lnTo>
                      <a:pt x="1369" y="3012"/>
                    </a:lnTo>
                    <a:lnTo>
                      <a:pt x="1489" y="2949"/>
                    </a:lnTo>
                    <a:cubicBezTo>
                      <a:pt x="1698" y="2848"/>
                      <a:pt x="1916" y="2796"/>
                      <a:pt x="2132" y="2796"/>
                    </a:cubicBezTo>
                    <a:cubicBezTo>
                      <a:pt x="2208" y="2796"/>
                      <a:pt x="2283" y="2802"/>
                      <a:pt x="2358" y="2815"/>
                    </a:cubicBezTo>
                    <a:cubicBezTo>
                      <a:pt x="2505" y="2842"/>
                      <a:pt x="2648" y="2895"/>
                      <a:pt x="2781" y="2969"/>
                    </a:cubicBezTo>
                    <a:cubicBezTo>
                      <a:pt x="2908" y="3038"/>
                      <a:pt x="3077" y="3165"/>
                      <a:pt x="3157" y="3352"/>
                    </a:cubicBezTo>
                    <a:lnTo>
                      <a:pt x="3197" y="3438"/>
                    </a:lnTo>
                    <a:lnTo>
                      <a:pt x="3264" y="3372"/>
                    </a:lnTo>
                    <a:cubicBezTo>
                      <a:pt x="3380" y="3264"/>
                      <a:pt x="3474" y="3121"/>
                      <a:pt x="3533" y="2965"/>
                    </a:cubicBezTo>
                    <a:cubicBezTo>
                      <a:pt x="3660" y="2645"/>
                      <a:pt x="3670" y="2236"/>
                      <a:pt x="3570" y="1813"/>
                    </a:cubicBezTo>
                    <a:cubicBezTo>
                      <a:pt x="3390" y="1083"/>
                      <a:pt x="2877" y="478"/>
                      <a:pt x="2192" y="188"/>
                    </a:cubicBezTo>
                    <a:cubicBezTo>
                      <a:pt x="1895" y="65"/>
                      <a:pt x="1579" y="0"/>
                      <a:pt x="12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2432;p67">
                <a:extLst>
                  <a:ext uri="{FF2B5EF4-FFF2-40B4-BE49-F238E27FC236}">
                    <a16:creationId xmlns:a16="http://schemas.microsoft.com/office/drawing/2014/main" id="{C1E5580C-0BC7-6D02-91E5-51B9E62DAB31}"/>
                  </a:ext>
                </a:extLst>
              </p:cNvPr>
              <p:cNvSpPr/>
              <p:nvPr/>
            </p:nvSpPr>
            <p:spPr>
              <a:xfrm>
                <a:off x="-3516767" y="-447592"/>
                <a:ext cx="207549" cy="17359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3" extrusionOk="0">
                    <a:moveTo>
                      <a:pt x="483" y="1"/>
                    </a:moveTo>
                    <a:cubicBezTo>
                      <a:pt x="453" y="1"/>
                      <a:pt x="423" y="27"/>
                      <a:pt x="427" y="56"/>
                    </a:cubicBezTo>
                    <a:cubicBezTo>
                      <a:pt x="436" y="216"/>
                      <a:pt x="447" y="379"/>
                      <a:pt x="456" y="539"/>
                    </a:cubicBezTo>
                    <a:cubicBezTo>
                      <a:pt x="320" y="613"/>
                      <a:pt x="187" y="689"/>
                      <a:pt x="54" y="762"/>
                    </a:cubicBezTo>
                    <a:cubicBezTo>
                      <a:pt x="0" y="792"/>
                      <a:pt x="30" y="859"/>
                      <a:pt x="80" y="866"/>
                    </a:cubicBezTo>
                    <a:cubicBezTo>
                      <a:pt x="223" y="882"/>
                      <a:pt x="367" y="896"/>
                      <a:pt x="510" y="912"/>
                    </a:cubicBezTo>
                    <a:cubicBezTo>
                      <a:pt x="599" y="966"/>
                      <a:pt x="699" y="999"/>
                      <a:pt x="802" y="1015"/>
                    </a:cubicBezTo>
                    <a:cubicBezTo>
                      <a:pt x="853" y="1029"/>
                      <a:pt x="899" y="1039"/>
                      <a:pt x="946" y="1052"/>
                    </a:cubicBezTo>
                    <a:cubicBezTo>
                      <a:pt x="1039" y="792"/>
                      <a:pt x="1142" y="536"/>
                      <a:pt x="1259" y="283"/>
                    </a:cubicBezTo>
                    <a:lnTo>
                      <a:pt x="1259" y="283"/>
                    </a:lnTo>
                    <a:cubicBezTo>
                      <a:pt x="1246" y="284"/>
                      <a:pt x="1233" y="284"/>
                      <a:pt x="1220" y="284"/>
                    </a:cubicBezTo>
                    <a:cubicBezTo>
                      <a:pt x="1186" y="284"/>
                      <a:pt x="1152" y="281"/>
                      <a:pt x="1116" y="276"/>
                    </a:cubicBezTo>
                    <a:cubicBezTo>
                      <a:pt x="882" y="250"/>
                      <a:pt x="713" y="76"/>
                      <a:pt x="496" y="3"/>
                    </a:cubicBezTo>
                    <a:cubicBezTo>
                      <a:pt x="492" y="2"/>
                      <a:pt x="488" y="1"/>
                      <a:pt x="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2433;p67">
                <a:extLst>
                  <a:ext uri="{FF2B5EF4-FFF2-40B4-BE49-F238E27FC236}">
                    <a16:creationId xmlns:a16="http://schemas.microsoft.com/office/drawing/2014/main" id="{D6730467-FEBA-19F3-F671-D23868CA9DC5}"/>
                  </a:ext>
                </a:extLst>
              </p:cNvPr>
              <p:cNvSpPr/>
              <p:nvPr/>
            </p:nvSpPr>
            <p:spPr>
              <a:xfrm>
                <a:off x="-3525009" y="-458637"/>
                <a:ext cx="233431" cy="197823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00" extrusionOk="0">
                    <a:moveTo>
                      <a:pt x="543" y="140"/>
                    </a:moveTo>
                    <a:cubicBezTo>
                      <a:pt x="620" y="170"/>
                      <a:pt x="689" y="210"/>
                      <a:pt x="763" y="250"/>
                    </a:cubicBezTo>
                    <a:cubicBezTo>
                      <a:pt x="883" y="320"/>
                      <a:pt x="1006" y="393"/>
                      <a:pt x="1159" y="409"/>
                    </a:cubicBezTo>
                    <a:cubicBezTo>
                      <a:pt x="1176" y="413"/>
                      <a:pt x="1189" y="413"/>
                      <a:pt x="1206" y="417"/>
                    </a:cubicBezTo>
                    <a:cubicBezTo>
                      <a:pt x="1116" y="616"/>
                      <a:pt x="1029" y="826"/>
                      <a:pt x="952" y="1039"/>
                    </a:cubicBezTo>
                    <a:lnTo>
                      <a:pt x="869" y="1019"/>
                    </a:lnTo>
                    <a:lnTo>
                      <a:pt x="863" y="1016"/>
                    </a:lnTo>
                    <a:cubicBezTo>
                      <a:pt x="769" y="1002"/>
                      <a:pt x="677" y="969"/>
                      <a:pt x="593" y="919"/>
                    </a:cubicBezTo>
                    <a:lnTo>
                      <a:pt x="580" y="913"/>
                    </a:lnTo>
                    <a:lnTo>
                      <a:pt x="167" y="869"/>
                    </a:lnTo>
                    <a:lnTo>
                      <a:pt x="577" y="643"/>
                    </a:lnTo>
                    <a:lnTo>
                      <a:pt x="543" y="140"/>
                    </a:lnTo>
                    <a:close/>
                    <a:moveTo>
                      <a:pt x="534" y="1"/>
                    </a:moveTo>
                    <a:cubicBezTo>
                      <a:pt x="508" y="1"/>
                      <a:pt x="481" y="11"/>
                      <a:pt x="460" y="27"/>
                    </a:cubicBezTo>
                    <a:cubicBezTo>
                      <a:pt x="427" y="50"/>
                      <a:pt x="407" y="90"/>
                      <a:pt x="410" y="127"/>
                    </a:cubicBezTo>
                    <a:lnTo>
                      <a:pt x="437" y="569"/>
                    </a:lnTo>
                    <a:lnTo>
                      <a:pt x="70" y="773"/>
                    </a:lnTo>
                    <a:cubicBezTo>
                      <a:pt x="24" y="796"/>
                      <a:pt x="1" y="846"/>
                      <a:pt x="10" y="896"/>
                    </a:cubicBezTo>
                    <a:cubicBezTo>
                      <a:pt x="21" y="953"/>
                      <a:pt x="67" y="993"/>
                      <a:pt x="124" y="999"/>
                    </a:cubicBezTo>
                    <a:lnTo>
                      <a:pt x="537" y="1042"/>
                    </a:lnTo>
                    <a:cubicBezTo>
                      <a:pt x="633" y="1096"/>
                      <a:pt x="733" y="1133"/>
                      <a:pt x="840" y="1149"/>
                    </a:cubicBezTo>
                    <a:lnTo>
                      <a:pt x="1039" y="1199"/>
                    </a:lnTo>
                    <a:lnTo>
                      <a:pt x="1059" y="1139"/>
                    </a:lnTo>
                    <a:cubicBezTo>
                      <a:pt x="1152" y="879"/>
                      <a:pt x="1256" y="623"/>
                      <a:pt x="1369" y="380"/>
                    </a:cubicBezTo>
                    <a:lnTo>
                      <a:pt x="1416" y="280"/>
                    </a:lnTo>
                    <a:lnTo>
                      <a:pt x="1309" y="283"/>
                    </a:lnTo>
                    <a:cubicBezTo>
                      <a:pt x="1294" y="284"/>
                      <a:pt x="1280" y="285"/>
                      <a:pt x="1267" y="285"/>
                    </a:cubicBezTo>
                    <a:cubicBezTo>
                      <a:pt x="1234" y="285"/>
                      <a:pt x="1204" y="282"/>
                      <a:pt x="1176" y="280"/>
                    </a:cubicBezTo>
                    <a:cubicBezTo>
                      <a:pt x="1049" y="263"/>
                      <a:pt x="943" y="200"/>
                      <a:pt x="829" y="137"/>
                    </a:cubicBezTo>
                    <a:cubicBezTo>
                      <a:pt x="746" y="90"/>
                      <a:pt x="663" y="40"/>
                      <a:pt x="566" y="7"/>
                    </a:cubicBezTo>
                    <a:cubicBezTo>
                      <a:pt x="556" y="3"/>
                      <a:pt x="545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2434;p67">
                <a:extLst>
                  <a:ext uri="{FF2B5EF4-FFF2-40B4-BE49-F238E27FC236}">
                    <a16:creationId xmlns:a16="http://schemas.microsoft.com/office/drawing/2014/main" id="{0699A3B1-CDD7-7F0B-C335-BA6C0AD691B7}"/>
                  </a:ext>
                </a:extLst>
              </p:cNvPr>
              <p:cNvSpPr/>
              <p:nvPr/>
            </p:nvSpPr>
            <p:spPr>
              <a:xfrm>
                <a:off x="-3140263" y="21058"/>
                <a:ext cx="296075" cy="137157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2" extrusionOk="0">
                    <a:moveTo>
                      <a:pt x="702" y="0"/>
                    </a:moveTo>
                    <a:cubicBezTo>
                      <a:pt x="478" y="0"/>
                      <a:pt x="252" y="55"/>
                      <a:pt x="34" y="164"/>
                    </a:cubicBezTo>
                    <a:cubicBezTo>
                      <a:pt x="1" y="324"/>
                      <a:pt x="94" y="441"/>
                      <a:pt x="224" y="540"/>
                    </a:cubicBezTo>
                    <a:cubicBezTo>
                      <a:pt x="367" y="650"/>
                      <a:pt x="536" y="716"/>
                      <a:pt x="710" y="760"/>
                    </a:cubicBezTo>
                    <a:cubicBezTo>
                      <a:pt x="866" y="798"/>
                      <a:pt x="1028" y="832"/>
                      <a:pt x="1187" y="832"/>
                    </a:cubicBezTo>
                    <a:cubicBezTo>
                      <a:pt x="1222" y="832"/>
                      <a:pt x="1258" y="830"/>
                      <a:pt x="1292" y="827"/>
                    </a:cubicBezTo>
                    <a:cubicBezTo>
                      <a:pt x="1489" y="810"/>
                      <a:pt x="1659" y="723"/>
                      <a:pt x="1795" y="596"/>
                    </a:cubicBezTo>
                    <a:cubicBezTo>
                      <a:pt x="1715" y="417"/>
                      <a:pt x="1559" y="277"/>
                      <a:pt x="1389" y="184"/>
                    </a:cubicBezTo>
                    <a:cubicBezTo>
                      <a:pt x="1171" y="61"/>
                      <a:pt x="938" y="0"/>
                      <a:pt x="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2435;p67">
                <a:extLst>
                  <a:ext uri="{FF2B5EF4-FFF2-40B4-BE49-F238E27FC236}">
                    <a16:creationId xmlns:a16="http://schemas.microsoft.com/office/drawing/2014/main" id="{FBE4FF01-F505-B72E-9394-2A309EA624D3}"/>
                  </a:ext>
                </a:extLst>
              </p:cNvPr>
              <p:cNvSpPr/>
              <p:nvPr/>
            </p:nvSpPr>
            <p:spPr>
              <a:xfrm>
                <a:off x="-3152792" y="10014"/>
                <a:ext cx="321792" cy="158918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964" extrusionOk="0">
                    <a:moveTo>
                      <a:pt x="778" y="134"/>
                    </a:moveTo>
                    <a:cubicBezTo>
                      <a:pt x="1003" y="134"/>
                      <a:pt x="1225" y="192"/>
                      <a:pt x="1432" y="308"/>
                    </a:cubicBezTo>
                    <a:cubicBezTo>
                      <a:pt x="1548" y="374"/>
                      <a:pt x="1702" y="484"/>
                      <a:pt x="1788" y="647"/>
                    </a:cubicBezTo>
                    <a:cubicBezTo>
                      <a:pt x="1665" y="750"/>
                      <a:pt x="1519" y="814"/>
                      <a:pt x="1365" y="827"/>
                    </a:cubicBezTo>
                    <a:cubicBezTo>
                      <a:pt x="1331" y="831"/>
                      <a:pt x="1297" y="832"/>
                      <a:pt x="1263" y="832"/>
                    </a:cubicBezTo>
                    <a:cubicBezTo>
                      <a:pt x="1099" y="832"/>
                      <a:pt x="935" y="796"/>
                      <a:pt x="803" y="763"/>
                    </a:cubicBezTo>
                    <a:cubicBezTo>
                      <a:pt x="609" y="714"/>
                      <a:pt x="460" y="647"/>
                      <a:pt x="343" y="557"/>
                    </a:cubicBezTo>
                    <a:cubicBezTo>
                      <a:pt x="217" y="460"/>
                      <a:pt x="163" y="371"/>
                      <a:pt x="170" y="274"/>
                    </a:cubicBezTo>
                    <a:cubicBezTo>
                      <a:pt x="370" y="181"/>
                      <a:pt x="576" y="134"/>
                      <a:pt x="778" y="134"/>
                    </a:cubicBezTo>
                    <a:close/>
                    <a:moveTo>
                      <a:pt x="778" y="1"/>
                    </a:moveTo>
                    <a:cubicBezTo>
                      <a:pt x="544" y="1"/>
                      <a:pt x="308" y="58"/>
                      <a:pt x="80" y="171"/>
                    </a:cubicBezTo>
                    <a:lnTo>
                      <a:pt x="50" y="184"/>
                    </a:lnTo>
                    <a:lnTo>
                      <a:pt x="43" y="217"/>
                    </a:lnTo>
                    <a:cubicBezTo>
                      <a:pt x="0" y="434"/>
                      <a:pt x="147" y="574"/>
                      <a:pt x="260" y="660"/>
                    </a:cubicBezTo>
                    <a:cubicBezTo>
                      <a:pt x="393" y="763"/>
                      <a:pt x="560" y="837"/>
                      <a:pt x="769" y="890"/>
                    </a:cubicBezTo>
                    <a:cubicBezTo>
                      <a:pt x="912" y="927"/>
                      <a:pt x="1089" y="963"/>
                      <a:pt x="1269" y="963"/>
                    </a:cubicBezTo>
                    <a:cubicBezTo>
                      <a:pt x="1305" y="963"/>
                      <a:pt x="1339" y="963"/>
                      <a:pt x="1376" y="960"/>
                    </a:cubicBezTo>
                    <a:cubicBezTo>
                      <a:pt x="1579" y="940"/>
                      <a:pt x="1765" y="857"/>
                      <a:pt x="1915" y="711"/>
                    </a:cubicBezTo>
                    <a:lnTo>
                      <a:pt x="1951" y="680"/>
                    </a:lnTo>
                    <a:lnTo>
                      <a:pt x="1931" y="637"/>
                    </a:lnTo>
                    <a:cubicBezTo>
                      <a:pt x="1835" y="417"/>
                      <a:pt x="1642" y="274"/>
                      <a:pt x="1499" y="191"/>
                    </a:cubicBezTo>
                    <a:cubicBezTo>
                      <a:pt x="1269" y="64"/>
                      <a:pt x="1025" y="1"/>
                      <a:pt x="7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2436;p67">
                <a:extLst>
                  <a:ext uri="{FF2B5EF4-FFF2-40B4-BE49-F238E27FC236}">
                    <a16:creationId xmlns:a16="http://schemas.microsoft.com/office/drawing/2014/main" id="{555E6B80-9427-C107-AB9A-AE9CC992AB5E}"/>
                  </a:ext>
                </a:extLst>
              </p:cNvPr>
              <p:cNvSpPr/>
              <p:nvPr/>
            </p:nvSpPr>
            <p:spPr>
              <a:xfrm>
                <a:off x="-3238510" y="-398469"/>
                <a:ext cx="104516" cy="16238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5" extrusionOk="0">
                    <a:moveTo>
                      <a:pt x="497" y="0"/>
                    </a:moveTo>
                    <a:cubicBezTo>
                      <a:pt x="476" y="0"/>
                      <a:pt x="453" y="9"/>
                      <a:pt x="433" y="28"/>
                    </a:cubicBezTo>
                    <a:cubicBezTo>
                      <a:pt x="207" y="255"/>
                      <a:pt x="58" y="548"/>
                      <a:pt x="10" y="868"/>
                    </a:cubicBezTo>
                    <a:cubicBezTo>
                      <a:pt x="0" y="938"/>
                      <a:pt x="62" y="985"/>
                      <a:pt x="116" y="985"/>
                    </a:cubicBezTo>
                    <a:cubicBezTo>
                      <a:pt x="151" y="985"/>
                      <a:pt x="184" y="965"/>
                      <a:pt x="190" y="917"/>
                    </a:cubicBezTo>
                    <a:cubicBezTo>
                      <a:pt x="233" y="628"/>
                      <a:pt x="360" y="368"/>
                      <a:pt x="567" y="161"/>
                    </a:cubicBezTo>
                    <a:cubicBezTo>
                      <a:pt x="633" y="95"/>
                      <a:pt x="570" y="0"/>
                      <a:pt x="4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2437;p67">
                <a:extLst>
                  <a:ext uri="{FF2B5EF4-FFF2-40B4-BE49-F238E27FC236}">
                    <a16:creationId xmlns:a16="http://schemas.microsoft.com/office/drawing/2014/main" id="{0D42BF30-4B83-9703-C508-2814130615CB}"/>
                  </a:ext>
                </a:extLst>
              </p:cNvPr>
              <p:cNvSpPr/>
              <p:nvPr/>
            </p:nvSpPr>
            <p:spPr>
              <a:xfrm>
                <a:off x="-3160209" y="-298409"/>
                <a:ext cx="285030" cy="13072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3" extrusionOk="0">
                    <a:moveTo>
                      <a:pt x="1157" y="0"/>
                    </a:moveTo>
                    <a:cubicBezTo>
                      <a:pt x="707" y="0"/>
                      <a:pt x="271" y="241"/>
                      <a:pt x="42" y="650"/>
                    </a:cubicBezTo>
                    <a:cubicBezTo>
                      <a:pt x="0" y="724"/>
                      <a:pt x="66" y="793"/>
                      <a:pt x="130" y="793"/>
                    </a:cubicBezTo>
                    <a:cubicBezTo>
                      <a:pt x="159" y="793"/>
                      <a:pt x="187" y="779"/>
                      <a:pt x="205" y="747"/>
                    </a:cubicBezTo>
                    <a:cubicBezTo>
                      <a:pt x="403" y="390"/>
                      <a:pt x="768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1"/>
                      <a:pt x="1603" y="283"/>
                      <a:pt x="1614" y="283"/>
                    </a:cubicBezTo>
                    <a:cubicBezTo>
                      <a:pt x="1699" y="283"/>
                      <a:pt x="1728" y="136"/>
                      <a:pt x="1630" y="94"/>
                    </a:cubicBezTo>
                    <a:cubicBezTo>
                      <a:pt x="1476" y="30"/>
                      <a:pt x="1316" y="0"/>
                      <a:pt x="1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2438;p67">
                <a:extLst>
                  <a:ext uri="{FF2B5EF4-FFF2-40B4-BE49-F238E27FC236}">
                    <a16:creationId xmlns:a16="http://schemas.microsoft.com/office/drawing/2014/main" id="{D4B4034C-20A1-E50B-6C29-843C8274DBE3}"/>
                  </a:ext>
                </a:extLst>
              </p:cNvPr>
              <p:cNvSpPr/>
              <p:nvPr/>
            </p:nvSpPr>
            <p:spPr>
              <a:xfrm>
                <a:off x="-3123449" y="-99772"/>
                <a:ext cx="310088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28" extrusionOk="0">
                    <a:moveTo>
                      <a:pt x="809" y="0"/>
                    </a:moveTo>
                    <a:cubicBezTo>
                      <a:pt x="562" y="0"/>
                      <a:pt x="314" y="59"/>
                      <a:pt x="92" y="181"/>
                    </a:cubicBezTo>
                    <a:cubicBezTo>
                      <a:pt x="1" y="229"/>
                      <a:pt x="56" y="356"/>
                      <a:pt x="142" y="356"/>
                    </a:cubicBezTo>
                    <a:cubicBezTo>
                      <a:pt x="157" y="356"/>
                      <a:pt x="172" y="352"/>
                      <a:pt x="188" y="344"/>
                    </a:cubicBezTo>
                    <a:cubicBezTo>
                      <a:pt x="379" y="239"/>
                      <a:pt x="595" y="188"/>
                      <a:pt x="810" y="188"/>
                    </a:cubicBezTo>
                    <a:cubicBezTo>
                      <a:pt x="1123" y="188"/>
                      <a:pt x="1435" y="295"/>
                      <a:pt x="1673" y="504"/>
                    </a:cubicBezTo>
                    <a:cubicBezTo>
                      <a:pt x="1692" y="520"/>
                      <a:pt x="1714" y="527"/>
                      <a:pt x="1735" y="527"/>
                    </a:cubicBezTo>
                    <a:cubicBezTo>
                      <a:pt x="1811" y="527"/>
                      <a:pt x="1880" y="433"/>
                      <a:pt x="1807" y="367"/>
                    </a:cubicBezTo>
                    <a:cubicBezTo>
                      <a:pt x="1530" y="126"/>
                      <a:pt x="1170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2439;p67">
                <a:extLst>
                  <a:ext uri="{FF2B5EF4-FFF2-40B4-BE49-F238E27FC236}">
                    <a16:creationId xmlns:a16="http://schemas.microsoft.com/office/drawing/2014/main" id="{6EC6A229-4AF5-28BC-8E26-105D1247C8FC}"/>
                  </a:ext>
                </a:extLst>
              </p:cNvPr>
              <p:cNvSpPr/>
              <p:nvPr/>
            </p:nvSpPr>
            <p:spPr>
              <a:xfrm>
                <a:off x="-3975693" y="-277144"/>
                <a:ext cx="580446" cy="53725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59" extrusionOk="0">
                    <a:moveTo>
                      <a:pt x="1182" y="0"/>
                    </a:moveTo>
                    <a:cubicBezTo>
                      <a:pt x="1081" y="0"/>
                      <a:pt x="980" y="7"/>
                      <a:pt x="880" y="21"/>
                    </a:cubicBezTo>
                    <a:cubicBezTo>
                      <a:pt x="693" y="45"/>
                      <a:pt x="503" y="98"/>
                      <a:pt x="314" y="101"/>
                    </a:cubicBezTo>
                    <a:cubicBezTo>
                      <a:pt x="257" y="224"/>
                      <a:pt x="203" y="347"/>
                      <a:pt x="150" y="474"/>
                    </a:cubicBezTo>
                    <a:cubicBezTo>
                      <a:pt x="97" y="604"/>
                      <a:pt x="47" y="737"/>
                      <a:pt x="0" y="871"/>
                    </a:cubicBezTo>
                    <a:cubicBezTo>
                      <a:pt x="124" y="900"/>
                      <a:pt x="250" y="931"/>
                      <a:pt x="374" y="964"/>
                    </a:cubicBezTo>
                    <a:cubicBezTo>
                      <a:pt x="574" y="1017"/>
                      <a:pt x="763" y="1083"/>
                      <a:pt x="933" y="1200"/>
                    </a:cubicBezTo>
                    <a:cubicBezTo>
                      <a:pt x="1249" y="1423"/>
                      <a:pt x="1456" y="1786"/>
                      <a:pt x="1482" y="2173"/>
                    </a:cubicBezTo>
                    <a:cubicBezTo>
                      <a:pt x="1499" y="2385"/>
                      <a:pt x="1453" y="2576"/>
                      <a:pt x="1385" y="2775"/>
                    </a:cubicBezTo>
                    <a:cubicBezTo>
                      <a:pt x="1379" y="2792"/>
                      <a:pt x="1376" y="2809"/>
                      <a:pt x="1373" y="2825"/>
                    </a:cubicBezTo>
                    <a:cubicBezTo>
                      <a:pt x="1588" y="2716"/>
                      <a:pt x="1812" y="2662"/>
                      <a:pt x="2035" y="2662"/>
                    </a:cubicBezTo>
                    <a:cubicBezTo>
                      <a:pt x="2118" y="2662"/>
                      <a:pt x="2202" y="2670"/>
                      <a:pt x="2285" y="2685"/>
                    </a:cubicBezTo>
                    <a:cubicBezTo>
                      <a:pt x="2435" y="2712"/>
                      <a:pt x="2584" y="2765"/>
                      <a:pt x="2727" y="2845"/>
                    </a:cubicBezTo>
                    <a:cubicBezTo>
                      <a:pt x="2898" y="2938"/>
                      <a:pt x="3054" y="3078"/>
                      <a:pt x="3134" y="3258"/>
                    </a:cubicBezTo>
                    <a:cubicBezTo>
                      <a:pt x="3244" y="3155"/>
                      <a:pt x="3331" y="3022"/>
                      <a:pt x="3387" y="2875"/>
                    </a:cubicBezTo>
                    <a:cubicBezTo>
                      <a:pt x="3520" y="2525"/>
                      <a:pt x="3503" y="2119"/>
                      <a:pt x="3417" y="1763"/>
                    </a:cubicBezTo>
                    <a:cubicBezTo>
                      <a:pt x="3247" y="1057"/>
                      <a:pt x="2747" y="464"/>
                      <a:pt x="2082" y="184"/>
                    </a:cubicBezTo>
                    <a:cubicBezTo>
                      <a:pt x="1796" y="64"/>
                      <a:pt x="1490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2440;p67">
                <a:extLst>
                  <a:ext uri="{FF2B5EF4-FFF2-40B4-BE49-F238E27FC236}">
                    <a16:creationId xmlns:a16="http://schemas.microsoft.com/office/drawing/2014/main" id="{092FE7C6-F6DB-4338-1102-C5EBB54478F3}"/>
                  </a:ext>
                </a:extLst>
              </p:cNvPr>
              <p:cNvSpPr/>
              <p:nvPr/>
            </p:nvSpPr>
            <p:spPr>
              <a:xfrm>
                <a:off x="-3989869" y="-288024"/>
                <a:ext cx="605009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438" extrusionOk="0">
                    <a:moveTo>
                      <a:pt x="1269" y="134"/>
                    </a:moveTo>
                    <a:cubicBezTo>
                      <a:pt x="1565" y="134"/>
                      <a:pt x="1861" y="193"/>
                      <a:pt x="2141" y="310"/>
                    </a:cubicBezTo>
                    <a:cubicBezTo>
                      <a:pt x="2787" y="584"/>
                      <a:pt x="3273" y="1157"/>
                      <a:pt x="3440" y="1846"/>
                    </a:cubicBezTo>
                    <a:cubicBezTo>
                      <a:pt x="3537" y="2239"/>
                      <a:pt x="3526" y="2622"/>
                      <a:pt x="3410" y="2918"/>
                    </a:cubicBezTo>
                    <a:cubicBezTo>
                      <a:pt x="3366" y="3024"/>
                      <a:pt x="3306" y="3127"/>
                      <a:pt x="3233" y="3211"/>
                    </a:cubicBezTo>
                    <a:cubicBezTo>
                      <a:pt x="3130" y="3038"/>
                      <a:pt x="2970" y="2921"/>
                      <a:pt x="2847" y="2851"/>
                    </a:cubicBezTo>
                    <a:cubicBezTo>
                      <a:pt x="2701" y="2771"/>
                      <a:pt x="2544" y="2715"/>
                      <a:pt x="2381" y="2685"/>
                    </a:cubicBezTo>
                    <a:cubicBezTo>
                      <a:pt x="2298" y="2668"/>
                      <a:pt x="2211" y="2662"/>
                      <a:pt x="2124" y="2662"/>
                    </a:cubicBezTo>
                    <a:cubicBezTo>
                      <a:pt x="1938" y="2662"/>
                      <a:pt x="1748" y="2698"/>
                      <a:pt x="1565" y="2771"/>
                    </a:cubicBezTo>
                    <a:cubicBezTo>
                      <a:pt x="1611" y="2615"/>
                      <a:pt x="1648" y="2435"/>
                      <a:pt x="1635" y="2236"/>
                    </a:cubicBezTo>
                    <a:cubicBezTo>
                      <a:pt x="1608" y="1829"/>
                      <a:pt x="1392" y="1446"/>
                      <a:pt x="1055" y="1213"/>
                    </a:cubicBezTo>
                    <a:cubicBezTo>
                      <a:pt x="866" y="1080"/>
                      <a:pt x="656" y="1013"/>
                      <a:pt x="476" y="966"/>
                    </a:cubicBezTo>
                    <a:cubicBezTo>
                      <a:pt x="376" y="940"/>
                      <a:pt x="276" y="913"/>
                      <a:pt x="173" y="890"/>
                    </a:cubicBezTo>
                    <a:cubicBezTo>
                      <a:pt x="213" y="783"/>
                      <a:pt x="256" y="673"/>
                      <a:pt x="300" y="567"/>
                    </a:cubicBezTo>
                    <a:cubicBezTo>
                      <a:pt x="346" y="453"/>
                      <a:pt x="393" y="341"/>
                      <a:pt x="443" y="234"/>
                    </a:cubicBezTo>
                    <a:cubicBezTo>
                      <a:pt x="556" y="227"/>
                      <a:pt x="666" y="207"/>
                      <a:pt x="775" y="187"/>
                    </a:cubicBezTo>
                    <a:cubicBezTo>
                      <a:pt x="839" y="174"/>
                      <a:pt x="909" y="161"/>
                      <a:pt x="972" y="154"/>
                    </a:cubicBezTo>
                    <a:cubicBezTo>
                      <a:pt x="1070" y="140"/>
                      <a:pt x="1170" y="134"/>
                      <a:pt x="1269" y="134"/>
                    </a:cubicBezTo>
                    <a:close/>
                    <a:moveTo>
                      <a:pt x="1263" y="0"/>
                    </a:moveTo>
                    <a:cubicBezTo>
                      <a:pt x="1160" y="0"/>
                      <a:pt x="1057" y="7"/>
                      <a:pt x="955" y="21"/>
                    </a:cubicBezTo>
                    <a:cubicBezTo>
                      <a:pt x="886" y="31"/>
                      <a:pt x="819" y="44"/>
                      <a:pt x="752" y="54"/>
                    </a:cubicBezTo>
                    <a:cubicBezTo>
                      <a:pt x="636" y="78"/>
                      <a:pt x="516" y="98"/>
                      <a:pt x="400" y="101"/>
                    </a:cubicBezTo>
                    <a:lnTo>
                      <a:pt x="356" y="104"/>
                    </a:lnTo>
                    <a:lnTo>
                      <a:pt x="340" y="141"/>
                    </a:lnTo>
                    <a:cubicBezTo>
                      <a:pt x="283" y="261"/>
                      <a:pt x="230" y="387"/>
                      <a:pt x="176" y="513"/>
                    </a:cubicBezTo>
                    <a:cubicBezTo>
                      <a:pt x="123" y="647"/>
                      <a:pt x="70" y="783"/>
                      <a:pt x="23" y="913"/>
                    </a:cubicBezTo>
                    <a:lnTo>
                      <a:pt x="0" y="983"/>
                    </a:lnTo>
                    <a:lnTo>
                      <a:pt x="70" y="1000"/>
                    </a:lnTo>
                    <a:cubicBezTo>
                      <a:pt x="196" y="1033"/>
                      <a:pt x="320" y="1063"/>
                      <a:pt x="443" y="1097"/>
                    </a:cubicBezTo>
                    <a:cubicBezTo>
                      <a:pt x="612" y="1140"/>
                      <a:pt x="806" y="1200"/>
                      <a:pt x="979" y="1323"/>
                    </a:cubicBezTo>
                    <a:cubicBezTo>
                      <a:pt x="1282" y="1532"/>
                      <a:pt x="1479" y="1879"/>
                      <a:pt x="1502" y="2245"/>
                    </a:cubicBezTo>
                    <a:cubicBezTo>
                      <a:pt x="1519" y="2462"/>
                      <a:pt x="1465" y="2648"/>
                      <a:pt x="1408" y="2821"/>
                    </a:cubicBezTo>
                    <a:cubicBezTo>
                      <a:pt x="1402" y="2841"/>
                      <a:pt x="1399" y="2858"/>
                      <a:pt x="1392" y="2878"/>
                    </a:cubicBezTo>
                    <a:lnTo>
                      <a:pt x="1368" y="3011"/>
                    </a:lnTo>
                    <a:lnTo>
                      <a:pt x="1488" y="2948"/>
                    </a:lnTo>
                    <a:cubicBezTo>
                      <a:pt x="1697" y="2847"/>
                      <a:pt x="1915" y="2795"/>
                      <a:pt x="2130" y="2795"/>
                    </a:cubicBezTo>
                    <a:cubicBezTo>
                      <a:pt x="2206" y="2795"/>
                      <a:pt x="2282" y="2802"/>
                      <a:pt x="2358" y="2815"/>
                    </a:cubicBezTo>
                    <a:cubicBezTo>
                      <a:pt x="2504" y="2841"/>
                      <a:pt x="2647" y="2895"/>
                      <a:pt x="2781" y="2968"/>
                    </a:cubicBezTo>
                    <a:cubicBezTo>
                      <a:pt x="2907" y="3038"/>
                      <a:pt x="3077" y="3164"/>
                      <a:pt x="3157" y="3350"/>
                    </a:cubicBezTo>
                    <a:lnTo>
                      <a:pt x="3197" y="3438"/>
                    </a:lnTo>
                    <a:lnTo>
                      <a:pt x="3263" y="3370"/>
                    </a:lnTo>
                    <a:cubicBezTo>
                      <a:pt x="3380" y="3264"/>
                      <a:pt x="3473" y="3121"/>
                      <a:pt x="3533" y="2964"/>
                    </a:cubicBezTo>
                    <a:cubicBezTo>
                      <a:pt x="3660" y="2645"/>
                      <a:pt x="3669" y="2236"/>
                      <a:pt x="3569" y="1812"/>
                    </a:cubicBezTo>
                    <a:cubicBezTo>
                      <a:pt x="3390" y="1083"/>
                      <a:pt x="2877" y="477"/>
                      <a:pt x="2191" y="187"/>
                    </a:cubicBezTo>
                    <a:cubicBezTo>
                      <a:pt x="1895" y="64"/>
                      <a:pt x="1578" y="0"/>
                      <a:pt x="1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2441;p67">
                <a:extLst>
                  <a:ext uri="{FF2B5EF4-FFF2-40B4-BE49-F238E27FC236}">
                    <a16:creationId xmlns:a16="http://schemas.microsoft.com/office/drawing/2014/main" id="{D73E5171-8F86-8D6F-31DF-6AA147628D52}"/>
                  </a:ext>
                </a:extLst>
              </p:cNvPr>
              <p:cNvSpPr/>
              <p:nvPr/>
            </p:nvSpPr>
            <p:spPr>
              <a:xfrm>
                <a:off x="-4131470" y="-306981"/>
                <a:ext cx="20754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2" extrusionOk="0">
                    <a:moveTo>
                      <a:pt x="483" y="1"/>
                    </a:moveTo>
                    <a:cubicBezTo>
                      <a:pt x="453" y="1"/>
                      <a:pt x="423" y="27"/>
                      <a:pt x="426" y="56"/>
                    </a:cubicBezTo>
                    <a:cubicBezTo>
                      <a:pt x="436" y="216"/>
                      <a:pt x="446" y="379"/>
                      <a:pt x="456" y="539"/>
                    </a:cubicBezTo>
                    <a:cubicBezTo>
                      <a:pt x="320" y="612"/>
                      <a:pt x="186" y="688"/>
                      <a:pt x="53" y="762"/>
                    </a:cubicBezTo>
                    <a:cubicBezTo>
                      <a:pt x="0" y="792"/>
                      <a:pt x="30" y="858"/>
                      <a:pt x="80" y="865"/>
                    </a:cubicBezTo>
                    <a:cubicBezTo>
                      <a:pt x="223" y="882"/>
                      <a:pt x="366" y="895"/>
                      <a:pt x="509" y="912"/>
                    </a:cubicBezTo>
                    <a:cubicBezTo>
                      <a:pt x="599" y="965"/>
                      <a:pt x="699" y="998"/>
                      <a:pt x="802" y="1015"/>
                    </a:cubicBezTo>
                    <a:cubicBezTo>
                      <a:pt x="852" y="1028"/>
                      <a:pt x="899" y="1038"/>
                      <a:pt x="945" y="1052"/>
                    </a:cubicBezTo>
                    <a:cubicBezTo>
                      <a:pt x="1039" y="792"/>
                      <a:pt x="1142" y="536"/>
                      <a:pt x="1259" y="282"/>
                    </a:cubicBezTo>
                    <a:lnTo>
                      <a:pt x="1259" y="282"/>
                    </a:lnTo>
                    <a:cubicBezTo>
                      <a:pt x="1246" y="283"/>
                      <a:pt x="1234" y="284"/>
                      <a:pt x="1221" y="284"/>
                    </a:cubicBezTo>
                    <a:cubicBezTo>
                      <a:pt x="1187" y="284"/>
                      <a:pt x="1152" y="281"/>
                      <a:pt x="1115" y="276"/>
                    </a:cubicBezTo>
                    <a:cubicBezTo>
                      <a:pt x="882" y="249"/>
                      <a:pt x="712" y="76"/>
                      <a:pt x="496" y="3"/>
                    </a:cubicBezTo>
                    <a:cubicBezTo>
                      <a:pt x="491" y="1"/>
                      <a:pt x="487" y="1"/>
                      <a:pt x="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2442;p67">
                <a:extLst>
                  <a:ext uri="{FF2B5EF4-FFF2-40B4-BE49-F238E27FC236}">
                    <a16:creationId xmlns:a16="http://schemas.microsoft.com/office/drawing/2014/main" id="{562892B4-7038-AAC9-E3B2-80366F21179D}"/>
                  </a:ext>
                </a:extLst>
              </p:cNvPr>
              <p:cNvSpPr/>
              <p:nvPr/>
            </p:nvSpPr>
            <p:spPr>
              <a:xfrm>
                <a:off x="-4139877" y="-318025"/>
                <a:ext cx="233596" cy="19765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99" extrusionOk="0">
                    <a:moveTo>
                      <a:pt x="543" y="140"/>
                    </a:moveTo>
                    <a:cubicBezTo>
                      <a:pt x="620" y="169"/>
                      <a:pt x="690" y="209"/>
                      <a:pt x="763" y="249"/>
                    </a:cubicBezTo>
                    <a:cubicBezTo>
                      <a:pt x="883" y="320"/>
                      <a:pt x="1006" y="392"/>
                      <a:pt x="1160" y="409"/>
                    </a:cubicBezTo>
                    <a:cubicBezTo>
                      <a:pt x="1176" y="412"/>
                      <a:pt x="1190" y="412"/>
                      <a:pt x="1206" y="416"/>
                    </a:cubicBezTo>
                    <a:cubicBezTo>
                      <a:pt x="1116" y="615"/>
                      <a:pt x="1030" y="826"/>
                      <a:pt x="953" y="1039"/>
                    </a:cubicBezTo>
                    <a:lnTo>
                      <a:pt x="870" y="1019"/>
                    </a:lnTo>
                    <a:lnTo>
                      <a:pt x="863" y="1015"/>
                    </a:lnTo>
                    <a:cubicBezTo>
                      <a:pt x="770" y="1002"/>
                      <a:pt x="677" y="969"/>
                      <a:pt x="594" y="919"/>
                    </a:cubicBezTo>
                    <a:lnTo>
                      <a:pt x="580" y="912"/>
                    </a:lnTo>
                    <a:lnTo>
                      <a:pt x="167" y="869"/>
                    </a:lnTo>
                    <a:lnTo>
                      <a:pt x="577" y="643"/>
                    </a:lnTo>
                    <a:lnTo>
                      <a:pt x="543" y="140"/>
                    </a:lnTo>
                    <a:close/>
                    <a:moveTo>
                      <a:pt x="534" y="0"/>
                    </a:moveTo>
                    <a:cubicBezTo>
                      <a:pt x="509" y="0"/>
                      <a:pt x="481" y="10"/>
                      <a:pt x="460" y="26"/>
                    </a:cubicBezTo>
                    <a:cubicBezTo>
                      <a:pt x="427" y="50"/>
                      <a:pt x="407" y="90"/>
                      <a:pt x="411" y="126"/>
                    </a:cubicBezTo>
                    <a:lnTo>
                      <a:pt x="437" y="569"/>
                    </a:lnTo>
                    <a:lnTo>
                      <a:pt x="71" y="772"/>
                    </a:lnTo>
                    <a:cubicBezTo>
                      <a:pt x="24" y="795"/>
                      <a:pt x="1" y="846"/>
                      <a:pt x="11" y="895"/>
                    </a:cubicBezTo>
                    <a:cubicBezTo>
                      <a:pt x="21" y="952"/>
                      <a:pt x="67" y="992"/>
                      <a:pt x="124" y="999"/>
                    </a:cubicBezTo>
                    <a:lnTo>
                      <a:pt x="537" y="1042"/>
                    </a:lnTo>
                    <a:cubicBezTo>
                      <a:pt x="634" y="1095"/>
                      <a:pt x="734" y="1132"/>
                      <a:pt x="840" y="1148"/>
                    </a:cubicBezTo>
                    <a:lnTo>
                      <a:pt x="1040" y="1199"/>
                    </a:lnTo>
                    <a:lnTo>
                      <a:pt x="1060" y="1139"/>
                    </a:lnTo>
                    <a:cubicBezTo>
                      <a:pt x="1153" y="879"/>
                      <a:pt x="1256" y="623"/>
                      <a:pt x="1370" y="380"/>
                    </a:cubicBezTo>
                    <a:lnTo>
                      <a:pt x="1416" y="280"/>
                    </a:lnTo>
                    <a:lnTo>
                      <a:pt x="1310" y="283"/>
                    </a:lnTo>
                    <a:cubicBezTo>
                      <a:pt x="1295" y="284"/>
                      <a:pt x="1281" y="284"/>
                      <a:pt x="1267" y="284"/>
                    </a:cubicBezTo>
                    <a:cubicBezTo>
                      <a:pt x="1234" y="284"/>
                      <a:pt x="1205" y="282"/>
                      <a:pt x="1176" y="280"/>
                    </a:cubicBezTo>
                    <a:cubicBezTo>
                      <a:pt x="1050" y="263"/>
                      <a:pt x="943" y="200"/>
                      <a:pt x="830" y="136"/>
                    </a:cubicBezTo>
                    <a:cubicBezTo>
                      <a:pt x="746" y="90"/>
                      <a:pt x="663" y="40"/>
                      <a:pt x="567" y="6"/>
                    </a:cubicBezTo>
                    <a:cubicBezTo>
                      <a:pt x="557" y="2"/>
                      <a:pt x="546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2443;p67">
                <a:extLst>
                  <a:ext uri="{FF2B5EF4-FFF2-40B4-BE49-F238E27FC236}">
                    <a16:creationId xmlns:a16="http://schemas.microsoft.com/office/drawing/2014/main" id="{BA6B90DF-0808-3F58-0409-B2E1813CCD41}"/>
                  </a:ext>
                </a:extLst>
              </p:cNvPr>
              <p:cNvSpPr/>
              <p:nvPr/>
            </p:nvSpPr>
            <p:spPr>
              <a:xfrm>
                <a:off x="-3754967" y="161505"/>
                <a:ext cx="296075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3" extrusionOk="0">
                    <a:moveTo>
                      <a:pt x="701" y="0"/>
                    </a:moveTo>
                    <a:cubicBezTo>
                      <a:pt x="477" y="0"/>
                      <a:pt x="251" y="55"/>
                      <a:pt x="34" y="164"/>
                    </a:cubicBezTo>
                    <a:cubicBezTo>
                      <a:pt x="0" y="324"/>
                      <a:pt x="94" y="440"/>
                      <a:pt x="223" y="540"/>
                    </a:cubicBezTo>
                    <a:cubicBezTo>
                      <a:pt x="366" y="651"/>
                      <a:pt x="536" y="717"/>
                      <a:pt x="709" y="760"/>
                    </a:cubicBezTo>
                    <a:cubicBezTo>
                      <a:pt x="865" y="799"/>
                      <a:pt x="1027" y="833"/>
                      <a:pt x="1187" y="833"/>
                    </a:cubicBezTo>
                    <a:cubicBezTo>
                      <a:pt x="1222" y="833"/>
                      <a:pt x="1257" y="831"/>
                      <a:pt x="1292" y="827"/>
                    </a:cubicBezTo>
                    <a:cubicBezTo>
                      <a:pt x="1488" y="810"/>
                      <a:pt x="1658" y="723"/>
                      <a:pt x="1795" y="597"/>
                    </a:cubicBezTo>
                    <a:cubicBezTo>
                      <a:pt x="1715" y="417"/>
                      <a:pt x="1559" y="277"/>
                      <a:pt x="1388" y="184"/>
                    </a:cubicBezTo>
                    <a:cubicBezTo>
                      <a:pt x="1170" y="61"/>
                      <a:pt x="937" y="0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2444;p67">
                <a:extLst>
                  <a:ext uri="{FF2B5EF4-FFF2-40B4-BE49-F238E27FC236}">
                    <a16:creationId xmlns:a16="http://schemas.microsoft.com/office/drawing/2014/main" id="{D42490C8-A8C5-8AAC-48E7-27543B6DE0DD}"/>
                  </a:ext>
                </a:extLst>
              </p:cNvPr>
              <p:cNvSpPr/>
              <p:nvPr/>
            </p:nvSpPr>
            <p:spPr>
              <a:xfrm>
                <a:off x="-3767660" y="150625"/>
                <a:ext cx="321957" cy="15875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963" extrusionOk="0">
                    <a:moveTo>
                      <a:pt x="780" y="134"/>
                    </a:moveTo>
                    <a:cubicBezTo>
                      <a:pt x="1005" y="134"/>
                      <a:pt x="1226" y="191"/>
                      <a:pt x="1433" y="307"/>
                    </a:cubicBezTo>
                    <a:cubicBezTo>
                      <a:pt x="1549" y="374"/>
                      <a:pt x="1702" y="483"/>
                      <a:pt x="1789" y="646"/>
                    </a:cubicBezTo>
                    <a:cubicBezTo>
                      <a:pt x="1665" y="749"/>
                      <a:pt x="1519" y="813"/>
                      <a:pt x="1365" y="826"/>
                    </a:cubicBezTo>
                    <a:cubicBezTo>
                      <a:pt x="1331" y="830"/>
                      <a:pt x="1297" y="831"/>
                      <a:pt x="1262" y="831"/>
                    </a:cubicBezTo>
                    <a:cubicBezTo>
                      <a:pt x="1099" y="831"/>
                      <a:pt x="935" y="796"/>
                      <a:pt x="803" y="763"/>
                    </a:cubicBezTo>
                    <a:cubicBezTo>
                      <a:pt x="610" y="713"/>
                      <a:pt x="460" y="646"/>
                      <a:pt x="343" y="557"/>
                    </a:cubicBezTo>
                    <a:cubicBezTo>
                      <a:pt x="217" y="460"/>
                      <a:pt x="163" y="370"/>
                      <a:pt x="171" y="274"/>
                    </a:cubicBezTo>
                    <a:cubicBezTo>
                      <a:pt x="371" y="181"/>
                      <a:pt x="577" y="134"/>
                      <a:pt x="780" y="134"/>
                    </a:cubicBezTo>
                    <a:close/>
                    <a:moveTo>
                      <a:pt x="779" y="0"/>
                    </a:moveTo>
                    <a:cubicBezTo>
                      <a:pt x="545" y="0"/>
                      <a:pt x="309" y="57"/>
                      <a:pt x="80" y="170"/>
                    </a:cubicBezTo>
                    <a:lnTo>
                      <a:pt x="51" y="184"/>
                    </a:lnTo>
                    <a:lnTo>
                      <a:pt x="44" y="217"/>
                    </a:lnTo>
                    <a:cubicBezTo>
                      <a:pt x="0" y="434"/>
                      <a:pt x="147" y="574"/>
                      <a:pt x="260" y="660"/>
                    </a:cubicBezTo>
                    <a:cubicBezTo>
                      <a:pt x="394" y="763"/>
                      <a:pt x="560" y="837"/>
                      <a:pt x="770" y="889"/>
                    </a:cubicBezTo>
                    <a:cubicBezTo>
                      <a:pt x="913" y="926"/>
                      <a:pt x="1090" y="963"/>
                      <a:pt x="1270" y="963"/>
                    </a:cubicBezTo>
                    <a:cubicBezTo>
                      <a:pt x="1306" y="963"/>
                      <a:pt x="1339" y="963"/>
                      <a:pt x="1376" y="960"/>
                    </a:cubicBezTo>
                    <a:cubicBezTo>
                      <a:pt x="1579" y="940"/>
                      <a:pt x="1765" y="856"/>
                      <a:pt x="1915" y="709"/>
                    </a:cubicBezTo>
                    <a:lnTo>
                      <a:pt x="1952" y="680"/>
                    </a:lnTo>
                    <a:lnTo>
                      <a:pt x="1932" y="637"/>
                    </a:lnTo>
                    <a:cubicBezTo>
                      <a:pt x="1835" y="417"/>
                      <a:pt x="1642" y="274"/>
                      <a:pt x="1499" y="190"/>
                    </a:cubicBezTo>
                    <a:cubicBezTo>
                      <a:pt x="1270" y="63"/>
                      <a:pt x="1026" y="0"/>
                      <a:pt x="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2445;p67">
                <a:extLst>
                  <a:ext uri="{FF2B5EF4-FFF2-40B4-BE49-F238E27FC236}">
                    <a16:creationId xmlns:a16="http://schemas.microsoft.com/office/drawing/2014/main" id="{52D81322-AC61-1C15-284D-9C014984FE62}"/>
                  </a:ext>
                </a:extLst>
              </p:cNvPr>
              <p:cNvSpPr/>
              <p:nvPr/>
            </p:nvSpPr>
            <p:spPr>
              <a:xfrm>
                <a:off x="-3853214" y="-258022"/>
                <a:ext cx="104516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6" extrusionOk="0">
                    <a:moveTo>
                      <a:pt x="496" y="1"/>
                    </a:moveTo>
                    <a:cubicBezTo>
                      <a:pt x="475" y="1"/>
                      <a:pt x="453" y="9"/>
                      <a:pt x="433" y="28"/>
                    </a:cubicBezTo>
                    <a:cubicBezTo>
                      <a:pt x="206" y="255"/>
                      <a:pt x="57" y="548"/>
                      <a:pt x="10" y="868"/>
                    </a:cubicBezTo>
                    <a:cubicBezTo>
                      <a:pt x="0" y="938"/>
                      <a:pt x="62" y="986"/>
                      <a:pt x="116" y="986"/>
                    </a:cubicBezTo>
                    <a:cubicBezTo>
                      <a:pt x="151" y="986"/>
                      <a:pt x="184" y="965"/>
                      <a:pt x="190" y="918"/>
                    </a:cubicBezTo>
                    <a:cubicBezTo>
                      <a:pt x="233" y="628"/>
                      <a:pt x="360" y="368"/>
                      <a:pt x="566" y="162"/>
                    </a:cubicBezTo>
                    <a:cubicBezTo>
                      <a:pt x="633" y="95"/>
                      <a:pt x="569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2446;p67">
                <a:extLst>
                  <a:ext uri="{FF2B5EF4-FFF2-40B4-BE49-F238E27FC236}">
                    <a16:creationId xmlns:a16="http://schemas.microsoft.com/office/drawing/2014/main" id="{EEA0B9F1-3273-D817-BB11-3AA812FC14F0}"/>
                  </a:ext>
                </a:extLst>
              </p:cNvPr>
              <p:cNvSpPr/>
              <p:nvPr/>
            </p:nvSpPr>
            <p:spPr>
              <a:xfrm>
                <a:off x="-3775078" y="-157962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7" y="1"/>
                    </a:moveTo>
                    <a:cubicBezTo>
                      <a:pt x="707" y="1"/>
                      <a:pt x="271" y="242"/>
                      <a:pt x="42" y="651"/>
                    </a:cubicBezTo>
                    <a:cubicBezTo>
                      <a:pt x="1" y="724"/>
                      <a:pt x="66" y="793"/>
                      <a:pt x="130" y="793"/>
                    </a:cubicBezTo>
                    <a:cubicBezTo>
                      <a:pt x="159" y="793"/>
                      <a:pt x="187" y="780"/>
                      <a:pt x="205" y="747"/>
                    </a:cubicBezTo>
                    <a:cubicBezTo>
                      <a:pt x="404" y="391"/>
                      <a:pt x="769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2"/>
                      <a:pt x="1603" y="284"/>
                      <a:pt x="1613" y="284"/>
                    </a:cubicBezTo>
                    <a:cubicBezTo>
                      <a:pt x="1699" y="284"/>
                      <a:pt x="1729" y="136"/>
                      <a:pt x="1630" y="94"/>
                    </a:cubicBezTo>
                    <a:cubicBezTo>
                      <a:pt x="1476" y="31"/>
                      <a:pt x="1316" y="1"/>
                      <a:pt x="1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2447;p67">
                <a:extLst>
                  <a:ext uri="{FF2B5EF4-FFF2-40B4-BE49-F238E27FC236}">
                    <a16:creationId xmlns:a16="http://schemas.microsoft.com/office/drawing/2014/main" id="{EE02CA67-4841-D589-C3FD-C5B6F874FF54}"/>
                  </a:ext>
                </a:extLst>
              </p:cNvPr>
              <p:cNvSpPr/>
              <p:nvPr/>
            </p:nvSpPr>
            <p:spPr>
              <a:xfrm>
                <a:off x="-3738317" y="40674"/>
                <a:ext cx="310088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28" extrusionOk="0">
                    <a:moveTo>
                      <a:pt x="809" y="1"/>
                    </a:moveTo>
                    <a:cubicBezTo>
                      <a:pt x="562" y="1"/>
                      <a:pt x="314" y="60"/>
                      <a:pt x="93" y="182"/>
                    </a:cubicBezTo>
                    <a:cubicBezTo>
                      <a:pt x="1" y="230"/>
                      <a:pt x="56" y="356"/>
                      <a:pt x="143" y="356"/>
                    </a:cubicBezTo>
                    <a:cubicBezTo>
                      <a:pt x="157" y="356"/>
                      <a:pt x="173" y="353"/>
                      <a:pt x="188" y="345"/>
                    </a:cubicBezTo>
                    <a:cubicBezTo>
                      <a:pt x="379" y="240"/>
                      <a:pt x="595" y="188"/>
                      <a:pt x="811" y="188"/>
                    </a:cubicBezTo>
                    <a:cubicBezTo>
                      <a:pt x="1124" y="188"/>
                      <a:pt x="1436" y="296"/>
                      <a:pt x="1674" y="505"/>
                    </a:cubicBezTo>
                    <a:cubicBezTo>
                      <a:pt x="1693" y="521"/>
                      <a:pt x="1714" y="528"/>
                      <a:pt x="1735" y="528"/>
                    </a:cubicBezTo>
                    <a:cubicBezTo>
                      <a:pt x="1811" y="528"/>
                      <a:pt x="1880" y="433"/>
                      <a:pt x="1807" y="368"/>
                    </a:cubicBezTo>
                    <a:cubicBezTo>
                      <a:pt x="1530" y="127"/>
                      <a:pt x="1170" y="1"/>
                      <a:pt x="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42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59C5C2-7E32-E6DA-03FD-CCC29969F312}"/>
              </a:ext>
            </a:extLst>
          </p:cNvPr>
          <p:cNvSpPr/>
          <p:nvPr/>
        </p:nvSpPr>
        <p:spPr>
          <a:xfrm>
            <a:off x="4571724" y="534787"/>
            <a:ext cx="3856975" cy="4073638"/>
          </a:xfrm>
          <a:custGeom>
            <a:avLst/>
            <a:gdLst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4073638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685989 w 3856975"/>
              <a:gd name="connsiteY2" fmla="*/ 3352526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3716799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975" h="4073638">
                <a:moveTo>
                  <a:pt x="0" y="0"/>
                </a:moveTo>
                <a:lnTo>
                  <a:pt x="3856975" y="0"/>
                </a:lnTo>
                <a:lnTo>
                  <a:pt x="3856975" y="3716799"/>
                </a:lnTo>
                <a:lnTo>
                  <a:pt x="0" y="407363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1" name="Google Shape;2271;p64"/>
          <p:cNvGrpSpPr/>
          <p:nvPr/>
        </p:nvGrpSpPr>
        <p:grpSpPr>
          <a:xfrm>
            <a:off x="715125" y="535000"/>
            <a:ext cx="7713775" cy="4074475"/>
            <a:chOff x="715125" y="535000"/>
            <a:chExt cx="7713775" cy="4074475"/>
          </a:xfrm>
        </p:grpSpPr>
        <p:sp>
          <p:nvSpPr>
            <p:cNvPr id="2272" name="Google Shape;2272;p64"/>
            <p:cNvSpPr/>
            <p:nvPr/>
          </p:nvSpPr>
          <p:spPr>
            <a:xfrm flipH="1">
              <a:off x="715125" y="1189925"/>
              <a:ext cx="3722400" cy="3418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4571925" y="535000"/>
              <a:ext cx="3856975" cy="4074475"/>
            </a:xfrm>
            <a:custGeom>
              <a:avLst/>
              <a:gdLst/>
              <a:ahLst/>
              <a:cxnLst/>
              <a:rect l="l" t="t" r="r" b="b"/>
              <a:pathLst>
                <a:path w="154279" h="162979" extrusionOk="0">
                  <a:moveTo>
                    <a:pt x="0" y="0"/>
                  </a:moveTo>
                  <a:lnTo>
                    <a:pt x="154279" y="0"/>
                  </a:lnTo>
                  <a:lnTo>
                    <a:pt x="154265" y="148526"/>
                  </a:lnTo>
                  <a:lnTo>
                    <a:pt x="56" y="1629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274" name="Google Shape;2274;p64"/>
            <p:cNvPicPr preferRelativeResize="0"/>
            <p:nvPr/>
          </p:nvPicPr>
          <p:blipFill rotWithShape="1">
            <a:blip r:embed="rId3">
              <a:alphaModFix/>
            </a:blip>
            <a:srcRect l="38533" t="15735" r="4320" b="74473"/>
            <a:stretch/>
          </p:blipFill>
          <p:spPr>
            <a:xfrm flipH="1">
              <a:off x="729649" y="550375"/>
              <a:ext cx="3708076" cy="5035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75" name="Google Shape;2275;p64"/>
          <p:cNvSpPr txBox="1">
            <a:spLocks noGrp="1"/>
          </p:cNvSpPr>
          <p:nvPr>
            <p:ph type="title"/>
          </p:nvPr>
        </p:nvSpPr>
        <p:spPr>
          <a:xfrm>
            <a:off x="989601" y="1406829"/>
            <a:ext cx="3447922" cy="36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SHOW USER CART</a:t>
            </a:r>
            <a:endParaRPr sz="1800" dirty="0"/>
          </a:p>
        </p:txBody>
      </p:sp>
      <p:sp>
        <p:nvSpPr>
          <p:cNvPr id="2276" name="Google Shape;2276;p64"/>
          <p:cNvSpPr txBox="1">
            <a:spLocks noGrp="1"/>
          </p:cNvSpPr>
          <p:nvPr>
            <p:ph type="subTitle" idx="1"/>
          </p:nvPr>
        </p:nvSpPr>
        <p:spPr>
          <a:xfrm>
            <a:off x="989602" y="1943322"/>
            <a:ext cx="3448124" cy="6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menampilkan semua order customer yang ada di dalam cart.</a:t>
            </a:r>
            <a:endParaRPr sz="1100" dirty="0"/>
          </a:p>
        </p:txBody>
      </p:sp>
      <p:sp>
        <p:nvSpPr>
          <p:cNvPr id="15" name="Google Shape;2276;p64">
            <a:extLst>
              <a:ext uri="{FF2B5EF4-FFF2-40B4-BE49-F238E27FC236}">
                <a16:creationId xmlns:a16="http://schemas.microsoft.com/office/drawing/2014/main" id="{79985FB2-E317-0117-5D33-06F1576035DE}"/>
              </a:ext>
            </a:extLst>
          </p:cNvPr>
          <p:cNvSpPr txBox="1">
            <a:spLocks/>
          </p:cNvSpPr>
          <p:nvPr/>
        </p:nvSpPr>
        <p:spPr>
          <a:xfrm>
            <a:off x="989602" y="1700564"/>
            <a:ext cx="3448124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/customer/order</a:t>
            </a:r>
          </a:p>
        </p:txBody>
      </p:sp>
      <p:sp>
        <p:nvSpPr>
          <p:cNvPr id="16" name="Google Shape;2275;p64">
            <a:extLst>
              <a:ext uri="{FF2B5EF4-FFF2-40B4-BE49-F238E27FC236}">
                <a16:creationId xmlns:a16="http://schemas.microsoft.com/office/drawing/2014/main" id="{C3B7F8E6-BD59-A4AC-913B-79DB28413243}"/>
              </a:ext>
            </a:extLst>
          </p:cNvPr>
          <p:cNvSpPr txBox="1">
            <a:spLocks/>
          </p:cNvSpPr>
          <p:nvPr/>
        </p:nvSpPr>
        <p:spPr>
          <a:xfrm>
            <a:off x="989802" y="2646624"/>
            <a:ext cx="3447923" cy="6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INSERT ORDER TO CART</a:t>
            </a:r>
          </a:p>
        </p:txBody>
      </p:sp>
      <p:sp>
        <p:nvSpPr>
          <p:cNvPr id="17" name="Google Shape;2276;p64">
            <a:extLst>
              <a:ext uri="{FF2B5EF4-FFF2-40B4-BE49-F238E27FC236}">
                <a16:creationId xmlns:a16="http://schemas.microsoft.com/office/drawing/2014/main" id="{F79D2573-44AE-8D4B-134D-2DA14169E7BA}"/>
              </a:ext>
            </a:extLst>
          </p:cNvPr>
          <p:cNvSpPr txBox="1">
            <a:spLocks/>
          </p:cNvSpPr>
          <p:nvPr/>
        </p:nvSpPr>
        <p:spPr>
          <a:xfrm>
            <a:off x="989602" y="3453324"/>
            <a:ext cx="3448124" cy="6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menambahkan order ke dalam cart.</a:t>
            </a:r>
          </a:p>
        </p:txBody>
      </p:sp>
      <p:sp>
        <p:nvSpPr>
          <p:cNvPr id="18" name="Google Shape;2276;p64">
            <a:extLst>
              <a:ext uri="{FF2B5EF4-FFF2-40B4-BE49-F238E27FC236}">
                <a16:creationId xmlns:a16="http://schemas.microsoft.com/office/drawing/2014/main" id="{DA3483C8-CBF6-CBAA-15C1-2339B8BC5B65}"/>
              </a:ext>
            </a:extLst>
          </p:cNvPr>
          <p:cNvSpPr txBox="1">
            <a:spLocks/>
          </p:cNvSpPr>
          <p:nvPr/>
        </p:nvSpPr>
        <p:spPr>
          <a:xfrm>
            <a:off x="989601" y="3211057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/customer/order/insert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8FF864-D7E6-D25D-DB2A-27AE98D6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11" y="1452773"/>
            <a:ext cx="2242800" cy="2032207"/>
          </a:xfrm>
          <a:prstGeom prst="rect">
            <a:avLst/>
          </a:prstGeom>
        </p:spPr>
      </p:pic>
      <p:sp>
        <p:nvSpPr>
          <p:cNvPr id="5" name="Google Shape;2583;p68">
            <a:extLst>
              <a:ext uri="{FF2B5EF4-FFF2-40B4-BE49-F238E27FC236}">
                <a16:creationId xmlns:a16="http://schemas.microsoft.com/office/drawing/2014/main" id="{B40A9790-0292-7719-ED4D-620561EFEC42}"/>
              </a:ext>
            </a:extLst>
          </p:cNvPr>
          <p:cNvSpPr/>
          <p:nvPr/>
        </p:nvSpPr>
        <p:spPr>
          <a:xfrm>
            <a:off x="7144505" y="279112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API CUSTOMER</a:t>
            </a:r>
            <a:endParaRPr sz="300" dirty="0"/>
          </a:p>
        </p:txBody>
      </p:sp>
    </p:spTree>
    <p:extLst>
      <p:ext uri="{BB962C8B-B14F-4D97-AF65-F5344CB8AC3E}">
        <p14:creationId xmlns:p14="http://schemas.microsoft.com/office/powerpoint/2010/main" val="113327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59C5C2-7E32-E6DA-03FD-CCC29969F312}"/>
              </a:ext>
            </a:extLst>
          </p:cNvPr>
          <p:cNvSpPr/>
          <p:nvPr/>
        </p:nvSpPr>
        <p:spPr>
          <a:xfrm>
            <a:off x="4571724" y="534787"/>
            <a:ext cx="3856975" cy="4073638"/>
          </a:xfrm>
          <a:custGeom>
            <a:avLst/>
            <a:gdLst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4073638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685989 w 3856975"/>
              <a:gd name="connsiteY2" fmla="*/ 3352526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3716799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975" h="4073638">
                <a:moveTo>
                  <a:pt x="0" y="0"/>
                </a:moveTo>
                <a:lnTo>
                  <a:pt x="3856975" y="0"/>
                </a:lnTo>
                <a:lnTo>
                  <a:pt x="3856975" y="3716799"/>
                </a:lnTo>
                <a:lnTo>
                  <a:pt x="0" y="407363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1" name="Google Shape;2271;p64"/>
          <p:cNvGrpSpPr/>
          <p:nvPr/>
        </p:nvGrpSpPr>
        <p:grpSpPr>
          <a:xfrm>
            <a:off x="715125" y="535000"/>
            <a:ext cx="7713775" cy="4074475"/>
            <a:chOff x="715125" y="535000"/>
            <a:chExt cx="7713775" cy="4074475"/>
          </a:xfrm>
        </p:grpSpPr>
        <p:sp>
          <p:nvSpPr>
            <p:cNvPr id="2272" name="Google Shape;2272;p64"/>
            <p:cNvSpPr/>
            <p:nvPr/>
          </p:nvSpPr>
          <p:spPr>
            <a:xfrm flipH="1">
              <a:off x="715125" y="1189925"/>
              <a:ext cx="3722400" cy="3418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4571925" y="535000"/>
              <a:ext cx="3856975" cy="4074475"/>
            </a:xfrm>
            <a:custGeom>
              <a:avLst/>
              <a:gdLst/>
              <a:ahLst/>
              <a:cxnLst/>
              <a:rect l="l" t="t" r="r" b="b"/>
              <a:pathLst>
                <a:path w="154279" h="162979" extrusionOk="0">
                  <a:moveTo>
                    <a:pt x="0" y="0"/>
                  </a:moveTo>
                  <a:lnTo>
                    <a:pt x="154279" y="0"/>
                  </a:lnTo>
                  <a:lnTo>
                    <a:pt x="154265" y="148526"/>
                  </a:lnTo>
                  <a:lnTo>
                    <a:pt x="56" y="1629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274" name="Google Shape;2274;p64"/>
            <p:cNvPicPr preferRelativeResize="0"/>
            <p:nvPr/>
          </p:nvPicPr>
          <p:blipFill rotWithShape="1">
            <a:blip r:embed="rId3">
              <a:alphaModFix/>
            </a:blip>
            <a:srcRect l="38533" t="15735" r="4320" b="74473"/>
            <a:stretch/>
          </p:blipFill>
          <p:spPr>
            <a:xfrm flipH="1">
              <a:off x="729649" y="550375"/>
              <a:ext cx="3708076" cy="5035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75" name="Google Shape;2275;p64"/>
          <p:cNvSpPr txBox="1">
            <a:spLocks noGrp="1"/>
          </p:cNvSpPr>
          <p:nvPr>
            <p:ph type="title"/>
          </p:nvPr>
        </p:nvSpPr>
        <p:spPr>
          <a:xfrm>
            <a:off x="989601" y="1406829"/>
            <a:ext cx="3447922" cy="36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UPDATE/DELETE IN CART</a:t>
            </a:r>
            <a:endParaRPr sz="1800" dirty="0"/>
          </a:p>
        </p:txBody>
      </p:sp>
      <p:sp>
        <p:nvSpPr>
          <p:cNvPr id="2276" name="Google Shape;2276;p64"/>
          <p:cNvSpPr txBox="1">
            <a:spLocks noGrp="1"/>
          </p:cNvSpPr>
          <p:nvPr>
            <p:ph type="subTitle" idx="1"/>
          </p:nvPr>
        </p:nvSpPr>
        <p:spPr>
          <a:xfrm>
            <a:off x="989602" y="2217642"/>
            <a:ext cx="3448124" cy="6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mengupdate orderan yang ada di dalam keranjang customer.</a:t>
            </a:r>
            <a:endParaRPr sz="1100" dirty="0"/>
          </a:p>
        </p:txBody>
      </p:sp>
      <p:sp>
        <p:nvSpPr>
          <p:cNvPr id="15" name="Google Shape;2276;p64">
            <a:extLst>
              <a:ext uri="{FF2B5EF4-FFF2-40B4-BE49-F238E27FC236}">
                <a16:creationId xmlns:a16="http://schemas.microsoft.com/office/drawing/2014/main" id="{79985FB2-E317-0117-5D33-06F1576035DE}"/>
              </a:ext>
            </a:extLst>
          </p:cNvPr>
          <p:cNvSpPr txBox="1">
            <a:spLocks/>
          </p:cNvSpPr>
          <p:nvPr/>
        </p:nvSpPr>
        <p:spPr>
          <a:xfrm>
            <a:off x="989602" y="1974884"/>
            <a:ext cx="3448124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/customer/order/delete</a:t>
            </a:r>
          </a:p>
        </p:txBody>
      </p:sp>
      <p:sp>
        <p:nvSpPr>
          <p:cNvPr id="16" name="Google Shape;2275;p64">
            <a:extLst>
              <a:ext uri="{FF2B5EF4-FFF2-40B4-BE49-F238E27FC236}">
                <a16:creationId xmlns:a16="http://schemas.microsoft.com/office/drawing/2014/main" id="{C3B7F8E6-BD59-A4AC-913B-79DB28413243}"/>
              </a:ext>
            </a:extLst>
          </p:cNvPr>
          <p:cNvSpPr txBox="1">
            <a:spLocks/>
          </p:cNvSpPr>
          <p:nvPr/>
        </p:nvSpPr>
        <p:spPr>
          <a:xfrm>
            <a:off x="989802" y="2920944"/>
            <a:ext cx="3447923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CLEAR USER CART</a:t>
            </a:r>
          </a:p>
        </p:txBody>
      </p:sp>
      <p:sp>
        <p:nvSpPr>
          <p:cNvPr id="17" name="Google Shape;2276;p64">
            <a:extLst>
              <a:ext uri="{FF2B5EF4-FFF2-40B4-BE49-F238E27FC236}">
                <a16:creationId xmlns:a16="http://schemas.microsoft.com/office/drawing/2014/main" id="{F79D2573-44AE-8D4B-134D-2DA14169E7BA}"/>
              </a:ext>
            </a:extLst>
          </p:cNvPr>
          <p:cNvSpPr txBox="1">
            <a:spLocks/>
          </p:cNvSpPr>
          <p:nvPr/>
        </p:nvSpPr>
        <p:spPr>
          <a:xfrm>
            <a:off x="989602" y="3453324"/>
            <a:ext cx="3448124" cy="6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menghapus semua orderan yang ada di dalam keranjang customer.</a:t>
            </a:r>
          </a:p>
        </p:txBody>
      </p:sp>
      <p:sp>
        <p:nvSpPr>
          <p:cNvPr id="18" name="Google Shape;2276;p64">
            <a:extLst>
              <a:ext uri="{FF2B5EF4-FFF2-40B4-BE49-F238E27FC236}">
                <a16:creationId xmlns:a16="http://schemas.microsoft.com/office/drawing/2014/main" id="{DA3483C8-CBF6-CBAA-15C1-2339B8BC5B65}"/>
              </a:ext>
            </a:extLst>
          </p:cNvPr>
          <p:cNvSpPr txBox="1">
            <a:spLocks/>
          </p:cNvSpPr>
          <p:nvPr/>
        </p:nvSpPr>
        <p:spPr>
          <a:xfrm>
            <a:off x="989601" y="3211057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/customer/order/clear</a:t>
            </a:r>
          </a:p>
        </p:txBody>
      </p:sp>
      <p:sp>
        <p:nvSpPr>
          <p:cNvPr id="3" name="Google Shape;2583;p68">
            <a:extLst>
              <a:ext uri="{FF2B5EF4-FFF2-40B4-BE49-F238E27FC236}">
                <a16:creationId xmlns:a16="http://schemas.microsoft.com/office/drawing/2014/main" id="{4BE26A7B-A1C3-F6F7-FF5E-04485A93CA06}"/>
              </a:ext>
            </a:extLst>
          </p:cNvPr>
          <p:cNvSpPr/>
          <p:nvPr/>
        </p:nvSpPr>
        <p:spPr>
          <a:xfrm>
            <a:off x="7144505" y="279112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API CUSTOMER</a:t>
            </a:r>
            <a:endParaRPr sz="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EA951-4AA7-D537-3DAA-5C77C35A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11" y="1452773"/>
            <a:ext cx="2242800" cy="20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6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59C5C2-7E32-E6DA-03FD-CCC29969F312}"/>
              </a:ext>
            </a:extLst>
          </p:cNvPr>
          <p:cNvSpPr/>
          <p:nvPr/>
        </p:nvSpPr>
        <p:spPr>
          <a:xfrm>
            <a:off x="4571724" y="534787"/>
            <a:ext cx="3856975" cy="4073638"/>
          </a:xfrm>
          <a:custGeom>
            <a:avLst/>
            <a:gdLst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4073638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685989 w 3856975"/>
              <a:gd name="connsiteY2" fmla="*/ 3352526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3716799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975" h="4073638">
                <a:moveTo>
                  <a:pt x="0" y="0"/>
                </a:moveTo>
                <a:lnTo>
                  <a:pt x="3856975" y="0"/>
                </a:lnTo>
                <a:lnTo>
                  <a:pt x="3856975" y="3716799"/>
                </a:lnTo>
                <a:lnTo>
                  <a:pt x="0" y="407363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1" name="Google Shape;2271;p64"/>
          <p:cNvGrpSpPr/>
          <p:nvPr/>
        </p:nvGrpSpPr>
        <p:grpSpPr>
          <a:xfrm>
            <a:off x="715125" y="535000"/>
            <a:ext cx="7713775" cy="4074475"/>
            <a:chOff x="715125" y="535000"/>
            <a:chExt cx="7713775" cy="4074475"/>
          </a:xfrm>
        </p:grpSpPr>
        <p:sp>
          <p:nvSpPr>
            <p:cNvPr id="2272" name="Google Shape;2272;p64"/>
            <p:cNvSpPr/>
            <p:nvPr/>
          </p:nvSpPr>
          <p:spPr>
            <a:xfrm flipH="1">
              <a:off x="715125" y="1189925"/>
              <a:ext cx="3722400" cy="3418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4571925" y="535000"/>
              <a:ext cx="3856975" cy="4074475"/>
            </a:xfrm>
            <a:custGeom>
              <a:avLst/>
              <a:gdLst/>
              <a:ahLst/>
              <a:cxnLst/>
              <a:rect l="l" t="t" r="r" b="b"/>
              <a:pathLst>
                <a:path w="154279" h="162979" extrusionOk="0">
                  <a:moveTo>
                    <a:pt x="0" y="0"/>
                  </a:moveTo>
                  <a:lnTo>
                    <a:pt x="154279" y="0"/>
                  </a:lnTo>
                  <a:lnTo>
                    <a:pt x="154265" y="148526"/>
                  </a:lnTo>
                  <a:lnTo>
                    <a:pt x="56" y="1629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274" name="Google Shape;2274;p64"/>
            <p:cNvPicPr preferRelativeResize="0"/>
            <p:nvPr/>
          </p:nvPicPr>
          <p:blipFill rotWithShape="1">
            <a:blip r:embed="rId3">
              <a:alphaModFix/>
            </a:blip>
            <a:srcRect l="38533" t="15735" r="4320" b="74473"/>
            <a:stretch/>
          </p:blipFill>
          <p:spPr>
            <a:xfrm flipH="1">
              <a:off x="729649" y="550375"/>
              <a:ext cx="3708076" cy="5035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75" name="Google Shape;2275;p64"/>
          <p:cNvSpPr txBox="1">
            <a:spLocks noGrp="1"/>
          </p:cNvSpPr>
          <p:nvPr>
            <p:ph type="title"/>
          </p:nvPr>
        </p:nvSpPr>
        <p:spPr>
          <a:xfrm>
            <a:off x="989601" y="1406829"/>
            <a:ext cx="3447922" cy="6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SUBMIT ORDER (CHECKOUT)</a:t>
            </a:r>
            <a:endParaRPr sz="1800" dirty="0"/>
          </a:p>
        </p:txBody>
      </p:sp>
      <p:sp>
        <p:nvSpPr>
          <p:cNvPr id="2276" name="Google Shape;2276;p64"/>
          <p:cNvSpPr txBox="1">
            <a:spLocks noGrp="1"/>
          </p:cNvSpPr>
          <p:nvPr>
            <p:ph type="subTitle" idx="1"/>
          </p:nvPr>
        </p:nvSpPr>
        <p:spPr>
          <a:xfrm>
            <a:off x="989602" y="2217642"/>
            <a:ext cx="3448124" cy="6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mengcheckout semua orderan yang ada di dalam keranjang customer.</a:t>
            </a:r>
            <a:endParaRPr sz="1100" dirty="0"/>
          </a:p>
        </p:txBody>
      </p:sp>
      <p:sp>
        <p:nvSpPr>
          <p:cNvPr id="15" name="Google Shape;2276;p64">
            <a:extLst>
              <a:ext uri="{FF2B5EF4-FFF2-40B4-BE49-F238E27FC236}">
                <a16:creationId xmlns:a16="http://schemas.microsoft.com/office/drawing/2014/main" id="{79985FB2-E317-0117-5D33-06F1576035DE}"/>
              </a:ext>
            </a:extLst>
          </p:cNvPr>
          <p:cNvSpPr txBox="1">
            <a:spLocks/>
          </p:cNvSpPr>
          <p:nvPr/>
        </p:nvSpPr>
        <p:spPr>
          <a:xfrm>
            <a:off x="989602" y="1974884"/>
            <a:ext cx="3448124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/customer/checkout</a:t>
            </a:r>
          </a:p>
        </p:txBody>
      </p:sp>
      <p:sp>
        <p:nvSpPr>
          <p:cNvPr id="16" name="Google Shape;2275;p64">
            <a:extLst>
              <a:ext uri="{FF2B5EF4-FFF2-40B4-BE49-F238E27FC236}">
                <a16:creationId xmlns:a16="http://schemas.microsoft.com/office/drawing/2014/main" id="{C3B7F8E6-BD59-A4AC-913B-79DB28413243}"/>
              </a:ext>
            </a:extLst>
          </p:cNvPr>
          <p:cNvSpPr txBox="1">
            <a:spLocks/>
          </p:cNvSpPr>
          <p:nvPr/>
        </p:nvSpPr>
        <p:spPr>
          <a:xfrm>
            <a:off x="989802" y="2920944"/>
            <a:ext cx="3447923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SHOW DETAIL CHECKOUT</a:t>
            </a:r>
          </a:p>
        </p:txBody>
      </p:sp>
      <p:sp>
        <p:nvSpPr>
          <p:cNvPr id="17" name="Google Shape;2276;p64">
            <a:extLst>
              <a:ext uri="{FF2B5EF4-FFF2-40B4-BE49-F238E27FC236}">
                <a16:creationId xmlns:a16="http://schemas.microsoft.com/office/drawing/2014/main" id="{F79D2573-44AE-8D4B-134D-2DA14169E7BA}"/>
              </a:ext>
            </a:extLst>
          </p:cNvPr>
          <p:cNvSpPr txBox="1">
            <a:spLocks/>
          </p:cNvSpPr>
          <p:nvPr/>
        </p:nvSpPr>
        <p:spPr>
          <a:xfrm>
            <a:off x="989602" y="3727644"/>
            <a:ext cx="3448124" cy="6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melihat order detail checkout milik customer.</a:t>
            </a:r>
          </a:p>
        </p:txBody>
      </p:sp>
      <p:sp>
        <p:nvSpPr>
          <p:cNvPr id="18" name="Google Shape;2276;p64">
            <a:extLst>
              <a:ext uri="{FF2B5EF4-FFF2-40B4-BE49-F238E27FC236}">
                <a16:creationId xmlns:a16="http://schemas.microsoft.com/office/drawing/2014/main" id="{DA3483C8-CBF6-CBAA-15C1-2339B8BC5B65}"/>
              </a:ext>
            </a:extLst>
          </p:cNvPr>
          <p:cNvSpPr txBox="1">
            <a:spLocks/>
          </p:cNvSpPr>
          <p:nvPr/>
        </p:nvSpPr>
        <p:spPr>
          <a:xfrm>
            <a:off x="989601" y="3485377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/checkout</a:t>
            </a:r>
          </a:p>
        </p:txBody>
      </p:sp>
      <p:sp>
        <p:nvSpPr>
          <p:cNvPr id="59" name="Google Shape;2583;p68">
            <a:extLst>
              <a:ext uri="{FF2B5EF4-FFF2-40B4-BE49-F238E27FC236}">
                <a16:creationId xmlns:a16="http://schemas.microsoft.com/office/drawing/2014/main" id="{3CB29314-8B91-CA97-F310-B96158525A20}"/>
              </a:ext>
            </a:extLst>
          </p:cNvPr>
          <p:cNvSpPr/>
          <p:nvPr/>
        </p:nvSpPr>
        <p:spPr>
          <a:xfrm>
            <a:off x="7144505" y="279112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API CUSTOMER</a:t>
            </a:r>
            <a:endParaRPr sz="3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972D385-7084-5FBD-91F0-CAD1696E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11" y="1452773"/>
            <a:ext cx="2242800" cy="20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8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66"/>
          <p:cNvSpPr/>
          <p:nvPr/>
        </p:nvSpPr>
        <p:spPr>
          <a:xfrm flipH="1">
            <a:off x="713150" y="1577775"/>
            <a:ext cx="3103869" cy="3035600"/>
          </a:xfrm>
          <a:custGeom>
            <a:avLst/>
            <a:gdLst/>
            <a:ahLst/>
            <a:cxnLst/>
            <a:rect l="l" t="t" r="r" b="b"/>
            <a:pathLst>
              <a:path w="153733" h="121424" extrusionOk="0">
                <a:moveTo>
                  <a:pt x="0" y="121424"/>
                </a:moveTo>
                <a:lnTo>
                  <a:pt x="0" y="126"/>
                </a:lnTo>
                <a:lnTo>
                  <a:pt x="137410" y="0"/>
                </a:lnTo>
                <a:lnTo>
                  <a:pt x="153733" y="121285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3" name="Google Shape;2303;p66"/>
          <p:cNvSpPr/>
          <p:nvPr/>
        </p:nvSpPr>
        <p:spPr>
          <a:xfrm flipH="1">
            <a:off x="3991569" y="536450"/>
            <a:ext cx="4446300" cy="4072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4" name="Google Shape;2304;p66"/>
          <p:cNvPicPr preferRelativeResize="0"/>
          <p:nvPr/>
        </p:nvPicPr>
        <p:blipFill rotWithShape="1">
          <a:blip r:embed="rId3">
            <a:alphaModFix/>
          </a:blip>
          <a:srcRect l="54237" t="15438" r="3255" b="67933"/>
          <a:stretch/>
        </p:blipFill>
        <p:spPr>
          <a:xfrm flipH="1">
            <a:off x="1059043" y="535000"/>
            <a:ext cx="2757975" cy="855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5" name="Google Shape;2305;p66"/>
          <p:cNvSpPr txBox="1">
            <a:spLocks noGrp="1"/>
          </p:cNvSpPr>
          <p:nvPr>
            <p:ph type="ctrTitle"/>
          </p:nvPr>
        </p:nvSpPr>
        <p:spPr>
          <a:xfrm>
            <a:off x="3982750" y="1055649"/>
            <a:ext cx="4284000" cy="25496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sp>
        <p:nvSpPr>
          <p:cNvPr id="2335" name="Google Shape;2335;p66"/>
          <p:cNvSpPr/>
          <p:nvPr/>
        </p:nvSpPr>
        <p:spPr>
          <a:xfrm>
            <a:off x="1871225" y="857700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TASTY</a:t>
            </a:r>
            <a:endParaRPr sz="300"/>
          </a:p>
        </p:txBody>
      </p:sp>
      <p:grpSp>
        <p:nvGrpSpPr>
          <p:cNvPr id="2336" name="Google Shape;2336;p66"/>
          <p:cNvGrpSpPr/>
          <p:nvPr/>
        </p:nvGrpSpPr>
        <p:grpSpPr>
          <a:xfrm>
            <a:off x="1059058" y="2066614"/>
            <a:ext cx="2630552" cy="2383300"/>
            <a:chOff x="1059058" y="2066614"/>
            <a:chExt cx="2630552" cy="2383300"/>
          </a:xfrm>
        </p:grpSpPr>
        <p:grpSp>
          <p:nvGrpSpPr>
            <p:cNvPr id="2337" name="Google Shape;2337;p66"/>
            <p:cNvGrpSpPr/>
            <p:nvPr/>
          </p:nvGrpSpPr>
          <p:grpSpPr>
            <a:xfrm flipH="1">
              <a:off x="1059058" y="2318092"/>
              <a:ext cx="2584446" cy="1458032"/>
              <a:chOff x="-2343155" y="1797492"/>
              <a:chExt cx="2584446" cy="1458032"/>
            </a:xfrm>
          </p:grpSpPr>
          <p:sp>
            <p:nvSpPr>
              <p:cNvPr id="2338" name="Google Shape;2338;p66"/>
              <p:cNvSpPr/>
              <p:nvPr/>
            </p:nvSpPr>
            <p:spPr>
              <a:xfrm>
                <a:off x="-2329124" y="1959670"/>
                <a:ext cx="2515195" cy="1281511"/>
              </a:xfrm>
              <a:custGeom>
                <a:avLst/>
                <a:gdLst/>
                <a:ahLst/>
                <a:cxnLst/>
                <a:rect l="l" t="t" r="r" b="b"/>
                <a:pathLst>
                  <a:path w="16671" h="8494" extrusionOk="0">
                    <a:moveTo>
                      <a:pt x="6697" y="0"/>
                    </a:moveTo>
                    <a:cubicBezTo>
                      <a:pt x="6461" y="0"/>
                      <a:pt x="6218" y="6"/>
                      <a:pt x="5968" y="19"/>
                    </a:cubicBezTo>
                    <a:cubicBezTo>
                      <a:pt x="5065" y="66"/>
                      <a:pt x="4366" y="226"/>
                      <a:pt x="3843" y="432"/>
                    </a:cubicBezTo>
                    <a:cubicBezTo>
                      <a:pt x="3077" y="735"/>
                      <a:pt x="2685" y="1137"/>
                      <a:pt x="2581" y="1417"/>
                    </a:cubicBezTo>
                    <a:cubicBezTo>
                      <a:pt x="2468" y="1740"/>
                      <a:pt x="2345" y="2210"/>
                      <a:pt x="2402" y="2683"/>
                    </a:cubicBezTo>
                    <a:cubicBezTo>
                      <a:pt x="2428" y="2906"/>
                      <a:pt x="2494" y="3132"/>
                      <a:pt x="2625" y="3342"/>
                    </a:cubicBezTo>
                    <a:cubicBezTo>
                      <a:pt x="2991" y="3955"/>
                      <a:pt x="3364" y="4118"/>
                      <a:pt x="3407" y="4134"/>
                    </a:cubicBezTo>
                    <a:lnTo>
                      <a:pt x="3410" y="4138"/>
                    </a:lnTo>
                    <a:lnTo>
                      <a:pt x="3373" y="4138"/>
                    </a:lnTo>
                    <a:cubicBezTo>
                      <a:pt x="3157" y="4151"/>
                      <a:pt x="2122" y="4208"/>
                      <a:pt x="1592" y="4258"/>
                    </a:cubicBezTo>
                    <a:cubicBezTo>
                      <a:pt x="1512" y="4265"/>
                      <a:pt x="1446" y="4271"/>
                      <a:pt x="1392" y="4277"/>
                    </a:cubicBezTo>
                    <a:cubicBezTo>
                      <a:pt x="943" y="4337"/>
                      <a:pt x="347" y="4661"/>
                      <a:pt x="147" y="5543"/>
                    </a:cubicBezTo>
                    <a:cubicBezTo>
                      <a:pt x="0" y="6186"/>
                      <a:pt x="87" y="6955"/>
                      <a:pt x="387" y="7534"/>
                    </a:cubicBezTo>
                    <a:cubicBezTo>
                      <a:pt x="496" y="7751"/>
                      <a:pt x="633" y="7941"/>
                      <a:pt x="803" y="8090"/>
                    </a:cubicBezTo>
                    <a:cubicBezTo>
                      <a:pt x="1173" y="8421"/>
                      <a:pt x="1702" y="8493"/>
                      <a:pt x="2203" y="8493"/>
                    </a:cubicBezTo>
                    <a:cubicBezTo>
                      <a:pt x="2217" y="8493"/>
                      <a:pt x="2231" y="8493"/>
                      <a:pt x="2245" y="8493"/>
                    </a:cubicBezTo>
                    <a:cubicBezTo>
                      <a:pt x="2565" y="8490"/>
                      <a:pt x="2874" y="8460"/>
                      <a:pt x="3121" y="8450"/>
                    </a:cubicBezTo>
                    <a:cubicBezTo>
                      <a:pt x="3450" y="8437"/>
                      <a:pt x="4892" y="8407"/>
                      <a:pt x="6354" y="8387"/>
                    </a:cubicBezTo>
                    <a:cubicBezTo>
                      <a:pt x="7457" y="8368"/>
                      <a:pt x="8573" y="8355"/>
                      <a:pt x="9233" y="8355"/>
                    </a:cubicBezTo>
                    <a:cubicBezTo>
                      <a:pt x="9380" y="8355"/>
                      <a:pt x="9504" y="8356"/>
                      <a:pt x="9601" y="8357"/>
                    </a:cubicBezTo>
                    <a:lnTo>
                      <a:pt x="9621" y="8357"/>
                    </a:lnTo>
                    <a:cubicBezTo>
                      <a:pt x="9658" y="8358"/>
                      <a:pt x="9697" y="8358"/>
                      <a:pt x="9737" y="8358"/>
                    </a:cubicBezTo>
                    <a:cubicBezTo>
                      <a:pt x="10768" y="8358"/>
                      <a:pt x="12947" y="8222"/>
                      <a:pt x="13865" y="8222"/>
                    </a:cubicBezTo>
                    <a:cubicBezTo>
                      <a:pt x="13963" y="8222"/>
                      <a:pt x="14047" y="8224"/>
                      <a:pt x="14113" y="8227"/>
                    </a:cubicBezTo>
                    <a:cubicBezTo>
                      <a:pt x="14377" y="8242"/>
                      <a:pt x="14701" y="8264"/>
                      <a:pt x="15024" y="8264"/>
                    </a:cubicBezTo>
                    <a:cubicBezTo>
                      <a:pt x="15573" y="8264"/>
                      <a:pt x="16117" y="8200"/>
                      <a:pt x="16348" y="7927"/>
                    </a:cubicBezTo>
                    <a:cubicBezTo>
                      <a:pt x="16443" y="7814"/>
                      <a:pt x="16511" y="7698"/>
                      <a:pt x="16554" y="7588"/>
                    </a:cubicBezTo>
                    <a:cubicBezTo>
                      <a:pt x="16670" y="7278"/>
                      <a:pt x="16587" y="6992"/>
                      <a:pt x="16387" y="6805"/>
                    </a:cubicBezTo>
                    <a:cubicBezTo>
                      <a:pt x="16288" y="6712"/>
                      <a:pt x="16151" y="6615"/>
                      <a:pt x="16017" y="6526"/>
                    </a:cubicBezTo>
                    <a:cubicBezTo>
                      <a:pt x="15791" y="6379"/>
                      <a:pt x="15578" y="6263"/>
                      <a:pt x="15578" y="6263"/>
                    </a:cubicBezTo>
                    <a:cubicBezTo>
                      <a:pt x="15578" y="6263"/>
                      <a:pt x="15615" y="6243"/>
                      <a:pt x="15668" y="6206"/>
                    </a:cubicBezTo>
                    <a:lnTo>
                      <a:pt x="15671" y="6206"/>
                    </a:lnTo>
                    <a:cubicBezTo>
                      <a:pt x="15868" y="6069"/>
                      <a:pt x="16320" y="5723"/>
                      <a:pt x="16340" y="5360"/>
                    </a:cubicBezTo>
                    <a:cubicBezTo>
                      <a:pt x="16368" y="4890"/>
                      <a:pt x="15538" y="4504"/>
                      <a:pt x="14669" y="4321"/>
                    </a:cubicBezTo>
                    <a:cubicBezTo>
                      <a:pt x="14045" y="4187"/>
                      <a:pt x="13540" y="4168"/>
                      <a:pt x="13304" y="4168"/>
                    </a:cubicBezTo>
                    <a:cubicBezTo>
                      <a:pt x="13211" y="4168"/>
                      <a:pt x="13160" y="4171"/>
                      <a:pt x="13160" y="4171"/>
                    </a:cubicBezTo>
                    <a:cubicBezTo>
                      <a:pt x="13160" y="4171"/>
                      <a:pt x="13194" y="4148"/>
                      <a:pt x="13237" y="4108"/>
                    </a:cubicBezTo>
                    <a:cubicBezTo>
                      <a:pt x="13317" y="4035"/>
                      <a:pt x="13434" y="3905"/>
                      <a:pt x="13434" y="3758"/>
                    </a:cubicBezTo>
                    <a:cubicBezTo>
                      <a:pt x="13434" y="3645"/>
                      <a:pt x="13374" y="3485"/>
                      <a:pt x="13314" y="3349"/>
                    </a:cubicBezTo>
                    <a:cubicBezTo>
                      <a:pt x="13251" y="3209"/>
                      <a:pt x="13187" y="3095"/>
                      <a:pt x="13187" y="3095"/>
                    </a:cubicBezTo>
                    <a:cubicBezTo>
                      <a:pt x="13187" y="3095"/>
                      <a:pt x="13666" y="2979"/>
                      <a:pt x="13733" y="2749"/>
                    </a:cubicBezTo>
                    <a:cubicBezTo>
                      <a:pt x="13803" y="2503"/>
                      <a:pt x="13271" y="1374"/>
                      <a:pt x="11505" y="835"/>
                    </a:cubicBezTo>
                    <a:cubicBezTo>
                      <a:pt x="10480" y="521"/>
                      <a:pt x="9524" y="258"/>
                      <a:pt x="8468" y="118"/>
                    </a:cubicBezTo>
                    <a:cubicBezTo>
                      <a:pt x="7915" y="43"/>
                      <a:pt x="7331" y="0"/>
                      <a:pt x="6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66"/>
              <p:cNvSpPr/>
              <p:nvPr/>
            </p:nvSpPr>
            <p:spPr>
              <a:xfrm>
                <a:off x="-1966897" y="2364438"/>
                <a:ext cx="1664576" cy="219369"/>
              </a:xfrm>
              <a:custGeom>
                <a:avLst/>
                <a:gdLst/>
                <a:ahLst/>
                <a:cxnLst/>
                <a:rect l="l" t="t" r="r" b="b"/>
                <a:pathLst>
                  <a:path w="11033" h="1454" extrusionOk="0">
                    <a:moveTo>
                      <a:pt x="1" y="0"/>
                    </a:moveTo>
                    <a:cubicBezTo>
                      <a:pt x="27" y="223"/>
                      <a:pt x="93" y="449"/>
                      <a:pt x="224" y="659"/>
                    </a:cubicBezTo>
                    <a:cubicBezTo>
                      <a:pt x="590" y="1272"/>
                      <a:pt x="963" y="1435"/>
                      <a:pt x="1006" y="1451"/>
                    </a:cubicBezTo>
                    <a:cubicBezTo>
                      <a:pt x="1119" y="1452"/>
                      <a:pt x="1232" y="1453"/>
                      <a:pt x="1345" y="1453"/>
                    </a:cubicBezTo>
                    <a:cubicBezTo>
                      <a:pt x="1596" y="1453"/>
                      <a:pt x="1847" y="1450"/>
                      <a:pt x="2098" y="1439"/>
                    </a:cubicBezTo>
                    <a:cubicBezTo>
                      <a:pt x="2213" y="1434"/>
                      <a:pt x="2432" y="1432"/>
                      <a:pt x="2710" y="1432"/>
                    </a:cubicBezTo>
                    <a:cubicBezTo>
                      <a:pt x="3348" y="1432"/>
                      <a:pt x="4295" y="1441"/>
                      <a:pt x="4998" y="1441"/>
                    </a:cubicBezTo>
                    <a:cubicBezTo>
                      <a:pt x="5304" y="1441"/>
                      <a:pt x="5563" y="1439"/>
                      <a:pt x="5731" y="1435"/>
                    </a:cubicBezTo>
                    <a:cubicBezTo>
                      <a:pt x="5785" y="1433"/>
                      <a:pt x="5865" y="1433"/>
                      <a:pt x="5967" y="1433"/>
                    </a:cubicBezTo>
                    <a:cubicBezTo>
                      <a:pt x="6538" y="1433"/>
                      <a:pt x="7791" y="1450"/>
                      <a:pt x="8974" y="1450"/>
                    </a:cubicBezTo>
                    <a:cubicBezTo>
                      <a:pt x="9671" y="1450"/>
                      <a:pt x="10343" y="1444"/>
                      <a:pt x="10836" y="1425"/>
                    </a:cubicBezTo>
                    <a:cubicBezTo>
                      <a:pt x="10916" y="1352"/>
                      <a:pt x="11033" y="1222"/>
                      <a:pt x="11033" y="1075"/>
                    </a:cubicBezTo>
                    <a:cubicBezTo>
                      <a:pt x="11033" y="962"/>
                      <a:pt x="10973" y="802"/>
                      <a:pt x="10913" y="666"/>
                    </a:cubicBezTo>
                    <a:cubicBezTo>
                      <a:pt x="10658" y="613"/>
                      <a:pt x="10397" y="601"/>
                      <a:pt x="10134" y="601"/>
                    </a:cubicBezTo>
                    <a:cubicBezTo>
                      <a:pt x="9918" y="601"/>
                      <a:pt x="9700" y="609"/>
                      <a:pt x="9481" y="609"/>
                    </a:cubicBezTo>
                    <a:cubicBezTo>
                      <a:pt x="9412" y="609"/>
                      <a:pt x="9343" y="608"/>
                      <a:pt x="9274" y="606"/>
                    </a:cubicBezTo>
                    <a:cubicBezTo>
                      <a:pt x="8013" y="569"/>
                      <a:pt x="6750" y="526"/>
                      <a:pt x="5488" y="523"/>
                    </a:cubicBezTo>
                    <a:cubicBezTo>
                      <a:pt x="4466" y="516"/>
                      <a:pt x="3477" y="432"/>
                      <a:pt x="2468" y="333"/>
                    </a:cubicBezTo>
                    <a:cubicBezTo>
                      <a:pt x="1728" y="263"/>
                      <a:pt x="940" y="326"/>
                      <a:pt x="227" y="90"/>
                    </a:cubicBezTo>
                    <a:cubicBezTo>
                      <a:pt x="147" y="63"/>
                      <a:pt x="73" y="3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66"/>
              <p:cNvSpPr/>
              <p:nvPr/>
            </p:nvSpPr>
            <p:spPr>
              <a:xfrm>
                <a:off x="-2270890" y="3096279"/>
                <a:ext cx="2439307" cy="144838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960" extrusionOk="0">
                    <a:moveTo>
                      <a:pt x="1" y="0"/>
                    </a:moveTo>
                    <a:cubicBezTo>
                      <a:pt x="110" y="217"/>
                      <a:pt x="247" y="407"/>
                      <a:pt x="417" y="556"/>
                    </a:cubicBezTo>
                    <a:cubicBezTo>
                      <a:pt x="787" y="887"/>
                      <a:pt x="1316" y="959"/>
                      <a:pt x="1817" y="959"/>
                    </a:cubicBezTo>
                    <a:cubicBezTo>
                      <a:pt x="1831" y="959"/>
                      <a:pt x="1845" y="959"/>
                      <a:pt x="1859" y="959"/>
                    </a:cubicBezTo>
                    <a:cubicBezTo>
                      <a:pt x="2179" y="956"/>
                      <a:pt x="2488" y="926"/>
                      <a:pt x="2735" y="916"/>
                    </a:cubicBezTo>
                    <a:cubicBezTo>
                      <a:pt x="3064" y="903"/>
                      <a:pt x="4506" y="873"/>
                      <a:pt x="5968" y="853"/>
                    </a:cubicBezTo>
                    <a:cubicBezTo>
                      <a:pt x="7071" y="834"/>
                      <a:pt x="8187" y="821"/>
                      <a:pt x="8847" y="821"/>
                    </a:cubicBezTo>
                    <a:cubicBezTo>
                      <a:pt x="8994" y="821"/>
                      <a:pt x="9118" y="822"/>
                      <a:pt x="9215" y="823"/>
                    </a:cubicBezTo>
                    <a:lnTo>
                      <a:pt x="9235" y="823"/>
                    </a:lnTo>
                    <a:cubicBezTo>
                      <a:pt x="9272" y="824"/>
                      <a:pt x="9311" y="824"/>
                      <a:pt x="9351" y="824"/>
                    </a:cubicBezTo>
                    <a:cubicBezTo>
                      <a:pt x="10382" y="824"/>
                      <a:pt x="12561" y="688"/>
                      <a:pt x="13479" y="688"/>
                    </a:cubicBezTo>
                    <a:cubicBezTo>
                      <a:pt x="13577" y="688"/>
                      <a:pt x="13661" y="690"/>
                      <a:pt x="13727" y="693"/>
                    </a:cubicBezTo>
                    <a:cubicBezTo>
                      <a:pt x="13991" y="708"/>
                      <a:pt x="14315" y="730"/>
                      <a:pt x="14638" y="730"/>
                    </a:cubicBezTo>
                    <a:cubicBezTo>
                      <a:pt x="15187" y="730"/>
                      <a:pt x="15731" y="666"/>
                      <a:pt x="15962" y="393"/>
                    </a:cubicBezTo>
                    <a:cubicBezTo>
                      <a:pt x="16057" y="280"/>
                      <a:pt x="16125" y="164"/>
                      <a:pt x="16168" y="54"/>
                    </a:cubicBezTo>
                    <a:lnTo>
                      <a:pt x="16168" y="54"/>
                    </a:lnTo>
                    <a:cubicBezTo>
                      <a:pt x="15862" y="120"/>
                      <a:pt x="15548" y="160"/>
                      <a:pt x="15242" y="197"/>
                    </a:cubicBezTo>
                    <a:cubicBezTo>
                      <a:pt x="14742" y="262"/>
                      <a:pt x="14242" y="280"/>
                      <a:pt x="13743" y="280"/>
                    </a:cubicBezTo>
                    <a:cubicBezTo>
                      <a:pt x="13170" y="280"/>
                      <a:pt x="12596" y="257"/>
                      <a:pt x="12020" y="257"/>
                    </a:cubicBezTo>
                    <a:cubicBezTo>
                      <a:pt x="11770" y="257"/>
                      <a:pt x="11520" y="261"/>
                      <a:pt x="11269" y="274"/>
                    </a:cubicBezTo>
                    <a:cubicBezTo>
                      <a:pt x="11043" y="285"/>
                      <a:pt x="10816" y="290"/>
                      <a:pt x="10590" y="290"/>
                    </a:cubicBezTo>
                    <a:cubicBezTo>
                      <a:pt x="9878" y="290"/>
                      <a:pt x="9169" y="245"/>
                      <a:pt x="8456" y="245"/>
                    </a:cubicBezTo>
                    <a:cubicBezTo>
                      <a:pt x="8322" y="245"/>
                      <a:pt x="8187" y="247"/>
                      <a:pt x="8053" y="250"/>
                    </a:cubicBezTo>
                    <a:cubicBezTo>
                      <a:pt x="7999" y="252"/>
                      <a:pt x="7945" y="252"/>
                      <a:pt x="7891" y="252"/>
                    </a:cubicBezTo>
                    <a:cubicBezTo>
                      <a:pt x="7248" y="252"/>
                      <a:pt x="6617" y="166"/>
                      <a:pt x="5972" y="154"/>
                    </a:cubicBezTo>
                    <a:cubicBezTo>
                      <a:pt x="5938" y="153"/>
                      <a:pt x="5905" y="153"/>
                      <a:pt x="5871" y="153"/>
                    </a:cubicBezTo>
                    <a:cubicBezTo>
                      <a:pt x="5223" y="153"/>
                      <a:pt x="4580" y="261"/>
                      <a:pt x="3932" y="261"/>
                    </a:cubicBezTo>
                    <a:cubicBezTo>
                      <a:pt x="3862" y="261"/>
                      <a:pt x="3791" y="260"/>
                      <a:pt x="3720" y="257"/>
                    </a:cubicBezTo>
                    <a:cubicBezTo>
                      <a:pt x="3490" y="247"/>
                      <a:pt x="3262" y="243"/>
                      <a:pt x="3035" y="243"/>
                    </a:cubicBezTo>
                    <a:cubicBezTo>
                      <a:pt x="2672" y="243"/>
                      <a:pt x="2311" y="252"/>
                      <a:pt x="1945" y="254"/>
                    </a:cubicBezTo>
                    <a:cubicBezTo>
                      <a:pt x="1896" y="254"/>
                      <a:pt x="1848" y="254"/>
                      <a:pt x="1799" y="254"/>
                    </a:cubicBezTo>
                    <a:cubicBezTo>
                      <a:pt x="1171" y="254"/>
                      <a:pt x="573" y="21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66"/>
              <p:cNvSpPr/>
              <p:nvPr/>
            </p:nvSpPr>
            <p:spPr>
              <a:xfrm>
                <a:off x="-24204" y="2895781"/>
                <a:ext cx="111646" cy="10621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04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274" y="41"/>
                      <a:pt x="186" y="190"/>
                      <a:pt x="130" y="277"/>
                    </a:cubicBezTo>
                    <a:cubicBezTo>
                      <a:pt x="97" y="330"/>
                      <a:pt x="77" y="387"/>
                      <a:pt x="57" y="444"/>
                    </a:cubicBezTo>
                    <a:cubicBezTo>
                      <a:pt x="40" y="497"/>
                      <a:pt x="0" y="584"/>
                      <a:pt x="23" y="640"/>
                    </a:cubicBezTo>
                    <a:cubicBezTo>
                      <a:pt x="46" y="699"/>
                      <a:pt x="128" y="704"/>
                      <a:pt x="191" y="704"/>
                    </a:cubicBezTo>
                    <a:cubicBezTo>
                      <a:pt x="202" y="704"/>
                      <a:pt x="213" y="703"/>
                      <a:pt x="223" y="703"/>
                    </a:cubicBezTo>
                    <a:cubicBezTo>
                      <a:pt x="227" y="704"/>
                      <a:pt x="230" y="704"/>
                      <a:pt x="233" y="704"/>
                    </a:cubicBezTo>
                    <a:cubicBezTo>
                      <a:pt x="360" y="704"/>
                      <a:pt x="479" y="645"/>
                      <a:pt x="573" y="564"/>
                    </a:cubicBezTo>
                    <a:cubicBezTo>
                      <a:pt x="646" y="500"/>
                      <a:pt x="716" y="417"/>
                      <a:pt x="739" y="321"/>
                    </a:cubicBezTo>
                    <a:cubicBezTo>
                      <a:pt x="513" y="174"/>
                      <a:pt x="300" y="58"/>
                      <a:pt x="300" y="58"/>
                    </a:cubicBezTo>
                    <a:cubicBezTo>
                      <a:pt x="300" y="58"/>
                      <a:pt x="337" y="38"/>
                      <a:pt x="390" y="1"/>
                    </a:cubicBezTo>
                    <a:close/>
                  </a:path>
                </a:pathLst>
              </a:custGeom>
              <a:solidFill>
                <a:srgbClr val="E7C0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66"/>
              <p:cNvSpPr/>
              <p:nvPr/>
            </p:nvSpPr>
            <p:spPr>
              <a:xfrm>
                <a:off x="-994872" y="2570669"/>
                <a:ext cx="394079" cy="641812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4254" extrusionOk="0">
                    <a:moveTo>
                      <a:pt x="1311" y="1"/>
                    </a:moveTo>
                    <a:cubicBezTo>
                      <a:pt x="1150" y="1"/>
                      <a:pt x="990" y="30"/>
                      <a:pt x="880" y="88"/>
                    </a:cubicBezTo>
                    <a:cubicBezTo>
                      <a:pt x="427" y="324"/>
                      <a:pt x="184" y="967"/>
                      <a:pt x="74" y="1430"/>
                    </a:cubicBezTo>
                    <a:cubicBezTo>
                      <a:pt x="27" y="1636"/>
                      <a:pt x="27" y="1843"/>
                      <a:pt x="27" y="2053"/>
                    </a:cubicBezTo>
                    <a:cubicBezTo>
                      <a:pt x="27" y="2222"/>
                      <a:pt x="1" y="2396"/>
                      <a:pt x="34" y="2569"/>
                    </a:cubicBezTo>
                    <a:cubicBezTo>
                      <a:pt x="97" y="2878"/>
                      <a:pt x="184" y="3208"/>
                      <a:pt x="311" y="3501"/>
                    </a:cubicBezTo>
                    <a:cubicBezTo>
                      <a:pt x="414" y="3731"/>
                      <a:pt x="554" y="4068"/>
                      <a:pt x="803" y="4174"/>
                    </a:cubicBezTo>
                    <a:cubicBezTo>
                      <a:pt x="928" y="4228"/>
                      <a:pt x="1060" y="4253"/>
                      <a:pt x="1193" y="4253"/>
                    </a:cubicBezTo>
                    <a:cubicBezTo>
                      <a:pt x="1420" y="4253"/>
                      <a:pt x="1648" y="4177"/>
                      <a:pt x="1836" y="4040"/>
                    </a:cubicBezTo>
                    <a:cubicBezTo>
                      <a:pt x="1962" y="3948"/>
                      <a:pt x="2055" y="3794"/>
                      <a:pt x="2145" y="3668"/>
                    </a:cubicBezTo>
                    <a:cubicBezTo>
                      <a:pt x="2238" y="3531"/>
                      <a:pt x="2322" y="3401"/>
                      <a:pt x="2395" y="3248"/>
                    </a:cubicBezTo>
                    <a:cubicBezTo>
                      <a:pt x="2555" y="2905"/>
                      <a:pt x="2552" y="2502"/>
                      <a:pt x="2578" y="2126"/>
                    </a:cubicBezTo>
                    <a:cubicBezTo>
                      <a:pt x="2612" y="1730"/>
                      <a:pt x="2538" y="607"/>
                      <a:pt x="1749" y="88"/>
                    </a:cubicBezTo>
                    <a:cubicBezTo>
                      <a:pt x="1634" y="30"/>
                      <a:pt x="1472" y="1"/>
                      <a:pt x="1311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66"/>
              <p:cNvSpPr/>
              <p:nvPr/>
            </p:nvSpPr>
            <p:spPr>
              <a:xfrm>
                <a:off x="-1641933" y="2570066"/>
                <a:ext cx="437832" cy="651166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316" extrusionOk="0">
                    <a:moveTo>
                      <a:pt x="1314" y="1"/>
                    </a:moveTo>
                    <a:cubicBezTo>
                      <a:pt x="1105" y="1"/>
                      <a:pt x="877" y="65"/>
                      <a:pt x="660" y="251"/>
                    </a:cubicBezTo>
                    <a:cubicBezTo>
                      <a:pt x="570" y="331"/>
                      <a:pt x="514" y="465"/>
                      <a:pt x="450" y="571"/>
                    </a:cubicBezTo>
                    <a:cubicBezTo>
                      <a:pt x="360" y="718"/>
                      <a:pt x="291" y="871"/>
                      <a:pt x="231" y="1035"/>
                    </a:cubicBezTo>
                    <a:cubicBezTo>
                      <a:pt x="88" y="1434"/>
                      <a:pt x="0" y="1883"/>
                      <a:pt x="0" y="2309"/>
                    </a:cubicBezTo>
                    <a:cubicBezTo>
                      <a:pt x="4" y="3005"/>
                      <a:pt x="220" y="3888"/>
                      <a:pt x="907" y="4218"/>
                    </a:cubicBezTo>
                    <a:cubicBezTo>
                      <a:pt x="1044" y="4283"/>
                      <a:pt x="1200" y="4316"/>
                      <a:pt x="1356" y="4316"/>
                    </a:cubicBezTo>
                    <a:cubicBezTo>
                      <a:pt x="1607" y="4316"/>
                      <a:pt x="1859" y="4232"/>
                      <a:pt x="2035" y="4061"/>
                    </a:cubicBezTo>
                    <a:cubicBezTo>
                      <a:pt x="2212" y="3895"/>
                      <a:pt x="2365" y="3692"/>
                      <a:pt x="2465" y="3472"/>
                    </a:cubicBezTo>
                    <a:cubicBezTo>
                      <a:pt x="2575" y="3232"/>
                      <a:pt x="2731" y="2993"/>
                      <a:pt x="2778" y="2726"/>
                    </a:cubicBezTo>
                    <a:cubicBezTo>
                      <a:pt x="2874" y="2154"/>
                      <a:pt x="2902" y="1470"/>
                      <a:pt x="2595" y="951"/>
                    </a:cubicBezTo>
                    <a:cubicBezTo>
                      <a:pt x="2452" y="711"/>
                      <a:pt x="2295" y="475"/>
                      <a:pt x="2095" y="285"/>
                    </a:cubicBezTo>
                    <a:cubicBezTo>
                      <a:pt x="2037" y="229"/>
                      <a:pt x="1709" y="1"/>
                      <a:pt x="1314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66"/>
              <p:cNvSpPr/>
              <p:nvPr/>
            </p:nvSpPr>
            <p:spPr>
              <a:xfrm>
                <a:off x="-1335978" y="1980037"/>
                <a:ext cx="427724" cy="59911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3971" extrusionOk="0">
                    <a:moveTo>
                      <a:pt x="1421" y="0"/>
                    </a:moveTo>
                    <a:cubicBezTo>
                      <a:pt x="1298" y="0"/>
                      <a:pt x="1100" y="97"/>
                      <a:pt x="1009" y="134"/>
                    </a:cubicBezTo>
                    <a:cubicBezTo>
                      <a:pt x="846" y="200"/>
                      <a:pt x="723" y="300"/>
                      <a:pt x="607" y="426"/>
                    </a:cubicBezTo>
                    <a:cubicBezTo>
                      <a:pt x="254" y="813"/>
                      <a:pt x="38" y="1302"/>
                      <a:pt x="21" y="1832"/>
                    </a:cubicBezTo>
                    <a:cubicBezTo>
                      <a:pt x="1" y="2515"/>
                      <a:pt x="224" y="3383"/>
                      <a:pt x="850" y="3743"/>
                    </a:cubicBezTo>
                    <a:cubicBezTo>
                      <a:pt x="1046" y="3857"/>
                      <a:pt x="1253" y="3970"/>
                      <a:pt x="1480" y="3970"/>
                    </a:cubicBezTo>
                    <a:cubicBezTo>
                      <a:pt x="1519" y="3970"/>
                      <a:pt x="1559" y="3967"/>
                      <a:pt x="1599" y="3959"/>
                    </a:cubicBezTo>
                    <a:cubicBezTo>
                      <a:pt x="1899" y="3907"/>
                      <a:pt x="2219" y="3767"/>
                      <a:pt x="2392" y="3500"/>
                    </a:cubicBezTo>
                    <a:cubicBezTo>
                      <a:pt x="2718" y="2997"/>
                      <a:pt x="2801" y="2395"/>
                      <a:pt x="2818" y="1809"/>
                    </a:cubicBezTo>
                    <a:cubicBezTo>
                      <a:pt x="2835" y="1359"/>
                      <a:pt x="2541" y="910"/>
                      <a:pt x="2292" y="550"/>
                    </a:cubicBezTo>
                    <a:cubicBezTo>
                      <a:pt x="2180" y="388"/>
                      <a:pt x="1861" y="5"/>
                      <a:pt x="1545" y="5"/>
                    </a:cubicBezTo>
                    <a:cubicBezTo>
                      <a:pt x="1523" y="5"/>
                      <a:pt x="1501" y="7"/>
                      <a:pt x="1479" y="11"/>
                    </a:cubicBezTo>
                    <a:cubicBezTo>
                      <a:pt x="1463" y="3"/>
                      <a:pt x="1443" y="0"/>
                      <a:pt x="1421" y="0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66"/>
              <p:cNvSpPr/>
              <p:nvPr/>
            </p:nvSpPr>
            <p:spPr>
              <a:xfrm>
                <a:off x="-1992996" y="2024693"/>
                <a:ext cx="455333" cy="565621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749" extrusionOk="0">
                    <a:moveTo>
                      <a:pt x="1615" y="1"/>
                    </a:moveTo>
                    <a:cubicBezTo>
                      <a:pt x="849" y="304"/>
                      <a:pt x="457" y="706"/>
                      <a:pt x="353" y="986"/>
                    </a:cubicBezTo>
                    <a:cubicBezTo>
                      <a:pt x="183" y="1463"/>
                      <a:pt x="0" y="2258"/>
                      <a:pt x="397" y="2911"/>
                    </a:cubicBezTo>
                    <a:cubicBezTo>
                      <a:pt x="789" y="3564"/>
                      <a:pt x="1182" y="3707"/>
                      <a:pt x="1182" y="3707"/>
                    </a:cubicBezTo>
                    <a:lnTo>
                      <a:pt x="1145" y="3707"/>
                    </a:lnTo>
                    <a:cubicBezTo>
                      <a:pt x="1266" y="3732"/>
                      <a:pt x="1390" y="3748"/>
                      <a:pt x="1508" y="3748"/>
                    </a:cubicBezTo>
                    <a:cubicBezTo>
                      <a:pt x="1530" y="3748"/>
                      <a:pt x="1551" y="3748"/>
                      <a:pt x="1572" y="3747"/>
                    </a:cubicBezTo>
                    <a:cubicBezTo>
                      <a:pt x="1788" y="3734"/>
                      <a:pt x="2008" y="3714"/>
                      <a:pt x="2221" y="3677"/>
                    </a:cubicBezTo>
                    <a:cubicBezTo>
                      <a:pt x="2900" y="3557"/>
                      <a:pt x="3017" y="2832"/>
                      <a:pt x="2957" y="2262"/>
                    </a:cubicBezTo>
                    <a:cubicBezTo>
                      <a:pt x="2931" y="2002"/>
                      <a:pt x="2924" y="1733"/>
                      <a:pt x="2857" y="1479"/>
                    </a:cubicBezTo>
                    <a:cubicBezTo>
                      <a:pt x="2801" y="1276"/>
                      <a:pt x="2701" y="1080"/>
                      <a:pt x="2591" y="903"/>
                    </a:cubicBezTo>
                    <a:cubicBezTo>
                      <a:pt x="2538" y="817"/>
                      <a:pt x="2474" y="743"/>
                      <a:pt x="2411" y="663"/>
                    </a:cubicBezTo>
                    <a:cubicBezTo>
                      <a:pt x="2347" y="587"/>
                      <a:pt x="2295" y="503"/>
                      <a:pt x="2224" y="434"/>
                    </a:cubicBezTo>
                    <a:cubicBezTo>
                      <a:pt x="2118" y="330"/>
                      <a:pt x="2005" y="227"/>
                      <a:pt x="1878" y="150"/>
                    </a:cubicBezTo>
                    <a:cubicBezTo>
                      <a:pt x="1795" y="97"/>
                      <a:pt x="1705" y="47"/>
                      <a:pt x="1615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66"/>
              <p:cNvSpPr/>
              <p:nvPr/>
            </p:nvSpPr>
            <p:spPr>
              <a:xfrm>
                <a:off x="-2337120" y="2601898"/>
                <a:ext cx="468761" cy="63924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4237" extrusionOk="0">
                    <a:moveTo>
                      <a:pt x="1645" y="1"/>
                    </a:moveTo>
                    <a:cubicBezTo>
                      <a:pt x="1565" y="8"/>
                      <a:pt x="1499" y="14"/>
                      <a:pt x="1445" y="20"/>
                    </a:cubicBezTo>
                    <a:cubicBezTo>
                      <a:pt x="996" y="80"/>
                      <a:pt x="400" y="404"/>
                      <a:pt x="200" y="1286"/>
                    </a:cubicBezTo>
                    <a:cubicBezTo>
                      <a:pt x="0" y="2169"/>
                      <a:pt x="237" y="3284"/>
                      <a:pt x="856" y="3833"/>
                    </a:cubicBezTo>
                    <a:cubicBezTo>
                      <a:pt x="1226" y="4164"/>
                      <a:pt x="1755" y="4236"/>
                      <a:pt x="2256" y="4236"/>
                    </a:cubicBezTo>
                    <a:cubicBezTo>
                      <a:pt x="2270" y="4236"/>
                      <a:pt x="2284" y="4236"/>
                      <a:pt x="2298" y="4236"/>
                    </a:cubicBezTo>
                    <a:cubicBezTo>
                      <a:pt x="2441" y="4147"/>
                      <a:pt x="2567" y="4030"/>
                      <a:pt x="2654" y="3893"/>
                    </a:cubicBezTo>
                    <a:cubicBezTo>
                      <a:pt x="2741" y="3757"/>
                      <a:pt x="2810" y="3604"/>
                      <a:pt x="2870" y="3451"/>
                    </a:cubicBezTo>
                    <a:cubicBezTo>
                      <a:pt x="2987" y="3161"/>
                      <a:pt x="3100" y="2862"/>
                      <a:pt x="3094" y="2542"/>
                    </a:cubicBezTo>
                    <a:cubicBezTo>
                      <a:pt x="3087" y="2289"/>
                      <a:pt x="3107" y="2018"/>
                      <a:pt x="3040" y="1772"/>
                    </a:cubicBezTo>
                    <a:cubicBezTo>
                      <a:pt x="2924" y="1343"/>
                      <a:pt x="2764" y="930"/>
                      <a:pt x="2464" y="597"/>
                    </a:cubicBezTo>
                    <a:cubicBezTo>
                      <a:pt x="2284" y="397"/>
                      <a:pt x="2058" y="171"/>
                      <a:pt x="1808" y="57"/>
                    </a:cubicBezTo>
                    <a:cubicBezTo>
                      <a:pt x="1755" y="34"/>
                      <a:pt x="1702" y="14"/>
                      <a:pt x="1645" y="1"/>
                    </a:cubicBezTo>
                    <a:close/>
                  </a:path>
                </a:pathLst>
              </a:custGeom>
              <a:solidFill>
                <a:srgbClr val="FFE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66"/>
              <p:cNvSpPr/>
              <p:nvPr/>
            </p:nvSpPr>
            <p:spPr>
              <a:xfrm>
                <a:off x="-1051597" y="1977472"/>
                <a:ext cx="804905" cy="6139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06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4" y="128"/>
                      <a:pt x="310" y="291"/>
                      <a:pt x="420" y="454"/>
                    </a:cubicBezTo>
                    <a:cubicBezTo>
                      <a:pt x="756" y="953"/>
                      <a:pt x="916" y="1493"/>
                      <a:pt x="876" y="2089"/>
                    </a:cubicBezTo>
                    <a:cubicBezTo>
                      <a:pt x="856" y="2378"/>
                      <a:pt x="803" y="2685"/>
                      <a:pt x="703" y="2961"/>
                    </a:cubicBezTo>
                    <a:cubicBezTo>
                      <a:pt x="616" y="3194"/>
                      <a:pt x="487" y="3387"/>
                      <a:pt x="343" y="3590"/>
                    </a:cubicBezTo>
                    <a:cubicBezTo>
                      <a:pt x="294" y="3667"/>
                      <a:pt x="210" y="3734"/>
                      <a:pt x="167" y="3813"/>
                    </a:cubicBezTo>
                    <a:cubicBezTo>
                      <a:pt x="94" y="3947"/>
                      <a:pt x="1969" y="4036"/>
                      <a:pt x="2292" y="4036"/>
                    </a:cubicBezTo>
                    <a:cubicBezTo>
                      <a:pt x="2757" y="4036"/>
                      <a:pt x="3494" y="4069"/>
                      <a:pt x="4103" y="4069"/>
                    </a:cubicBezTo>
                    <a:cubicBezTo>
                      <a:pt x="4322" y="4069"/>
                      <a:pt x="4525" y="4065"/>
                      <a:pt x="4692" y="4053"/>
                    </a:cubicBezTo>
                    <a:cubicBezTo>
                      <a:pt x="4692" y="4053"/>
                      <a:pt x="4966" y="3867"/>
                      <a:pt x="4966" y="3640"/>
                    </a:cubicBezTo>
                    <a:cubicBezTo>
                      <a:pt x="4966" y="3414"/>
                      <a:pt x="4719" y="2977"/>
                      <a:pt x="4719" y="2977"/>
                    </a:cubicBezTo>
                    <a:cubicBezTo>
                      <a:pt x="4719" y="2977"/>
                      <a:pt x="5198" y="2861"/>
                      <a:pt x="5265" y="2631"/>
                    </a:cubicBezTo>
                    <a:cubicBezTo>
                      <a:pt x="5335" y="2385"/>
                      <a:pt x="4803" y="1256"/>
                      <a:pt x="3037" y="717"/>
                    </a:cubicBezTo>
                    <a:cubicBezTo>
                      <a:pt x="2012" y="403"/>
                      <a:pt x="1056" y="14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66"/>
              <p:cNvSpPr/>
              <p:nvPr/>
            </p:nvSpPr>
            <p:spPr>
              <a:xfrm>
                <a:off x="-1371130" y="2570820"/>
                <a:ext cx="492599" cy="654183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4336" extrusionOk="0">
                    <a:moveTo>
                      <a:pt x="0" y="0"/>
                    </a:moveTo>
                    <a:cubicBezTo>
                      <a:pt x="231" y="140"/>
                      <a:pt x="403" y="383"/>
                      <a:pt x="580" y="600"/>
                    </a:cubicBezTo>
                    <a:cubicBezTo>
                      <a:pt x="803" y="873"/>
                      <a:pt x="963" y="1166"/>
                      <a:pt x="1036" y="1522"/>
                    </a:cubicBezTo>
                    <a:cubicBezTo>
                      <a:pt x="1150" y="2085"/>
                      <a:pt x="1047" y="2654"/>
                      <a:pt x="830" y="3177"/>
                    </a:cubicBezTo>
                    <a:cubicBezTo>
                      <a:pt x="743" y="3380"/>
                      <a:pt x="617" y="3554"/>
                      <a:pt x="490" y="3733"/>
                    </a:cubicBezTo>
                    <a:cubicBezTo>
                      <a:pt x="403" y="3853"/>
                      <a:pt x="327" y="3973"/>
                      <a:pt x="231" y="4083"/>
                    </a:cubicBezTo>
                    <a:cubicBezTo>
                      <a:pt x="154" y="4163"/>
                      <a:pt x="71" y="4242"/>
                      <a:pt x="4" y="4336"/>
                    </a:cubicBezTo>
                    <a:cubicBezTo>
                      <a:pt x="1107" y="4317"/>
                      <a:pt x="2223" y="4304"/>
                      <a:pt x="2883" y="4304"/>
                    </a:cubicBezTo>
                    <a:cubicBezTo>
                      <a:pt x="3030" y="4304"/>
                      <a:pt x="3154" y="4305"/>
                      <a:pt x="3251" y="4306"/>
                    </a:cubicBezTo>
                    <a:cubicBezTo>
                      <a:pt x="3104" y="4143"/>
                      <a:pt x="2985" y="3960"/>
                      <a:pt x="2885" y="3760"/>
                    </a:cubicBezTo>
                    <a:cubicBezTo>
                      <a:pt x="2498" y="2981"/>
                      <a:pt x="2348" y="1978"/>
                      <a:pt x="2625" y="1139"/>
                    </a:cubicBezTo>
                    <a:cubicBezTo>
                      <a:pt x="2708" y="883"/>
                      <a:pt x="2838" y="646"/>
                      <a:pt x="2994" y="430"/>
                    </a:cubicBezTo>
                    <a:cubicBezTo>
                      <a:pt x="3068" y="326"/>
                      <a:pt x="3217" y="200"/>
                      <a:pt x="3264" y="71"/>
                    </a:cubicBezTo>
                    <a:cubicBezTo>
                      <a:pt x="3248" y="71"/>
                      <a:pt x="3228" y="67"/>
                      <a:pt x="3214" y="67"/>
                    </a:cubicBezTo>
                    <a:lnTo>
                      <a:pt x="2861" y="67"/>
                    </a:lnTo>
                    <a:cubicBezTo>
                      <a:pt x="2295" y="67"/>
                      <a:pt x="167" y="1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66"/>
              <p:cNvSpPr/>
              <p:nvPr/>
            </p:nvSpPr>
            <p:spPr>
              <a:xfrm>
                <a:off x="-684843" y="1809712"/>
                <a:ext cx="481434" cy="498030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3301" extrusionOk="0">
                    <a:moveTo>
                      <a:pt x="2599" y="1"/>
                    </a:moveTo>
                    <a:cubicBezTo>
                      <a:pt x="2360" y="1"/>
                      <a:pt x="2086" y="121"/>
                      <a:pt x="1932" y="253"/>
                    </a:cubicBezTo>
                    <a:cubicBezTo>
                      <a:pt x="1513" y="613"/>
                      <a:pt x="1456" y="1160"/>
                      <a:pt x="1299" y="1655"/>
                    </a:cubicBezTo>
                    <a:cubicBezTo>
                      <a:pt x="1268" y="1755"/>
                      <a:pt x="1196" y="1931"/>
                      <a:pt x="1071" y="1931"/>
                    </a:cubicBezTo>
                    <a:cubicBezTo>
                      <a:pt x="1063" y="1931"/>
                      <a:pt x="1055" y="1930"/>
                      <a:pt x="1046" y="1928"/>
                    </a:cubicBezTo>
                    <a:cubicBezTo>
                      <a:pt x="929" y="1908"/>
                      <a:pt x="906" y="1775"/>
                      <a:pt x="886" y="1675"/>
                    </a:cubicBezTo>
                    <a:cubicBezTo>
                      <a:pt x="853" y="1479"/>
                      <a:pt x="896" y="1209"/>
                      <a:pt x="753" y="1053"/>
                    </a:cubicBezTo>
                    <a:cubicBezTo>
                      <a:pt x="699" y="994"/>
                      <a:pt x="639" y="970"/>
                      <a:pt x="579" y="970"/>
                    </a:cubicBezTo>
                    <a:cubicBezTo>
                      <a:pt x="477" y="970"/>
                      <a:pt x="373" y="1040"/>
                      <a:pt x="294" y="1126"/>
                    </a:cubicBezTo>
                    <a:cubicBezTo>
                      <a:pt x="137" y="1300"/>
                      <a:pt x="74" y="1529"/>
                      <a:pt x="34" y="1752"/>
                    </a:cubicBezTo>
                    <a:cubicBezTo>
                      <a:pt x="0" y="1948"/>
                      <a:pt x="7" y="2188"/>
                      <a:pt x="17" y="2391"/>
                    </a:cubicBezTo>
                    <a:cubicBezTo>
                      <a:pt x="27" y="2574"/>
                      <a:pt x="44" y="2778"/>
                      <a:pt x="97" y="2954"/>
                    </a:cubicBezTo>
                    <a:cubicBezTo>
                      <a:pt x="60" y="3101"/>
                      <a:pt x="526" y="3147"/>
                      <a:pt x="633" y="3167"/>
                    </a:cubicBezTo>
                    <a:cubicBezTo>
                      <a:pt x="1132" y="3266"/>
                      <a:pt x="1540" y="3300"/>
                      <a:pt x="1860" y="3300"/>
                    </a:cubicBezTo>
                    <a:cubicBezTo>
                      <a:pt x="2371" y="3300"/>
                      <a:pt x="2659" y="3213"/>
                      <a:pt x="2734" y="3164"/>
                    </a:cubicBezTo>
                    <a:cubicBezTo>
                      <a:pt x="2924" y="3041"/>
                      <a:pt x="3004" y="2874"/>
                      <a:pt x="2907" y="2661"/>
                    </a:cubicBezTo>
                    <a:cubicBezTo>
                      <a:pt x="2855" y="2543"/>
                      <a:pt x="2791" y="2497"/>
                      <a:pt x="2688" y="2497"/>
                    </a:cubicBezTo>
                    <a:cubicBezTo>
                      <a:pt x="2655" y="2497"/>
                      <a:pt x="2617" y="2502"/>
                      <a:pt x="2575" y="2511"/>
                    </a:cubicBezTo>
                    <a:cubicBezTo>
                      <a:pt x="2505" y="2526"/>
                      <a:pt x="2396" y="2603"/>
                      <a:pt x="2317" y="2603"/>
                    </a:cubicBezTo>
                    <a:cubicBezTo>
                      <a:pt x="2288" y="2603"/>
                      <a:pt x="2262" y="2592"/>
                      <a:pt x="2245" y="2561"/>
                    </a:cubicBezTo>
                    <a:cubicBezTo>
                      <a:pt x="2258" y="2501"/>
                      <a:pt x="2198" y="2451"/>
                      <a:pt x="2212" y="2382"/>
                    </a:cubicBezTo>
                    <a:cubicBezTo>
                      <a:pt x="2241" y="2219"/>
                      <a:pt x="2444" y="2105"/>
                      <a:pt x="2555" y="1999"/>
                    </a:cubicBezTo>
                    <a:cubicBezTo>
                      <a:pt x="2767" y="1799"/>
                      <a:pt x="2947" y="1539"/>
                      <a:pt x="3057" y="1266"/>
                    </a:cubicBezTo>
                    <a:cubicBezTo>
                      <a:pt x="3191" y="929"/>
                      <a:pt x="3131" y="633"/>
                      <a:pt x="3031" y="297"/>
                    </a:cubicBezTo>
                    <a:cubicBezTo>
                      <a:pt x="2965" y="80"/>
                      <a:pt x="2794" y="1"/>
                      <a:pt x="25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66"/>
              <p:cNvSpPr/>
              <p:nvPr/>
            </p:nvSpPr>
            <p:spPr>
              <a:xfrm>
                <a:off x="-2343155" y="1797492"/>
                <a:ext cx="2584446" cy="1458032"/>
              </a:xfrm>
              <a:custGeom>
                <a:avLst/>
                <a:gdLst/>
                <a:ahLst/>
                <a:cxnLst/>
                <a:rect l="l" t="t" r="r" b="b"/>
                <a:pathLst>
                  <a:path w="17130" h="9664" extrusionOk="0">
                    <a:moveTo>
                      <a:pt x="13493" y="176"/>
                    </a:moveTo>
                    <a:cubicBezTo>
                      <a:pt x="13687" y="176"/>
                      <a:pt x="13863" y="270"/>
                      <a:pt x="13956" y="497"/>
                    </a:cubicBezTo>
                    <a:cubicBezTo>
                      <a:pt x="14129" y="911"/>
                      <a:pt x="13983" y="1407"/>
                      <a:pt x="13716" y="1747"/>
                    </a:cubicBezTo>
                    <a:cubicBezTo>
                      <a:pt x="13576" y="1930"/>
                      <a:pt x="12871" y="2369"/>
                      <a:pt x="13173" y="2646"/>
                    </a:cubicBezTo>
                    <a:cubicBezTo>
                      <a:pt x="13223" y="2692"/>
                      <a:pt x="13275" y="2707"/>
                      <a:pt x="13328" y="2707"/>
                    </a:cubicBezTo>
                    <a:cubicBezTo>
                      <a:pt x="13425" y="2707"/>
                      <a:pt x="13526" y="2657"/>
                      <a:pt x="13624" y="2657"/>
                    </a:cubicBezTo>
                    <a:cubicBezTo>
                      <a:pt x="13641" y="2657"/>
                      <a:pt x="13659" y="2659"/>
                      <a:pt x="13676" y="2662"/>
                    </a:cubicBezTo>
                    <a:cubicBezTo>
                      <a:pt x="13833" y="2699"/>
                      <a:pt x="13899" y="2879"/>
                      <a:pt x="13816" y="3008"/>
                    </a:cubicBezTo>
                    <a:cubicBezTo>
                      <a:pt x="13677" y="3230"/>
                      <a:pt x="13317" y="3287"/>
                      <a:pt x="12992" y="3287"/>
                    </a:cubicBezTo>
                    <a:cubicBezTo>
                      <a:pt x="12819" y="3287"/>
                      <a:pt x="12655" y="3271"/>
                      <a:pt x="12540" y="3255"/>
                    </a:cubicBezTo>
                    <a:cubicBezTo>
                      <a:pt x="12088" y="3199"/>
                      <a:pt x="11641" y="3102"/>
                      <a:pt x="11192" y="3032"/>
                    </a:cubicBezTo>
                    <a:cubicBezTo>
                      <a:pt x="11235" y="2919"/>
                      <a:pt x="11478" y="2875"/>
                      <a:pt x="11575" y="2835"/>
                    </a:cubicBezTo>
                    <a:cubicBezTo>
                      <a:pt x="11718" y="2782"/>
                      <a:pt x="11858" y="2726"/>
                      <a:pt x="11995" y="2662"/>
                    </a:cubicBezTo>
                    <a:cubicBezTo>
                      <a:pt x="12298" y="2523"/>
                      <a:pt x="12594" y="2360"/>
                      <a:pt x="12851" y="2143"/>
                    </a:cubicBezTo>
                    <a:cubicBezTo>
                      <a:pt x="13645" y="1468"/>
                      <a:pt x="13656" y="441"/>
                      <a:pt x="13574" y="441"/>
                    </a:cubicBezTo>
                    <a:cubicBezTo>
                      <a:pt x="13573" y="441"/>
                      <a:pt x="13573" y="441"/>
                      <a:pt x="13573" y="441"/>
                    </a:cubicBezTo>
                    <a:cubicBezTo>
                      <a:pt x="13487" y="445"/>
                      <a:pt x="13424" y="1004"/>
                      <a:pt x="13293" y="1273"/>
                    </a:cubicBezTo>
                    <a:cubicBezTo>
                      <a:pt x="13167" y="1536"/>
                      <a:pt x="13014" y="1773"/>
                      <a:pt x="12791" y="1966"/>
                    </a:cubicBezTo>
                    <a:cubicBezTo>
                      <a:pt x="12314" y="2376"/>
                      <a:pt x="11692" y="2592"/>
                      <a:pt x="11122" y="2839"/>
                    </a:cubicBezTo>
                    <a:cubicBezTo>
                      <a:pt x="11122" y="2363"/>
                      <a:pt x="10986" y="1683"/>
                      <a:pt x="11332" y="1301"/>
                    </a:cubicBezTo>
                    <a:cubicBezTo>
                      <a:pt x="11409" y="1216"/>
                      <a:pt x="11495" y="1162"/>
                      <a:pt x="11570" y="1162"/>
                    </a:cubicBezTo>
                    <a:cubicBezTo>
                      <a:pt x="11646" y="1162"/>
                      <a:pt x="11712" y="1217"/>
                      <a:pt x="11745" y="1350"/>
                    </a:cubicBezTo>
                    <a:cubicBezTo>
                      <a:pt x="11795" y="1564"/>
                      <a:pt x="11681" y="1840"/>
                      <a:pt x="11852" y="2020"/>
                    </a:cubicBezTo>
                    <a:cubicBezTo>
                      <a:pt x="11910" y="2083"/>
                      <a:pt x="11967" y="2109"/>
                      <a:pt x="12020" y="2109"/>
                    </a:cubicBezTo>
                    <a:cubicBezTo>
                      <a:pt x="12264" y="2109"/>
                      <a:pt x="12446" y="1559"/>
                      <a:pt x="12488" y="1387"/>
                    </a:cubicBezTo>
                    <a:cubicBezTo>
                      <a:pt x="12577" y="1004"/>
                      <a:pt x="12688" y="565"/>
                      <a:pt x="13034" y="331"/>
                    </a:cubicBezTo>
                    <a:cubicBezTo>
                      <a:pt x="13177" y="234"/>
                      <a:pt x="13341" y="176"/>
                      <a:pt x="13493" y="176"/>
                    </a:cubicBezTo>
                    <a:close/>
                    <a:moveTo>
                      <a:pt x="8107" y="1333"/>
                    </a:moveTo>
                    <a:cubicBezTo>
                      <a:pt x="8118" y="1333"/>
                      <a:pt x="8130" y="1333"/>
                      <a:pt x="8142" y="1333"/>
                    </a:cubicBezTo>
                    <a:cubicBezTo>
                      <a:pt x="8681" y="1357"/>
                      <a:pt x="8964" y="1760"/>
                      <a:pt x="9161" y="2209"/>
                    </a:cubicBezTo>
                    <a:cubicBezTo>
                      <a:pt x="9404" y="2775"/>
                      <a:pt x="9437" y="3359"/>
                      <a:pt x="9301" y="3958"/>
                    </a:cubicBezTo>
                    <a:cubicBezTo>
                      <a:pt x="9234" y="4254"/>
                      <a:pt x="9098" y="4547"/>
                      <a:pt x="8895" y="4777"/>
                    </a:cubicBezTo>
                    <a:cubicBezTo>
                      <a:pt x="8772" y="4917"/>
                      <a:pt x="8664" y="4980"/>
                      <a:pt x="8539" y="4980"/>
                    </a:cubicBezTo>
                    <a:cubicBezTo>
                      <a:pt x="8450" y="4980"/>
                      <a:pt x="8352" y="4948"/>
                      <a:pt x="8235" y="4887"/>
                    </a:cubicBezTo>
                    <a:cubicBezTo>
                      <a:pt x="7769" y="4644"/>
                      <a:pt x="7382" y="4084"/>
                      <a:pt x="7330" y="3558"/>
                    </a:cubicBezTo>
                    <a:cubicBezTo>
                      <a:pt x="7286" y="3145"/>
                      <a:pt x="7402" y="2209"/>
                      <a:pt x="7959" y="2176"/>
                    </a:cubicBezTo>
                    <a:cubicBezTo>
                      <a:pt x="7970" y="2175"/>
                      <a:pt x="7980" y="2175"/>
                      <a:pt x="7991" y="2175"/>
                    </a:cubicBezTo>
                    <a:cubicBezTo>
                      <a:pt x="8486" y="2175"/>
                      <a:pt x="8660" y="2907"/>
                      <a:pt x="8588" y="3291"/>
                    </a:cubicBezTo>
                    <a:cubicBezTo>
                      <a:pt x="8550" y="3490"/>
                      <a:pt x="8442" y="3635"/>
                      <a:pt x="8299" y="3635"/>
                    </a:cubicBezTo>
                    <a:cubicBezTo>
                      <a:pt x="8228" y="3635"/>
                      <a:pt x="8149" y="3600"/>
                      <a:pt x="8065" y="3518"/>
                    </a:cubicBezTo>
                    <a:cubicBezTo>
                      <a:pt x="7889" y="3348"/>
                      <a:pt x="8079" y="2959"/>
                      <a:pt x="7929" y="2925"/>
                    </a:cubicBezTo>
                    <a:cubicBezTo>
                      <a:pt x="7925" y="2925"/>
                      <a:pt x="7921" y="2924"/>
                      <a:pt x="7916" y="2924"/>
                    </a:cubicBezTo>
                    <a:cubicBezTo>
                      <a:pt x="7769" y="2924"/>
                      <a:pt x="7659" y="3432"/>
                      <a:pt x="7999" y="3691"/>
                    </a:cubicBezTo>
                    <a:cubicBezTo>
                      <a:pt x="8103" y="3770"/>
                      <a:pt x="8214" y="3811"/>
                      <a:pt x="8318" y="3811"/>
                    </a:cubicBezTo>
                    <a:cubicBezTo>
                      <a:pt x="8463" y="3811"/>
                      <a:pt x="8596" y="3731"/>
                      <a:pt x="8681" y="3565"/>
                    </a:cubicBezTo>
                    <a:cubicBezTo>
                      <a:pt x="8931" y="3072"/>
                      <a:pt x="8715" y="2100"/>
                      <a:pt x="8089" y="2009"/>
                    </a:cubicBezTo>
                    <a:cubicBezTo>
                      <a:pt x="8053" y="2004"/>
                      <a:pt x="8019" y="2002"/>
                      <a:pt x="7985" y="2002"/>
                    </a:cubicBezTo>
                    <a:cubicBezTo>
                      <a:pt x="7338" y="2002"/>
                      <a:pt x="7140" y="2948"/>
                      <a:pt x="7156" y="3454"/>
                    </a:cubicBezTo>
                    <a:cubicBezTo>
                      <a:pt x="7176" y="4170"/>
                      <a:pt x="7636" y="4617"/>
                      <a:pt x="8139" y="5046"/>
                    </a:cubicBezTo>
                    <a:cubicBezTo>
                      <a:pt x="8110" y="5050"/>
                      <a:pt x="8082" y="5051"/>
                      <a:pt x="8054" y="5051"/>
                    </a:cubicBezTo>
                    <a:cubicBezTo>
                      <a:pt x="7536" y="5051"/>
                      <a:pt x="7121" y="4490"/>
                      <a:pt x="6953" y="4051"/>
                    </a:cubicBezTo>
                    <a:cubicBezTo>
                      <a:pt x="6730" y="3478"/>
                      <a:pt x="6706" y="2752"/>
                      <a:pt x="6966" y="2189"/>
                    </a:cubicBezTo>
                    <a:cubicBezTo>
                      <a:pt x="7168" y="1753"/>
                      <a:pt x="7599" y="1333"/>
                      <a:pt x="8107" y="1333"/>
                    </a:cubicBezTo>
                    <a:close/>
                    <a:moveTo>
                      <a:pt x="7226" y="1182"/>
                    </a:moveTo>
                    <a:cubicBezTo>
                      <a:pt x="7379" y="1182"/>
                      <a:pt x="7538" y="1190"/>
                      <a:pt x="7673" y="1241"/>
                    </a:cubicBezTo>
                    <a:cubicBezTo>
                      <a:pt x="7406" y="1456"/>
                      <a:pt x="7140" y="1573"/>
                      <a:pt x="6946" y="1880"/>
                    </a:cubicBezTo>
                    <a:cubicBezTo>
                      <a:pt x="6740" y="2200"/>
                      <a:pt x="6646" y="2589"/>
                      <a:pt x="6620" y="2965"/>
                    </a:cubicBezTo>
                    <a:cubicBezTo>
                      <a:pt x="6586" y="3402"/>
                      <a:pt x="6666" y="3844"/>
                      <a:pt x="6850" y="4244"/>
                    </a:cubicBezTo>
                    <a:cubicBezTo>
                      <a:pt x="6920" y="4401"/>
                      <a:pt x="7006" y="4547"/>
                      <a:pt x="7113" y="4680"/>
                    </a:cubicBezTo>
                    <a:cubicBezTo>
                      <a:pt x="7190" y="4773"/>
                      <a:pt x="7442" y="4930"/>
                      <a:pt x="7473" y="5037"/>
                    </a:cubicBezTo>
                    <a:cubicBezTo>
                      <a:pt x="7303" y="5074"/>
                      <a:pt x="7118" y="5084"/>
                      <a:pt x="6931" y="5084"/>
                    </a:cubicBezTo>
                    <a:cubicBezTo>
                      <a:pt x="6704" y="5084"/>
                      <a:pt x="6473" y="5069"/>
                      <a:pt x="6259" y="5069"/>
                    </a:cubicBezTo>
                    <a:cubicBezTo>
                      <a:pt x="6237" y="5069"/>
                      <a:pt x="6215" y="5069"/>
                      <a:pt x="6194" y="5070"/>
                    </a:cubicBezTo>
                    <a:cubicBezTo>
                      <a:pt x="5907" y="5075"/>
                      <a:pt x="5617" y="5089"/>
                      <a:pt x="5327" y="5089"/>
                    </a:cubicBezTo>
                    <a:cubicBezTo>
                      <a:pt x="5206" y="5089"/>
                      <a:pt x="5085" y="5087"/>
                      <a:pt x="4965" y="5080"/>
                    </a:cubicBezTo>
                    <a:cubicBezTo>
                      <a:pt x="5401" y="4473"/>
                      <a:pt x="5398" y="3728"/>
                      <a:pt x="5228" y="3025"/>
                    </a:cubicBezTo>
                    <a:cubicBezTo>
                      <a:pt x="5072" y="2379"/>
                      <a:pt x="4748" y="1920"/>
                      <a:pt x="4199" y="1560"/>
                    </a:cubicBezTo>
                    <a:cubicBezTo>
                      <a:pt x="4725" y="1313"/>
                      <a:pt x="5412" y="1290"/>
                      <a:pt x="5981" y="1241"/>
                    </a:cubicBezTo>
                    <a:cubicBezTo>
                      <a:pt x="6327" y="1207"/>
                      <a:pt x="6677" y="1184"/>
                      <a:pt x="7023" y="1184"/>
                    </a:cubicBezTo>
                    <a:cubicBezTo>
                      <a:pt x="7088" y="1184"/>
                      <a:pt x="7156" y="1182"/>
                      <a:pt x="7226" y="1182"/>
                    </a:cubicBezTo>
                    <a:close/>
                    <a:moveTo>
                      <a:pt x="3891" y="1717"/>
                    </a:moveTo>
                    <a:cubicBezTo>
                      <a:pt x="4358" y="1717"/>
                      <a:pt x="4711" y="2177"/>
                      <a:pt x="4895" y="2572"/>
                    </a:cubicBezTo>
                    <a:cubicBezTo>
                      <a:pt x="5122" y="3059"/>
                      <a:pt x="5218" y="3671"/>
                      <a:pt x="5142" y="4198"/>
                    </a:cubicBezTo>
                    <a:cubicBezTo>
                      <a:pt x="5086" y="4558"/>
                      <a:pt x="4929" y="5052"/>
                      <a:pt x="4525" y="5052"/>
                    </a:cubicBezTo>
                    <a:cubicBezTo>
                      <a:pt x="4467" y="5052"/>
                      <a:pt x="4404" y="5042"/>
                      <a:pt x="4336" y="5020"/>
                    </a:cubicBezTo>
                    <a:cubicBezTo>
                      <a:pt x="3906" y="4880"/>
                      <a:pt x="3580" y="4341"/>
                      <a:pt x="3477" y="3928"/>
                    </a:cubicBezTo>
                    <a:cubicBezTo>
                      <a:pt x="3397" y="3612"/>
                      <a:pt x="3255" y="2529"/>
                      <a:pt x="3832" y="2529"/>
                    </a:cubicBezTo>
                    <a:cubicBezTo>
                      <a:pt x="3835" y="2529"/>
                      <a:pt x="3837" y="2529"/>
                      <a:pt x="3840" y="2529"/>
                    </a:cubicBezTo>
                    <a:cubicBezTo>
                      <a:pt x="4262" y="2535"/>
                      <a:pt x="4565" y="3342"/>
                      <a:pt x="4539" y="3681"/>
                    </a:cubicBezTo>
                    <a:cubicBezTo>
                      <a:pt x="4527" y="3833"/>
                      <a:pt x="4441" y="3979"/>
                      <a:pt x="4316" y="3979"/>
                    </a:cubicBezTo>
                    <a:cubicBezTo>
                      <a:pt x="4270" y="3979"/>
                      <a:pt x="4220" y="3959"/>
                      <a:pt x="4166" y="3914"/>
                    </a:cubicBezTo>
                    <a:cubicBezTo>
                      <a:pt x="3981" y="3755"/>
                      <a:pt x="4055" y="3167"/>
                      <a:pt x="3933" y="3167"/>
                    </a:cubicBezTo>
                    <a:cubicBezTo>
                      <a:pt x="3930" y="3167"/>
                      <a:pt x="3926" y="3167"/>
                      <a:pt x="3923" y="3168"/>
                    </a:cubicBezTo>
                    <a:cubicBezTo>
                      <a:pt x="3766" y="3206"/>
                      <a:pt x="3855" y="4204"/>
                      <a:pt x="4291" y="4204"/>
                    </a:cubicBezTo>
                    <a:cubicBezTo>
                      <a:pt x="4392" y="4204"/>
                      <a:pt x="4512" y="4150"/>
                      <a:pt x="4652" y="4018"/>
                    </a:cubicBezTo>
                    <a:cubicBezTo>
                      <a:pt x="4962" y="3725"/>
                      <a:pt x="4493" y="2619"/>
                      <a:pt x="4043" y="2406"/>
                    </a:cubicBezTo>
                    <a:cubicBezTo>
                      <a:pt x="3950" y="2362"/>
                      <a:pt x="3867" y="2343"/>
                      <a:pt x="3794" y="2343"/>
                    </a:cubicBezTo>
                    <a:cubicBezTo>
                      <a:pt x="3282" y="2343"/>
                      <a:pt x="3204" y="3286"/>
                      <a:pt x="3254" y="3661"/>
                    </a:cubicBezTo>
                    <a:cubicBezTo>
                      <a:pt x="3294" y="3984"/>
                      <a:pt x="3383" y="4250"/>
                      <a:pt x="3560" y="4527"/>
                    </a:cubicBezTo>
                    <a:cubicBezTo>
                      <a:pt x="3709" y="4760"/>
                      <a:pt x="3913" y="4910"/>
                      <a:pt x="4089" y="5113"/>
                    </a:cubicBezTo>
                    <a:cubicBezTo>
                      <a:pt x="4052" y="5114"/>
                      <a:pt x="4015" y="5115"/>
                      <a:pt x="3980" y="5115"/>
                    </a:cubicBezTo>
                    <a:cubicBezTo>
                      <a:pt x="3711" y="5115"/>
                      <a:pt x="3488" y="5074"/>
                      <a:pt x="3250" y="4900"/>
                    </a:cubicBezTo>
                    <a:cubicBezTo>
                      <a:pt x="3027" y="4740"/>
                      <a:pt x="2854" y="4517"/>
                      <a:pt x="2741" y="4267"/>
                    </a:cubicBezTo>
                    <a:cubicBezTo>
                      <a:pt x="2507" y="3761"/>
                      <a:pt x="2471" y="3162"/>
                      <a:pt x="2714" y="2652"/>
                    </a:cubicBezTo>
                    <a:cubicBezTo>
                      <a:pt x="2917" y="2220"/>
                      <a:pt x="3290" y="1786"/>
                      <a:pt x="3793" y="1723"/>
                    </a:cubicBezTo>
                    <a:cubicBezTo>
                      <a:pt x="3827" y="1719"/>
                      <a:pt x="3859" y="1717"/>
                      <a:pt x="3891" y="1717"/>
                    </a:cubicBezTo>
                    <a:close/>
                    <a:moveTo>
                      <a:pt x="8778" y="1333"/>
                    </a:moveTo>
                    <a:cubicBezTo>
                      <a:pt x="9174" y="1413"/>
                      <a:pt x="9571" y="1480"/>
                      <a:pt x="9967" y="1560"/>
                    </a:cubicBezTo>
                    <a:cubicBezTo>
                      <a:pt x="10160" y="1596"/>
                      <a:pt x="10350" y="1636"/>
                      <a:pt x="10536" y="1683"/>
                    </a:cubicBezTo>
                    <a:cubicBezTo>
                      <a:pt x="10626" y="1707"/>
                      <a:pt x="10766" y="1723"/>
                      <a:pt x="10846" y="1767"/>
                    </a:cubicBezTo>
                    <a:cubicBezTo>
                      <a:pt x="10956" y="1820"/>
                      <a:pt x="10926" y="1776"/>
                      <a:pt x="10949" y="1900"/>
                    </a:cubicBezTo>
                    <a:cubicBezTo>
                      <a:pt x="10979" y="2069"/>
                      <a:pt x="10966" y="2276"/>
                      <a:pt x="10966" y="2449"/>
                    </a:cubicBezTo>
                    <a:cubicBezTo>
                      <a:pt x="10969" y="2602"/>
                      <a:pt x="11036" y="2842"/>
                      <a:pt x="10929" y="2955"/>
                    </a:cubicBezTo>
                    <a:cubicBezTo>
                      <a:pt x="10637" y="3270"/>
                      <a:pt x="10468" y="3688"/>
                      <a:pt x="10634" y="3688"/>
                    </a:cubicBezTo>
                    <a:cubicBezTo>
                      <a:pt x="10635" y="3688"/>
                      <a:pt x="10635" y="3688"/>
                      <a:pt x="10636" y="3688"/>
                    </a:cubicBezTo>
                    <a:cubicBezTo>
                      <a:pt x="10790" y="3682"/>
                      <a:pt x="10812" y="3235"/>
                      <a:pt x="11300" y="3235"/>
                    </a:cubicBezTo>
                    <a:cubicBezTo>
                      <a:pt x="11351" y="3235"/>
                      <a:pt x="11409" y="3240"/>
                      <a:pt x="11472" y="3251"/>
                    </a:cubicBezTo>
                    <a:cubicBezTo>
                      <a:pt x="11941" y="3335"/>
                      <a:pt x="12405" y="3451"/>
                      <a:pt x="12884" y="3451"/>
                    </a:cubicBezTo>
                    <a:cubicBezTo>
                      <a:pt x="12903" y="3452"/>
                      <a:pt x="12923" y="3452"/>
                      <a:pt x="12942" y="3452"/>
                    </a:cubicBezTo>
                    <a:cubicBezTo>
                      <a:pt x="13040" y="3452"/>
                      <a:pt x="13139" y="3445"/>
                      <a:pt x="13237" y="3431"/>
                    </a:cubicBezTo>
                    <a:cubicBezTo>
                      <a:pt x="13296" y="3423"/>
                      <a:pt x="13428" y="3369"/>
                      <a:pt x="13507" y="3369"/>
                    </a:cubicBezTo>
                    <a:cubicBezTo>
                      <a:pt x="13521" y="3369"/>
                      <a:pt x="13533" y="3371"/>
                      <a:pt x="13543" y="3374"/>
                    </a:cubicBezTo>
                    <a:cubicBezTo>
                      <a:pt x="13650" y="3418"/>
                      <a:pt x="13766" y="3641"/>
                      <a:pt x="13756" y="3754"/>
                    </a:cubicBezTo>
                    <a:cubicBezTo>
                      <a:pt x="13723" y="4141"/>
                      <a:pt x="13007" y="3984"/>
                      <a:pt x="12860" y="4290"/>
                    </a:cubicBezTo>
                    <a:cubicBezTo>
                      <a:pt x="12873" y="4293"/>
                      <a:pt x="12887" y="4295"/>
                      <a:pt x="12901" y="4295"/>
                    </a:cubicBezTo>
                    <a:cubicBezTo>
                      <a:pt x="12989" y="4295"/>
                      <a:pt x="13091" y="4241"/>
                      <a:pt x="13171" y="4241"/>
                    </a:cubicBezTo>
                    <a:cubicBezTo>
                      <a:pt x="13188" y="4241"/>
                      <a:pt x="13205" y="4244"/>
                      <a:pt x="13220" y="4250"/>
                    </a:cubicBezTo>
                    <a:cubicBezTo>
                      <a:pt x="13297" y="4281"/>
                      <a:pt x="13370" y="4450"/>
                      <a:pt x="13396" y="4521"/>
                    </a:cubicBezTo>
                    <a:cubicBezTo>
                      <a:pt x="13464" y="4693"/>
                      <a:pt x="13460" y="4880"/>
                      <a:pt x="13336" y="5026"/>
                    </a:cubicBezTo>
                    <a:cubicBezTo>
                      <a:pt x="13258" y="5124"/>
                      <a:pt x="13149" y="5146"/>
                      <a:pt x="13033" y="5146"/>
                    </a:cubicBezTo>
                    <a:cubicBezTo>
                      <a:pt x="12948" y="5146"/>
                      <a:pt x="12859" y="5134"/>
                      <a:pt x="12774" y="5133"/>
                    </a:cubicBezTo>
                    <a:cubicBezTo>
                      <a:pt x="12505" y="5126"/>
                      <a:pt x="12234" y="5120"/>
                      <a:pt x="11965" y="5113"/>
                    </a:cubicBezTo>
                    <a:cubicBezTo>
                      <a:pt x="11633" y="5106"/>
                      <a:pt x="11299" y="5106"/>
                      <a:pt x="10966" y="5106"/>
                    </a:cubicBezTo>
                    <a:cubicBezTo>
                      <a:pt x="10900" y="5106"/>
                      <a:pt x="10834" y="5106"/>
                      <a:pt x="10768" y="5106"/>
                    </a:cubicBezTo>
                    <a:cubicBezTo>
                      <a:pt x="10135" y="5106"/>
                      <a:pt x="9502" y="5104"/>
                      <a:pt x="8871" y="5063"/>
                    </a:cubicBezTo>
                    <a:cubicBezTo>
                      <a:pt x="9064" y="4813"/>
                      <a:pt x="9261" y="4600"/>
                      <a:pt x="9374" y="4298"/>
                    </a:cubicBezTo>
                    <a:cubicBezTo>
                      <a:pt x="9497" y="3971"/>
                      <a:pt x="9551" y="3608"/>
                      <a:pt x="9557" y="3259"/>
                    </a:cubicBezTo>
                    <a:cubicBezTo>
                      <a:pt x="9563" y="2859"/>
                      <a:pt x="9488" y="2483"/>
                      <a:pt x="9324" y="2120"/>
                    </a:cubicBezTo>
                    <a:cubicBezTo>
                      <a:pt x="9197" y="1850"/>
                      <a:pt x="9044" y="1496"/>
                      <a:pt x="8748" y="1377"/>
                    </a:cubicBezTo>
                    <a:cubicBezTo>
                      <a:pt x="8758" y="1364"/>
                      <a:pt x="8768" y="1347"/>
                      <a:pt x="8778" y="1333"/>
                    </a:cubicBezTo>
                    <a:close/>
                    <a:moveTo>
                      <a:pt x="9968" y="5245"/>
                    </a:moveTo>
                    <a:cubicBezTo>
                      <a:pt x="10063" y="5245"/>
                      <a:pt x="10164" y="5257"/>
                      <a:pt x="10236" y="5257"/>
                    </a:cubicBezTo>
                    <a:cubicBezTo>
                      <a:pt x="9660" y="5612"/>
                      <a:pt x="9440" y="6442"/>
                      <a:pt x="9417" y="7081"/>
                    </a:cubicBezTo>
                    <a:cubicBezTo>
                      <a:pt x="9398" y="7565"/>
                      <a:pt x="9524" y="8565"/>
                      <a:pt x="10177" y="8565"/>
                    </a:cubicBezTo>
                    <a:cubicBezTo>
                      <a:pt x="10217" y="8565"/>
                      <a:pt x="10259" y="8561"/>
                      <a:pt x="10303" y="8553"/>
                    </a:cubicBezTo>
                    <a:cubicBezTo>
                      <a:pt x="10972" y="8437"/>
                      <a:pt x="11052" y="7284"/>
                      <a:pt x="10842" y="6795"/>
                    </a:cubicBezTo>
                    <a:cubicBezTo>
                      <a:pt x="10737" y="6554"/>
                      <a:pt x="10619" y="6459"/>
                      <a:pt x="10507" y="6459"/>
                    </a:cubicBezTo>
                    <a:cubicBezTo>
                      <a:pt x="10122" y="6459"/>
                      <a:pt x="9797" y="7564"/>
                      <a:pt x="10230" y="7624"/>
                    </a:cubicBezTo>
                    <a:cubicBezTo>
                      <a:pt x="10210" y="7347"/>
                      <a:pt x="10143" y="6968"/>
                      <a:pt x="10353" y="6741"/>
                    </a:cubicBezTo>
                    <a:cubicBezTo>
                      <a:pt x="10404" y="6687"/>
                      <a:pt x="10450" y="6664"/>
                      <a:pt x="10492" y="6664"/>
                    </a:cubicBezTo>
                    <a:cubicBezTo>
                      <a:pt x="10677" y="6664"/>
                      <a:pt x="10773" y="7119"/>
                      <a:pt x="10776" y="7275"/>
                    </a:cubicBezTo>
                    <a:cubicBezTo>
                      <a:pt x="10781" y="7606"/>
                      <a:pt x="10606" y="8397"/>
                      <a:pt x="10211" y="8397"/>
                    </a:cubicBezTo>
                    <a:cubicBezTo>
                      <a:pt x="10125" y="8397"/>
                      <a:pt x="10030" y="8360"/>
                      <a:pt x="9923" y="8274"/>
                    </a:cubicBezTo>
                    <a:cubicBezTo>
                      <a:pt x="9488" y="7923"/>
                      <a:pt x="9543" y="7124"/>
                      <a:pt x="9647" y="6642"/>
                    </a:cubicBezTo>
                    <a:cubicBezTo>
                      <a:pt x="9750" y="6148"/>
                      <a:pt x="9957" y="5416"/>
                      <a:pt x="10566" y="5366"/>
                    </a:cubicBezTo>
                    <a:cubicBezTo>
                      <a:pt x="10576" y="5365"/>
                      <a:pt x="10585" y="5365"/>
                      <a:pt x="10595" y="5365"/>
                    </a:cubicBezTo>
                    <a:cubicBezTo>
                      <a:pt x="10852" y="5365"/>
                      <a:pt x="11037" y="5667"/>
                      <a:pt x="11159" y="5869"/>
                    </a:cubicBezTo>
                    <a:cubicBezTo>
                      <a:pt x="11299" y="6102"/>
                      <a:pt x="11355" y="6348"/>
                      <a:pt x="11386" y="6618"/>
                    </a:cubicBezTo>
                    <a:cubicBezTo>
                      <a:pt x="11455" y="7204"/>
                      <a:pt x="11452" y="7860"/>
                      <a:pt x="11209" y="8409"/>
                    </a:cubicBezTo>
                    <a:cubicBezTo>
                      <a:pt x="11015" y="8846"/>
                      <a:pt x="10590" y="9304"/>
                      <a:pt x="10079" y="9304"/>
                    </a:cubicBezTo>
                    <a:cubicBezTo>
                      <a:pt x="10063" y="9304"/>
                      <a:pt x="10047" y="9303"/>
                      <a:pt x="10030" y="9302"/>
                    </a:cubicBezTo>
                    <a:cubicBezTo>
                      <a:pt x="9457" y="9269"/>
                      <a:pt x="9251" y="8526"/>
                      <a:pt x="9134" y="8074"/>
                    </a:cubicBezTo>
                    <a:cubicBezTo>
                      <a:pt x="8984" y="7487"/>
                      <a:pt x="8978" y="6865"/>
                      <a:pt x="9161" y="6285"/>
                    </a:cubicBezTo>
                    <a:cubicBezTo>
                      <a:pt x="9251" y="5999"/>
                      <a:pt x="9374" y="5716"/>
                      <a:pt x="9571" y="5486"/>
                    </a:cubicBezTo>
                    <a:cubicBezTo>
                      <a:pt x="9627" y="5423"/>
                      <a:pt x="9700" y="5306"/>
                      <a:pt x="9780" y="5273"/>
                    </a:cubicBezTo>
                    <a:cubicBezTo>
                      <a:pt x="9831" y="5252"/>
                      <a:pt x="9898" y="5245"/>
                      <a:pt x="9968" y="5245"/>
                    </a:cubicBezTo>
                    <a:close/>
                    <a:moveTo>
                      <a:pt x="10916" y="5280"/>
                    </a:moveTo>
                    <a:cubicBezTo>
                      <a:pt x="11678" y="5280"/>
                      <a:pt x="12445" y="5286"/>
                      <a:pt x="13207" y="5323"/>
                    </a:cubicBezTo>
                    <a:cubicBezTo>
                      <a:pt x="13883" y="5352"/>
                      <a:pt x="14502" y="5386"/>
                      <a:pt x="15155" y="5596"/>
                    </a:cubicBezTo>
                    <a:cubicBezTo>
                      <a:pt x="15528" y="5716"/>
                      <a:pt x="16590" y="6022"/>
                      <a:pt x="16293" y="6618"/>
                    </a:cubicBezTo>
                    <a:cubicBezTo>
                      <a:pt x="16167" y="6871"/>
                      <a:pt x="15837" y="7011"/>
                      <a:pt x="15654" y="7221"/>
                    </a:cubicBezTo>
                    <a:cubicBezTo>
                      <a:pt x="15521" y="7367"/>
                      <a:pt x="15205" y="7824"/>
                      <a:pt x="15378" y="8014"/>
                    </a:cubicBezTo>
                    <a:cubicBezTo>
                      <a:pt x="15534" y="7857"/>
                      <a:pt x="15545" y="7610"/>
                      <a:pt x="15701" y="7450"/>
                    </a:cubicBezTo>
                    <a:cubicBezTo>
                      <a:pt x="16184" y="7644"/>
                      <a:pt x="16986" y="8237"/>
                      <a:pt x="16490" y="8813"/>
                    </a:cubicBezTo>
                    <a:cubicBezTo>
                      <a:pt x="16176" y="9181"/>
                      <a:pt x="15664" y="9243"/>
                      <a:pt x="15187" y="9243"/>
                    </a:cubicBezTo>
                    <a:cubicBezTo>
                      <a:pt x="15042" y="9243"/>
                      <a:pt x="14900" y="9237"/>
                      <a:pt x="14769" y="9233"/>
                    </a:cubicBezTo>
                    <a:cubicBezTo>
                      <a:pt x="14596" y="9226"/>
                      <a:pt x="14423" y="9224"/>
                      <a:pt x="14250" y="9224"/>
                    </a:cubicBezTo>
                    <a:cubicBezTo>
                      <a:pt x="13732" y="9224"/>
                      <a:pt x="13215" y="9246"/>
                      <a:pt x="12698" y="9246"/>
                    </a:cubicBezTo>
                    <a:cubicBezTo>
                      <a:pt x="12672" y="9246"/>
                      <a:pt x="12646" y="9245"/>
                      <a:pt x="12620" y="9245"/>
                    </a:cubicBezTo>
                    <a:cubicBezTo>
                      <a:pt x="12115" y="9245"/>
                      <a:pt x="11598" y="9314"/>
                      <a:pt x="11090" y="9314"/>
                    </a:cubicBezTo>
                    <a:cubicBezTo>
                      <a:pt x="10952" y="9314"/>
                      <a:pt x="10815" y="9309"/>
                      <a:pt x="10679" y="9296"/>
                    </a:cubicBezTo>
                    <a:cubicBezTo>
                      <a:pt x="10916" y="9056"/>
                      <a:pt x="11155" y="8896"/>
                      <a:pt x="11312" y="8580"/>
                    </a:cubicBezTo>
                    <a:cubicBezTo>
                      <a:pt x="11482" y="8240"/>
                      <a:pt x="11558" y="7857"/>
                      <a:pt x="11585" y="7481"/>
                    </a:cubicBezTo>
                    <a:cubicBezTo>
                      <a:pt x="11615" y="7058"/>
                      <a:pt x="11575" y="6642"/>
                      <a:pt x="11486" y="6228"/>
                    </a:cubicBezTo>
                    <a:cubicBezTo>
                      <a:pt x="11398" y="5839"/>
                      <a:pt x="11166" y="5579"/>
                      <a:pt x="10916" y="5280"/>
                    </a:cubicBezTo>
                    <a:close/>
                    <a:moveTo>
                      <a:pt x="5834" y="5253"/>
                    </a:moveTo>
                    <a:lnTo>
                      <a:pt x="5834" y="5253"/>
                    </a:lnTo>
                    <a:cubicBezTo>
                      <a:pt x="5761" y="5412"/>
                      <a:pt x="5587" y="5546"/>
                      <a:pt x="5495" y="5699"/>
                    </a:cubicBezTo>
                    <a:cubicBezTo>
                      <a:pt x="5404" y="5839"/>
                      <a:pt x="5335" y="5985"/>
                      <a:pt x="5278" y="6142"/>
                    </a:cubicBezTo>
                    <a:cubicBezTo>
                      <a:pt x="5155" y="6488"/>
                      <a:pt x="5102" y="6868"/>
                      <a:pt x="5112" y="7235"/>
                    </a:cubicBezTo>
                    <a:cubicBezTo>
                      <a:pt x="5121" y="7747"/>
                      <a:pt x="5360" y="8696"/>
                      <a:pt x="5986" y="8696"/>
                    </a:cubicBezTo>
                    <a:cubicBezTo>
                      <a:pt x="6055" y="8696"/>
                      <a:pt x="6129" y="8684"/>
                      <a:pt x="6207" y="8660"/>
                    </a:cubicBezTo>
                    <a:cubicBezTo>
                      <a:pt x="6920" y="8440"/>
                      <a:pt x="7023" y="7218"/>
                      <a:pt x="6737" y="6651"/>
                    </a:cubicBezTo>
                    <a:cubicBezTo>
                      <a:pt x="6653" y="6483"/>
                      <a:pt x="6506" y="6394"/>
                      <a:pt x="6352" y="6394"/>
                    </a:cubicBezTo>
                    <a:cubicBezTo>
                      <a:pt x="6238" y="6394"/>
                      <a:pt x="6120" y="6443"/>
                      <a:pt x="6021" y="6545"/>
                    </a:cubicBezTo>
                    <a:cubicBezTo>
                      <a:pt x="5854" y="6718"/>
                      <a:pt x="5799" y="7424"/>
                      <a:pt x="5963" y="7424"/>
                    </a:cubicBezTo>
                    <a:cubicBezTo>
                      <a:pt x="5970" y="7424"/>
                      <a:pt x="5977" y="7423"/>
                      <a:pt x="5984" y="7421"/>
                    </a:cubicBezTo>
                    <a:cubicBezTo>
                      <a:pt x="6174" y="7361"/>
                      <a:pt x="5934" y="6638"/>
                      <a:pt x="6300" y="6562"/>
                    </a:cubicBezTo>
                    <a:cubicBezTo>
                      <a:pt x="6320" y="6558"/>
                      <a:pt x="6338" y="6556"/>
                      <a:pt x="6355" y="6556"/>
                    </a:cubicBezTo>
                    <a:cubicBezTo>
                      <a:pt x="6622" y="6556"/>
                      <a:pt x="6681" y="7008"/>
                      <a:pt x="6697" y="7204"/>
                    </a:cubicBezTo>
                    <a:cubicBezTo>
                      <a:pt x="6726" y="7580"/>
                      <a:pt x="6554" y="8532"/>
                      <a:pt x="6045" y="8532"/>
                    </a:cubicBezTo>
                    <a:cubicBezTo>
                      <a:pt x="5977" y="8532"/>
                      <a:pt x="5902" y="8515"/>
                      <a:pt x="5821" y="8477"/>
                    </a:cubicBezTo>
                    <a:cubicBezTo>
                      <a:pt x="5295" y="8226"/>
                      <a:pt x="5248" y="7378"/>
                      <a:pt x="5285" y="6888"/>
                    </a:cubicBezTo>
                    <a:cubicBezTo>
                      <a:pt x="5325" y="6348"/>
                      <a:pt x="5535" y="5666"/>
                      <a:pt x="6014" y="5356"/>
                    </a:cubicBezTo>
                    <a:cubicBezTo>
                      <a:pt x="6101" y="5301"/>
                      <a:pt x="6188" y="5276"/>
                      <a:pt x="6274" y="5276"/>
                    </a:cubicBezTo>
                    <a:cubicBezTo>
                      <a:pt x="6681" y="5276"/>
                      <a:pt x="7058" y="5821"/>
                      <a:pt x="7190" y="6148"/>
                    </a:cubicBezTo>
                    <a:cubicBezTo>
                      <a:pt x="7426" y="6718"/>
                      <a:pt x="7473" y="7478"/>
                      <a:pt x="7303" y="8074"/>
                    </a:cubicBezTo>
                    <a:cubicBezTo>
                      <a:pt x="7166" y="8560"/>
                      <a:pt x="6703" y="9199"/>
                      <a:pt x="6180" y="9305"/>
                    </a:cubicBezTo>
                    <a:cubicBezTo>
                      <a:pt x="6112" y="9319"/>
                      <a:pt x="6045" y="9325"/>
                      <a:pt x="5980" y="9325"/>
                    </a:cubicBezTo>
                    <a:cubicBezTo>
                      <a:pt x="5497" y="9325"/>
                      <a:pt x="5114" y="8971"/>
                      <a:pt x="4959" y="8509"/>
                    </a:cubicBezTo>
                    <a:cubicBezTo>
                      <a:pt x="4752" y="7904"/>
                      <a:pt x="4725" y="7191"/>
                      <a:pt x="4855" y="6568"/>
                    </a:cubicBezTo>
                    <a:cubicBezTo>
                      <a:pt x="4919" y="6268"/>
                      <a:pt x="5015" y="5976"/>
                      <a:pt x="5188" y="5723"/>
                    </a:cubicBezTo>
                    <a:cubicBezTo>
                      <a:pt x="5281" y="5589"/>
                      <a:pt x="5395" y="5463"/>
                      <a:pt x="5518" y="5356"/>
                    </a:cubicBezTo>
                    <a:cubicBezTo>
                      <a:pt x="5641" y="5246"/>
                      <a:pt x="5671" y="5257"/>
                      <a:pt x="5834" y="5253"/>
                    </a:cubicBezTo>
                    <a:close/>
                    <a:moveTo>
                      <a:pt x="6694" y="5213"/>
                    </a:moveTo>
                    <a:lnTo>
                      <a:pt x="6694" y="5213"/>
                    </a:lnTo>
                    <a:cubicBezTo>
                      <a:pt x="7642" y="5223"/>
                      <a:pt x="8595" y="5237"/>
                      <a:pt x="9543" y="5249"/>
                    </a:cubicBezTo>
                    <a:cubicBezTo>
                      <a:pt x="9121" y="5866"/>
                      <a:pt x="8841" y="6479"/>
                      <a:pt x="8851" y="7244"/>
                    </a:cubicBezTo>
                    <a:cubicBezTo>
                      <a:pt x="8861" y="7994"/>
                      <a:pt x="9074" y="8769"/>
                      <a:pt x="9577" y="9332"/>
                    </a:cubicBezTo>
                    <a:cubicBezTo>
                      <a:pt x="9381" y="9369"/>
                      <a:pt x="9173" y="9379"/>
                      <a:pt x="8962" y="9379"/>
                    </a:cubicBezTo>
                    <a:cubicBezTo>
                      <a:pt x="8669" y="9379"/>
                      <a:pt x="8371" y="9359"/>
                      <a:pt x="8092" y="9359"/>
                    </a:cubicBezTo>
                    <a:cubicBezTo>
                      <a:pt x="7837" y="9360"/>
                      <a:pt x="7582" y="9364"/>
                      <a:pt x="7328" y="9364"/>
                    </a:cubicBezTo>
                    <a:cubicBezTo>
                      <a:pt x="7074" y="9364"/>
                      <a:pt x="6820" y="9360"/>
                      <a:pt x="6567" y="9348"/>
                    </a:cubicBezTo>
                    <a:cubicBezTo>
                      <a:pt x="6860" y="9093"/>
                      <a:pt x="7136" y="8813"/>
                      <a:pt x="7319" y="8463"/>
                    </a:cubicBezTo>
                    <a:cubicBezTo>
                      <a:pt x="7516" y="8100"/>
                      <a:pt x="7546" y="7674"/>
                      <a:pt x="7546" y="7264"/>
                    </a:cubicBezTo>
                    <a:cubicBezTo>
                      <a:pt x="7546" y="6838"/>
                      <a:pt x="7486" y="6399"/>
                      <a:pt x="7310" y="6005"/>
                    </a:cubicBezTo>
                    <a:cubicBezTo>
                      <a:pt x="7239" y="5856"/>
                      <a:pt x="7156" y="5712"/>
                      <a:pt x="7050" y="5586"/>
                    </a:cubicBezTo>
                    <a:cubicBezTo>
                      <a:pt x="6996" y="5520"/>
                      <a:pt x="6674" y="5277"/>
                      <a:pt x="6694" y="5213"/>
                    </a:cubicBezTo>
                    <a:close/>
                    <a:moveTo>
                      <a:pt x="1443" y="5499"/>
                    </a:moveTo>
                    <a:cubicBezTo>
                      <a:pt x="2056" y="5499"/>
                      <a:pt x="2661" y="6104"/>
                      <a:pt x="2861" y="6682"/>
                    </a:cubicBezTo>
                    <a:cubicBezTo>
                      <a:pt x="3044" y="7204"/>
                      <a:pt x="3074" y="7774"/>
                      <a:pt x="2987" y="8320"/>
                    </a:cubicBezTo>
                    <a:cubicBezTo>
                      <a:pt x="2921" y="8736"/>
                      <a:pt x="2781" y="9173"/>
                      <a:pt x="2368" y="9356"/>
                    </a:cubicBezTo>
                    <a:cubicBezTo>
                      <a:pt x="2211" y="9425"/>
                      <a:pt x="2035" y="9459"/>
                      <a:pt x="1859" y="9459"/>
                    </a:cubicBezTo>
                    <a:cubicBezTo>
                      <a:pt x="1630" y="9459"/>
                      <a:pt x="1399" y="9401"/>
                      <a:pt x="1209" y="9289"/>
                    </a:cubicBezTo>
                    <a:cubicBezTo>
                      <a:pt x="1072" y="9205"/>
                      <a:pt x="303" y="8409"/>
                      <a:pt x="486" y="8270"/>
                    </a:cubicBezTo>
                    <a:lnTo>
                      <a:pt x="486" y="8270"/>
                    </a:lnTo>
                    <a:cubicBezTo>
                      <a:pt x="712" y="8554"/>
                      <a:pt x="1099" y="8700"/>
                      <a:pt x="1472" y="8700"/>
                    </a:cubicBezTo>
                    <a:cubicBezTo>
                      <a:pt x="1632" y="8700"/>
                      <a:pt x="1790" y="8673"/>
                      <a:pt x="1931" y="8620"/>
                    </a:cubicBezTo>
                    <a:cubicBezTo>
                      <a:pt x="2487" y="8409"/>
                      <a:pt x="2587" y="7804"/>
                      <a:pt x="2504" y="7267"/>
                    </a:cubicBezTo>
                    <a:cubicBezTo>
                      <a:pt x="2431" y="6791"/>
                      <a:pt x="2195" y="6165"/>
                      <a:pt x="1655" y="6076"/>
                    </a:cubicBezTo>
                    <a:cubicBezTo>
                      <a:pt x="1615" y="6069"/>
                      <a:pt x="1574" y="6066"/>
                      <a:pt x="1535" y="6066"/>
                    </a:cubicBezTo>
                    <a:cubicBezTo>
                      <a:pt x="1112" y="6066"/>
                      <a:pt x="753" y="6423"/>
                      <a:pt x="683" y="6831"/>
                    </a:cubicBezTo>
                    <a:cubicBezTo>
                      <a:pt x="617" y="7204"/>
                      <a:pt x="772" y="7670"/>
                      <a:pt x="1142" y="7820"/>
                    </a:cubicBezTo>
                    <a:cubicBezTo>
                      <a:pt x="1214" y="7849"/>
                      <a:pt x="1313" y="7871"/>
                      <a:pt x="1409" y="7871"/>
                    </a:cubicBezTo>
                    <a:cubicBezTo>
                      <a:pt x="1523" y="7871"/>
                      <a:pt x="1634" y="7841"/>
                      <a:pt x="1695" y="7754"/>
                    </a:cubicBezTo>
                    <a:cubicBezTo>
                      <a:pt x="1788" y="7617"/>
                      <a:pt x="1722" y="7298"/>
                      <a:pt x="1659" y="7158"/>
                    </a:cubicBezTo>
                    <a:cubicBezTo>
                      <a:pt x="1638" y="7111"/>
                      <a:pt x="1583" y="6998"/>
                      <a:pt x="1518" y="6998"/>
                    </a:cubicBezTo>
                    <a:cubicBezTo>
                      <a:pt x="1509" y="6998"/>
                      <a:pt x="1501" y="7000"/>
                      <a:pt x="1492" y="7004"/>
                    </a:cubicBezTo>
                    <a:cubicBezTo>
                      <a:pt x="1422" y="7038"/>
                      <a:pt x="1505" y="7201"/>
                      <a:pt x="1519" y="7251"/>
                    </a:cubicBezTo>
                    <a:cubicBezTo>
                      <a:pt x="1567" y="7449"/>
                      <a:pt x="1657" y="7691"/>
                      <a:pt x="1394" y="7691"/>
                    </a:cubicBezTo>
                    <a:cubicBezTo>
                      <a:pt x="1387" y="7691"/>
                      <a:pt x="1379" y="7690"/>
                      <a:pt x="1372" y="7690"/>
                    </a:cubicBezTo>
                    <a:cubicBezTo>
                      <a:pt x="936" y="7674"/>
                      <a:pt x="763" y="7131"/>
                      <a:pt x="869" y="6771"/>
                    </a:cubicBezTo>
                    <a:cubicBezTo>
                      <a:pt x="954" y="6484"/>
                      <a:pt x="1242" y="6239"/>
                      <a:pt x="1543" y="6239"/>
                    </a:cubicBezTo>
                    <a:cubicBezTo>
                      <a:pt x="1608" y="6239"/>
                      <a:pt x="1674" y="6251"/>
                      <a:pt x="1739" y="6276"/>
                    </a:cubicBezTo>
                    <a:cubicBezTo>
                      <a:pt x="2158" y="6435"/>
                      <a:pt x="2328" y="7044"/>
                      <a:pt x="2355" y="7444"/>
                    </a:cubicBezTo>
                    <a:cubicBezTo>
                      <a:pt x="2375" y="7797"/>
                      <a:pt x="2331" y="8234"/>
                      <a:pt x="1982" y="8409"/>
                    </a:cubicBezTo>
                    <a:cubicBezTo>
                      <a:pt x="1833" y="8487"/>
                      <a:pt x="1657" y="8524"/>
                      <a:pt x="1478" y="8524"/>
                    </a:cubicBezTo>
                    <a:cubicBezTo>
                      <a:pt x="1217" y="8524"/>
                      <a:pt x="951" y="8444"/>
                      <a:pt x="760" y="8290"/>
                    </a:cubicBezTo>
                    <a:cubicBezTo>
                      <a:pt x="0" y="7687"/>
                      <a:pt x="130" y="6391"/>
                      <a:pt x="783" y="5776"/>
                    </a:cubicBezTo>
                    <a:cubicBezTo>
                      <a:pt x="991" y="5581"/>
                      <a:pt x="1217" y="5499"/>
                      <a:pt x="1443" y="5499"/>
                    </a:cubicBezTo>
                    <a:close/>
                    <a:moveTo>
                      <a:pt x="5384" y="5243"/>
                    </a:moveTo>
                    <a:lnTo>
                      <a:pt x="5384" y="5243"/>
                    </a:lnTo>
                    <a:cubicBezTo>
                      <a:pt x="5288" y="5392"/>
                      <a:pt x="5142" y="5500"/>
                      <a:pt x="5045" y="5652"/>
                    </a:cubicBezTo>
                    <a:cubicBezTo>
                      <a:pt x="4948" y="5799"/>
                      <a:pt x="4875" y="5962"/>
                      <a:pt x="4815" y="6129"/>
                    </a:cubicBezTo>
                    <a:cubicBezTo>
                      <a:pt x="4676" y="6515"/>
                      <a:pt x="4612" y="6928"/>
                      <a:pt x="4616" y="7338"/>
                    </a:cubicBezTo>
                    <a:cubicBezTo>
                      <a:pt x="4619" y="7747"/>
                      <a:pt x="4676" y="8186"/>
                      <a:pt x="4802" y="8576"/>
                    </a:cubicBezTo>
                    <a:cubicBezTo>
                      <a:pt x="4919" y="8929"/>
                      <a:pt x="5135" y="9145"/>
                      <a:pt x="5421" y="9368"/>
                    </a:cubicBezTo>
                    <a:cubicBezTo>
                      <a:pt x="4456" y="9388"/>
                      <a:pt x="3486" y="9382"/>
                      <a:pt x="2524" y="9492"/>
                    </a:cubicBezTo>
                    <a:cubicBezTo>
                      <a:pt x="2827" y="9249"/>
                      <a:pt x="3034" y="8993"/>
                      <a:pt x="3114" y="8600"/>
                    </a:cubicBezTo>
                    <a:cubicBezTo>
                      <a:pt x="3197" y="8183"/>
                      <a:pt x="3237" y="7734"/>
                      <a:pt x="3190" y="7311"/>
                    </a:cubicBezTo>
                    <a:cubicBezTo>
                      <a:pt x="3144" y="6905"/>
                      <a:pt x="3017" y="6479"/>
                      <a:pt x="2794" y="6132"/>
                    </a:cubicBezTo>
                    <a:cubicBezTo>
                      <a:pt x="2587" y="5812"/>
                      <a:pt x="2291" y="5676"/>
                      <a:pt x="2015" y="5440"/>
                    </a:cubicBezTo>
                    <a:cubicBezTo>
                      <a:pt x="3130" y="5283"/>
                      <a:pt x="4259" y="5297"/>
                      <a:pt x="5384" y="5243"/>
                    </a:cubicBezTo>
                    <a:close/>
                    <a:moveTo>
                      <a:pt x="13514" y="1"/>
                    </a:moveTo>
                    <a:cubicBezTo>
                      <a:pt x="13346" y="1"/>
                      <a:pt x="13171" y="54"/>
                      <a:pt x="13030" y="131"/>
                    </a:cubicBezTo>
                    <a:cubicBezTo>
                      <a:pt x="12717" y="305"/>
                      <a:pt x="12548" y="617"/>
                      <a:pt x="12434" y="944"/>
                    </a:cubicBezTo>
                    <a:cubicBezTo>
                      <a:pt x="12387" y="1081"/>
                      <a:pt x="12268" y="1894"/>
                      <a:pt x="12031" y="1894"/>
                    </a:cubicBezTo>
                    <a:cubicBezTo>
                      <a:pt x="12021" y="1894"/>
                      <a:pt x="12011" y="1893"/>
                      <a:pt x="12001" y="1890"/>
                    </a:cubicBezTo>
                    <a:cubicBezTo>
                      <a:pt x="11861" y="1850"/>
                      <a:pt x="11925" y="1504"/>
                      <a:pt x="11912" y="1396"/>
                    </a:cubicBezTo>
                    <a:cubicBezTo>
                      <a:pt x="11898" y="1257"/>
                      <a:pt x="11858" y="1107"/>
                      <a:pt x="11728" y="1030"/>
                    </a:cubicBezTo>
                    <a:cubicBezTo>
                      <a:pt x="11673" y="997"/>
                      <a:pt x="11619" y="983"/>
                      <a:pt x="11566" y="983"/>
                    </a:cubicBezTo>
                    <a:cubicBezTo>
                      <a:pt x="11325" y="983"/>
                      <a:pt x="11126" y="1292"/>
                      <a:pt x="11036" y="1487"/>
                    </a:cubicBezTo>
                    <a:cubicBezTo>
                      <a:pt x="10992" y="1575"/>
                      <a:pt x="10966" y="1602"/>
                      <a:pt x="10922" y="1602"/>
                    </a:cubicBezTo>
                    <a:cubicBezTo>
                      <a:pt x="10888" y="1602"/>
                      <a:pt x="10844" y="1586"/>
                      <a:pt x="10773" y="1570"/>
                    </a:cubicBezTo>
                    <a:cubicBezTo>
                      <a:pt x="10666" y="1547"/>
                      <a:pt x="10562" y="1524"/>
                      <a:pt x="10459" y="1504"/>
                    </a:cubicBezTo>
                    <a:cubicBezTo>
                      <a:pt x="10250" y="1456"/>
                      <a:pt x="10040" y="1413"/>
                      <a:pt x="9830" y="1370"/>
                    </a:cubicBezTo>
                    <a:cubicBezTo>
                      <a:pt x="9384" y="1277"/>
                      <a:pt x="8938" y="1181"/>
                      <a:pt x="8485" y="1121"/>
                    </a:cubicBezTo>
                    <a:cubicBezTo>
                      <a:pt x="8007" y="1055"/>
                      <a:pt x="7522" y="1030"/>
                      <a:pt x="7037" y="1030"/>
                    </a:cubicBezTo>
                    <a:cubicBezTo>
                      <a:pt x="6632" y="1030"/>
                      <a:pt x="6227" y="1048"/>
                      <a:pt x="5827" y="1074"/>
                    </a:cubicBezTo>
                    <a:cubicBezTo>
                      <a:pt x="5398" y="1104"/>
                      <a:pt x="4972" y="1167"/>
                      <a:pt x="4556" y="1277"/>
                    </a:cubicBezTo>
                    <a:cubicBezTo>
                      <a:pt x="4173" y="1381"/>
                      <a:pt x="3726" y="1490"/>
                      <a:pt x="3374" y="1670"/>
                    </a:cubicBezTo>
                    <a:cubicBezTo>
                      <a:pt x="2767" y="1986"/>
                      <a:pt x="2375" y="2732"/>
                      <a:pt x="2378" y="3402"/>
                    </a:cubicBezTo>
                    <a:cubicBezTo>
                      <a:pt x="2378" y="3738"/>
                      <a:pt x="2461" y="4084"/>
                      <a:pt x="2607" y="4387"/>
                    </a:cubicBezTo>
                    <a:cubicBezTo>
                      <a:pt x="2767" y="4713"/>
                      <a:pt x="3004" y="4907"/>
                      <a:pt x="3274" y="5137"/>
                    </a:cubicBezTo>
                    <a:cubicBezTo>
                      <a:pt x="3064" y="5209"/>
                      <a:pt x="2798" y="5197"/>
                      <a:pt x="2578" y="5217"/>
                    </a:cubicBezTo>
                    <a:cubicBezTo>
                      <a:pt x="2328" y="5237"/>
                      <a:pt x="2081" y="5260"/>
                      <a:pt x="1831" y="5283"/>
                    </a:cubicBezTo>
                    <a:cubicBezTo>
                      <a:pt x="1365" y="5323"/>
                      <a:pt x="966" y="5333"/>
                      <a:pt x="623" y="5689"/>
                    </a:cubicBezTo>
                    <a:cubicBezTo>
                      <a:pt x="7" y="6332"/>
                      <a:pt x="0" y="7151"/>
                      <a:pt x="193" y="7974"/>
                    </a:cubicBezTo>
                    <a:cubicBezTo>
                      <a:pt x="343" y="8620"/>
                      <a:pt x="740" y="9408"/>
                      <a:pt x="1448" y="9579"/>
                    </a:cubicBezTo>
                    <a:cubicBezTo>
                      <a:pt x="1715" y="9642"/>
                      <a:pt x="1991" y="9664"/>
                      <a:pt x="2271" y="9664"/>
                    </a:cubicBezTo>
                    <a:cubicBezTo>
                      <a:pt x="2797" y="9664"/>
                      <a:pt x="3335" y="9587"/>
                      <a:pt x="3846" y="9572"/>
                    </a:cubicBezTo>
                    <a:cubicBezTo>
                      <a:pt x="4772" y="9543"/>
                      <a:pt x="5698" y="9541"/>
                      <a:pt x="6624" y="9541"/>
                    </a:cubicBezTo>
                    <a:cubicBezTo>
                      <a:pt x="6778" y="9541"/>
                      <a:pt x="6932" y="9541"/>
                      <a:pt x="7086" y="9541"/>
                    </a:cubicBezTo>
                    <a:cubicBezTo>
                      <a:pt x="7818" y="9541"/>
                      <a:pt x="8549" y="9540"/>
                      <a:pt x="9281" y="9525"/>
                    </a:cubicBezTo>
                    <a:cubicBezTo>
                      <a:pt x="10766" y="9494"/>
                      <a:pt x="12259" y="9395"/>
                      <a:pt x="13746" y="9395"/>
                    </a:cubicBezTo>
                    <a:cubicBezTo>
                      <a:pt x="14006" y="9395"/>
                      <a:pt x="14266" y="9398"/>
                      <a:pt x="14526" y="9405"/>
                    </a:cubicBezTo>
                    <a:cubicBezTo>
                      <a:pt x="14717" y="9411"/>
                      <a:pt x="14935" y="9423"/>
                      <a:pt x="15159" y="9423"/>
                    </a:cubicBezTo>
                    <a:cubicBezTo>
                      <a:pt x="15751" y="9423"/>
                      <a:pt x="16386" y="9338"/>
                      <a:pt x="16700" y="8826"/>
                    </a:cubicBezTo>
                    <a:cubicBezTo>
                      <a:pt x="17129" y="8134"/>
                      <a:pt x="16337" y="7557"/>
                      <a:pt x="15797" y="7307"/>
                    </a:cubicBezTo>
                    <a:cubicBezTo>
                      <a:pt x="16054" y="7091"/>
                      <a:pt x="16453" y="6865"/>
                      <a:pt x="16496" y="6502"/>
                    </a:cubicBezTo>
                    <a:cubicBezTo>
                      <a:pt x="16540" y="6129"/>
                      <a:pt x="16241" y="5896"/>
                      <a:pt x="15951" y="5732"/>
                    </a:cubicBezTo>
                    <a:cubicBezTo>
                      <a:pt x="15188" y="5303"/>
                      <a:pt x="14323" y="5233"/>
                      <a:pt x="13476" y="5133"/>
                    </a:cubicBezTo>
                    <a:cubicBezTo>
                      <a:pt x="13699" y="4823"/>
                      <a:pt x="13616" y="4497"/>
                      <a:pt x="13407" y="4207"/>
                    </a:cubicBezTo>
                    <a:cubicBezTo>
                      <a:pt x="13783" y="4098"/>
                      <a:pt x="14053" y="3868"/>
                      <a:pt x="13833" y="3462"/>
                    </a:cubicBezTo>
                    <a:cubicBezTo>
                      <a:pt x="13759" y="3328"/>
                      <a:pt x="13726" y="3348"/>
                      <a:pt x="13819" y="3242"/>
                    </a:cubicBezTo>
                    <a:cubicBezTo>
                      <a:pt x="13873" y="3179"/>
                      <a:pt x="13946" y="3145"/>
                      <a:pt x="13986" y="3065"/>
                    </a:cubicBezTo>
                    <a:cubicBezTo>
                      <a:pt x="14063" y="2915"/>
                      <a:pt x="14029" y="2709"/>
                      <a:pt x="13906" y="2592"/>
                    </a:cubicBezTo>
                    <a:cubicBezTo>
                      <a:pt x="13832" y="2523"/>
                      <a:pt x="13764" y="2504"/>
                      <a:pt x="13694" y="2504"/>
                    </a:cubicBezTo>
                    <a:cubicBezTo>
                      <a:pt x="13608" y="2504"/>
                      <a:pt x="13521" y="2532"/>
                      <a:pt x="13419" y="2532"/>
                    </a:cubicBezTo>
                    <a:cubicBezTo>
                      <a:pt x="13416" y="2532"/>
                      <a:pt x="13413" y="2532"/>
                      <a:pt x="13410" y="2532"/>
                    </a:cubicBezTo>
                    <a:cubicBezTo>
                      <a:pt x="13140" y="2529"/>
                      <a:pt x="13367" y="2303"/>
                      <a:pt x="13476" y="2206"/>
                    </a:cubicBezTo>
                    <a:cubicBezTo>
                      <a:pt x="13786" y="1926"/>
                      <a:pt x="14029" y="1663"/>
                      <a:pt x="14143" y="1250"/>
                    </a:cubicBezTo>
                    <a:cubicBezTo>
                      <a:pt x="14246" y="887"/>
                      <a:pt x="14219" y="391"/>
                      <a:pt x="13906" y="131"/>
                    </a:cubicBezTo>
                    <a:cubicBezTo>
                      <a:pt x="13795" y="38"/>
                      <a:pt x="13657" y="1"/>
                      <a:pt x="135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66"/>
              <p:cNvSpPr/>
              <p:nvPr/>
            </p:nvSpPr>
            <p:spPr>
              <a:xfrm>
                <a:off x="-412079" y="2700412"/>
                <a:ext cx="31834" cy="23838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58" extrusionOk="0">
                    <a:moveTo>
                      <a:pt x="126" y="0"/>
                    </a:moveTo>
                    <a:cubicBezTo>
                      <a:pt x="66" y="0"/>
                      <a:pt x="1" y="47"/>
                      <a:pt x="40" y="114"/>
                    </a:cubicBezTo>
                    <a:cubicBezTo>
                      <a:pt x="58" y="143"/>
                      <a:pt x="89" y="157"/>
                      <a:pt x="119" y="157"/>
                    </a:cubicBezTo>
                    <a:cubicBezTo>
                      <a:pt x="164" y="157"/>
                      <a:pt x="208" y="127"/>
                      <a:pt x="210" y="74"/>
                    </a:cubicBezTo>
                    <a:cubicBezTo>
                      <a:pt x="208" y="22"/>
                      <a:pt x="168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6"/>
              <p:cNvSpPr/>
              <p:nvPr/>
            </p:nvSpPr>
            <p:spPr>
              <a:xfrm>
                <a:off x="-368479" y="2953109"/>
                <a:ext cx="44507" cy="294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95" extrusionOk="0">
                    <a:moveTo>
                      <a:pt x="151" y="1"/>
                    </a:moveTo>
                    <a:cubicBezTo>
                      <a:pt x="45" y="1"/>
                      <a:pt x="1" y="195"/>
                      <a:pt x="147" y="195"/>
                    </a:cubicBezTo>
                    <a:cubicBezTo>
                      <a:pt x="152" y="195"/>
                      <a:pt x="156" y="194"/>
                      <a:pt x="161" y="194"/>
                    </a:cubicBezTo>
                    <a:cubicBezTo>
                      <a:pt x="295" y="187"/>
                      <a:pt x="261" y="1"/>
                      <a:pt x="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6"/>
              <p:cNvSpPr/>
              <p:nvPr/>
            </p:nvSpPr>
            <p:spPr>
              <a:xfrm>
                <a:off x="-595229" y="2426745"/>
                <a:ext cx="29722" cy="25497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9" extrusionOk="0">
                    <a:moveTo>
                      <a:pt x="82" y="1"/>
                    </a:moveTo>
                    <a:cubicBezTo>
                      <a:pt x="49" y="1"/>
                      <a:pt x="20" y="21"/>
                      <a:pt x="12" y="70"/>
                    </a:cubicBezTo>
                    <a:cubicBezTo>
                      <a:pt x="0" y="144"/>
                      <a:pt x="31" y="169"/>
                      <a:pt x="72" y="169"/>
                    </a:cubicBezTo>
                    <a:cubicBezTo>
                      <a:pt x="111" y="169"/>
                      <a:pt x="161" y="146"/>
                      <a:pt x="192" y="123"/>
                    </a:cubicBezTo>
                    <a:cubicBezTo>
                      <a:pt x="196" y="53"/>
                      <a:pt x="135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66"/>
              <p:cNvSpPr/>
              <p:nvPr/>
            </p:nvSpPr>
            <p:spPr>
              <a:xfrm>
                <a:off x="-785470" y="2206635"/>
                <a:ext cx="29873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01" extrusionOk="0">
                    <a:moveTo>
                      <a:pt x="92" y="1"/>
                    </a:moveTo>
                    <a:cubicBezTo>
                      <a:pt x="49" y="1"/>
                      <a:pt x="8" y="28"/>
                      <a:pt x="5" y="97"/>
                    </a:cubicBezTo>
                    <a:cubicBezTo>
                      <a:pt x="1" y="172"/>
                      <a:pt x="34" y="200"/>
                      <a:pt x="74" y="200"/>
                    </a:cubicBezTo>
                    <a:cubicBezTo>
                      <a:pt x="129" y="200"/>
                      <a:pt x="198" y="146"/>
                      <a:pt x="198" y="90"/>
                    </a:cubicBezTo>
                    <a:cubicBezTo>
                      <a:pt x="198" y="38"/>
                      <a:pt x="143" y="1"/>
                      <a:pt x="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6"/>
              <p:cNvSpPr/>
              <p:nvPr/>
            </p:nvSpPr>
            <p:spPr>
              <a:xfrm>
                <a:off x="-848381" y="2150815"/>
                <a:ext cx="41037" cy="34399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28" extrusionOk="0">
                    <a:moveTo>
                      <a:pt x="129" y="1"/>
                    </a:moveTo>
                    <a:cubicBezTo>
                      <a:pt x="1" y="1"/>
                      <a:pt x="3" y="227"/>
                      <a:pt x="120" y="227"/>
                    </a:cubicBezTo>
                    <a:cubicBezTo>
                      <a:pt x="133" y="227"/>
                      <a:pt x="149" y="224"/>
                      <a:pt x="165" y="217"/>
                    </a:cubicBezTo>
                    <a:cubicBezTo>
                      <a:pt x="268" y="173"/>
                      <a:pt x="272" y="1"/>
                      <a:pt x="1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66"/>
              <p:cNvSpPr/>
              <p:nvPr/>
            </p:nvSpPr>
            <p:spPr>
              <a:xfrm>
                <a:off x="-1795514" y="3000028"/>
                <a:ext cx="39529" cy="27308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81" extrusionOk="0">
                    <a:moveTo>
                      <a:pt x="129" y="0"/>
                    </a:moveTo>
                    <a:cubicBezTo>
                      <a:pt x="122" y="0"/>
                      <a:pt x="114" y="1"/>
                      <a:pt x="107" y="3"/>
                    </a:cubicBezTo>
                    <a:cubicBezTo>
                      <a:pt x="1" y="21"/>
                      <a:pt x="32" y="181"/>
                      <a:pt x="123" y="181"/>
                    </a:cubicBezTo>
                    <a:cubicBezTo>
                      <a:pt x="132" y="181"/>
                      <a:pt x="142" y="179"/>
                      <a:pt x="153" y="175"/>
                    </a:cubicBezTo>
                    <a:cubicBezTo>
                      <a:pt x="262" y="141"/>
                      <a:pt x="225" y="0"/>
                      <a:pt x="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66"/>
              <p:cNvSpPr/>
              <p:nvPr/>
            </p:nvSpPr>
            <p:spPr>
              <a:xfrm>
                <a:off x="-1779371" y="2834379"/>
                <a:ext cx="25950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2" extrusionOk="0">
                    <a:moveTo>
                      <a:pt x="77" y="1"/>
                    </a:moveTo>
                    <a:cubicBezTo>
                      <a:pt x="42" y="1"/>
                      <a:pt x="9" y="20"/>
                      <a:pt x="6" y="62"/>
                    </a:cubicBezTo>
                    <a:cubicBezTo>
                      <a:pt x="0" y="124"/>
                      <a:pt x="40" y="161"/>
                      <a:pt x="81" y="161"/>
                    </a:cubicBezTo>
                    <a:cubicBezTo>
                      <a:pt x="112" y="161"/>
                      <a:pt x="143" y="141"/>
                      <a:pt x="156" y="95"/>
                    </a:cubicBezTo>
                    <a:cubicBezTo>
                      <a:pt x="171" y="34"/>
                      <a:pt x="123" y="1"/>
                      <a:pt x="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6"/>
              <p:cNvSpPr/>
              <p:nvPr/>
            </p:nvSpPr>
            <p:spPr>
              <a:xfrm>
                <a:off x="-1122504" y="2852634"/>
                <a:ext cx="30929" cy="2655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76" extrusionOk="0">
                    <a:moveTo>
                      <a:pt x="92" y="1"/>
                    </a:moveTo>
                    <a:cubicBezTo>
                      <a:pt x="64" y="1"/>
                      <a:pt x="37" y="19"/>
                      <a:pt x="24" y="64"/>
                    </a:cubicBezTo>
                    <a:cubicBezTo>
                      <a:pt x="0" y="147"/>
                      <a:pt x="34" y="175"/>
                      <a:pt x="80" y="175"/>
                    </a:cubicBezTo>
                    <a:cubicBezTo>
                      <a:pt x="122" y="175"/>
                      <a:pt x="175" y="151"/>
                      <a:pt x="204" y="124"/>
                    </a:cubicBezTo>
                    <a:cubicBezTo>
                      <a:pt x="202" y="60"/>
                      <a:pt x="143" y="1"/>
                      <a:pt x="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6"/>
              <p:cNvSpPr/>
              <p:nvPr/>
            </p:nvSpPr>
            <p:spPr>
              <a:xfrm>
                <a:off x="-1152828" y="2736016"/>
                <a:ext cx="40886" cy="25648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70" extrusionOk="0">
                    <a:moveTo>
                      <a:pt x="140" y="1"/>
                    </a:moveTo>
                    <a:cubicBezTo>
                      <a:pt x="43" y="1"/>
                      <a:pt x="1" y="133"/>
                      <a:pt x="95" y="164"/>
                    </a:cubicBezTo>
                    <a:cubicBezTo>
                      <a:pt x="105" y="168"/>
                      <a:pt x="116" y="169"/>
                      <a:pt x="126" y="169"/>
                    </a:cubicBezTo>
                    <a:cubicBezTo>
                      <a:pt x="214" y="169"/>
                      <a:pt x="271" y="34"/>
                      <a:pt x="169" y="4"/>
                    </a:cubicBezTo>
                    <a:cubicBezTo>
                      <a:pt x="159" y="2"/>
                      <a:pt x="149" y="1"/>
                      <a:pt x="1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66"/>
              <p:cNvSpPr/>
              <p:nvPr/>
            </p:nvSpPr>
            <p:spPr>
              <a:xfrm>
                <a:off x="-1545681" y="2092581"/>
                <a:ext cx="33343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29" extrusionOk="0">
                    <a:moveTo>
                      <a:pt x="107" y="0"/>
                    </a:moveTo>
                    <a:cubicBezTo>
                      <a:pt x="55" y="0"/>
                      <a:pt x="4" y="36"/>
                      <a:pt x="2" y="110"/>
                    </a:cubicBezTo>
                    <a:cubicBezTo>
                      <a:pt x="0" y="189"/>
                      <a:pt x="57" y="229"/>
                      <a:pt x="113" y="229"/>
                    </a:cubicBezTo>
                    <a:cubicBezTo>
                      <a:pt x="166" y="229"/>
                      <a:pt x="218" y="193"/>
                      <a:pt x="218" y="120"/>
                    </a:cubicBezTo>
                    <a:cubicBezTo>
                      <a:pt x="220" y="41"/>
                      <a:pt x="163" y="0"/>
                      <a:pt x="1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6"/>
              <p:cNvSpPr/>
              <p:nvPr/>
            </p:nvSpPr>
            <p:spPr>
              <a:xfrm>
                <a:off x="-1529236" y="2201958"/>
                <a:ext cx="32890" cy="27006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9" extrusionOk="0">
                    <a:moveTo>
                      <a:pt x="112" y="1"/>
                    </a:moveTo>
                    <a:cubicBezTo>
                      <a:pt x="46" y="1"/>
                      <a:pt x="1" y="128"/>
                      <a:pt x="80" y="164"/>
                    </a:cubicBezTo>
                    <a:cubicBezTo>
                      <a:pt x="100" y="174"/>
                      <a:pt x="117" y="178"/>
                      <a:pt x="132" y="178"/>
                    </a:cubicBezTo>
                    <a:cubicBezTo>
                      <a:pt x="218" y="178"/>
                      <a:pt x="198" y="30"/>
                      <a:pt x="133" y="5"/>
                    </a:cubicBezTo>
                    <a:cubicBezTo>
                      <a:pt x="126" y="2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66"/>
              <p:cNvSpPr/>
              <p:nvPr/>
            </p:nvSpPr>
            <p:spPr>
              <a:xfrm>
                <a:off x="-1595025" y="1969259"/>
                <a:ext cx="172275" cy="356125"/>
              </a:xfrm>
              <a:custGeom>
                <a:avLst/>
                <a:gdLst/>
                <a:ahLst/>
                <a:cxnLst/>
                <a:rect l="l" t="t" r="r" b="b"/>
                <a:pathLst>
                  <a:path w="6891" h="14245" extrusionOk="0">
                    <a:moveTo>
                      <a:pt x="0" y="769"/>
                    </a:moveTo>
                    <a:cubicBezTo>
                      <a:pt x="1668" y="-130"/>
                      <a:pt x="5890" y="-546"/>
                      <a:pt x="5655" y="1334"/>
                    </a:cubicBezTo>
                    <a:cubicBezTo>
                      <a:pt x="5369" y="3617"/>
                      <a:pt x="-19" y="6035"/>
                      <a:pt x="1979" y="7177"/>
                    </a:cubicBezTo>
                    <a:cubicBezTo>
                      <a:pt x="3429" y="8006"/>
                      <a:pt x="6964" y="6546"/>
                      <a:pt x="6880" y="8214"/>
                    </a:cubicBezTo>
                    <a:cubicBezTo>
                      <a:pt x="6774" y="10308"/>
                      <a:pt x="3855" y="12549"/>
                      <a:pt x="5089" y="14245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3" name="Google Shape;2363;p66"/>
              <p:cNvSpPr/>
              <p:nvPr/>
            </p:nvSpPr>
            <p:spPr>
              <a:xfrm>
                <a:off x="-949475" y="2009675"/>
                <a:ext cx="157225" cy="381675"/>
              </a:xfrm>
              <a:custGeom>
                <a:avLst/>
                <a:gdLst/>
                <a:ahLst/>
                <a:cxnLst/>
                <a:rect l="l" t="t" r="r" b="b"/>
                <a:pathLst>
                  <a:path w="6289" h="15267" extrusionOk="0">
                    <a:moveTo>
                      <a:pt x="0" y="0"/>
                    </a:moveTo>
                    <a:cubicBezTo>
                      <a:pt x="2241" y="628"/>
                      <a:pt x="7180" y="1707"/>
                      <a:pt x="5937" y="3675"/>
                    </a:cubicBezTo>
                    <a:cubicBezTo>
                      <a:pt x="5129" y="4954"/>
                      <a:pt x="3147" y="5572"/>
                      <a:pt x="2922" y="7068"/>
                    </a:cubicBezTo>
                    <a:cubicBezTo>
                      <a:pt x="2713" y="8460"/>
                      <a:pt x="5857" y="8347"/>
                      <a:pt x="6220" y="9707"/>
                    </a:cubicBezTo>
                    <a:cubicBezTo>
                      <a:pt x="6713" y="11555"/>
                      <a:pt x="3711" y="13700"/>
                      <a:pt x="4806" y="15267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4" name="Google Shape;2364;p66"/>
              <p:cNvSpPr/>
              <p:nvPr/>
            </p:nvSpPr>
            <p:spPr>
              <a:xfrm>
                <a:off x="-2002600" y="2592481"/>
                <a:ext cx="244900" cy="430275"/>
              </a:xfrm>
              <a:custGeom>
                <a:avLst/>
                <a:gdLst/>
                <a:ahLst/>
                <a:cxnLst/>
                <a:rect l="l" t="t" r="r" b="b"/>
                <a:pathLst>
                  <a:path w="9796" h="17211" extrusionOk="0">
                    <a:moveTo>
                      <a:pt x="0" y="437"/>
                    </a:moveTo>
                    <a:cubicBezTo>
                      <a:pt x="2674" y="-633"/>
                      <a:pt x="8486" y="303"/>
                      <a:pt x="8199" y="3169"/>
                    </a:cubicBezTo>
                    <a:cubicBezTo>
                      <a:pt x="7999" y="5170"/>
                      <a:pt x="4561" y="6568"/>
                      <a:pt x="5277" y="8447"/>
                    </a:cubicBezTo>
                    <a:cubicBezTo>
                      <a:pt x="5913" y="10116"/>
                      <a:pt x="9142" y="9768"/>
                      <a:pt x="9707" y="11463"/>
                    </a:cubicBezTo>
                    <a:cubicBezTo>
                      <a:pt x="10326" y="13322"/>
                      <a:pt x="6729" y="16335"/>
                      <a:pt x="8481" y="17211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5" name="Google Shape;2365;p66"/>
              <p:cNvSpPr/>
              <p:nvPr/>
            </p:nvSpPr>
            <p:spPr>
              <a:xfrm>
                <a:off x="-1781150" y="2592945"/>
                <a:ext cx="11422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9088" extrusionOk="0">
                    <a:moveTo>
                      <a:pt x="0" y="41"/>
                    </a:moveTo>
                    <a:cubicBezTo>
                      <a:pt x="1636" y="-124"/>
                      <a:pt x="3819" y="682"/>
                      <a:pt x="4430" y="2208"/>
                    </a:cubicBezTo>
                    <a:cubicBezTo>
                      <a:pt x="5300" y="4382"/>
                      <a:pt x="1144" y="7682"/>
                      <a:pt x="3016" y="9088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6" name="Google Shape;2366;p66"/>
              <p:cNvSpPr/>
              <p:nvPr/>
            </p:nvSpPr>
            <p:spPr>
              <a:xfrm>
                <a:off x="-1284025" y="2582175"/>
                <a:ext cx="189950" cy="532475"/>
              </a:xfrm>
              <a:custGeom>
                <a:avLst/>
                <a:gdLst/>
                <a:ahLst/>
                <a:cxnLst/>
                <a:rect l="l" t="t" r="r" b="b"/>
                <a:pathLst>
                  <a:path w="7598" h="21299" extrusionOk="0">
                    <a:moveTo>
                      <a:pt x="0" y="0"/>
                    </a:moveTo>
                    <a:cubicBezTo>
                      <a:pt x="2491" y="228"/>
                      <a:pt x="6314" y="1552"/>
                      <a:pt x="6314" y="4053"/>
                    </a:cubicBezTo>
                    <a:cubicBezTo>
                      <a:pt x="6314" y="6005"/>
                      <a:pt x="2238" y="7207"/>
                      <a:pt x="3110" y="8953"/>
                    </a:cubicBezTo>
                    <a:cubicBezTo>
                      <a:pt x="4014" y="10762"/>
                      <a:pt x="8013" y="11134"/>
                      <a:pt x="7539" y="13100"/>
                    </a:cubicBezTo>
                    <a:cubicBezTo>
                      <a:pt x="6840" y="15999"/>
                      <a:pt x="3235" y="18406"/>
                      <a:pt x="3958" y="21299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7" name="Google Shape;2367;p66"/>
              <p:cNvSpPr/>
              <p:nvPr/>
            </p:nvSpPr>
            <p:spPr>
              <a:xfrm>
                <a:off x="-624350" y="2584891"/>
                <a:ext cx="210150" cy="513250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20530" extrusionOk="0">
                    <a:moveTo>
                      <a:pt x="0" y="80"/>
                    </a:moveTo>
                    <a:cubicBezTo>
                      <a:pt x="2084" y="-384"/>
                      <a:pt x="5208" y="1438"/>
                      <a:pt x="5372" y="3567"/>
                    </a:cubicBezTo>
                    <a:cubicBezTo>
                      <a:pt x="5534" y="5661"/>
                      <a:pt x="2684" y="7336"/>
                      <a:pt x="3016" y="9410"/>
                    </a:cubicBezTo>
                    <a:cubicBezTo>
                      <a:pt x="3434" y="12022"/>
                      <a:pt x="8169" y="12616"/>
                      <a:pt x="8388" y="15253"/>
                    </a:cubicBezTo>
                    <a:cubicBezTo>
                      <a:pt x="8535" y="17016"/>
                      <a:pt x="6479" y="19379"/>
                      <a:pt x="7822" y="20530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8" name="Google Shape;2368;p66"/>
              <p:cNvSpPr/>
              <p:nvPr/>
            </p:nvSpPr>
            <p:spPr>
              <a:xfrm>
                <a:off x="-501825" y="2587531"/>
                <a:ext cx="245025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10907" extrusionOk="0">
                    <a:moveTo>
                      <a:pt x="0" y="163"/>
                    </a:moveTo>
                    <a:cubicBezTo>
                      <a:pt x="2456" y="-402"/>
                      <a:pt x="7088" y="567"/>
                      <a:pt x="6974" y="3085"/>
                    </a:cubicBezTo>
                    <a:cubicBezTo>
                      <a:pt x="6882" y="5106"/>
                      <a:pt x="2946" y="7080"/>
                      <a:pt x="4335" y="8551"/>
                    </a:cubicBezTo>
                    <a:cubicBezTo>
                      <a:pt x="5697" y="9993"/>
                      <a:pt x="8150" y="9806"/>
                      <a:pt x="9801" y="10907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69" name="Google Shape;2369;p66"/>
              <p:cNvSpPr/>
              <p:nvPr/>
            </p:nvSpPr>
            <p:spPr>
              <a:xfrm>
                <a:off x="-320425" y="2591056"/>
                <a:ext cx="175675" cy="445850"/>
              </a:xfrm>
              <a:custGeom>
                <a:avLst/>
                <a:gdLst/>
                <a:ahLst/>
                <a:cxnLst/>
                <a:rect l="l" t="t" r="r" b="b"/>
                <a:pathLst>
                  <a:path w="7027" h="17834" extrusionOk="0">
                    <a:moveTo>
                      <a:pt x="0" y="117"/>
                    </a:moveTo>
                    <a:cubicBezTo>
                      <a:pt x="3167" y="-677"/>
                      <a:pt x="7397" y="3758"/>
                      <a:pt x="6974" y="6996"/>
                    </a:cubicBezTo>
                    <a:cubicBezTo>
                      <a:pt x="6741" y="8780"/>
                      <a:pt x="2923" y="9083"/>
                      <a:pt x="3204" y="10860"/>
                    </a:cubicBezTo>
                    <a:cubicBezTo>
                      <a:pt x="3434" y="12314"/>
                      <a:pt x="6094" y="13130"/>
                      <a:pt x="5655" y="14535"/>
                    </a:cubicBezTo>
                    <a:cubicBezTo>
                      <a:pt x="5004" y="16618"/>
                      <a:pt x="1259" y="16051"/>
                      <a:pt x="0" y="17834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70" name="Google Shape;2370;p66"/>
              <p:cNvSpPr/>
              <p:nvPr/>
            </p:nvSpPr>
            <p:spPr>
              <a:xfrm>
                <a:off x="-160200" y="2617525"/>
                <a:ext cx="146725" cy="254450"/>
              </a:xfrm>
              <a:custGeom>
                <a:avLst/>
                <a:gdLst/>
                <a:ahLst/>
                <a:cxnLst/>
                <a:rect l="l" t="t" r="r" b="b"/>
                <a:pathLst>
                  <a:path w="5869" h="10178" extrusionOk="0">
                    <a:moveTo>
                      <a:pt x="0" y="0"/>
                    </a:moveTo>
                    <a:cubicBezTo>
                      <a:pt x="2363" y="762"/>
                      <a:pt x="6049" y="2144"/>
                      <a:pt x="5843" y="4618"/>
                    </a:cubicBezTo>
                    <a:cubicBezTo>
                      <a:pt x="5671" y="6690"/>
                      <a:pt x="2444" y="8179"/>
                      <a:pt x="3015" y="10178"/>
                    </a:cubicBezTo>
                  </a:path>
                </a:pathLst>
              </a:custGeom>
              <a:noFill/>
              <a:ln w="28575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71" name="Google Shape;2371;p66"/>
            <p:cNvGrpSpPr/>
            <p:nvPr/>
          </p:nvGrpSpPr>
          <p:grpSpPr>
            <a:xfrm>
              <a:off x="1379965" y="3590683"/>
              <a:ext cx="838323" cy="859231"/>
              <a:chOff x="4538114" y="8151246"/>
              <a:chExt cx="411164" cy="421439"/>
            </a:xfrm>
          </p:grpSpPr>
          <p:sp>
            <p:nvSpPr>
              <p:cNvPr id="2372" name="Google Shape;2372;p66"/>
              <p:cNvSpPr/>
              <p:nvPr/>
            </p:nvSpPr>
            <p:spPr>
              <a:xfrm>
                <a:off x="4538114" y="8218235"/>
                <a:ext cx="405410" cy="349268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4249" extrusionOk="0">
                    <a:moveTo>
                      <a:pt x="2524" y="1"/>
                    </a:moveTo>
                    <a:cubicBezTo>
                      <a:pt x="923" y="1"/>
                      <a:pt x="176" y="360"/>
                      <a:pt x="176" y="1076"/>
                    </a:cubicBezTo>
                    <a:cubicBezTo>
                      <a:pt x="176" y="1792"/>
                      <a:pt x="1" y="3125"/>
                      <a:pt x="1472" y="3964"/>
                    </a:cubicBezTo>
                    <a:cubicBezTo>
                      <a:pt x="1822" y="4164"/>
                      <a:pt x="2164" y="4249"/>
                      <a:pt x="2486" y="4249"/>
                    </a:cubicBezTo>
                    <a:cubicBezTo>
                      <a:pt x="3515" y="4249"/>
                      <a:pt x="4340" y="3384"/>
                      <a:pt x="4596" y="2691"/>
                    </a:cubicBezTo>
                    <a:cubicBezTo>
                      <a:pt x="4932" y="1779"/>
                      <a:pt x="4902" y="1056"/>
                      <a:pt x="4902" y="550"/>
                    </a:cubicBezTo>
                    <a:cubicBezTo>
                      <a:pt x="4902" y="44"/>
                      <a:pt x="3597" y="1"/>
                      <a:pt x="2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66"/>
              <p:cNvSpPr/>
              <p:nvPr/>
            </p:nvSpPr>
            <p:spPr>
              <a:xfrm>
                <a:off x="4541073" y="8158397"/>
                <a:ext cx="405246" cy="202294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461" extrusionOk="0">
                    <a:moveTo>
                      <a:pt x="1984" y="1"/>
                    </a:moveTo>
                    <a:cubicBezTo>
                      <a:pt x="1941" y="1"/>
                      <a:pt x="1894" y="7"/>
                      <a:pt x="1843" y="20"/>
                    </a:cubicBezTo>
                    <a:cubicBezTo>
                      <a:pt x="1406" y="129"/>
                      <a:pt x="1393" y="462"/>
                      <a:pt x="1393" y="462"/>
                    </a:cubicBezTo>
                    <a:cubicBezTo>
                      <a:pt x="1393" y="462"/>
                      <a:pt x="1266" y="399"/>
                      <a:pt x="1114" y="399"/>
                    </a:cubicBezTo>
                    <a:cubicBezTo>
                      <a:pt x="1035" y="399"/>
                      <a:pt x="949" y="416"/>
                      <a:pt x="870" y="469"/>
                    </a:cubicBezTo>
                    <a:cubicBezTo>
                      <a:pt x="637" y="625"/>
                      <a:pt x="627" y="845"/>
                      <a:pt x="627" y="845"/>
                    </a:cubicBezTo>
                    <a:cubicBezTo>
                      <a:pt x="627" y="845"/>
                      <a:pt x="357" y="872"/>
                      <a:pt x="184" y="1045"/>
                    </a:cubicBezTo>
                    <a:cubicBezTo>
                      <a:pt x="14" y="1215"/>
                      <a:pt x="1" y="1671"/>
                      <a:pt x="260" y="1871"/>
                    </a:cubicBezTo>
                    <a:cubicBezTo>
                      <a:pt x="517" y="2067"/>
                      <a:pt x="880" y="2460"/>
                      <a:pt x="2442" y="2460"/>
                    </a:cubicBezTo>
                    <a:cubicBezTo>
                      <a:pt x="2465" y="2460"/>
                      <a:pt x="2492" y="2460"/>
                      <a:pt x="2518" y="2457"/>
                    </a:cubicBezTo>
                    <a:cubicBezTo>
                      <a:pt x="3168" y="2447"/>
                      <a:pt x="4383" y="2281"/>
                      <a:pt x="4693" y="1944"/>
                    </a:cubicBezTo>
                    <a:cubicBezTo>
                      <a:pt x="4809" y="1815"/>
                      <a:pt x="4872" y="1648"/>
                      <a:pt x="4892" y="1478"/>
                    </a:cubicBezTo>
                    <a:cubicBezTo>
                      <a:pt x="4929" y="1185"/>
                      <a:pt x="4832" y="885"/>
                      <a:pt x="4660" y="765"/>
                    </a:cubicBezTo>
                    <a:cubicBezTo>
                      <a:pt x="4533" y="681"/>
                      <a:pt x="4416" y="658"/>
                      <a:pt x="4326" y="658"/>
                    </a:cubicBezTo>
                    <a:cubicBezTo>
                      <a:pt x="4217" y="658"/>
                      <a:pt x="4147" y="692"/>
                      <a:pt x="4147" y="692"/>
                    </a:cubicBezTo>
                    <a:cubicBezTo>
                      <a:pt x="4147" y="692"/>
                      <a:pt x="4107" y="336"/>
                      <a:pt x="3804" y="279"/>
                    </a:cubicBezTo>
                    <a:cubicBezTo>
                      <a:pt x="3757" y="271"/>
                      <a:pt x="3712" y="267"/>
                      <a:pt x="3670" y="267"/>
                    </a:cubicBezTo>
                    <a:cubicBezTo>
                      <a:pt x="3438" y="267"/>
                      <a:pt x="3288" y="379"/>
                      <a:pt x="3288" y="379"/>
                    </a:cubicBezTo>
                    <a:cubicBezTo>
                      <a:pt x="3288" y="379"/>
                      <a:pt x="3224" y="103"/>
                      <a:pt x="2948" y="72"/>
                    </a:cubicBezTo>
                    <a:cubicBezTo>
                      <a:pt x="2934" y="71"/>
                      <a:pt x="2921" y="70"/>
                      <a:pt x="2907" y="70"/>
                    </a:cubicBezTo>
                    <a:cubicBezTo>
                      <a:pt x="2650" y="70"/>
                      <a:pt x="2425" y="323"/>
                      <a:pt x="2425" y="323"/>
                    </a:cubicBezTo>
                    <a:cubicBezTo>
                      <a:pt x="2425" y="323"/>
                      <a:pt x="2308" y="1"/>
                      <a:pt x="1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66"/>
              <p:cNvSpPr/>
              <p:nvPr/>
            </p:nvSpPr>
            <p:spPr>
              <a:xfrm>
                <a:off x="4538936" y="8151246"/>
                <a:ext cx="410342" cy="421439"/>
              </a:xfrm>
              <a:custGeom>
                <a:avLst/>
                <a:gdLst/>
                <a:ahLst/>
                <a:cxnLst/>
                <a:rect l="l" t="t" r="r" b="b"/>
                <a:pathLst>
                  <a:path w="4992" h="5127" extrusionOk="0">
                    <a:moveTo>
                      <a:pt x="2002" y="158"/>
                    </a:moveTo>
                    <a:cubicBezTo>
                      <a:pt x="2040" y="158"/>
                      <a:pt x="2078" y="165"/>
                      <a:pt x="2115" y="179"/>
                    </a:cubicBezTo>
                    <a:cubicBezTo>
                      <a:pt x="2258" y="236"/>
                      <a:pt x="2328" y="419"/>
                      <a:pt x="2398" y="543"/>
                    </a:cubicBezTo>
                    <a:cubicBezTo>
                      <a:pt x="2533" y="401"/>
                      <a:pt x="2696" y="226"/>
                      <a:pt x="2909" y="226"/>
                    </a:cubicBezTo>
                    <a:cubicBezTo>
                      <a:pt x="2927" y="226"/>
                      <a:pt x="2945" y="227"/>
                      <a:pt x="2964" y="230"/>
                    </a:cubicBezTo>
                    <a:cubicBezTo>
                      <a:pt x="3179" y="258"/>
                      <a:pt x="3150" y="544"/>
                      <a:pt x="3323" y="544"/>
                    </a:cubicBezTo>
                    <a:cubicBezTo>
                      <a:pt x="3329" y="544"/>
                      <a:pt x="3336" y="544"/>
                      <a:pt x="3343" y="543"/>
                    </a:cubicBezTo>
                    <a:cubicBezTo>
                      <a:pt x="3477" y="527"/>
                      <a:pt x="3601" y="441"/>
                      <a:pt x="3729" y="441"/>
                    </a:cubicBezTo>
                    <a:cubicBezTo>
                      <a:pt x="3789" y="441"/>
                      <a:pt x="3849" y="460"/>
                      <a:pt x="3913" y="513"/>
                    </a:cubicBezTo>
                    <a:cubicBezTo>
                      <a:pt x="4036" y="616"/>
                      <a:pt x="3987" y="826"/>
                      <a:pt x="4166" y="843"/>
                    </a:cubicBezTo>
                    <a:cubicBezTo>
                      <a:pt x="4187" y="845"/>
                      <a:pt x="4207" y="846"/>
                      <a:pt x="4227" y="846"/>
                    </a:cubicBezTo>
                    <a:cubicBezTo>
                      <a:pt x="4295" y="846"/>
                      <a:pt x="4353" y="835"/>
                      <a:pt x="4409" y="835"/>
                    </a:cubicBezTo>
                    <a:cubicBezTo>
                      <a:pt x="4483" y="835"/>
                      <a:pt x="4554" y="854"/>
                      <a:pt x="4639" y="943"/>
                    </a:cubicBezTo>
                    <a:cubicBezTo>
                      <a:pt x="4786" y="1095"/>
                      <a:pt x="4838" y="1335"/>
                      <a:pt x="4812" y="1538"/>
                    </a:cubicBezTo>
                    <a:cubicBezTo>
                      <a:pt x="4749" y="2011"/>
                      <a:pt x="4356" y="2177"/>
                      <a:pt x="3939" y="2284"/>
                    </a:cubicBezTo>
                    <a:cubicBezTo>
                      <a:pt x="3502" y="2396"/>
                      <a:pt x="3017" y="2458"/>
                      <a:pt x="2531" y="2458"/>
                    </a:cubicBezTo>
                    <a:cubicBezTo>
                      <a:pt x="1972" y="2458"/>
                      <a:pt x="1412" y="2376"/>
                      <a:pt x="922" y="2191"/>
                    </a:cubicBezTo>
                    <a:cubicBezTo>
                      <a:pt x="590" y="2061"/>
                      <a:pt x="100" y="1848"/>
                      <a:pt x="174" y="1402"/>
                    </a:cubicBezTo>
                    <a:cubicBezTo>
                      <a:pt x="210" y="1178"/>
                      <a:pt x="370" y="1089"/>
                      <a:pt x="560" y="1019"/>
                    </a:cubicBezTo>
                    <a:cubicBezTo>
                      <a:pt x="736" y="952"/>
                      <a:pt x="733" y="806"/>
                      <a:pt x="856" y="676"/>
                    </a:cubicBezTo>
                    <a:cubicBezTo>
                      <a:pt x="931" y="601"/>
                      <a:pt x="1012" y="555"/>
                      <a:pt x="1115" y="555"/>
                    </a:cubicBezTo>
                    <a:cubicBezTo>
                      <a:pt x="1122" y="555"/>
                      <a:pt x="1129" y="555"/>
                      <a:pt x="1136" y="556"/>
                    </a:cubicBezTo>
                    <a:cubicBezTo>
                      <a:pt x="1222" y="559"/>
                      <a:pt x="1279" y="626"/>
                      <a:pt x="1352" y="636"/>
                    </a:cubicBezTo>
                    <a:cubicBezTo>
                      <a:pt x="1364" y="637"/>
                      <a:pt x="1375" y="638"/>
                      <a:pt x="1385" y="638"/>
                    </a:cubicBezTo>
                    <a:cubicBezTo>
                      <a:pt x="1517" y="638"/>
                      <a:pt x="1512" y="500"/>
                      <a:pt x="1609" y="379"/>
                    </a:cubicBezTo>
                    <a:cubicBezTo>
                      <a:pt x="1697" y="264"/>
                      <a:pt x="1849" y="158"/>
                      <a:pt x="2002" y="158"/>
                    </a:cubicBezTo>
                    <a:close/>
                    <a:moveTo>
                      <a:pt x="197" y="1958"/>
                    </a:moveTo>
                    <a:cubicBezTo>
                      <a:pt x="746" y="2479"/>
                      <a:pt x="1633" y="2627"/>
                      <a:pt x="2441" y="2627"/>
                    </a:cubicBezTo>
                    <a:cubicBezTo>
                      <a:pt x="2717" y="2627"/>
                      <a:pt x="2983" y="2610"/>
                      <a:pt x="3223" y="2584"/>
                    </a:cubicBezTo>
                    <a:cubicBezTo>
                      <a:pt x="3670" y="2537"/>
                      <a:pt x="4153" y="2457"/>
                      <a:pt x="4549" y="2231"/>
                    </a:cubicBezTo>
                    <a:cubicBezTo>
                      <a:pt x="4614" y="2193"/>
                      <a:pt x="4686" y="2115"/>
                      <a:pt x="4743" y="2115"/>
                    </a:cubicBezTo>
                    <a:cubicBezTo>
                      <a:pt x="4756" y="2115"/>
                      <a:pt x="4768" y="2119"/>
                      <a:pt x="4779" y="2128"/>
                    </a:cubicBezTo>
                    <a:cubicBezTo>
                      <a:pt x="4822" y="2161"/>
                      <a:pt x="4779" y="2368"/>
                      <a:pt x="4772" y="2417"/>
                    </a:cubicBezTo>
                    <a:cubicBezTo>
                      <a:pt x="4759" y="2611"/>
                      <a:pt x="4726" y="2804"/>
                      <a:pt x="4679" y="2993"/>
                    </a:cubicBezTo>
                    <a:cubicBezTo>
                      <a:pt x="4479" y="3753"/>
                      <a:pt x="3950" y="4485"/>
                      <a:pt x="3211" y="4795"/>
                    </a:cubicBezTo>
                    <a:cubicBezTo>
                      <a:pt x="2967" y="4897"/>
                      <a:pt x="2715" y="4945"/>
                      <a:pt x="2466" y="4945"/>
                    </a:cubicBezTo>
                    <a:cubicBezTo>
                      <a:pt x="1911" y="4945"/>
                      <a:pt x="1370" y="4705"/>
                      <a:pt x="970" y="4289"/>
                    </a:cubicBezTo>
                    <a:cubicBezTo>
                      <a:pt x="380" y="3676"/>
                      <a:pt x="143" y="2794"/>
                      <a:pt x="197" y="1958"/>
                    </a:cubicBezTo>
                    <a:close/>
                    <a:moveTo>
                      <a:pt x="2018" y="0"/>
                    </a:moveTo>
                    <a:cubicBezTo>
                      <a:pt x="1972" y="0"/>
                      <a:pt x="1925" y="6"/>
                      <a:pt x="1878" y="16"/>
                    </a:cubicBezTo>
                    <a:cubicBezTo>
                      <a:pt x="1695" y="56"/>
                      <a:pt x="1582" y="163"/>
                      <a:pt x="1475" y="310"/>
                    </a:cubicBezTo>
                    <a:cubicBezTo>
                      <a:pt x="1459" y="336"/>
                      <a:pt x="1445" y="359"/>
                      <a:pt x="1429" y="383"/>
                    </a:cubicBezTo>
                    <a:cubicBezTo>
                      <a:pt x="1385" y="436"/>
                      <a:pt x="1339" y="473"/>
                      <a:pt x="1339" y="473"/>
                    </a:cubicBezTo>
                    <a:cubicBezTo>
                      <a:pt x="1339" y="473"/>
                      <a:pt x="1165" y="403"/>
                      <a:pt x="1085" y="403"/>
                    </a:cubicBezTo>
                    <a:cubicBezTo>
                      <a:pt x="1083" y="403"/>
                      <a:pt x="1081" y="403"/>
                      <a:pt x="1079" y="403"/>
                    </a:cubicBezTo>
                    <a:cubicBezTo>
                      <a:pt x="816" y="423"/>
                      <a:pt x="673" y="636"/>
                      <a:pt x="600" y="869"/>
                    </a:cubicBezTo>
                    <a:cubicBezTo>
                      <a:pt x="397" y="892"/>
                      <a:pt x="254" y="959"/>
                      <a:pt x="143" y="1138"/>
                    </a:cubicBezTo>
                    <a:cubicBezTo>
                      <a:pt x="0" y="1362"/>
                      <a:pt x="74" y="1528"/>
                      <a:pt x="97" y="1762"/>
                    </a:cubicBezTo>
                    <a:cubicBezTo>
                      <a:pt x="126" y="2018"/>
                      <a:pt x="31" y="2294"/>
                      <a:pt x="51" y="2561"/>
                    </a:cubicBezTo>
                    <a:cubicBezTo>
                      <a:pt x="70" y="2827"/>
                      <a:pt x="130" y="3090"/>
                      <a:pt x="214" y="3347"/>
                    </a:cubicBezTo>
                    <a:cubicBezTo>
                      <a:pt x="483" y="4159"/>
                      <a:pt x="1113" y="4865"/>
                      <a:pt x="1969" y="5071"/>
                    </a:cubicBezTo>
                    <a:cubicBezTo>
                      <a:pt x="2124" y="5109"/>
                      <a:pt x="2279" y="5127"/>
                      <a:pt x="2433" y="5127"/>
                    </a:cubicBezTo>
                    <a:cubicBezTo>
                      <a:pt x="3206" y="5127"/>
                      <a:pt x="3930" y="4676"/>
                      <a:pt x="4373" y="4039"/>
                    </a:cubicBezTo>
                    <a:cubicBezTo>
                      <a:pt x="4629" y="3673"/>
                      <a:pt x="4802" y="3256"/>
                      <a:pt x="4889" y="2821"/>
                    </a:cubicBezTo>
                    <a:cubicBezTo>
                      <a:pt x="4975" y="2371"/>
                      <a:pt x="4949" y="1911"/>
                      <a:pt x="4978" y="1462"/>
                    </a:cubicBezTo>
                    <a:cubicBezTo>
                      <a:pt x="4992" y="1252"/>
                      <a:pt x="4912" y="1035"/>
                      <a:pt x="4792" y="859"/>
                    </a:cubicBezTo>
                    <a:cubicBezTo>
                      <a:pt x="4671" y="686"/>
                      <a:pt x="4480" y="649"/>
                      <a:pt x="4341" y="649"/>
                    </a:cubicBezTo>
                    <a:cubicBezTo>
                      <a:pt x="4238" y="649"/>
                      <a:pt x="4162" y="669"/>
                      <a:pt x="4162" y="669"/>
                    </a:cubicBezTo>
                    <a:cubicBezTo>
                      <a:pt x="4162" y="669"/>
                      <a:pt x="4136" y="526"/>
                      <a:pt x="4113" y="493"/>
                    </a:cubicBezTo>
                    <a:cubicBezTo>
                      <a:pt x="4073" y="430"/>
                      <a:pt x="4022" y="379"/>
                      <a:pt x="3956" y="343"/>
                    </a:cubicBezTo>
                    <a:cubicBezTo>
                      <a:pt x="3878" y="302"/>
                      <a:pt x="3791" y="283"/>
                      <a:pt x="3703" y="283"/>
                    </a:cubicBezTo>
                    <a:cubicBezTo>
                      <a:pt x="3578" y="283"/>
                      <a:pt x="3451" y="321"/>
                      <a:pt x="3347" y="386"/>
                    </a:cubicBezTo>
                    <a:cubicBezTo>
                      <a:pt x="3270" y="168"/>
                      <a:pt x="3120" y="75"/>
                      <a:pt x="2945" y="75"/>
                    </a:cubicBezTo>
                    <a:cubicBezTo>
                      <a:pt x="2848" y="75"/>
                      <a:pt x="2742" y="104"/>
                      <a:pt x="2637" y="156"/>
                    </a:cubicBezTo>
                    <a:cubicBezTo>
                      <a:pt x="2565" y="194"/>
                      <a:pt x="2509" y="241"/>
                      <a:pt x="2450" y="241"/>
                    </a:cubicBezTo>
                    <a:cubicBezTo>
                      <a:pt x="2436" y="241"/>
                      <a:pt x="2422" y="239"/>
                      <a:pt x="2408" y="233"/>
                    </a:cubicBezTo>
                    <a:cubicBezTo>
                      <a:pt x="2361" y="216"/>
                      <a:pt x="2315" y="110"/>
                      <a:pt x="2264" y="76"/>
                    </a:cubicBezTo>
                    <a:cubicBezTo>
                      <a:pt x="2188" y="22"/>
                      <a:pt x="2105" y="0"/>
                      <a:pt x="20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66"/>
              <p:cNvSpPr/>
              <p:nvPr/>
            </p:nvSpPr>
            <p:spPr>
              <a:xfrm>
                <a:off x="4708588" y="8233277"/>
                <a:ext cx="180100" cy="91571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14" extrusionOk="0">
                    <a:moveTo>
                      <a:pt x="1621" y="0"/>
                    </a:moveTo>
                    <a:cubicBezTo>
                      <a:pt x="1601" y="0"/>
                      <a:pt x="1581" y="2"/>
                      <a:pt x="1563" y="5"/>
                    </a:cubicBezTo>
                    <a:cubicBezTo>
                      <a:pt x="1236" y="54"/>
                      <a:pt x="1076" y="274"/>
                      <a:pt x="979" y="567"/>
                    </a:cubicBezTo>
                    <a:cubicBezTo>
                      <a:pt x="864" y="531"/>
                      <a:pt x="749" y="499"/>
                      <a:pt x="637" y="499"/>
                    </a:cubicBezTo>
                    <a:cubicBezTo>
                      <a:pt x="543" y="499"/>
                      <a:pt x="451" y="521"/>
                      <a:pt x="360" y="580"/>
                    </a:cubicBezTo>
                    <a:cubicBezTo>
                      <a:pt x="224" y="667"/>
                      <a:pt x="0" y="980"/>
                      <a:pt x="194" y="1113"/>
                    </a:cubicBezTo>
                    <a:cubicBezTo>
                      <a:pt x="267" y="904"/>
                      <a:pt x="357" y="684"/>
                      <a:pt x="607" y="657"/>
                    </a:cubicBezTo>
                    <a:cubicBezTo>
                      <a:pt x="623" y="655"/>
                      <a:pt x="638" y="654"/>
                      <a:pt x="653" y="654"/>
                    </a:cubicBezTo>
                    <a:cubicBezTo>
                      <a:pt x="746" y="654"/>
                      <a:pt x="827" y="686"/>
                      <a:pt x="913" y="727"/>
                    </a:cubicBezTo>
                    <a:cubicBezTo>
                      <a:pt x="974" y="755"/>
                      <a:pt x="1012" y="777"/>
                      <a:pt x="1040" y="777"/>
                    </a:cubicBezTo>
                    <a:cubicBezTo>
                      <a:pt x="1072" y="777"/>
                      <a:pt x="1091" y="749"/>
                      <a:pt x="1119" y="670"/>
                    </a:cubicBezTo>
                    <a:cubicBezTo>
                      <a:pt x="1196" y="460"/>
                      <a:pt x="1236" y="287"/>
                      <a:pt x="1469" y="197"/>
                    </a:cubicBezTo>
                    <a:cubicBezTo>
                      <a:pt x="1532" y="173"/>
                      <a:pt x="1587" y="163"/>
                      <a:pt x="1637" y="163"/>
                    </a:cubicBezTo>
                    <a:cubicBezTo>
                      <a:pt x="1796" y="163"/>
                      <a:pt x="1901" y="273"/>
                      <a:pt x="2022" y="417"/>
                    </a:cubicBezTo>
                    <a:cubicBezTo>
                      <a:pt x="2190" y="167"/>
                      <a:pt x="1849" y="0"/>
                      <a:pt x="16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66"/>
              <p:cNvSpPr/>
              <p:nvPr/>
            </p:nvSpPr>
            <p:spPr>
              <a:xfrm>
                <a:off x="4617762" y="8247744"/>
                <a:ext cx="126013" cy="31565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384" extrusionOk="0">
                    <a:moveTo>
                      <a:pt x="377" y="0"/>
                    </a:moveTo>
                    <a:cubicBezTo>
                      <a:pt x="354" y="0"/>
                      <a:pt x="330" y="3"/>
                      <a:pt x="303" y="8"/>
                    </a:cubicBezTo>
                    <a:cubicBezTo>
                      <a:pt x="160" y="35"/>
                      <a:pt x="0" y="135"/>
                      <a:pt x="37" y="298"/>
                    </a:cubicBezTo>
                    <a:cubicBezTo>
                      <a:pt x="140" y="224"/>
                      <a:pt x="245" y="152"/>
                      <a:pt x="372" y="152"/>
                    </a:cubicBezTo>
                    <a:cubicBezTo>
                      <a:pt x="393" y="152"/>
                      <a:pt x="414" y="154"/>
                      <a:pt x="437" y="158"/>
                    </a:cubicBezTo>
                    <a:cubicBezTo>
                      <a:pt x="573" y="181"/>
                      <a:pt x="680" y="381"/>
                      <a:pt x="796" y="384"/>
                    </a:cubicBezTo>
                    <a:cubicBezTo>
                      <a:pt x="873" y="384"/>
                      <a:pt x="999" y="204"/>
                      <a:pt x="1113" y="188"/>
                    </a:cubicBezTo>
                    <a:cubicBezTo>
                      <a:pt x="1137" y="184"/>
                      <a:pt x="1162" y="182"/>
                      <a:pt x="1186" y="182"/>
                    </a:cubicBezTo>
                    <a:cubicBezTo>
                      <a:pt x="1276" y="182"/>
                      <a:pt x="1363" y="205"/>
                      <a:pt x="1453" y="205"/>
                    </a:cubicBezTo>
                    <a:cubicBezTo>
                      <a:pt x="1479" y="205"/>
                      <a:pt x="1505" y="203"/>
                      <a:pt x="1532" y="198"/>
                    </a:cubicBezTo>
                    <a:cubicBezTo>
                      <a:pt x="1472" y="70"/>
                      <a:pt x="1309" y="31"/>
                      <a:pt x="1175" y="31"/>
                    </a:cubicBezTo>
                    <a:cubicBezTo>
                      <a:pt x="1170" y="31"/>
                      <a:pt x="1164" y="31"/>
                      <a:pt x="1159" y="32"/>
                    </a:cubicBezTo>
                    <a:cubicBezTo>
                      <a:pt x="1029" y="35"/>
                      <a:pt x="881" y="150"/>
                      <a:pt x="784" y="150"/>
                    </a:cubicBezTo>
                    <a:cubicBezTo>
                      <a:pt x="776" y="150"/>
                      <a:pt x="769" y="150"/>
                      <a:pt x="763" y="148"/>
                    </a:cubicBezTo>
                    <a:cubicBezTo>
                      <a:pt x="612" y="113"/>
                      <a:pt x="529" y="0"/>
                      <a:pt x="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66"/>
              <p:cNvSpPr/>
              <p:nvPr/>
            </p:nvSpPr>
            <p:spPr>
              <a:xfrm>
                <a:off x="4837554" y="8284156"/>
                <a:ext cx="16769" cy="10522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8" extrusionOk="0">
                    <a:moveTo>
                      <a:pt x="110" y="1"/>
                    </a:moveTo>
                    <a:cubicBezTo>
                      <a:pt x="50" y="1"/>
                      <a:pt x="0" y="128"/>
                      <a:pt x="100" y="128"/>
                    </a:cubicBezTo>
                    <a:cubicBezTo>
                      <a:pt x="203" y="128"/>
                      <a:pt x="174" y="1"/>
                      <a:pt x="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66"/>
              <p:cNvSpPr/>
              <p:nvPr/>
            </p:nvSpPr>
            <p:spPr>
              <a:xfrm>
                <a:off x="4618748" y="8290321"/>
                <a:ext cx="9371" cy="756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2" extrusionOk="0">
                    <a:moveTo>
                      <a:pt x="41" y="0"/>
                    </a:moveTo>
                    <a:cubicBezTo>
                      <a:pt x="19" y="0"/>
                      <a:pt x="0" y="13"/>
                      <a:pt x="5" y="46"/>
                    </a:cubicBezTo>
                    <a:cubicBezTo>
                      <a:pt x="9" y="80"/>
                      <a:pt x="29" y="92"/>
                      <a:pt x="51" y="92"/>
                    </a:cubicBezTo>
                    <a:cubicBezTo>
                      <a:pt x="81" y="92"/>
                      <a:pt x="113" y="69"/>
                      <a:pt x="111" y="46"/>
                    </a:cubicBezTo>
                    <a:cubicBezTo>
                      <a:pt x="108" y="21"/>
                      <a:pt x="71" y="0"/>
                      <a:pt x="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66"/>
              <p:cNvSpPr/>
              <p:nvPr/>
            </p:nvSpPr>
            <p:spPr>
              <a:xfrm>
                <a:off x="4783304" y="8210016"/>
                <a:ext cx="9124" cy="9289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13" extrusionOk="0">
                    <a:moveTo>
                      <a:pt x="54" y="1"/>
                    </a:moveTo>
                    <a:cubicBezTo>
                      <a:pt x="27" y="1"/>
                      <a:pt x="1" y="18"/>
                      <a:pt x="1" y="61"/>
                    </a:cubicBezTo>
                    <a:cubicBezTo>
                      <a:pt x="1" y="98"/>
                      <a:pt x="21" y="112"/>
                      <a:pt x="43" y="112"/>
                    </a:cubicBezTo>
                    <a:cubicBezTo>
                      <a:pt x="74" y="112"/>
                      <a:pt x="110" y="85"/>
                      <a:pt x="110" y="51"/>
                    </a:cubicBezTo>
                    <a:cubicBezTo>
                      <a:pt x="110" y="20"/>
                      <a:pt x="82" y="1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0" name="Google Shape;2380;p66"/>
            <p:cNvGrpSpPr/>
            <p:nvPr/>
          </p:nvGrpSpPr>
          <p:grpSpPr>
            <a:xfrm rot="-5639198">
              <a:off x="2882573" y="3533831"/>
              <a:ext cx="598522" cy="521033"/>
              <a:chOff x="-625234" y="3790238"/>
              <a:chExt cx="447917" cy="389927"/>
            </a:xfrm>
          </p:grpSpPr>
          <p:sp>
            <p:nvSpPr>
              <p:cNvPr id="2381" name="Google Shape;2381;p66"/>
              <p:cNvSpPr/>
              <p:nvPr/>
            </p:nvSpPr>
            <p:spPr>
              <a:xfrm>
                <a:off x="-622629" y="3799102"/>
                <a:ext cx="432043" cy="370077"/>
              </a:xfrm>
              <a:custGeom>
                <a:avLst/>
                <a:gdLst/>
                <a:ahLst/>
                <a:cxnLst/>
                <a:rect l="l" t="t" r="r" b="b"/>
                <a:pathLst>
                  <a:path w="16085" h="13778" extrusionOk="0">
                    <a:moveTo>
                      <a:pt x="2821" y="0"/>
                    </a:moveTo>
                    <a:cubicBezTo>
                      <a:pt x="2728" y="0"/>
                      <a:pt x="2630" y="53"/>
                      <a:pt x="2503" y="188"/>
                    </a:cubicBezTo>
                    <a:cubicBezTo>
                      <a:pt x="666" y="2099"/>
                      <a:pt x="1" y="5092"/>
                      <a:pt x="876" y="7606"/>
                    </a:cubicBezTo>
                    <a:cubicBezTo>
                      <a:pt x="1184" y="8493"/>
                      <a:pt x="1666" y="9295"/>
                      <a:pt x="2195" y="10072"/>
                    </a:cubicBezTo>
                    <a:cubicBezTo>
                      <a:pt x="2639" y="10723"/>
                      <a:pt x="3231" y="11155"/>
                      <a:pt x="3810" y="11684"/>
                    </a:cubicBezTo>
                    <a:cubicBezTo>
                      <a:pt x="5244" y="12959"/>
                      <a:pt x="7111" y="13777"/>
                      <a:pt x="9033" y="13777"/>
                    </a:cubicBezTo>
                    <a:cubicBezTo>
                      <a:pt x="9141" y="13777"/>
                      <a:pt x="9248" y="13775"/>
                      <a:pt x="9356" y="13769"/>
                    </a:cubicBezTo>
                    <a:cubicBezTo>
                      <a:pt x="10243" y="13731"/>
                      <a:pt x="11142" y="13548"/>
                      <a:pt x="11944" y="13163"/>
                    </a:cubicBezTo>
                    <a:cubicBezTo>
                      <a:pt x="13236" y="12524"/>
                      <a:pt x="14197" y="11389"/>
                      <a:pt x="15037" y="10220"/>
                    </a:cubicBezTo>
                    <a:cubicBezTo>
                      <a:pt x="15528" y="9516"/>
                      <a:pt x="16022" y="8753"/>
                      <a:pt x="16072" y="7890"/>
                    </a:cubicBezTo>
                    <a:cubicBezTo>
                      <a:pt x="16084" y="7680"/>
                      <a:pt x="16061" y="7446"/>
                      <a:pt x="15948" y="7263"/>
                    </a:cubicBezTo>
                    <a:cubicBezTo>
                      <a:pt x="15851" y="7088"/>
                      <a:pt x="15664" y="6979"/>
                      <a:pt x="15504" y="6866"/>
                    </a:cubicBezTo>
                    <a:cubicBezTo>
                      <a:pt x="15123" y="6621"/>
                      <a:pt x="14741" y="6399"/>
                      <a:pt x="14360" y="6165"/>
                    </a:cubicBezTo>
                    <a:cubicBezTo>
                      <a:pt x="13189" y="5473"/>
                      <a:pt x="11967" y="4846"/>
                      <a:pt x="10737" y="4231"/>
                    </a:cubicBezTo>
                    <a:cubicBezTo>
                      <a:pt x="9305" y="3515"/>
                      <a:pt x="7853" y="2812"/>
                      <a:pt x="6434" y="2072"/>
                    </a:cubicBezTo>
                    <a:cubicBezTo>
                      <a:pt x="5733" y="1691"/>
                      <a:pt x="5044" y="1309"/>
                      <a:pt x="4351" y="904"/>
                    </a:cubicBezTo>
                    <a:cubicBezTo>
                      <a:pt x="4192" y="803"/>
                      <a:pt x="4032" y="718"/>
                      <a:pt x="3872" y="620"/>
                    </a:cubicBezTo>
                    <a:cubicBezTo>
                      <a:pt x="3698" y="508"/>
                      <a:pt x="3526" y="398"/>
                      <a:pt x="3343" y="286"/>
                    </a:cubicBezTo>
                    <a:cubicBezTo>
                      <a:pt x="3113" y="141"/>
                      <a:pt x="2974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66"/>
              <p:cNvSpPr/>
              <p:nvPr/>
            </p:nvSpPr>
            <p:spPr>
              <a:xfrm>
                <a:off x="-625234" y="3790238"/>
                <a:ext cx="447917" cy="389927"/>
              </a:xfrm>
              <a:custGeom>
                <a:avLst/>
                <a:gdLst/>
                <a:ahLst/>
                <a:cxnLst/>
                <a:rect l="l" t="t" r="r" b="b"/>
                <a:pathLst>
                  <a:path w="16676" h="14517" extrusionOk="0">
                    <a:moveTo>
                      <a:pt x="4141" y="1604"/>
                    </a:moveTo>
                    <a:cubicBezTo>
                      <a:pt x="5141" y="2145"/>
                      <a:pt x="6102" y="2674"/>
                      <a:pt x="7048" y="3192"/>
                    </a:cubicBezTo>
                    <a:cubicBezTo>
                      <a:pt x="6915" y="3511"/>
                      <a:pt x="6791" y="3807"/>
                      <a:pt x="6655" y="4079"/>
                    </a:cubicBezTo>
                    <a:cubicBezTo>
                      <a:pt x="6619" y="4165"/>
                      <a:pt x="6545" y="4265"/>
                      <a:pt x="6471" y="4265"/>
                    </a:cubicBezTo>
                    <a:cubicBezTo>
                      <a:pt x="5362" y="4425"/>
                      <a:pt x="4253" y="4561"/>
                      <a:pt x="3106" y="4709"/>
                    </a:cubicBezTo>
                    <a:cubicBezTo>
                      <a:pt x="3129" y="3550"/>
                      <a:pt x="3697" y="2624"/>
                      <a:pt x="4141" y="1604"/>
                    </a:cubicBezTo>
                    <a:close/>
                    <a:moveTo>
                      <a:pt x="7714" y="3550"/>
                    </a:moveTo>
                    <a:lnTo>
                      <a:pt x="7714" y="3550"/>
                    </a:lnTo>
                    <a:cubicBezTo>
                      <a:pt x="8713" y="4118"/>
                      <a:pt x="9698" y="4659"/>
                      <a:pt x="10671" y="5188"/>
                    </a:cubicBezTo>
                    <a:cubicBezTo>
                      <a:pt x="10364" y="5862"/>
                      <a:pt x="9951" y="6158"/>
                      <a:pt x="9419" y="6158"/>
                    </a:cubicBezTo>
                    <a:cubicBezTo>
                      <a:pt x="9183" y="6158"/>
                      <a:pt x="8923" y="6100"/>
                      <a:pt x="8639" y="5990"/>
                    </a:cubicBezTo>
                    <a:cubicBezTo>
                      <a:pt x="7616" y="5582"/>
                      <a:pt x="7246" y="4561"/>
                      <a:pt x="7714" y="3550"/>
                    </a:cubicBezTo>
                    <a:close/>
                    <a:moveTo>
                      <a:pt x="6643" y="5212"/>
                    </a:moveTo>
                    <a:cubicBezTo>
                      <a:pt x="6841" y="5522"/>
                      <a:pt x="7036" y="5818"/>
                      <a:pt x="7234" y="6126"/>
                    </a:cubicBezTo>
                    <a:cubicBezTo>
                      <a:pt x="7270" y="6200"/>
                      <a:pt x="7297" y="6321"/>
                      <a:pt x="7270" y="6371"/>
                    </a:cubicBezTo>
                    <a:cubicBezTo>
                      <a:pt x="6729" y="7321"/>
                      <a:pt x="6176" y="8258"/>
                      <a:pt x="5608" y="9219"/>
                    </a:cubicBezTo>
                    <a:cubicBezTo>
                      <a:pt x="4401" y="8270"/>
                      <a:pt x="3265" y="7247"/>
                      <a:pt x="3144" y="5534"/>
                    </a:cubicBezTo>
                    <a:cubicBezTo>
                      <a:pt x="4312" y="5422"/>
                      <a:pt x="5472" y="5324"/>
                      <a:pt x="6643" y="5212"/>
                    </a:cubicBezTo>
                    <a:close/>
                    <a:moveTo>
                      <a:pt x="11558" y="5706"/>
                    </a:moveTo>
                    <a:cubicBezTo>
                      <a:pt x="12262" y="6099"/>
                      <a:pt x="13037" y="6519"/>
                      <a:pt x="13815" y="6951"/>
                    </a:cubicBezTo>
                    <a:cubicBezTo>
                      <a:pt x="13321" y="8258"/>
                      <a:pt x="12446" y="9205"/>
                      <a:pt x="11239" y="9885"/>
                    </a:cubicBezTo>
                    <a:cubicBezTo>
                      <a:pt x="10982" y="8924"/>
                      <a:pt x="10721" y="7998"/>
                      <a:pt x="10488" y="7075"/>
                    </a:cubicBezTo>
                    <a:cubicBezTo>
                      <a:pt x="10464" y="6986"/>
                      <a:pt x="10500" y="6853"/>
                      <a:pt x="10550" y="6791"/>
                    </a:cubicBezTo>
                    <a:cubicBezTo>
                      <a:pt x="10869" y="6433"/>
                      <a:pt x="11189" y="6099"/>
                      <a:pt x="11558" y="5706"/>
                    </a:cubicBezTo>
                    <a:close/>
                    <a:moveTo>
                      <a:pt x="7950" y="6827"/>
                    </a:moveTo>
                    <a:cubicBezTo>
                      <a:pt x="8480" y="6939"/>
                      <a:pt x="8997" y="7049"/>
                      <a:pt x="9503" y="7161"/>
                    </a:cubicBezTo>
                    <a:cubicBezTo>
                      <a:pt x="9772" y="8169"/>
                      <a:pt x="10044" y="9205"/>
                      <a:pt x="10328" y="10266"/>
                    </a:cubicBezTo>
                    <a:cubicBezTo>
                      <a:pt x="9837" y="10442"/>
                      <a:pt x="9355" y="10530"/>
                      <a:pt x="8881" y="10530"/>
                    </a:cubicBezTo>
                    <a:cubicBezTo>
                      <a:pt x="8033" y="10530"/>
                      <a:pt x="7213" y="10248"/>
                      <a:pt x="6421" y="9687"/>
                    </a:cubicBezTo>
                    <a:cubicBezTo>
                      <a:pt x="6939" y="8725"/>
                      <a:pt x="7456" y="7752"/>
                      <a:pt x="7950" y="6827"/>
                    </a:cubicBezTo>
                    <a:close/>
                    <a:moveTo>
                      <a:pt x="2848" y="826"/>
                    </a:moveTo>
                    <a:cubicBezTo>
                      <a:pt x="3118" y="997"/>
                      <a:pt x="3366" y="1160"/>
                      <a:pt x="3635" y="1320"/>
                    </a:cubicBezTo>
                    <a:cubicBezTo>
                      <a:pt x="3055" y="2021"/>
                      <a:pt x="2612" y="2772"/>
                      <a:pt x="2366" y="3635"/>
                    </a:cubicBezTo>
                    <a:cubicBezTo>
                      <a:pt x="1872" y="5386"/>
                      <a:pt x="2156" y="7013"/>
                      <a:pt x="3316" y="8430"/>
                    </a:cubicBezTo>
                    <a:cubicBezTo>
                      <a:pt x="4386" y="9737"/>
                      <a:pt x="5732" y="10710"/>
                      <a:pt x="7320" y="11275"/>
                    </a:cubicBezTo>
                    <a:cubicBezTo>
                      <a:pt x="7867" y="11469"/>
                      <a:pt x="8405" y="11558"/>
                      <a:pt x="8931" y="11558"/>
                    </a:cubicBezTo>
                    <a:cubicBezTo>
                      <a:pt x="10052" y="11558"/>
                      <a:pt x="11124" y="11154"/>
                      <a:pt x="12138" y="10500"/>
                    </a:cubicBezTo>
                    <a:cubicBezTo>
                      <a:pt x="13185" y="9823"/>
                      <a:pt x="13975" y="8924"/>
                      <a:pt x="14492" y="7776"/>
                    </a:cubicBezTo>
                    <a:cubicBezTo>
                      <a:pt x="14543" y="7667"/>
                      <a:pt x="14617" y="7542"/>
                      <a:pt x="14679" y="7406"/>
                    </a:cubicBezTo>
                    <a:cubicBezTo>
                      <a:pt x="14936" y="7492"/>
                      <a:pt x="15182" y="7542"/>
                      <a:pt x="15403" y="7652"/>
                    </a:cubicBezTo>
                    <a:cubicBezTo>
                      <a:pt x="15477" y="7702"/>
                      <a:pt x="15539" y="7924"/>
                      <a:pt x="15504" y="8022"/>
                    </a:cubicBezTo>
                    <a:cubicBezTo>
                      <a:pt x="14679" y="9823"/>
                      <a:pt x="13839" y="11609"/>
                      <a:pt x="12103" y="12768"/>
                    </a:cubicBezTo>
                    <a:cubicBezTo>
                      <a:pt x="11239" y="13345"/>
                      <a:pt x="10266" y="13458"/>
                      <a:pt x="9266" y="13508"/>
                    </a:cubicBezTo>
                    <a:cubicBezTo>
                      <a:pt x="9193" y="13511"/>
                      <a:pt x="9120" y="13512"/>
                      <a:pt x="9047" y="13512"/>
                    </a:cubicBezTo>
                    <a:cubicBezTo>
                      <a:pt x="7963" y="13512"/>
                      <a:pt x="6962" y="13185"/>
                      <a:pt x="6028" y="12606"/>
                    </a:cubicBezTo>
                    <a:cubicBezTo>
                      <a:pt x="4892" y="11917"/>
                      <a:pt x="3845" y="11127"/>
                      <a:pt x="2922" y="10154"/>
                    </a:cubicBezTo>
                    <a:cubicBezTo>
                      <a:pt x="814" y="7936"/>
                      <a:pt x="716" y="4289"/>
                      <a:pt x="2059" y="2157"/>
                    </a:cubicBezTo>
                    <a:cubicBezTo>
                      <a:pt x="2331" y="1725"/>
                      <a:pt x="2576" y="1269"/>
                      <a:pt x="2848" y="826"/>
                    </a:cubicBezTo>
                    <a:close/>
                    <a:moveTo>
                      <a:pt x="2720" y="1"/>
                    </a:moveTo>
                    <a:cubicBezTo>
                      <a:pt x="2537" y="1"/>
                      <a:pt x="2425" y="127"/>
                      <a:pt x="2281" y="296"/>
                    </a:cubicBezTo>
                    <a:cubicBezTo>
                      <a:pt x="1234" y="1589"/>
                      <a:pt x="370" y="2970"/>
                      <a:pt x="222" y="5017"/>
                    </a:cubicBezTo>
                    <a:cubicBezTo>
                      <a:pt x="0" y="6963"/>
                      <a:pt x="580" y="8983"/>
                      <a:pt x="2094" y="10722"/>
                    </a:cubicBezTo>
                    <a:cubicBezTo>
                      <a:pt x="3044" y="11819"/>
                      <a:pt x="4191" y="12668"/>
                      <a:pt x="5410" y="13434"/>
                    </a:cubicBezTo>
                    <a:cubicBezTo>
                      <a:pt x="6514" y="14125"/>
                      <a:pt x="7705" y="14517"/>
                      <a:pt x="9002" y="14517"/>
                    </a:cubicBezTo>
                    <a:cubicBezTo>
                      <a:pt x="9021" y="14517"/>
                      <a:pt x="9040" y="14517"/>
                      <a:pt x="9059" y="14516"/>
                    </a:cubicBezTo>
                    <a:cubicBezTo>
                      <a:pt x="10242" y="14516"/>
                      <a:pt x="11425" y="14407"/>
                      <a:pt x="12434" y="13730"/>
                    </a:cubicBezTo>
                    <a:cubicBezTo>
                      <a:pt x="13629" y="12916"/>
                      <a:pt x="14679" y="11929"/>
                      <a:pt x="15329" y="10598"/>
                    </a:cubicBezTo>
                    <a:cubicBezTo>
                      <a:pt x="15652" y="9932"/>
                      <a:pt x="16010" y="9267"/>
                      <a:pt x="16317" y="8601"/>
                    </a:cubicBezTo>
                    <a:cubicBezTo>
                      <a:pt x="16675" y="7838"/>
                      <a:pt x="16539" y="7371"/>
                      <a:pt x="15862" y="6939"/>
                    </a:cubicBezTo>
                    <a:cubicBezTo>
                      <a:pt x="15492" y="6705"/>
                      <a:pt x="15084" y="6519"/>
                      <a:pt x="14702" y="6309"/>
                    </a:cubicBezTo>
                    <a:cubicBezTo>
                      <a:pt x="13037" y="5386"/>
                      <a:pt x="11399" y="4425"/>
                      <a:pt x="9737" y="3538"/>
                    </a:cubicBezTo>
                    <a:cubicBezTo>
                      <a:pt x="7776" y="2491"/>
                      <a:pt x="3339" y="246"/>
                      <a:pt x="3094" y="125"/>
                    </a:cubicBezTo>
                    <a:cubicBezTo>
                      <a:pt x="2938" y="38"/>
                      <a:pt x="2819" y="1"/>
                      <a:pt x="27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3" name="Google Shape;2383;p66"/>
            <p:cNvGrpSpPr/>
            <p:nvPr/>
          </p:nvGrpSpPr>
          <p:grpSpPr>
            <a:xfrm rot="-7674218">
              <a:off x="3243160" y="2111628"/>
              <a:ext cx="333602" cy="449091"/>
              <a:chOff x="10927157" y="2152240"/>
              <a:chExt cx="333622" cy="449117"/>
            </a:xfrm>
          </p:grpSpPr>
          <p:sp>
            <p:nvSpPr>
              <p:cNvPr id="2384" name="Google Shape;2384;p66"/>
              <p:cNvSpPr/>
              <p:nvPr/>
            </p:nvSpPr>
            <p:spPr>
              <a:xfrm>
                <a:off x="10942007" y="2420847"/>
                <a:ext cx="102960" cy="15493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939" extrusionOk="0">
                    <a:moveTo>
                      <a:pt x="440" y="1"/>
                    </a:moveTo>
                    <a:cubicBezTo>
                      <a:pt x="363" y="1"/>
                      <a:pt x="298" y="96"/>
                      <a:pt x="253" y="149"/>
                    </a:cubicBezTo>
                    <a:cubicBezTo>
                      <a:pt x="153" y="259"/>
                      <a:pt x="61" y="382"/>
                      <a:pt x="30" y="528"/>
                    </a:cubicBezTo>
                    <a:cubicBezTo>
                      <a:pt x="1" y="675"/>
                      <a:pt x="57" y="845"/>
                      <a:pt x="190" y="911"/>
                    </a:cubicBezTo>
                    <a:cubicBezTo>
                      <a:pt x="226" y="929"/>
                      <a:pt x="267" y="939"/>
                      <a:pt x="308" y="939"/>
                    </a:cubicBezTo>
                    <a:cubicBezTo>
                      <a:pt x="343" y="939"/>
                      <a:pt x="378" y="932"/>
                      <a:pt x="410" y="918"/>
                    </a:cubicBezTo>
                    <a:cubicBezTo>
                      <a:pt x="520" y="871"/>
                      <a:pt x="587" y="751"/>
                      <a:pt x="607" y="635"/>
                    </a:cubicBezTo>
                    <a:cubicBezTo>
                      <a:pt x="623" y="516"/>
                      <a:pt x="600" y="396"/>
                      <a:pt x="576" y="276"/>
                    </a:cubicBezTo>
                    <a:cubicBezTo>
                      <a:pt x="560" y="199"/>
                      <a:pt x="560" y="39"/>
                      <a:pt x="470" y="6"/>
                    </a:cubicBezTo>
                    <a:cubicBezTo>
                      <a:pt x="460" y="2"/>
                      <a:pt x="450" y="1"/>
                      <a:pt x="4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66"/>
              <p:cNvSpPr/>
              <p:nvPr/>
            </p:nvSpPr>
            <p:spPr>
              <a:xfrm>
                <a:off x="10937057" y="2166100"/>
                <a:ext cx="106755" cy="17886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1084" extrusionOk="0">
                    <a:moveTo>
                      <a:pt x="321" y="1"/>
                    </a:moveTo>
                    <a:cubicBezTo>
                      <a:pt x="317" y="1"/>
                      <a:pt x="314" y="1"/>
                      <a:pt x="310" y="2"/>
                    </a:cubicBezTo>
                    <a:cubicBezTo>
                      <a:pt x="254" y="8"/>
                      <a:pt x="220" y="78"/>
                      <a:pt x="194" y="118"/>
                    </a:cubicBezTo>
                    <a:cubicBezTo>
                      <a:pt x="120" y="234"/>
                      <a:pt x="64" y="368"/>
                      <a:pt x="34" y="504"/>
                    </a:cubicBezTo>
                    <a:cubicBezTo>
                      <a:pt x="4" y="647"/>
                      <a:pt x="0" y="810"/>
                      <a:pt x="77" y="937"/>
                    </a:cubicBezTo>
                    <a:cubicBezTo>
                      <a:pt x="103" y="981"/>
                      <a:pt x="137" y="1017"/>
                      <a:pt x="177" y="1044"/>
                    </a:cubicBezTo>
                    <a:cubicBezTo>
                      <a:pt x="221" y="1071"/>
                      <a:pt x="273" y="1084"/>
                      <a:pt x="326" y="1084"/>
                    </a:cubicBezTo>
                    <a:cubicBezTo>
                      <a:pt x="377" y="1084"/>
                      <a:pt x="429" y="1071"/>
                      <a:pt x="474" y="1047"/>
                    </a:cubicBezTo>
                    <a:cubicBezTo>
                      <a:pt x="563" y="997"/>
                      <a:pt x="623" y="901"/>
                      <a:pt x="640" y="797"/>
                    </a:cubicBezTo>
                    <a:cubicBezTo>
                      <a:pt x="646" y="741"/>
                      <a:pt x="643" y="684"/>
                      <a:pt x="633" y="631"/>
                    </a:cubicBezTo>
                    <a:cubicBezTo>
                      <a:pt x="606" y="441"/>
                      <a:pt x="540" y="254"/>
                      <a:pt x="440" y="91"/>
                    </a:cubicBezTo>
                    <a:cubicBezTo>
                      <a:pt x="415" y="51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66"/>
              <p:cNvSpPr/>
              <p:nvPr/>
            </p:nvSpPr>
            <p:spPr>
              <a:xfrm>
                <a:off x="11107328" y="2307168"/>
                <a:ext cx="11946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95" extrusionOk="0">
                    <a:moveTo>
                      <a:pt x="103" y="1"/>
                    </a:moveTo>
                    <a:cubicBezTo>
                      <a:pt x="99" y="1"/>
                      <a:pt x="95" y="1"/>
                      <a:pt x="90" y="2"/>
                    </a:cubicBezTo>
                    <a:cubicBezTo>
                      <a:pt x="1" y="9"/>
                      <a:pt x="14" y="112"/>
                      <a:pt x="14" y="175"/>
                    </a:cubicBezTo>
                    <a:cubicBezTo>
                      <a:pt x="14" y="262"/>
                      <a:pt x="24" y="349"/>
                      <a:pt x="51" y="432"/>
                    </a:cubicBezTo>
                    <a:cubicBezTo>
                      <a:pt x="87" y="558"/>
                      <a:pt x="167" y="675"/>
                      <a:pt x="281" y="741"/>
                    </a:cubicBezTo>
                    <a:cubicBezTo>
                      <a:pt x="333" y="775"/>
                      <a:pt x="397" y="795"/>
                      <a:pt x="464" y="795"/>
                    </a:cubicBezTo>
                    <a:cubicBezTo>
                      <a:pt x="527" y="795"/>
                      <a:pt x="593" y="771"/>
                      <a:pt x="640" y="728"/>
                    </a:cubicBezTo>
                    <a:cubicBezTo>
                      <a:pt x="707" y="661"/>
                      <a:pt x="723" y="552"/>
                      <a:pt x="700" y="461"/>
                    </a:cubicBezTo>
                    <a:cubicBezTo>
                      <a:pt x="673" y="369"/>
                      <a:pt x="610" y="292"/>
                      <a:pt x="540" y="226"/>
                    </a:cubicBezTo>
                    <a:cubicBezTo>
                      <a:pt x="433" y="126"/>
                      <a:pt x="301" y="52"/>
                      <a:pt x="161" y="9"/>
                    </a:cubicBezTo>
                    <a:cubicBezTo>
                      <a:pt x="142" y="6"/>
                      <a:pt x="122" y="1"/>
                      <a:pt x="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66"/>
              <p:cNvSpPr/>
              <p:nvPr/>
            </p:nvSpPr>
            <p:spPr>
              <a:xfrm>
                <a:off x="11082084" y="2285884"/>
                <a:ext cx="178695" cy="17077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035" extrusionOk="0">
                    <a:moveTo>
                      <a:pt x="234" y="227"/>
                    </a:moveTo>
                    <a:lnTo>
                      <a:pt x="234" y="227"/>
                    </a:lnTo>
                    <a:cubicBezTo>
                      <a:pt x="417" y="284"/>
                      <a:pt x="554" y="371"/>
                      <a:pt x="666" y="494"/>
                    </a:cubicBezTo>
                    <a:cubicBezTo>
                      <a:pt x="697" y="527"/>
                      <a:pt x="720" y="570"/>
                      <a:pt x="733" y="614"/>
                    </a:cubicBezTo>
                    <a:cubicBezTo>
                      <a:pt x="769" y="720"/>
                      <a:pt x="717" y="805"/>
                      <a:pt x="628" y="805"/>
                    </a:cubicBezTo>
                    <a:cubicBezTo>
                      <a:pt x="610" y="805"/>
                      <a:pt x="591" y="801"/>
                      <a:pt x="570" y="794"/>
                    </a:cubicBezTo>
                    <a:cubicBezTo>
                      <a:pt x="494" y="767"/>
                      <a:pt x="420" y="707"/>
                      <a:pt x="367" y="644"/>
                    </a:cubicBezTo>
                    <a:cubicBezTo>
                      <a:pt x="277" y="538"/>
                      <a:pt x="237" y="404"/>
                      <a:pt x="234" y="227"/>
                    </a:cubicBezTo>
                    <a:close/>
                    <a:moveTo>
                      <a:pt x="215" y="1"/>
                    </a:moveTo>
                    <a:cubicBezTo>
                      <a:pt x="142" y="1"/>
                      <a:pt x="102" y="48"/>
                      <a:pt x="74" y="155"/>
                    </a:cubicBezTo>
                    <a:cubicBezTo>
                      <a:pt x="1" y="438"/>
                      <a:pt x="77" y="684"/>
                      <a:pt x="283" y="880"/>
                    </a:cubicBezTo>
                    <a:cubicBezTo>
                      <a:pt x="394" y="988"/>
                      <a:pt x="526" y="1035"/>
                      <a:pt x="643" y="1035"/>
                    </a:cubicBezTo>
                    <a:cubicBezTo>
                      <a:pt x="770" y="1035"/>
                      <a:pt x="878" y="980"/>
                      <a:pt x="923" y="887"/>
                    </a:cubicBezTo>
                    <a:cubicBezTo>
                      <a:pt x="1013" y="704"/>
                      <a:pt x="1083" y="387"/>
                      <a:pt x="323" y="24"/>
                    </a:cubicBezTo>
                    <a:cubicBezTo>
                      <a:pt x="281" y="9"/>
                      <a:pt x="245" y="1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66"/>
              <p:cNvSpPr/>
              <p:nvPr/>
            </p:nvSpPr>
            <p:spPr>
              <a:xfrm>
                <a:off x="10927652" y="2152240"/>
                <a:ext cx="135300" cy="20575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247" extrusionOk="0">
                    <a:moveTo>
                      <a:pt x="351" y="206"/>
                    </a:moveTo>
                    <a:cubicBezTo>
                      <a:pt x="497" y="385"/>
                      <a:pt x="570" y="565"/>
                      <a:pt x="607" y="761"/>
                    </a:cubicBezTo>
                    <a:cubicBezTo>
                      <a:pt x="634" y="911"/>
                      <a:pt x="563" y="1028"/>
                      <a:pt x="454" y="1045"/>
                    </a:cubicBezTo>
                    <a:cubicBezTo>
                      <a:pt x="443" y="1046"/>
                      <a:pt x="432" y="1047"/>
                      <a:pt x="421" y="1047"/>
                    </a:cubicBezTo>
                    <a:cubicBezTo>
                      <a:pt x="305" y="1047"/>
                      <a:pt x="210" y="951"/>
                      <a:pt x="197" y="805"/>
                    </a:cubicBezTo>
                    <a:cubicBezTo>
                      <a:pt x="177" y="595"/>
                      <a:pt x="257" y="409"/>
                      <a:pt x="351" y="206"/>
                    </a:cubicBezTo>
                    <a:close/>
                    <a:moveTo>
                      <a:pt x="384" y="1"/>
                    </a:moveTo>
                    <a:cubicBezTo>
                      <a:pt x="321" y="1"/>
                      <a:pt x="258" y="47"/>
                      <a:pt x="194" y="138"/>
                    </a:cubicBezTo>
                    <a:cubicBezTo>
                      <a:pt x="64" y="325"/>
                      <a:pt x="11" y="535"/>
                      <a:pt x="1" y="791"/>
                    </a:cubicBezTo>
                    <a:cubicBezTo>
                      <a:pt x="4" y="941"/>
                      <a:pt x="28" y="1117"/>
                      <a:pt x="220" y="1208"/>
                    </a:cubicBezTo>
                    <a:cubicBezTo>
                      <a:pt x="281" y="1234"/>
                      <a:pt x="341" y="1247"/>
                      <a:pt x="399" y="1247"/>
                    </a:cubicBezTo>
                    <a:cubicBezTo>
                      <a:pt x="597" y="1247"/>
                      <a:pt x="764" y="1101"/>
                      <a:pt x="790" y="874"/>
                    </a:cubicBezTo>
                    <a:cubicBezTo>
                      <a:pt x="820" y="605"/>
                      <a:pt x="720" y="365"/>
                      <a:pt x="577" y="146"/>
                    </a:cubicBezTo>
                    <a:cubicBezTo>
                      <a:pt x="513" y="49"/>
                      <a:pt x="449" y="1"/>
                      <a:pt x="3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66"/>
              <p:cNvSpPr/>
              <p:nvPr/>
            </p:nvSpPr>
            <p:spPr>
              <a:xfrm>
                <a:off x="10927157" y="2411112"/>
                <a:ext cx="135300" cy="19024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153" extrusionOk="0">
                    <a:moveTo>
                      <a:pt x="503" y="208"/>
                    </a:moveTo>
                    <a:cubicBezTo>
                      <a:pt x="580" y="388"/>
                      <a:pt x="606" y="567"/>
                      <a:pt x="573" y="754"/>
                    </a:cubicBezTo>
                    <a:cubicBezTo>
                      <a:pt x="552" y="865"/>
                      <a:pt x="490" y="922"/>
                      <a:pt x="407" y="922"/>
                    </a:cubicBezTo>
                    <a:cubicBezTo>
                      <a:pt x="400" y="922"/>
                      <a:pt x="393" y="921"/>
                      <a:pt x="386" y="921"/>
                    </a:cubicBezTo>
                    <a:cubicBezTo>
                      <a:pt x="280" y="910"/>
                      <a:pt x="227" y="834"/>
                      <a:pt x="227" y="704"/>
                    </a:cubicBezTo>
                    <a:cubicBezTo>
                      <a:pt x="231" y="547"/>
                      <a:pt x="334" y="358"/>
                      <a:pt x="503" y="208"/>
                    </a:cubicBezTo>
                    <a:close/>
                    <a:moveTo>
                      <a:pt x="560" y="0"/>
                    </a:moveTo>
                    <a:cubicBezTo>
                      <a:pt x="528" y="0"/>
                      <a:pt x="492" y="11"/>
                      <a:pt x="450" y="31"/>
                    </a:cubicBezTo>
                    <a:cubicBezTo>
                      <a:pt x="200" y="158"/>
                      <a:pt x="0" y="507"/>
                      <a:pt x="17" y="790"/>
                    </a:cubicBezTo>
                    <a:cubicBezTo>
                      <a:pt x="31" y="981"/>
                      <a:pt x="147" y="1110"/>
                      <a:pt x="334" y="1147"/>
                    </a:cubicBezTo>
                    <a:cubicBezTo>
                      <a:pt x="356" y="1151"/>
                      <a:pt x="379" y="1153"/>
                      <a:pt x="402" y="1153"/>
                    </a:cubicBezTo>
                    <a:cubicBezTo>
                      <a:pt x="544" y="1153"/>
                      <a:pt x="679" y="1071"/>
                      <a:pt x="737" y="927"/>
                    </a:cubicBezTo>
                    <a:cubicBezTo>
                      <a:pt x="820" y="624"/>
                      <a:pt x="746" y="268"/>
                      <a:pt x="690" y="115"/>
                    </a:cubicBezTo>
                    <a:cubicBezTo>
                      <a:pt x="660" y="35"/>
                      <a:pt x="617" y="0"/>
                      <a:pt x="5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6"/>
          <p:cNvGrpSpPr/>
          <p:nvPr/>
        </p:nvGrpSpPr>
        <p:grpSpPr>
          <a:xfrm>
            <a:off x="4090370" y="728665"/>
            <a:ext cx="924073" cy="1324901"/>
            <a:chOff x="9683179" y="2156036"/>
            <a:chExt cx="657984" cy="943326"/>
          </a:xfrm>
        </p:grpSpPr>
        <p:sp>
          <p:nvSpPr>
            <p:cNvPr id="321" name="Google Shape;321;p36"/>
            <p:cNvSpPr/>
            <p:nvPr/>
          </p:nvSpPr>
          <p:spPr>
            <a:xfrm>
              <a:off x="9697032" y="2169888"/>
              <a:ext cx="625772" cy="919675"/>
            </a:xfrm>
            <a:custGeom>
              <a:avLst/>
              <a:gdLst/>
              <a:ahLst/>
              <a:cxnLst/>
              <a:rect l="l" t="t" r="r" b="b"/>
              <a:pathLst>
                <a:path w="5556" h="8166" extrusionOk="0">
                  <a:moveTo>
                    <a:pt x="2768" y="0"/>
                  </a:moveTo>
                  <a:cubicBezTo>
                    <a:pt x="2768" y="0"/>
                    <a:pt x="1" y="154"/>
                    <a:pt x="1" y="1039"/>
                  </a:cubicBezTo>
                  <a:cubicBezTo>
                    <a:pt x="1" y="1365"/>
                    <a:pt x="124" y="2272"/>
                    <a:pt x="273" y="3297"/>
                  </a:cubicBezTo>
                  <a:cubicBezTo>
                    <a:pt x="540" y="5069"/>
                    <a:pt x="900" y="7190"/>
                    <a:pt x="893" y="7276"/>
                  </a:cubicBezTo>
                  <a:cubicBezTo>
                    <a:pt x="880" y="7410"/>
                    <a:pt x="1639" y="8166"/>
                    <a:pt x="2768" y="8166"/>
                  </a:cubicBezTo>
                  <a:cubicBezTo>
                    <a:pt x="3897" y="8166"/>
                    <a:pt x="4526" y="7706"/>
                    <a:pt x="4616" y="7363"/>
                  </a:cubicBezTo>
                  <a:cubicBezTo>
                    <a:pt x="4672" y="7130"/>
                    <a:pt x="5056" y="4513"/>
                    <a:pt x="5308" y="2714"/>
                  </a:cubicBezTo>
                  <a:cubicBezTo>
                    <a:pt x="5431" y="1842"/>
                    <a:pt x="5522" y="1162"/>
                    <a:pt x="5528" y="1039"/>
                  </a:cubicBezTo>
                  <a:cubicBezTo>
                    <a:pt x="5555" y="660"/>
                    <a:pt x="5322" y="0"/>
                    <a:pt x="2768" y="0"/>
                  </a:cubicBezTo>
                  <a:close/>
                </a:path>
              </a:pathLst>
            </a:custGeom>
            <a:solidFill>
              <a:schemeClr val="dk2">
                <a:alpha val="441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9727778" y="2474516"/>
              <a:ext cx="567205" cy="615031"/>
            </a:xfrm>
            <a:custGeom>
              <a:avLst/>
              <a:gdLst/>
              <a:ahLst/>
              <a:cxnLst/>
              <a:rect l="l" t="t" r="r" b="b"/>
              <a:pathLst>
                <a:path w="5036" h="5461" extrusionOk="0">
                  <a:moveTo>
                    <a:pt x="4880" y="0"/>
                  </a:moveTo>
                  <a:cubicBezTo>
                    <a:pt x="4680" y="0"/>
                    <a:pt x="4475" y="43"/>
                    <a:pt x="4290" y="109"/>
                  </a:cubicBezTo>
                  <a:cubicBezTo>
                    <a:pt x="3870" y="262"/>
                    <a:pt x="3484" y="512"/>
                    <a:pt x="3048" y="589"/>
                  </a:cubicBezTo>
                  <a:cubicBezTo>
                    <a:pt x="2958" y="604"/>
                    <a:pt x="2867" y="612"/>
                    <a:pt x="2776" y="612"/>
                  </a:cubicBezTo>
                  <a:cubicBezTo>
                    <a:pt x="2651" y="612"/>
                    <a:pt x="2526" y="598"/>
                    <a:pt x="2405" y="569"/>
                  </a:cubicBezTo>
                  <a:cubicBezTo>
                    <a:pt x="2181" y="515"/>
                    <a:pt x="1972" y="415"/>
                    <a:pt x="1752" y="346"/>
                  </a:cubicBezTo>
                  <a:cubicBezTo>
                    <a:pt x="1542" y="280"/>
                    <a:pt x="1322" y="246"/>
                    <a:pt x="1102" y="246"/>
                  </a:cubicBezTo>
                  <a:cubicBezTo>
                    <a:pt x="908" y="246"/>
                    <a:pt x="715" y="273"/>
                    <a:pt x="530" y="329"/>
                  </a:cubicBezTo>
                  <a:cubicBezTo>
                    <a:pt x="340" y="386"/>
                    <a:pt x="160" y="475"/>
                    <a:pt x="0" y="592"/>
                  </a:cubicBezTo>
                  <a:cubicBezTo>
                    <a:pt x="100" y="1251"/>
                    <a:pt x="214" y="1960"/>
                    <a:pt x="314" y="2596"/>
                  </a:cubicBezTo>
                  <a:cubicBezTo>
                    <a:pt x="343" y="2787"/>
                    <a:pt x="374" y="2973"/>
                    <a:pt x="400" y="3146"/>
                  </a:cubicBezTo>
                  <a:cubicBezTo>
                    <a:pt x="457" y="3492"/>
                    <a:pt x="507" y="3798"/>
                    <a:pt x="543" y="4042"/>
                  </a:cubicBezTo>
                  <a:cubicBezTo>
                    <a:pt x="593" y="4348"/>
                    <a:pt x="620" y="4545"/>
                    <a:pt x="620" y="4571"/>
                  </a:cubicBezTo>
                  <a:cubicBezTo>
                    <a:pt x="607" y="4705"/>
                    <a:pt x="1366" y="5461"/>
                    <a:pt x="2495" y="5461"/>
                  </a:cubicBezTo>
                  <a:cubicBezTo>
                    <a:pt x="3624" y="5461"/>
                    <a:pt x="4253" y="5001"/>
                    <a:pt x="4343" y="4658"/>
                  </a:cubicBezTo>
                  <a:cubicBezTo>
                    <a:pt x="4353" y="4611"/>
                    <a:pt x="4376" y="4478"/>
                    <a:pt x="4406" y="4282"/>
                  </a:cubicBezTo>
                  <a:cubicBezTo>
                    <a:pt x="4473" y="3889"/>
                    <a:pt x="4569" y="3239"/>
                    <a:pt x="4676" y="2513"/>
                  </a:cubicBezTo>
                  <a:cubicBezTo>
                    <a:pt x="4756" y="1977"/>
                    <a:pt x="4839" y="1398"/>
                    <a:pt x="4916" y="849"/>
                  </a:cubicBezTo>
                  <a:cubicBezTo>
                    <a:pt x="4959" y="558"/>
                    <a:pt x="4999" y="276"/>
                    <a:pt x="5035" y="9"/>
                  </a:cubicBezTo>
                  <a:cubicBezTo>
                    <a:pt x="4984" y="3"/>
                    <a:pt x="4932" y="0"/>
                    <a:pt x="4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9788933" y="2929711"/>
              <a:ext cx="435202" cy="159811"/>
            </a:xfrm>
            <a:custGeom>
              <a:avLst/>
              <a:gdLst/>
              <a:ahLst/>
              <a:cxnLst/>
              <a:rect l="l" t="t" r="r" b="b"/>
              <a:pathLst>
                <a:path w="3864" h="1419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306"/>
                    <a:pt x="77" y="503"/>
                    <a:pt x="77" y="529"/>
                  </a:cubicBezTo>
                  <a:cubicBezTo>
                    <a:pt x="64" y="663"/>
                    <a:pt x="823" y="1419"/>
                    <a:pt x="1952" y="1419"/>
                  </a:cubicBezTo>
                  <a:cubicBezTo>
                    <a:pt x="3081" y="1419"/>
                    <a:pt x="3710" y="959"/>
                    <a:pt x="3800" y="616"/>
                  </a:cubicBezTo>
                  <a:cubicBezTo>
                    <a:pt x="3810" y="569"/>
                    <a:pt x="3833" y="436"/>
                    <a:pt x="3863" y="240"/>
                  </a:cubicBezTo>
                  <a:lnTo>
                    <a:pt x="3863" y="240"/>
                  </a:lnTo>
                  <a:cubicBezTo>
                    <a:pt x="3413" y="452"/>
                    <a:pt x="2685" y="732"/>
                    <a:pt x="1975" y="732"/>
                  </a:cubicBezTo>
                  <a:cubicBezTo>
                    <a:pt x="1223" y="732"/>
                    <a:pt x="440" y="29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9683179" y="2156036"/>
              <a:ext cx="657984" cy="943326"/>
            </a:xfrm>
            <a:custGeom>
              <a:avLst/>
              <a:gdLst/>
              <a:ahLst/>
              <a:cxnLst/>
              <a:rect l="l" t="t" r="r" b="b"/>
              <a:pathLst>
                <a:path w="5842" h="8376" extrusionOk="0">
                  <a:moveTo>
                    <a:pt x="3104" y="236"/>
                  </a:moveTo>
                  <a:cubicBezTo>
                    <a:pt x="3614" y="236"/>
                    <a:pt x="4122" y="292"/>
                    <a:pt x="4626" y="413"/>
                  </a:cubicBezTo>
                  <a:cubicBezTo>
                    <a:pt x="4852" y="466"/>
                    <a:pt x="5065" y="566"/>
                    <a:pt x="5282" y="649"/>
                  </a:cubicBezTo>
                  <a:cubicBezTo>
                    <a:pt x="5328" y="666"/>
                    <a:pt x="5368" y="703"/>
                    <a:pt x="5408" y="729"/>
                  </a:cubicBezTo>
                  <a:cubicBezTo>
                    <a:pt x="5614" y="872"/>
                    <a:pt x="5568" y="1039"/>
                    <a:pt x="5411" y="1185"/>
                  </a:cubicBezTo>
                  <a:cubicBezTo>
                    <a:pt x="5295" y="1296"/>
                    <a:pt x="5139" y="1365"/>
                    <a:pt x="4989" y="1428"/>
                  </a:cubicBezTo>
                  <a:cubicBezTo>
                    <a:pt x="4523" y="1622"/>
                    <a:pt x="4026" y="1702"/>
                    <a:pt x="3527" y="1748"/>
                  </a:cubicBezTo>
                  <a:cubicBezTo>
                    <a:pt x="3264" y="1771"/>
                    <a:pt x="2997" y="1782"/>
                    <a:pt x="2824" y="1791"/>
                  </a:cubicBezTo>
                  <a:cubicBezTo>
                    <a:pt x="2118" y="1778"/>
                    <a:pt x="1506" y="1739"/>
                    <a:pt x="913" y="1545"/>
                  </a:cubicBezTo>
                  <a:cubicBezTo>
                    <a:pt x="747" y="1492"/>
                    <a:pt x="583" y="1419"/>
                    <a:pt x="436" y="1322"/>
                  </a:cubicBezTo>
                  <a:cubicBezTo>
                    <a:pt x="200" y="1176"/>
                    <a:pt x="197" y="996"/>
                    <a:pt x="424" y="832"/>
                  </a:cubicBezTo>
                  <a:cubicBezTo>
                    <a:pt x="560" y="729"/>
                    <a:pt x="719" y="652"/>
                    <a:pt x="879" y="586"/>
                  </a:cubicBezTo>
                  <a:cubicBezTo>
                    <a:pt x="1303" y="417"/>
                    <a:pt x="1749" y="346"/>
                    <a:pt x="2195" y="293"/>
                  </a:cubicBezTo>
                  <a:cubicBezTo>
                    <a:pt x="2498" y="256"/>
                    <a:pt x="2802" y="236"/>
                    <a:pt x="3104" y="236"/>
                  </a:cubicBezTo>
                  <a:close/>
                  <a:moveTo>
                    <a:pt x="5405" y="1522"/>
                  </a:moveTo>
                  <a:cubicBezTo>
                    <a:pt x="5342" y="1942"/>
                    <a:pt x="5279" y="2361"/>
                    <a:pt x="5219" y="2764"/>
                  </a:cubicBezTo>
                  <a:cubicBezTo>
                    <a:pt x="5042" y="2784"/>
                    <a:pt x="4866" y="2784"/>
                    <a:pt x="4695" y="2824"/>
                  </a:cubicBezTo>
                  <a:cubicBezTo>
                    <a:pt x="4529" y="2861"/>
                    <a:pt x="4369" y="2930"/>
                    <a:pt x="4189" y="2994"/>
                  </a:cubicBezTo>
                  <a:cubicBezTo>
                    <a:pt x="4189" y="2887"/>
                    <a:pt x="4196" y="2784"/>
                    <a:pt x="4186" y="2681"/>
                  </a:cubicBezTo>
                  <a:cubicBezTo>
                    <a:pt x="4176" y="2624"/>
                    <a:pt x="4173" y="2515"/>
                    <a:pt x="4110" y="2515"/>
                  </a:cubicBezTo>
                  <a:cubicBezTo>
                    <a:pt x="4108" y="2514"/>
                    <a:pt x="4107" y="2514"/>
                    <a:pt x="4106" y="2514"/>
                  </a:cubicBezTo>
                  <a:cubicBezTo>
                    <a:pt x="4049" y="2514"/>
                    <a:pt x="4040" y="2619"/>
                    <a:pt x="4026" y="2674"/>
                  </a:cubicBezTo>
                  <a:cubicBezTo>
                    <a:pt x="4006" y="2794"/>
                    <a:pt x="4003" y="2921"/>
                    <a:pt x="3986" y="3040"/>
                  </a:cubicBezTo>
                  <a:cubicBezTo>
                    <a:pt x="3983" y="3070"/>
                    <a:pt x="3966" y="3110"/>
                    <a:pt x="3946" y="3124"/>
                  </a:cubicBezTo>
                  <a:cubicBezTo>
                    <a:pt x="3691" y="3262"/>
                    <a:pt x="3427" y="3346"/>
                    <a:pt x="3146" y="3346"/>
                  </a:cubicBezTo>
                  <a:cubicBezTo>
                    <a:pt x="3063" y="3346"/>
                    <a:pt x="2980" y="3338"/>
                    <a:pt x="2894" y="3323"/>
                  </a:cubicBezTo>
                  <a:cubicBezTo>
                    <a:pt x="2828" y="3314"/>
                    <a:pt x="2808" y="3287"/>
                    <a:pt x="2808" y="3220"/>
                  </a:cubicBezTo>
                  <a:cubicBezTo>
                    <a:pt x="2811" y="3090"/>
                    <a:pt x="2808" y="2960"/>
                    <a:pt x="2794" y="2830"/>
                  </a:cubicBezTo>
                  <a:cubicBezTo>
                    <a:pt x="2791" y="2770"/>
                    <a:pt x="2801" y="2654"/>
                    <a:pt x="2731" y="2654"/>
                  </a:cubicBezTo>
                  <a:cubicBezTo>
                    <a:pt x="2661" y="2654"/>
                    <a:pt x="2621" y="2960"/>
                    <a:pt x="2588" y="3243"/>
                  </a:cubicBezTo>
                  <a:cubicBezTo>
                    <a:pt x="2442" y="3203"/>
                    <a:pt x="2288" y="3170"/>
                    <a:pt x="2145" y="3120"/>
                  </a:cubicBezTo>
                  <a:cubicBezTo>
                    <a:pt x="1911" y="3040"/>
                    <a:pt x="1678" y="2969"/>
                    <a:pt x="1431" y="2969"/>
                  </a:cubicBezTo>
                  <a:cubicBezTo>
                    <a:pt x="1350" y="2969"/>
                    <a:pt x="1267" y="2977"/>
                    <a:pt x="1183" y="2994"/>
                  </a:cubicBezTo>
                  <a:cubicBezTo>
                    <a:pt x="1166" y="2854"/>
                    <a:pt x="1149" y="2727"/>
                    <a:pt x="1133" y="2598"/>
                  </a:cubicBezTo>
                  <a:cubicBezTo>
                    <a:pt x="1123" y="2531"/>
                    <a:pt x="1113" y="2461"/>
                    <a:pt x="1093" y="2395"/>
                  </a:cubicBezTo>
                  <a:cubicBezTo>
                    <a:pt x="1082" y="2364"/>
                    <a:pt x="1065" y="2348"/>
                    <a:pt x="1046" y="2348"/>
                  </a:cubicBezTo>
                  <a:cubicBezTo>
                    <a:pt x="1030" y="2348"/>
                    <a:pt x="1013" y="2361"/>
                    <a:pt x="999" y="2387"/>
                  </a:cubicBezTo>
                  <a:cubicBezTo>
                    <a:pt x="976" y="2438"/>
                    <a:pt x="956" y="2495"/>
                    <a:pt x="953" y="2547"/>
                  </a:cubicBezTo>
                  <a:cubicBezTo>
                    <a:pt x="946" y="2704"/>
                    <a:pt x="950" y="2861"/>
                    <a:pt x="950" y="3017"/>
                  </a:cubicBezTo>
                  <a:cubicBezTo>
                    <a:pt x="826" y="3080"/>
                    <a:pt x="690" y="3147"/>
                    <a:pt x="547" y="3217"/>
                  </a:cubicBezTo>
                  <a:cubicBezTo>
                    <a:pt x="467" y="2667"/>
                    <a:pt x="387" y="2115"/>
                    <a:pt x="307" y="1542"/>
                  </a:cubicBezTo>
                  <a:lnTo>
                    <a:pt x="307" y="1542"/>
                  </a:lnTo>
                  <a:cubicBezTo>
                    <a:pt x="650" y="1755"/>
                    <a:pt x="1013" y="1855"/>
                    <a:pt x="1383" y="1925"/>
                  </a:cubicBezTo>
                  <a:cubicBezTo>
                    <a:pt x="1817" y="2006"/>
                    <a:pt x="2255" y="2039"/>
                    <a:pt x="2693" y="2039"/>
                  </a:cubicBezTo>
                  <a:cubicBezTo>
                    <a:pt x="2867" y="2039"/>
                    <a:pt x="3040" y="2034"/>
                    <a:pt x="3214" y="2025"/>
                  </a:cubicBezTo>
                  <a:cubicBezTo>
                    <a:pt x="3780" y="1991"/>
                    <a:pt x="4343" y="1915"/>
                    <a:pt x="4886" y="1731"/>
                  </a:cubicBezTo>
                  <a:cubicBezTo>
                    <a:pt x="5062" y="1671"/>
                    <a:pt x="5232" y="1591"/>
                    <a:pt x="5405" y="1522"/>
                  </a:cubicBezTo>
                  <a:close/>
                  <a:moveTo>
                    <a:pt x="4971" y="3001"/>
                  </a:moveTo>
                  <a:cubicBezTo>
                    <a:pt x="5020" y="3001"/>
                    <a:pt x="5072" y="3014"/>
                    <a:pt x="5122" y="3014"/>
                  </a:cubicBezTo>
                  <a:cubicBezTo>
                    <a:pt x="5195" y="3017"/>
                    <a:pt x="5208" y="3050"/>
                    <a:pt x="5199" y="3117"/>
                  </a:cubicBezTo>
                  <a:cubicBezTo>
                    <a:pt x="5105" y="3726"/>
                    <a:pt x="5009" y="4333"/>
                    <a:pt x="4929" y="4942"/>
                  </a:cubicBezTo>
                  <a:cubicBezTo>
                    <a:pt x="4859" y="5492"/>
                    <a:pt x="4806" y="6044"/>
                    <a:pt x="4746" y="6597"/>
                  </a:cubicBezTo>
                  <a:cubicBezTo>
                    <a:pt x="4732" y="6730"/>
                    <a:pt x="4715" y="6863"/>
                    <a:pt x="4692" y="6993"/>
                  </a:cubicBezTo>
                  <a:cubicBezTo>
                    <a:pt x="4686" y="7030"/>
                    <a:pt x="4649" y="7076"/>
                    <a:pt x="4615" y="7093"/>
                  </a:cubicBezTo>
                  <a:cubicBezTo>
                    <a:pt x="4115" y="7356"/>
                    <a:pt x="3608" y="7485"/>
                    <a:pt x="3098" y="7485"/>
                  </a:cubicBezTo>
                  <a:cubicBezTo>
                    <a:pt x="2644" y="7485"/>
                    <a:pt x="2188" y="7383"/>
                    <a:pt x="1729" y="7183"/>
                  </a:cubicBezTo>
                  <a:cubicBezTo>
                    <a:pt x="1499" y="7083"/>
                    <a:pt x="1279" y="6950"/>
                    <a:pt x="1063" y="6823"/>
                  </a:cubicBezTo>
                  <a:cubicBezTo>
                    <a:pt x="1026" y="6803"/>
                    <a:pt x="993" y="6746"/>
                    <a:pt x="986" y="6706"/>
                  </a:cubicBezTo>
                  <a:cubicBezTo>
                    <a:pt x="939" y="6360"/>
                    <a:pt x="899" y="6011"/>
                    <a:pt x="856" y="5661"/>
                  </a:cubicBezTo>
                  <a:cubicBezTo>
                    <a:pt x="773" y="5008"/>
                    <a:pt x="687" y="4356"/>
                    <a:pt x="603" y="3703"/>
                  </a:cubicBezTo>
                  <a:cubicBezTo>
                    <a:pt x="599" y="3693"/>
                    <a:pt x="596" y="3683"/>
                    <a:pt x="596" y="3673"/>
                  </a:cubicBezTo>
                  <a:cubicBezTo>
                    <a:pt x="560" y="3403"/>
                    <a:pt x="560" y="3403"/>
                    <a:pt x="816" y="3294"/>
                  </a:cubicBezTo>
                  <a:cubicBezTo>
                    <a:pt x="866" y="3270"/>
                    <a:pt x="919" y="3254"/>
                    <a:pt x="993" y="3227"/>
                  </a:cubicBezTo>
                  <a:cubicBezTo>
                    <a:pt x="1013" y="3460"/>
                    <a:pt x="1026" y="3677"/>
                    <a:pt x="1053" y="3893"/>
                  </a:cubicBezTo>
                  <a:cubicBezTo>
                    <a:pt x="1083" y="4126"/>
                    <a:pt x="1123" y="4359"/>
                    <a:pt x="1169" y="4592"/>
                  </a:cubicBezTo>
                  <a:cubicBezTo>
                    <a:pt x="1179" y="4639"/>
                    <a:pt x="1236" y="4679"/>
                    <a:pt x="1269" y="4722"/>
                  </a:cubicBezTo>
                  <a:cubicBezTo>
                    <a:pt x="1286" y="4672"/>
                    <a:pt x="1319" y="4619"/>
                    <a:pt x="1316" y="4565"/>
                  </a:cubicBezTo>
                  <a:cubicBezTo>
                    <a:pt x="1289" y="4169"/>
                    <a:pt x="1256" y="3773"/>
                    <a:pt x="1226" y="3377"/>
                  </a:cubicBezTo>
                  <a:cubicBezTo>
                    <a:pt x="1219" y="3323"/>
                    <a:pt x="1216" y="3267"/>
                    <a:pt x="1212" y="3210"/>
                  </a:cubicBezTo>
                  <a:cubicBezTo>
                    <a:pt x="1279" y="3197"/>
                    <a:pt x="1343" y="3192"/>
                    <a:pt x="1406" y="3192"/>
                  </a:cubicBezTo>
                  <a:cubicBezTo>
                    <a:pt x="1563" y="3192"/>
                    <a:pt x="1712" y="3226"/>
                    <a:pt x="1862" y="3274"/>
                  </a:cubicBezTo>
                  <a:cubicBezTo>
                    <a:pt x="2068" y="3337"/>
                    <a:pt x="2275" y="3403"/>
                    <a:pt x="2485" y="3460"/>
                  </a:cubicBezTo>
                  <a:cubicBezTo>
                    <a:pt x="2577" y="3486"/>
                    <a:pt x="2597" y="3530"/>
                    <a:pt x="2594" y="3620"/>
                  </a:cubicBezTo>
                  <a:cubicBezTo>
                    <a:pt x="2591" y="4113"/>
                    <a:pt x="2594" y="4605"/>
                    <a:pt x="2597" y="5095"/>
                  </a:cubicBezTo>
                  <a:cubicBezTo>
                    <a:pt x="2597" y="5205"/>
                    <a:pt x="2614" y="5315"/>
                    <a:pt x="2631" y="5424"/>
                  </a:cubicBezTo>
                  <a:cubicBezTo>
                    <a:pt x="2637" y="5460"/>
                    <a:pt x="2650" y="5524"/>
                    <a:pt x="2691" y="5524"/>
                  </a:cubicBezTo>
                  <a:cubicBezTo>
                    <a:pt x="2692" y="5524"/>
                    <a:pt x="2693" y="5524"/>
                    <a:pt x="2694" y="5524"/>
                  </a:cubicBezTo>
                  <a:cubicBezTo>
                    <a:pt x="2734" y="5521"/>
                    <a:pt x="2754" y="5452"/>
                    <a:pt x="2754" y="5415"/>
                  </a:cubicBezTo>
                  <a:cubicBezTo>
                    <a:pt x="2771" y="5135"/>
                    <a:pt x="2788" y="4855"/>
                    <a:pt x="2794" y="4572"/>
                  </a:cubicBezTo>
                  <a:cubicBezTo>
                    <a:pt x="2801" y="4273"/>
                    <a:pt x="2797" y="3973"/>
                    <a:pt x="2801" y="3669"/>
                  </a:cubicBezTo>
                  <a:lnTo>
                    <a:pt x="2801" y="3553"/>
                  </a:lnTo>
                  <a:cubicBezTo>
                    <a:pt x="2910" y="3572"/>
                    <a:pt x="3016" y="3581"/>
                    <a:pt x="3121" y="3581"/>
                  </a:cubicBezTo>
                  <a:cubicBezTo>
                    <a:pt x="3412" y="3581"/>
                    <a:pt x="3690" y="3511"/>
                    <a:pt x="3966" y="3377"/>
                  </a:cubicBezTo>
                  <a:lnTo>
                    <a:pt x="3966" y="3377"/>
                  </a:lnTo>
                  <a:cubicBezTo>
                    <a:pt x="3953" y="3577"/>
                    <a:pt x="3940" y="3760"/>
                    <a:pt x="3933" y="3943"/>
                  </a:cubicBezTo>
                  <a:cubicBezTo>
                    <a:pt x="3923" y="4226"/>
                    <a:pt x="3913" y="4509"/>
                    <a:pt x="3907" y="4795"/>
                  </a:cubicBezTo>
                  <a:cubicBezTo>
                    <a:pt x="3903" y="4862"/>
                    <a:pt x="3896" y="5105"/>
                    <a:pt x="3966" y="5108"/>
                  </a:cubicBezTo>
                  <a:cubicBezTo>
                    <a:pt x="4040" y="5108"/>
                    <a:pt x="4113" y="4236"/>
                    <a:pt x="4146" y="3860"/>
                  </a:cubicBezTo>
                  <a:cubicBezTo>
                    <a:pt x="4160" y="3683"/>
                    <a:pt x="4166" y="3503"/>
                    <a:pt x="4183" y="3327"/>
                  </a:cubicBezTo>
                  <a:cubicBezTo>
                    <a:pt x="4186" y="3300"/>
                    <a:pt x="4203" y="3257"/>
                    <a:pt x="4226" y="3250"/>
                  </a:cubicBezTo>
                  <a:cubicBezTo>
                    <a:pt x="4456" y="3163"/>
                    <a:pt x="4689" y="3080"/>
                    <a:pt x="4922" y="3007"/>
                  </a:cubicBezTo>
                  <a:cubicBezTo>
                    <a:pt x="4938" y="3002"/>
                    <a:pt x="4954" y="3001"/>
                    <a:pt x="4971" y="3001"/>
                  </a:cubicBezTo>
                  <a:close/>
                  <a:moveTo>
                    <a:pt x="1066" y="7086"/>
                  </a:moveTo>
                  <a:lnTo>
                    <a:pt x="1066" y="7086"/>
                  </a:lnTo>
                  <a:cubicBezTo>
                    <a:pt x="1734" y="7470"/>
                    <a:pt x="2406" y="7690"/>
                    <a:pt x="3094" y="7690"/>
                  </a:cubicBezTo>
                  <a:cubicBezTo>
                    <a:pt x="3606" y="7690"/>
                    <a:pt x="4127" y="7568"/>
                    <a:pt x="4663" y="7302"/>
                  </a:cubicBezTo>
                  <a:lnTo>
                    <a:pt x="4663" y="7302"/>
                  </a:lnTo>
                  <a:cubicBezTo>
                    <a:pt x="4626" y="7396"/>
                    <a:pt x="4603" y="7486"/>
                    <a:pt x="4559" y="7559"/>
                  </a:cubicBezTo>
                  <a:cubicBezTo>
                    <a:pt x="4529" y="7616"/>
                    <a:pt x="4469" y="7656"/>
                    <a:pt x="4420" y="7699"/>
                  </a:cubicBezTo>
                  <a:cubicBezTo>
                    <a:pt x="4380" y="7732"/>
                    <a:pt x="4332" y="7752"/>
                    <a:pt x="4293" y="7782"/>
                  </a:cubicBezTo>
                  <a:cubicBezTo>
                    <a:pt x="3942" y="8036"/>
                    <a:pt x="3559" y="8121"/>
                    <a:pt x="3160" y="8121"/>
                  </a:cubicBezTo>
                  <a:cubicBezTo>
                    <a:pt x="2999" y="8121"/>
                    <a:pt x="2836" y="8107"/>
                    <a:pt x="2671" y="8085"/>
                  </a:cubicBezTo>
                  <a:cubicBezTo>
                    <a:pt x="2155" y="8019"/>
                    <a:pt x="1692" y="7825"/>
                    <a:pt x="1296" y="7486"/>
                  </a:cubicBezTo>
                  <a:cubicBezTo>
                    <a:pt x="1176" y="7382"/>
                    <a:pt x="1106" y="7256"/>
                    <a:pt x="1066" y="7086"/>
                  </a:cubicBezTo>
                  <a:close/>
                  <a:moveTo>
                    <a:pt x="3094" y="0"/>
                  </a:moveTo>
                  <a:cubicBezTo>
                    <a:pt x="2677" y="37"/>
                    <a:pt x="2258" y="57"/>
                    <a:pt x="1845" y="107"/>
                  </a:cubicBezTo>
                  <a:cubicBezTo>
                    <a:pt x="1403" y="163"/>
                    <a:pt x="969" y="263"/>
                    <a:pt x="567" y="469"/>
                  </a:cubicBezTo>
                  <a:cubicBezTo>
                    <a:pt x="420" y="543"/>
                    <a:pt x="287" y="646"/>
                    <a:pt x="160" y="756"/>
                  </a:cubicBezTo>
                  <a:cubicBezTo>
                    <a:pt x="50" y="852"/>
                    <a:pt x="0" y="989"/>
                    <a:pt x="24" y="1146"/>
                  </a:cubicBezTo>
                  <a:cubicBezTo>
                    <a:pt x="47" y="1319"/>
                    <a:pt x="70" y="1496"/>
                    <a:pt x="94" y="1671"/>
                  </a:cubicBezTo>
                  <a:cubicBezTo>
                    <a:pt x="224" y="2634"/>
                    <a:pt x="353" y="3600"/>
                    <a:pt x="480" y="4562"/>
                  </a:cubicBezTo>
                  <a:cubicBezTo>
                    <a:pt x="544" y="5028"/>
                    <a:pt x="593" y="5498"/>
                    <a:pt x="659" y="5964"/>
                  </a:cubicBezTo>
                  <a:cubicBezTo>
                    <a:pt x="716" y="6371"/>
                    <a:pt x="779" y="6777"/>
                    <a:pt x="853" y="7179"/>
                  </a:cubicBezTo>
                  <a:cubicBezTo>
                    <a:pt x="886" y="7356"/>
                    <a:pt x="966" y="7522"/>
                    <a:pt x="1103" y="7642"/>
                  </a:cubicBezTo>
                  <a:cubicBezTo>
                    <a:pt x="1316" y="7825"/>
                    <a:pt x="1543" y="7992"/>
                    <a:pt x="1802" y="8105"/>
                  </a:cubicBezTo>
                  <a:cubicBezTo>
                    <a:pt x="2231" y="8292"/>
                    <a:pt x="2675" y="8376"/>
                    <a:pt x="3133" y="8376"/>
                  </a:cubicBezTo>
                  <a:cubicBezTo>
                    <a:pt x="3212" y="8376"/>
                    <a:pt x="3291" y="8373"/>
                    <a:pt x="3370" y="8369"/>
                  </a:cubicBezTo>
                  <a:cubicBezTo>
                    <a:pt x="3550" y="8358"/>
                    <a:pt x="3743" y="8338"/>
                    <a:pt x="3907" y="8269"/>
                  </a:cubicBezTo>
                  <a:cubicBezTo>
                    <a:pt x="4143" y="8169"/>
                    <a:pt x="4360" y="8025"/>
                    <a:pt x="4575" y="7885"/>
                  </a:cubicBezTo>
                  <a:cubicBezTo>
                    <a:pt x="4735" y="7782"/>
                    <a:pt x="4842" y="7633"/>
                    <a:pt x="4872" y="7439"/>
                  </a:cubicBezTo>
                  <a:cubicBezTo>
                    <a:pt x="4919" y="7123"/>
                    <a:pt x="4969" y="6810"/>
                    <a:pt x="5005" y="6497"/>
                  </a:cubicBezTo>
                  <a:cubicBezTo>
                    <a:pt x="5069" y="5977"/>
                    <a:pt x="5119" y="5458"/>
                    <a:pt x="5188" y="4942"/>
                  </a:cubicBezTo>
                  <a:cubicBezTo>
                    <a:pt x="5268" y="4325"/>
                    <a:pt x="5368" y="3713"/>
                    <a:pt x="5455" y="3097"/>
                  </a:cubicBezTo>
                  <a:cubicBezTo>
                    <a:pt x="5522" y="2604"/>
                    <a:pt x="5578" y="2111"/>
                    <a:pt x="5651" y="1619"/>
                  </a:cubicBezTo>
                  <a:cubicBezTo>
                    <a:pt x="5678" y="1442"/>
                    <a:pt x="5734" y="1269"/>
                    <a:pt x="5781" y="1096"/>
                  </a:cubicBezTo>
                  <a:cubicBezTo>
                    <a:pt x="5841" y="876"/>
                    <a:pt x="5748" y="709"/>
                    <a:pt x="5588" y="572"/>
                  </a:cubicBezTo>
                  <a:cubicBezTo>
                    <a:pt x="5415" y="423"/>
                    <a:pt x="5202" y="337"/>
                    <a:pt x="4985" y="266"/>
                  </a:cubicBezTo>
                  <a:cubicBezTo>
                    <a:pt x="4369" y="70"/>
                    <a:pt x="3736" y="23"/>
                    <a:pt x="3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9821933" y="2741416"/>
              <a:ext cx="37618" cy="171524"/>
            </a:xfrm>
            <a:custGeom>
              <a:avLst/>
              <a:gdLst/>
              <a:ahLst/>
              <a:cxnLst/>
              <a:rect l="l" t="t" r="r" b="b"/>
              <a:pathLst>
                <a:path w="334" h="1523" extrusionOk="0">
                  <a:moveTo>
                    <a:pt x="77" y="0"/>
                  </a:moveTo>
                  <a:cubicBezTo>
                    <a:pt x="76" y="0"/>
                    <a:pt x="75" y="0"/>
                    <a:pt x="74" y="0"/>
                  </a:cubicBezTo>
                  <a:cubicBezTo>
                    <a:pt x="0" y="7"/>
                    <a:pt x="24" y="440"/>
                    <a:pt x="40" y="600"/>
                  </a:cubicBezTo>
                  <a:cubicBezTo>
                    <a:pt x="74" y="866"/>
                    <a:pt x="124" y="1129"/>
                    <a:pt x="177" y="1388"/>
                  </a:cubicBezTo>
                  <a:cubicBezTo>
                    <a:pt x="186" y="1437"/>
                    <a:pt x="228" y="1522"/>
                    <a:pt x="272" y="1522"/>
                  </a:cubicBezTo>
                  <a:cubicBezTo>
                    <a:pt x="274" y="1522"/>
                    <a:pt x="275" y="1522"/>
                    <a:pt x="277" y="1522"/>
                  </a:cubicBezTo>
                  <a:cubicBezTo>
                    <a:pt x="323" y="1512"/>
                    <a:pt x="334" y="1412"/>
                    <a:pt x="326" y="1362"/>
                  </a:cubicBezTo>
                  <a:cubicBezTo>
                    <a:pt x="283" y="969"/>
                    <a:pt x="234" y="576"/>
                    <a:pt x="180" y="186"/>
                  </a:cubicBezTo>
                  <a:cubicBezTo>
                    <a:pt x="171" y="121"/>
                    <a:pt x="144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9974652" y="2821261"/>
              <a:ext cx="19598" cy="118591"/>
            </a:xfrm>
            <a:custGeom>
              <a:avLst/>
              <a:gdLst/>
              <a:ahLst/>
              <a:cxnLst/>
              <a:rect l="l" t="t" r="r" b="b"/>
              <a:pathLst>
                <a:path w="174" h="1053" extrusionOk="0">
                  <a:moveTo>
                    <a:pt x="101" y="0"/>
                  </a:moveTo>
                  <a:cubicBezTo>
                    <a:pt x="68" y="0"/>
                    <a:pt x="29" y="101"/>
                    <a:pt x="29" y="154"/>
                  </a:cubicBezTo>
                  <a:cubicBezTo>
                    <a:pt x="17" y="404"/>
                    <a:pt x="13" y="656"/>
                    <a:pt x="9" y="910"/>
                  </a:cubicBezTo>
                  <a:cubicBezTo>
                    <a:pt x="9" y="965"/>
                    <a:pt x="0" y="1053"/>
                    <a:pt x="82" y="1053"/>
                  </a:cubicBezTo>
                  <a:cubicBezTo>
                    <a:pt x="83" y="1053"/>
                    <a:pt x="85" y="1053"/>
                    <a:pt x="86" y="1053"/>
                  </a:cubicBezTo>
                  <a:cubicBezTo>
                    <a:pt x="117" y="1053"/>
                    <a:pt x="166" y="959"/>
                    <a:pt x="166" y="906"/>
                  </a:cubicBezTo>
                  <a:cubicBezTo>
                    <a:pt x="173" y="670"/>
                    <a:pt x="173" y="433"/>
                    <a:pt x="163" y="197"/>
                  </a:cubicBezTo>
                  <a:cubicBezTo>
                    <a:pt x="163" y="130"/>
                    <a:pt x="133" y="0"/>
                    <a:pt x="103" y="0"/>
                  </a:cubicBezTo>
                  <a:cubicBezTo>
                    <a:pt x="102" y="0"/>
                    <a:pt x="10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10103945" y="2779593"/>
              <a:ext cx="23427" cy="125011"/>
            </a:xfrm>
            <a:custGeom>
              <a:avLst/>
              <a:gdLst/>
              <a:ahLst/>
              <a:cxnLst/>
              <a:rect l="l" t="t" r="r" b="b"/>
              <a:pathLst>
                <a:path w="208" h="1110" extrusionOk="0">
                  <a:moveTo>
                    <a:pt x="189" y="1"/>
                  </a:moveTo>
                  <a:cubicBezTo>
                    <a:pt x="96" y="1"/>
                    <a:pt x="0" y="648"/>
                    <a:pt x="27" y="934"/>
                  </a:cubicBezTo>
                  <a:cubicBezTo>
                    <a:pt x="31" y="993"/>
                    <a:pt x="44" y="1109"/>
                    <a:pt x="87" y="1109"/>
                  </a:cubicBezTo>
                  <a:cubicBezTo>
                    <a:pt x="131" y="1109"/>
                    <a:pt x="160" y="997"/>
                    <a:pt x="164" y="940"/>
                  </a:cubicBezTo>
                  <a:cubicBezTo>
                    <a:pt x="184" y="654"/>
                    <a:pt x="194" y="367"/>
                    <a:pt x="207" y="78"/>
                  </a:cubicBezTo>
                  <a:cubicBezTo>
                    <a:pt x="207" y="54"/>
                    <a:pt x="207" y="1"/>
                    <a:pt x="191" y="1"/>
                  </a:cubicBezTo>
                  <a:cubicBezTo>
                    <a:pt x="190" y="1"/>
                    <a:pt x="190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36"/>
          <p:cNvGrpSpPr/>
          <p:nvPr/>
        </p:nvGrpSpPr>
        <p:grpSpPr>
          <a:xfrm>
            <a:off x="1480338" y="1049445"/>
            <a:ext cx="2194464" cy="1195211"/>
            <a:chOff x="-4741099" y="3285395"/>
            <a:chExt cx="2194464" cy="1195211"/>
          </a:xfrm>
        </p:grpSpPr>
        <p:sp>
          <p:nvSpPr>
            <p:cNvPr id="329" name="Google Shape;329;p36"/>
            <p:cNvSpPr/>
            <p:nvPr/>
          </p:nvSpPr>
          <p:spPr>
            <a:xfrm>
              <a:off x="-4717875" y="3300136"/>
              <a:ext cx="2158722" cy="1159607"/>
            </a:xfrm>
            <a:custGeom>
              <a:avLst/>
              <a:gdLst/>
              <a:ahLst/>
              <a:cxnLst/>
              <a:rect l="l" t="t" r="r" b="b"/>
              <a:pathLst>
                <a:path w="15522" h="8338" extrusionOk="0">
                  <a:moveTo>
                    <a:pt x="7629" y="0"/>
                  </a:moveTo>
                  <a:cubicBezTo>
                    <a:pt x="2854" y="0"/>
                    <a:pt x="181" y="1625"/>
                    <a:pt x="7" y="2730"/>
                  </a:cubicBezTo>
                  <a:lnTo>
                    <a:pt x="7" y="2738"/>
                  </a:lnTo>
                  <a:cubicBezTo>
                    <a:pt x="1" y="2774"/>
                    <a:pt x="1" y="2807"/>
                    <a:pt x="1" y="2841"/>
                  </a:cubicBezTo>
                  <a:lnTo>
                    <a:pt x="1" y="2967"/>
                  </a:lnTo>
                  <a:cubicBezTo>
                    <a:pt x="10" y="4119"/>
                    <a:pt x="213" y="6400"/>
                    <a:pt x="2751" y="7579"/>
                  </a:cubicBezTo>
                  <a:cubicBezTo>
                    <a:pt x="4000" y="8161"/>
                    <a:pt x="5700" y="8337"/>
                    <a:pt x="7287" y="8337"/>
                  </a:cubicBezTo>
                  <a:cubicBezTo>
                    <a:pt x="9042" y="8337"/>
                    <a:pt x="10657" y="8121"/>
                    <a:pt x="11369" y="7999"/>
                  </a:cubicBezTo>
                  <a:cubicBezTo>
                    <a:pt x="12728" y="7765"/>
                    <a:pt x="14170" y="7319"/>
                    <a:pt x="14909" y="5671"/>
                  </a:cubicBezTo>
                  <a:cubicBezTo>
                    <a:pt x="15309" y="4776"/>
                    <a:pt x="15521" y="3963"/>
                    <a:pt x="15498" y="3277"/>
                  </a:cubicBezTo>
                  <a:cubicBezTo>
                    <a:pt x="15478" y="2701"/>
                    <a:pt x="15292" y="2214"/>
                    <a:pt x="14909" y="1842"/>
                  </a:cubicBezTo>
                  <a:cubicBezTo>
                    <a:pt x="14070" y="1023"/>
                    <a:pt x="11519" y="0"/>
                    <a:pt x="7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-4717875" y="3300136"/>
              <a:ext cx="2155384" cy="477444"/>
            </a:xfrm>
            <a:custGeom>
              <a:avLst/>
              <a:gdLst/>
              <a:ahLst/>
              <a:cxnLst/>
              <a:rect l="l" t="t" r="r" b="b"/>
              <a:pathLst>
                <a:path w="15498" h="3433" extrusionOk="0">
                  <a:moveTo>
                    <a:pt x="7629" y="0"/>
                  </a:moveTo>
                  <a:cubicBezTo>
                    <a:pt x="2854" y="0"/>
                    <a:pt x="181" y="1625"/>
                    <a:pt x="7" y="2730"/>
                  </a:cubicBezTo>
                  <a:lnTo>
                    <a:pt x="7" y="2738"/>
                  </a:lnTo>
                  <a:cubicBezTo>
                    <a:pt x="4" y="2804"/>
                    <a:pt x="1" y="2841"/>
                    <a:pt x="1" y="2841"/>
                  </a:cubicBezTo>
                  <a:lnTo>
                    <a:pt x="1" y="2967"/>
                  </a:lnTo>
                  <a:cubicBezTo>
                    <a:pt x="4" y="3080"/>
                    <a:pt x="10" y="3190"/>
                    <a:pt x="34" y="3307"/>
                  </a:cubicBezTo>
                  <a:cubicBezTo>
                    <a:pt x="197" y="2741"/>
                    <a:pt x="986" y="2058"/>
                    <a:pt x="2348" y="1532"/>
                  </a:cubicBezTo>
                  <a:cubicBezTo>
                    <a:pt x="2508" y="1425"/>
                    <a:pt x="2674" y="1339"/>
                    <a:pt x="2851" y="1269"/>
                  </a:cubicBezTo>
                  <a:cubicBezTo>
                    <a:pt x="3014" y="1202"/>
                    <a:pt x="3184" y="1152"/>
                    <a:pt x="3357" y="1115"/>
                  </a:cubicBezTo>
                  <a:cubicBezTo>
                    <a:pt x="3510" y="1083"/>
                    <a:pt x="3667" y="1059"/>
                    <a:pt x="3823" y="1059"/>
                  </a:cubicBezTo>
                  <a:cubicBezTo>
                    <a:pt x="3857" y="1059"/>
                    <a:pt x="3887" y="1059"/>
                    <a:pt x="3920" y="1063"/>
                  </a:cubicBezTo>
                  <a:cubicBezTo>
                    <a:pt x="4962" y="829"/>
                    <a:pt x="6201" y="683"/>
                    <a:pt x="7629" y="683"/>
                  </a:cubicBezTo>
                  <a:cubicBezTo>
                    <a:pt x="11519" y="683"/>
                    <a:pt x="14070" y="1705"/>
                    <a:pt x="14909" y="2524"/>
                  </a:cubicBezTo>
                  <a:cubicBezTo>
                    <a:pt x="15169" y="2778"/>
                    <a:pt x="15335" y="3084"/>
                    <a:pt x="15425" y="3433"/>
                  </a:cubicBezTo>
                  <a:cubicBezTo>
                    <a:pt x="15448" y="3380"/>
                    <a:pt x="15475" y="3330"/>
                    <a:pt x="15498" y="3277"/>
                  </a:cubicBezTo>
                  <a:cubicBezTo>
                    <a:pt x="15478" y="2701"/>
                    <a:pt x="15292" y="2214"/>
                    <a:pt x="14909" y="1842"/>
                  </a:cubicBezTo>
                  <a:cubicBezTo>
                    <a:pt x="14070" y="1023"/>
                    <a:pt x="11519" y="0"/>
                    <a:pt x="7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-4713286" y="3394980"/>
              <a:ext cx="2140781" cy="744468"/>
            </a:xfrm>
            <a:custGeom>
              <a:avLst/>
              <a:gdLst/>
              <a:ahLst/>
              <a:cxnLst/>
              <a:rect l="l" t="t" r="r" b="b"/>
              <a:pathLst>
                <a:path w="15393" h="5353" extrusionOk="0">
                  <a:moveTo>
                    <a:pt x="7596" y="1"/>
                  </a:moveTo>
                  <a:cubicBezTo>
                    <a:pt x="6168" y="1"/>
                    <a:pt x="4929" y="147"/>
                    <a:pt x="3887" y="381"/>
                  </a:cubicBezTo>
                  <a:cubicBezTo>
                    <a:pt x="3993" y="387"/>
                    <a:pt x="4096" y="407"/>
                    <a:pt x="4200" y="440"/>
                  </a:cubicBezTo>
                  <a:cubicBezTo>
                    <a:pt x="4244" y="457"/>
                    <a:pt x="4299" y="487"/>
                    <a:pt x="4296" y="537"/>
                  </a:cubicBezTo>
                  <a:cubicBezTo>
                    <a:pt x="4296" y="584"/>
                    <a:pt x="4244" y="610"/>
                    <a:pt x="4200" y="627"/>
                  </a:cubicBezTo>
                  <a:cubicBezTo>
                    <a:pt x="4033" y="693"/>
                    <a:pt x="3870" y="760"/>
                    <a:pt x="3707" y="830"/>
                  </a:cubicBezTo>
                  <a:cubicBezTo>
                    <a:pt x="4027" y="717"/>
                    <a:pt x="4353" y="620"/>
                    <a:pt x="4683" y="547"/>
                  </a:cubicBezTo>
                  <a:cubicBezTo>
                    <a:pt x="5052" y="464"/>
                    <a:pt x="5432" y="407"/>
                    <a:pt x="5808" y="353"/>
                  </a:cubicBezTo>
                  <a:cubicBezTo>
                    <a:pt x="6408" y="264"/>
                    <a:pt x="7010" y="178"/>
                    <a:pt x="7610" y="90"/>
                  </a:cubicBezTo>
                  <a:cubicBezTo>
                    <a:pt x="7813" y="61"/>
                    <a:pt x="8016" y="30"/>
                    <a:pt x="8220" y="30"/>
                  </a:cubicBezTo>
                  <a:cubicBezTo>
                    <a:pt x="8272" y="30"/>
                    <a:pt x="8329" y="34"/>
                    <a:pt x="8383" y="38"/>
                  </a:cubicBezTo>
                  <a:cubicBezTo>
                    <a:pt x="8642" y="61"/>
                    <a:pt x="8902" y="150"/>
                    <a:pt x="9085" y="333"/>
                  </a:cubicBezTo>
                  <a:cubicBezTo>
                    <a:pt x="9245" y="493"/>
                    <a:pt x="9334" y="713"/>
                    <a:pt x="9408" y="930"/>
                  </a:cubicBezTo>
                  <a:cubicBezTo>
                    <a:pt x="9465" y="1103"/>
                    <a:pt x="9518" y="1280"/>
                    <a:pt x="9561" y="1459"/>
                  </a:cubicBezTo>
                  <a:cubicBezTo>
                    <a:pt x="9638" y="1776"/>
                    <a:pt x="9691" y="2099"/>
                    <a:pt x="9724" y="2425"/>
                  </a:cubicBezTo>
                  <a:cubicBezTo>
                    <a:pt x="9734" y="2542"/>
                    <a:pt x="9771" y="2675"/>
                    <a:pt x="9771" y="2801"/>
                  </a:cubicBezTo>
                  <a:cubicBezTo>
                    <a:pt x="9771" y="2908"/>
                    <a:pt x="9744" y="3007"/>
                    <a:pt x="9658" y="3087"/>
                  </a:cubicBezTo>
                  <a:cubicBezTo>
                    <a:pt x="9551" y="3181"/>
                    <a:pt x="9402" y="3214"/>
                    <a:pt x="9262" y="3241"/>
                  </a:cubicBezTo>
                  <a:cubicBezTo>
                    <a:pt x="9254" y="3241"/>
                    <a:pt x="9248" y="3241"/>
                    <a:pt x="9242" y="3244"/>
                  </a:cubicBezTo>
                  <a:cubicBezTo>
                    <a:pt x="7573" y="3577"/>
                    <a:pt x="5918" y="4100"/>
                    <a:pt x="4224" y="4100"/>
                  </a:cubicBezTo>
                  <a:cubicBezTo>
                    <a:pt x="4124" y="4100"/>
                    <a:pt x="4024" y="4100"/>
                    <a:pt x="3924" y="4097"/>
                  </a:cubicBezTo>
                  <a:cubicBezTo>
                    <a:pt x="3834" y="4094"/>
                    <a:pt x="3737" y="4086"/>
                    <a:pt x="3647" y="4070"/>
                  </a:cubicBezTo>
                  <a:cubicBezTo>
                    <a:pt x="3527" y="4046"/>
                    <a:pt x="3414" y="4003"/>
                    <a:pt x="3324" y="3923"/>
                  </a:cubicBezTo>
                  <a:cubicBezTo>
                    <a:pt x="3197" y="3814"/>
                    <a:pt x="3137" y="3650"/>
                    <a:pt x="3081" y="3490"/>
                  </a:cubicBezTo>
                  <a:cubicBezTo>
                    <a:pt x="2925" y="3058"/>
                    <a:pt x="2768" y="2625"/>
                    <a:pt x="2612" y="2188"/>
                  </a:cubicBezTo>
                  <a:cubicBezTo>
                    <a:pt x="2588" y="2119"/>
                    <a:pt x="2561" y="2042"/>
                    <a:pt x="2541" y="1965"/>
                  </a:cubicBezTo>
                  <a:cubicBezTo>
                    <a:pt x="2535" y="1972"/>
                    <a:pt x="2528" y="1976"/>
                    <a:pt x="2521" y="1979"/>
                  </a:cubicBezTo>
                  <a:lnTo>
                    <a:pt x="2515" y="1979"/>
                  </a:lnTo>
                  <a:cubicBezTo>
                    <a:pt x="2505" y="1979"/>
                    <a:pt x="2492" y="1976"/>
                    <a:pt x="2481" y="1969"/>
                  </a:cubicBezTo>
                  <a:cubicBezTo>
                    <a:pt x="2378" y="1925"/>
                    <a:pt x="2292" y="1856"/>
                    <a:pt x="2195" y="1796"/>
                  </a:cubicBezTo>
                  <a:cubicBezTo>
                    <a:pt x="2075" y="1719"/>
                    <a:pt x="1856" y="1686"/>
                    <a:pt x="1762" y="1579"/>
                  </a:cubicBezTo>
                  <a:cubicBezTo>
                    <a:pt x="1662" y="1469"/>
                    <a:pt x="1769" y="1320"/>
                    <a:pt x="1852" y="1236"/>
                  </a:cubicBezTo>
                  <a:cubicBezTo>
                    <a:pt x="1992" y="1089"/>
                    <a:pt x="2149" y="960"/>
                    <a:pt x="2315" y="850"/>
                  </a:cubicBezTo>
                  <a:lnTo>
                    <a:pt x="2315" y="850"/>
                  </a:lnTo>
                  <a:cubicBezTo>
                    <a:pt x="953" y="1376"/>
                    <a:pt x="164" y="2059"/>
                    <a:pt x="1" y="2625"/>
                  </a:cubicBezTo>
                  <a:cubicBezTo>
                    <a:pt x="128" y="3370"/>
                    <a:pt x="740" y="4209"/>
                    <a:pt x="3544" y="4922"/>
                  </a:cubicBezTo>
                  <a:cubicBezTo>
                    <a:pt x="4799" y="5239"/>
                    <a:pt x="6134" y="5352"/>
                    <a:pt x="7364" y="5352"/>
                  </a:cubicBezTo>
                  <a:cubicBezTo>
                    <a:pt x="9465" y="5352"/>
                    <a:pt x="11252" y="5025"/>
                    <a:pt x="11802" y="4856"/>
                  </a:cubicBezTo>
                  <a:cubicBezTo>
                    <a:pt x="12645" y="4599"/>
                    <a:pt x="14676" y="4126"/>
                    <a:pt x="15392" y="2751"/>
                  </a:cubicBezTo>
                  <a:cubicBezTo>
                    <a:pt x="15302" y="2402"/>
                    <a:pt x="15136" y="2096"/>
                    <a:pt x="14876" y="1842"/>
                  </a:cubicBezTo>
                  <a:cubicBezTo>
                    <a:pt x="14037" y="1023"/>
                    <a:pt x="11486" y="1"/>
                    <a:pt x="7596" y="1"/>
                  </a:cubicBezTo>
                  <a:close/>
                </a:path>
              </a:pathLst>
            </a:custGeom>
            <a:solidFill>
              <a:schemeClr val="accent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-4603840" y="4132730"/>
              <a:ext cx="268554" cy="221546"/>
            </a:xfrm>
            <a:custGeom>
              <a:avLst/>
              <a:gdLst/>
              <a:ahLst/>
              <a:cxnLst/>
              <a:rect l="l" t="t" r="r" b="b"/>
              <a:pathLst>
                <a:path w="1931" h="1593" extrusionOk="0">
                  <a:moveTo>
                    <a:pt x="0" y="0"/>
                  </a:moveTo>
                  <a:cubicBezTo>
                    <a:pt x="409" y="603"/>
                    <a:pt x="1019" y="1169"/>
                    <a:pt x="1931" y="1592"/>
                  </a:cubicBezTo>
                  <a:cubicBezTo>
                    <a:pt x="1019" y="1169"/>
                    <a:pt x="409" y="603"/>
                    <a:pt x="0" y="0"/>
                  </a:cubicBezTo>
                  <a:close/>
                </a:path>
              </a:pathLst>
            </a:custGeom>
            <a:solidFill>
              <a:srgbClr val="FFC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-4681300" y="3969743"/>
              <a:ext cx="2074443" cy="490100"/>
            </a:xfrm>
            <a:custGeom>
              <a:avLst/>
              <a:gdLst/>
              <a:ahLst/>
              <a:cxnLst/>
              <a:rect l="l" t="t" r="r" b="b"/>
              <a:pathLst>
                <a:path w="14916" h="3524" extrusionOk="0">
                  <a:moveTo>
                    <a:pt x="1" y="1"/>
                  </a:moveTo>
                  <a:lnTo>
                    <a:pt x="1" y="1"/>
                  </a:lnTo>
                  <a:cubicBezTo>
                    <a:pt x="121" y="390"/>
                    <a:pt x="300" y="786"/>
                    <a:pt x="557" y="1172"/>
                  </a:cubicBezTo>
                  <a:cubicBezTo>
                    <a:pt x="966" y="1775"/>
                    <a:pt x="1576" y="2341"/>
                    <a:pt x="2488" y="2764"/>
                  </a:cubicBezTo>
                  <a:cubicBezTo>
                    <a:pt x="3737" y="3347"/>
                    <a:pt x="5435" y="3523"/>
                    <a:pt x="7023" y="3523"/>
                  </a:cubicBezTo>
                  <a:cubicBezTo>
                    <a:pt x="8778" y="3523"/>
                    <a:pt x="10393" y="3307"/>
                    <a:pt x="11106" y="3184"/>
                  </a:cubicBezTo>
                  <a:cubicBezTo>
                    <a:pt x="12465" y="2950"/>
                    <a:pt x="13907" y="2504"/>
                    <a:pt x="14646" y="856"/>
                  </a:cubicBezTo>
                  <a:cubicBezTo>
                    <a:pt x="14749" y="626"/>
                    <a:pt x="14839" y="400"/>
                    <a:pt x="14915" y="180"/>
                  </a:cubicBezTo>
                  <a:lnTo>
                    <a:pt x="14915" y="180"/>
                  </a:lnTo>
                  <a:cubicBezTo>
                    <a:pt x="14133" y="1742"/>
                    <a:pt x="12658" y="2174"/>
                    <a:pt x="11269" y="2401"/>
                  </a:cubicBezTo>
                  <a:cubicBezTo>
                    <a:pt x="10527" y="2524"/>
                    <a:pt x="8835" y="2741"/>
                    <a:pt x="7003" y="2741"/>
                  </a:cubicBezTo>
                  <a:cubicBezTo>
                    <a:pt x="5345" y="2741"/>
                    <a:pt x="3567" y="2564"/>
                    <a:pt x="2262" y="1982"/>
                  </a:cubicBezTo>
                  <a:cubicBezTo>
                    <a:pt x="1106" y="1469"/>
                    <a:pt x="413" y="746"/>
                    <a:pt x="1" y="1"/>
                  </a:cubicBezTo>
                  <a:close/>
                </a:path>
              </a:pathLst>
            </a:custGeom>
            <a:solidFill>
              <a:schemeClr val="accent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-4482156" y="3447269"/>
              <a:ext cx="366880" cy="223076"/>
            </a:xfrm>
            <a:custGeom>
              <a:avLst/>
              <a:gdLst/>
              <a:ahLst/>
              <a:cxnLst/>
              <a:rect l="l" t="t" r="r" b="b"/>
              <a:pathLst>
                <a:path w="2638" h="1604" extrusionOk="0">
                  <a:moveTo>
                    <a:pt x="2130" y="1"/>
                  </a:moveTo>
                  <a:cubicBezTo>
                    <a:pt x="1974" y="1"/>
                    <a:pt x="1816" y="24"/>
                    <a:pt x="1662" y="57"/>
                  </a:cubicBezTo>
                  <a:cubicBezTo>
                    <a:pt x="1489" y="94"/>
                    <a:pt x="1319" y="144"/>
                    <a:pt x="1156" y="211"/>
                  </a:cubicBezTo>
                  <a:cubicBezTo>
                    <a:pt x="793" y="354"/>
                    <a:pt x="460" y="577"/>
                    <a:pt x="190" y="860"/>
                  </a:cubicBezTo>
                  <a:cubicBezTo>
                    <a:pt x="107" y="944"/>
                    <a:pt x="0" y="1093"/>
                    <a:pt x="100" y="1203"/>
                  </a:cubicBezTo>
                  <a:cubicBezTo>
                    <a:pt x="194" y="1310"/>
                    <a:pt x="413" y="1343"/>
                    <a:pt x="533" y="1420"/>
                  </a:cubicBezTo>
                  <a:cubicBezTo>
                    <a:pt x="630" y="1480"/>
                    <a:pt x="716" y="1549"/>
                    <a:pt x="819" y="1593"/>
                  </a:cubicBezTo>
                  <a:cubicBezTo>
                    <a:pt x="830" y="1598"/>
                    <a:pt x="842" y="1604"/>
                    <a:pt x="852" y="1604"/>
                  </a:cubicBezTo>
                  <a:cubicBezTo>
                    <a:pt x="855" y="1604"/>
                    <a:pt x="857" y="1603"/>
                    <a:pt x="859" y="1603"/>
                  </a:cubicBezTo>
                  <a:cubicBezTo>
                    <a:pt x="883" y="1596"/>
                    <a:pt x="896" y="1569"/>
                    <a:pt x="899" y="1543"/>
                  </a:cubicBezTo>
                  <a:cubicBezTo>
                    <a:pt x="933" y="1380"/>
                    <a:pt x="843" y="1196"/>
                    <a:pt x="919" y="1047"/>
                  </a:cubicBezTo>
                  <a:cubicBezTo>
                    <a:pt x="966" y="950"/>
                    <a:pt x="1069" y="896"/>
                    <a:pt x="1166" y="850"/>
                  </a:cubicBezTo>
                  <a:cubicBezTo>
                    <a:pt x="1615" y="637"/>
                    <a:pt x="2075" y="437"/>
                    <a:pt x="2538" y="251"/>
                  </a:cubicBezTo>
                  <a:cubicBezTo>
                    <a:pt x="2582" y="234"/>
                    <a:pt x="2634" y="208"/>
                    <a:pt x="2634" y="161"/>
                  </a:cubicBezTo>
                  <a:cubicBezTo>
                    <a:pt x="2637" y="111"/>
                    <a:pt x="2582" y="81"/>
                    <a:pt x="2538" y="64"/>
                  </a:cubicBezTo>
                  <a:cubicBezTo>
                    <a:pt x="2406" y="19"/>
                    <a:pt x="2269" y="1"/>
                    <a:pt x="2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-4376048" y="3399291"/>
              <a:ext cx="1032354" cy="566313"/>
            </a:xfrm>
            <a:custGeom>
              <a:avLst/>
              <a:gdLst/>
              <a:ahLst/>
              <a:cxnLst/>
              <a:rect l="l" t="t" r="r" b="b"/>
              <a:pathLst>
                <a:path w="7423" h="4072" extrusionOk="0">
                  <a:moveTo>
                    <a:pt x="5805" y="1"/>
                  </a:moveTo>
                  <a:cubicBezTo>
                    <a:pt x="5598" y="1"/>
                    <a:pt x="5391" y="30"/>
                    <a:pt x="5185" y="59"/>
                  </a:cubicBezTo>
                  <a:cubicBezTo>
                    <a:pt x="4585" y="147"/>
                    <a:pt x="3983" y="233"/>
                    <a:pt x="3383" y="322"/>
                  </a:cubicBezTo>
                  <a:cubicBezTo>
                    <a:pt x="3007" y="376"/>
                    <a:pt x="2627" y="433"/>
                    <a:pt x="2258" y="516"/>
                  </a:cubicBezTo>
                  <a:cubicBezTo>
                    <a:pt x="1655" y="649"/>
                    <a:pt x="1072" y="859"/>
                    <a:pt x="509" y="1112"/>
                  </a:cubicBezTo>
                  <a:cubicBezTo>
                    <a:pt x="386" y="1166"/>
                    <a:pt x="263" y="1225"/>
                    <a:pt x="180" y="1332"/>
                  </a:cubicBezTo>
                  <a:cubicBezTo>
                    <a:pt x="0" y="1558"/>
                    <a:pt x="90" y="1888"/>
                    <a:pt x="187" y="2157"/>
                  </a:cubicBezTo>
                  <a:cubicBezTo>
                    <a:pt x="343" y="2594"/>
                    <a:pt x="500" y="3027"/>
                    <a:pt x="656" y="3459"/>
                  </a:cubicBezTo>
                  <a:cubicBezTo>
                    <a:pt x="712" y="3619"/>
                    <a:pt x="772" y="3783"/>
                    <a:pt x="899" y="3892"/>
                  </a:cubicBezTo>
                  <a:cubicBezTo>
                    <a:pt x="989" y="3972"/>
                    <a:pt x="1102" y="4015"/>
                    <a:pt x="1222" y="4039"/>
                  </a:cubicBezTo>
                  <a:cubicBezTo>
                    <a:pt x="1312" y="4055"/>
                    <a:pt x="1409" y="4063"/>
                    <a:pt x="1499" y="4066"/>
                  </a:cubicBezTo>
                  <a:cubicBezTo>
                    <a:pt x="1597" y="4069"/>
                    <a:pt x="1695" y="4071"/>
                    <a:pt x="1792" y="4071"/>
                  </a:cubicBezTo>
                  <a:cubicBezTo>
                    <a:pt x="3488" y="4071"/>
                    <a:pt x="5147" y="3547"/>
                    <a:pt x="6817" y="3213"/>
                  </a:cubicBezTo>
                  <a:cubicBezTo>
                    <a:pt x="6823" y="3210"/>
                    <a:pt x="6829" y="3210"/>
                    <a:pt x="6837" y="3210"/>
                  </a:cubicBezTo>
                  <a:cubicBezTo>
                    <a:pt x="6977" y="3183"/>
                    <a:pt x="7126" y="3150"/>
                    <a:pt x="7233" y="3056"/>
                  </a:cubicBezTo>
                  <a:cubicBezTo>
                    <a:pt x="7422" y="2887"/>
                    <a:pt x="7319" y="2607"/>
                    <a:pt x="7299" y="2394"/>
                  </a:cubicBezTo>
                  <a:cubicBezTo>
                    <a:pt x="7266" y="2068"/>
                    <a:pt x="7213" y="1745"/>
                    <a:pt x="7136" y="1428"/>
                  </a:cubicBezTo>
                  <a:cubicBezTo>
                    <a:pt x="7093" y="1249"/>
                    <a:pt x="7040" y="1072"/>
                    <a:pt x="6983" y="899"/>
                  </a:cubicBezTo>
                  <a:cubicBezTo>
                    <a:pt x="6909" y="682"/>
                    <a:pt x="6820" y="462"/>
                    <a:pt x="6660" y="302"/>
                  </a:cubicBezTo>
                  <a:cubicBezTo>
                    <a:pt x="6477" y="119"/>
                    <a:pt x="6217" y="30"/>
                    <a:pt x="5958" y="7"/>
                  </a:cubicBezTo>
                  <a:cubicBezTo>
                    <a:pt x="5907" y="3"/>
                    <a:pt x="5856" y="1"/>
                    <a:pt x="5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-4365478" y="3399152"/>
              <a:ext cx="1011075" cy="561863"/>
            </a:xfrm>
            <a:custGeom>
              <a:avLst/>
              <a:gdLst/>
              <a:ahLst/>
              <a:cxnLst/>
              <a:rect l="l" t="t" r="r" b="b"/>
              <a:pathLst>
                <a:path w="7270" h="4040" extrusionOk="0">
                  <a:moveTo>
                    <a:pt x="5719" y="0"/>
                  </a:moveTo>
                  <a:cubicBezTo>
                    <a:pt x="5515" y="0"/>
                    <a:pt x="5312" y="31"/>
                    <a:pt x="5109" y="60"/>
                  </a:cubicBezTo>
                  <a:cubicBezTo>
                    <a:pt x="4509" y="148"/>
                    <a:pt x="3907" y="234"/>
                    <a:pt x="3307" y="323"/>
                  </a:cubicBezTo>
                  <a:cubicBezTo>
                    <a:pt x="2931" y="377"/>
                    <a:pt x="2551" y="434"/>
                    <a:pt x="2182" y="517"/>
                  </a:cubicBezTo>
                  <a:cubicBezTo>
                    <a:pt x="1852" y="590"/>
                    <a:pt x="1526" y="687"/>
                    <a:pt x="1206" y="800"/>
                  </a:cubicBezTo>
                  <a:cubicBezTo>
                    <a:pt x="943" y="893"/>
                    <a:pt x="687" y="999"/>
                    <a:pt x="433" y="1113"/>
                  </a:cubicBezTo>
                  <a:cubicBezTo>
                    <a:pt x="310" y="1167"/>
                    <a:pt x="187" y="1226"/>
                    <a:pt x="104" y="1333"/>
                  </a:cubicBezTo>
                  <a:cubicBezTo>
                    <a:pt x="27" y="1426"/>
                    <a:pt x="0" y="1539"/>
                    <a:pt x="0" y="1659"/>
                  </a:cubicBezTo>
                  <a:cubicBezTo>
                    <a:pt x="0" y="1822"/>
                    <a:pt x="54" y="2002"/>
                    <a:pt x="111" y="2158"/>
                  </a:cubicBezTo>
                  <a:cubicBezTo>
                    <a:pt x="267" y="2595"/>
                    <a:pt x="424" y="3028"/>
                    <a:pt x="580" y="3460"/>
                  </a:cubicBezTo>
                  <a:cubicBezTo>
                    <a:pt x="636" y="3620"/>
                    <a:pt x="696" y="3784"/>
                    <a:pt x="823" y="3893"/>
                  </a:cubicBezTo>
                  <a:cubicBezTo>
                    <a:pt x="913" y="3973"/>
                    <a:pt x="1026" y="4016"/>
                    <a:pt x="1146" y="4040"/>
                  </a:cubicBezTo>
                  <a:cubicBezTo>
                    <a:pt x="983" y="3451"/>
                    <a:pt x="859" y="2851"/>
                    <a:pt x="776" y="2245"/>
                  </a:cubicBezTo>
                  <a:cubicBezTo>
                    <a:pt x="753" y="2095"/>
                    <a:pt x="736" y="1929"/>
                    <a:pt x="810" y="1795"/>
                  </a:cubicBezTo>
                  <a:cubicBezTo>
                    <a:pt x="883" y="1659"/>
                    <a:pt x="1033" y="1582"/>
                    <a:pt x="1173" y="1522"/>
                  </a:cubicBezTo>
                  <a:cubicBezTo>
                    <a:pt x="2005" y="1170"/>
                    <a:pt x="2914" y="1056"/>
                    <a:pt x="3810" y="950"/>
                  </a:cubicBezTo>
                  <a:cubicBezTo>
                    <a:pt x="4266" y="893"/>
                    <a:pt x="4723" y="840"/>
                    <a:pt x="5179" y="787"/>
                  </a:cubicBezTo>
                  <a:cubicBezTo>
                    <a:pt x="5295" y="770"/>
                    <a:pt x="5422" y="757"/>
                    <a:pt x="5545" y="757"/>
                  </a:cubicBezTo>
                  <a:cubicBezTo>
                    <a:pt x="5774" y="757"/>
                    <a:pt x="5994" y="800"/>
                    <a:pt x="6154" y="953"/>
                  </a:cubicBezTo>
                  <a:cubicBezTo>
                    <a:pt x="6294" y="1083"/>
                    <a:pt x="6364" y="1273"/>
                    <a:pt x="6418" y="1456"/>
                  </a:cubicBezTo>
                  <a:cubicBezTo>
                    <a:pt x="6581" y="2006"/>
                    <a:pt x="6687" y="2571"/>
                    <a:pt x="6730" y="3141"/>
                  </a:cubicBezTo>
                  <a:cubicBezTo>
                    <a:pt x="6730" y="3164"/>
                    <a:pt x="6733" y="3191"/>
                    <a:pt x="6741" y="3214"/>
                  </a:cubicBezTo>
                  <a:cubicBezTo>
                    <a:pt x="6747" y="3211"/>
                    <a:pt x="6753" y="3211"/>
                    <a:pt x="6761" y="3211"/>
                  </a:cubicBezTo>
                  <a:cubicBezTo>
                    <a:pt x="6901" y="3184"/>
                    <a:pt x="7050" y="3151"/>
                    <a:pt x="7157" y="3057"/>
                  </a:cubicBezTo>
                  <a:cubicBezTo>
                    <a:pt x="7243" y="2977"/>
                    <a:pt x="7270" y="2878"/>
                    <a:pt x="7270" y="2771"/>
                  </a:cubicBezTo>
                  <a:cubicBezTo>
                    <a:pt x="7270" y="2645"/>
                    <a:pt x="7233" y="2512"/>
                    <a:pt x="7223" y="2395"/>
                  </a:cubicBezTo>
                  <a:cubicBezTo>
                    <a:pt x="7190" y="2069"/>
                    <a:pt x="7137" y="1746"/>
                    <a:pt x="7060" y="1429"/>
                  </a:cubicBezTo>
                  <a:cubicBezTo>
                    <a:pt x="7017" y="1250"/>
                    <a:pt x="6964" y="1073"/>
                    <a:pt x="6907" y="900"/>
                  </a:cubicBezTo>
                  <a:cubicBezTo>
                    <a:pt x="6833" y="683"/>
                    <a:pt x="6744" y="463"/>
                    <a:pt x="6584" y="303"/>
                  </a:cubicBezTo>
                  <a:cubicBezTo>
                    <a:pt x="6401" y="120"/>
                    <a:pt x="6141" y="31"/>
                    <a:pt x="5882" y="8"/>
                  </a:cubicBezTo>
                  <a:cubicBezTo>
                    <a:pt x="5828" y="4"/>
                    <a:pt x="5771" y="0"/>
                    <a:pt x="5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-4616078" y="3606640"/>
              <a:ext cx="319316" cy="367158"/>
            </a:xfrm>
            <a:custGeom>
              <a:avLst/>
              <a:gdLst/>
              <a:ahLst/>
              <a:cxnLst/>
              <a:rect l="l" t="t" r="r" b="b"/>
              <a:pathLst>
                <a:path w="2296" h="2640" extrusionOk="0">
                  <a:moveTo>
                    <a:pt x="1061" y="0"/>
                  </a:moveTo>
                  <a:cubicBezTo>
                    <a:pt x="1058" y="0"/>
                    <a:pt x="1054" y="1"/>
                    <a:pt x="1050" y="1"/>
                  </a:cubicBezTo>
                  <a:cubicBezTo>
                    <a:pt x="834" y="4"/>
                    <a:pt x="640" y="120"/>
                    <a:pt x="457" y="237"/>
                  </a:cubicBezTo>
                  <a:cubicBezTo>
                    <a:pt x="328" y="320"/>
                    <a:pt x="194" y="410"/>
                    <a:pt x="111" y="540"/>
                  </a:cubicBezTo>
                  <a:cubicBezTo>
                    <a:pt x="24" y="677"/>
                    <a:pt x="1" y="849"/>
                    <a:pt x="18" y="1013"/>
                  </a:cubicBezTo>
                  <a:cubicBezTo>
                    <a:pt x="34" y="1176"/>
                    <a:pt x="88" y="1333"/>
                    <a:pt x="138" y="1489"/>
                  </a:cubicBezTo>
                  <a:cubicBezTo>
                    <a:pt x="211" y="1696"/>
                    <a:pt x="281" y="1908"/>
                    <a:pt x="377" y="2108"/>
                  </a:cubicBezTo>
                  <a:cubicBezTo>
                    <a:pt x="454" y="2265"/>
                    <a:pt x="500" y="2448"/>
                    <a:pt x="651" y="2555"/>
                  </a:cubicBezTo>
                  <a:cubicBezTo>
                    <a:pt x="730" y="2614"/>
                    <a:pt x="833" y="2640"/>
                    <a:pt x="933" y="2640"/>
                  </a:cubicBezTo>
                  <a:cubicBezTo>
                    <a:pt x="950" y="2640"/>
                    <a:pt x="967" y="2639"/>
                    <a:pt x="983" y="2638"/>
                  </a:cubicBezTo>
                  <a:cubicBezTo>
                    <a:pt x="1100" y="2632"/>
                    <a:pt x="1213" y="2592"/>
                    <a:pt x="1320" y="2544"/>
                  </a:cubicBezTo>
                  <a:cubicBezTo>
                    <a:pt x="1593" y="2425"/>
                    <a:pt x="1842" y="2245"/>
                    <a:pt x="2042" y="2025"/>
                  </a:cubicBezTo>
                  <a:cubicBezTo>
                    <a:pt x="2176" y="1875"/>
                    <a:pt x="2295" y="1696"/>
                    <a:pt x="2289" y="1493"/>
                  </a:cubicBezTo>
                  <a:cubicBezTo>
                    <a:pt x="2289" y="1389"/>
                    <a:pt x="2249" y="1286"/>
                    <a:pt x="2209" y="1186"/>
                  </a:cubicBezTo>
                  <a:cubicBezTo>
                    <a:pt x="2112" y="966"/>
                    <a:pt x="1996" y="753"/>
                    <a:pt x="1859" y="550"/>
                  </a:cubicBezTo>
                  <a:cubicBezTo>
                    <a:pt x="1762" y="410"/>
                    <a:pt x="1656" y="274"/>
                    <a:pt x="1519" y="170"/>
                  </a:cubicBezTo>
                  <a:cubicBezTo>
                    <a:pt x="1390" y="69"/>
                    <a:pt x="1227" y="0"/>
                    <a:pt x="1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-4572828" y="3656843"/>
              <a:ext cx="152426" cy="82611"/>
            </a:xfrm>
            <a:custGeom>
              <a:avLst/>
              <a:gdLst/>
              <a:ahLst/>
              <a:cxnLst/>
              <a:rect l="l" t="t" r="r" b="b"/>
              <a:pathLst>
                <a:path w="1096" h="594" extrusionOk="0">
                  <a:moveTo>
                    <a:pt x="850" y="1"/>
                  </a:moveTo>
                  <a:cubicBezTo>
                    <a:pt x="560" y="1"/>
                    <a:pt x="268" y="151"/>
                    <a:pt x="106" y="396"/>
                  </a:cubicBezTo>
                  <a:cubicBezTo>
                    <a:pt x="70" y="448"/>
                    <a:pt x="0" y="559"/>
                    <a:pt x="97" y="585"/>
                  </a:cubicBezTo>
                  <a:cubicBezTo>
                    <a:pt x="117" y="591"/>
                    <a:pt x="139" y="594"/>
                    <a:pt x="163" y="594"/>
                  </a:cubicBezTo>
                  <a:cubicBezTo>
                    <a:pt x="231" y="594"/>
                    <a:pt x="309" y="574"/>
                    <a:pt x="366" y="562"/>
                  </a:cubicBezTo>
                  <a:cubicBezTo>
                    <a:pt x="556" y="522"/>
                    <a:pt x="736" y="448"/>
                    <a:pt x="896" y="345"/>
                  </a:cubicBezTo>
                  <a:cubicBezTo>
                    <a:pt x="959" y="302"/>
                    <a:pt x="1019" y="256"/>
                    <a:pt x="1056" y="193"/>
                  </a:cubicBezTo>
                  <a:cubicBezTo>
                    <a:pt x="1082" y="149"/>
                    <a:pt x="1096" y="93"/>
                    <a:pt x="1065" y="53"/>
                  </a:cubicBezTo>
                  <a:cubicBezTo>
                    <a:pt x="1042" y="22"/>
                    <a:pt x="1002" y="16"/>
                    <a:pt x="965" y="9"/>
                  </a:cubicBezTo>
                  <a:cubicBezTo>
                    <a:pt x="927" y="3"/>
                    <a:pt x="889" y="1"/>
                    <a:pt x="850" y="1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-3964825" y="3440455"/>
              <a:ext cx="973108" cy="659772"/>
            </a:xfrm>
            <a:custGeom>
              <a:avLst/>
              <a:gdLst/>
              <a:ahLst/>
              <a:cxnLst/>
              <a:rect l="l" t="t" r="r" b="b"/>
              <a:pathLst>
                <a:path w="6997" h="4744" extrusionOk="0">
                  <a:moveTo>
                    <a:pt x="4975" y="1"/>
                  </a:moveTo>
                  <a:cubicBezTo>
                    <a:pt x="4875" y="1"/>
                    <a:pt x="4781" y="13"/>
                    <a:pt x="4732" y="46"/>
                  </a:cubicBezTo>
                  <a:cubicBezTo>
                    <a:pt x="4582" y="146"/>
                    <a:pt x="4505" y="320"/>
                    <a:pt x="4419" y="480"/>
                  </a:cubicBezTo>
                  <a:cubicBezTo>
                    <a:pt x="4129" y="1019"/>
                    <a:pt x="3657" y="1462"/>
                    <a:pt x="3093" y="1715"/>
                  </a:cubicBezTo>
                  <a:cubicBezTo>
                    <a:pt x="2564" y="1958"/>
                    <a:pt x="1965" y="2028"/>
                    <a:pt x="1425" y="2258"/>
                  </a:cubicBezTo>
                  <a:cubicBezTo>
                    <a:pt x="800" y="2524"/>
                    <a:pt x="250" y="3031"/>
                    <a:pt x="56" y="3679"/>
                  </a:cubicBezTo>
                  <a:cubicBezTo>
                    <a:pt x="24" y="3790"/>
                    <a:pt x="0" y="3913"/>
                    <a:pt x="64" y="4006"/>
                  </a:cubicBezTo>
                  <a:cubicBezTo>
                    <a:pt x="100" y="4059"/>
                    <a:pt x="160" y="4096"/>
                    <a:pt x="216" y="4126"/>
                  </a:cubicBezTo>
                  <a:cubicBezTo>
                    <a:pt x="323" y="4186"/>
                    <a:pt x="426" y="4239"/>
                    <a:pt x="536" y="4286"/>
                  </a:cubicBezTo>
                  <a:cubicBezTo>
                    <a:pt x="1132" y="4549"/>
                    <a:pt x="1788" y="4672"/>
                    <a:pt x="2438" y="4722"/>
                  </a:cubicBezTo>
                  <a:cubicBezTo>
                    <a:pt x="2606" y="4735"/>
                    <a:pt x="2775" y="4743"/>
                    <a:pt x="2944" y="4743"/>
                  </a:cubicBezTo>
                  <a:cubicBezTo>
                    <a:pt x="3239" y="4743"/>
                    <a:pt x="3533" y="4717"/>
                    <a:pt x="3820" y="4646"/>
                  </a:cubicBezTo>
                  <a:cubicBezTo>
                    <a:pt x="4342" y="4515"/>
                    <a:pt x="4816" y="4233"/>
                    <a:pt x="5278" y="3946"/>
                  </a:cubicBezTo>
                  <a:cubicBezTo>
                    <a:pt x="5691" y="3693"/>
                    <a:pt x="6104" y="3427"/>
                    <a:pt x="6434" y="3070"/>
                  </a:cubicBezTo>
                  <a:cubicBezTo>
                    <a:pt x="6630" y="2857"/>
                    <a:pt x="6797" y="2601"/>
                    <a:pt x="6893" y="2328"/>
                  </a:cubicBezTo>
                  <a:cubicBezTo>
                    <a:pt x="6960" y="2148"/>
                    <a:pt x="6997" y="1955"/>
                    <a:pt x="6989" y="1761"/>
                  </a:cubicBezTo>
                  <a:cubicBezTo>
                    <a:pt x="6986" y="1592"/>
                    <a:pt x="6953" y="1419"/>
                    <a:pt x="6866" y="1272"/>
                  </a:cubicBezTo>
                  <a:cubicBezTo>
                    <a:pt x="6794" y="1145"/>
                    <a:pt x="6706" y="1002"/>
                    <a:pt x="6597" y="905"/>
                  </a:cubicBezTo>
                  <a:cubicBezTo>
                    <a:pt x="6150" y="506"/>
                    <a:pt x="5858" y="243"/>
                    <a:pt x="5291" y="43"/>
                  </a:cubicBezTo>
                  <a:cubicBezTo>
                    <a:pt x="5224" y="19"/>
                    <a:pt x="5095" y="1"/>
                    <a:pt x="4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-4503850" y="3732634"/>
              <a:ext cx="1005929" cy="416947"/>
            </a:xfrm>
            <a:custGeom>
              <a:avLst/>
              <a:gdLst/>
              <a:ahLst/>
              <a:cxnLst/>
              <a:rect l="l" t="t" r="r" b="b"/>
              <a:pathLst>
                <a:path w="7233" h="2998" extrusionOk="0">
                  <a:moveTo>
                    <a:pt x="1554" y="0"/>
                  </a:moveTo>
                  <a:cubicBezTo>
                    <a:pt x="1383" y="0"/>
                    <a:pt x="1213" y="79"/>
                    <a:pt x="1062" y="167"/>
                  </a:cubicBezTo>
                  <a:cubicBezTo>
                    <a:pt x="776" y="340"/>
                    <a:pt x="523" y="559"/>
                    <a:pt x="310" y="816"/>
                  </a:cubicBezTo>
                  <a:cubicBezTo>
                    <a:pt x="183" y="969"/>
                    <a:pt x="70" y="1142"/>
                    <a:pt x="36" y="1339"/>
                  </a:cubicBezTo>
                  <a:cubicBezTo>
                    <a:pt x="0" y="1535"/>
                    <a:pt x="33" y="1878"/>
                    <a:pt x="503" y="2081"/>
                  </a:cubicBezTo>
                  <a:cubicBezTo>
                    <a:pt x="569" y="2108"/>
                    <a:pt x="640" y="2125"/>
                    <a:pt x="706" y="2148"/>
                  </a:cubicBezTo>
                  <a:cubicBezTo>
                    <a:pt x="1232" y="2318"/>
                    <a:pt x="1768" y="2454"/>
                    <a:pt x="2304" y="2591"/>
                  </a:cubicBezTo>
                  <a:cubicBezTo>
                    <a:pt x="2554" y="2654"/>
                    <a:pt x="2807" y="2721"/>
                    <a:pt x="3064" y="2764"/>
                  </a:cubicBezTo>
                  <a:cubicBezTo>
                    <a:pt x="3367" y="2820"/>
                    <a:pt x="3677" y="2848"/>
                    <a:pt x="3986" y="2877"/>
                  </a:cubicBezTo>
                  <a:cubicBezTo>
                    <a:pt x="4603" y="2938"/>
                    <a:pt x="5223" y="2997"/>
                    <a:pt x="5842" y="2997"/>
                  </a:cubicBezTo>
                  <a:cubicBezTo>
                    <a:pt x="6069" y="2997"/>
                    <a:pt x="6295" y="2989"/>
                    <a:pt x="6520" y="2971"/>
                  </a:cubicBezTo>
                  <a:cubicBezTo>
                    <a:pt x="6737" y="2954"/>
                    <a:pt x="6956" y="2928"/>
                    <a:pt x="7176" y="2928"/>
                  </a:cubicBezTo>
                  <a:lnTo>
                    <a:pt x="7233" y="2920"/>
                  </a:lnTo>
                  <a:cubicBezTo>
                    <a:pt x="7226" y="2777"/>
                    <a:pt x="7223" y="2634"/>
                    <a:pt x="7216" y="2491"/>
                  </a:cubicBezTo>
                  <a:cubicBezTo>
                    <a:pt x="7216" y="2478"/>
                    <a:pt x="7213" y="2465"/>
                    <a:pt x="7213" y="2451"/>
                  </a:cubicBezTo>
                  <a:cubicBezTo>
                    <a:pt x="7209" y="2405"/>
                    <a:pt x="7203" y="2361"/>
                    <a:pt x="7179" y="2321"/>
                  </a:cubicBezTo>
                  <a:cubicBezTo>
                    <a:pt x="7139" y="2241"/>
                    <a:pt x="7049" y="2205"/>
                    <a:pt x="6963" y="2178"/>
                  </a:cubicBezTo>
                  <a:cubicBezTo>
                    <a:pt x="6793" y="2125"/>
                    <a:pt x="6620" y="2098"/>
                    <a:pt x="6443" y="2068"/>
                  </a:cubicBezTo>
                  <a:cubicBezTo>
                    <a:pt x="4848" y="1795"/>
                    <a:pt x="3317" y="1149"/>
                    <a:pt x="2005" y="197"/>
                  </a:cubicBezTo>
                  <a:cubicBezTo>
                    <a:pt x="1905" y="123"/>
                    <a:pt x="1805" y="47"/>
                    <a:pt x="1685" y="17"/>
                  </a:cubicBezTo>
                  <a:cubicBezTo>
                    <a:pt x="1642" y="5"/>
                    <a:pt x="1598" y="0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-3446243" y="3399430"/>
              <a:ext cx="133512" cy="151870"/>
            </a:xfrm>
            <a:custGeom>
              <a:avLst/>
              <a:gdLst/>
              <a:ahLst/>
              <a:cxnLst/>
              <a:rect l="l" t="t" r="r" b="b"/>
              <a:pathLst>
                <a:path w="960" h="1092" extrusionOk="0">
                  <a:moveTo>
                    <a:pt x="437" y="0"/>
                  </a:moveTo>
                  <a:cubicBezTo>
                    <a:pt x="423" y="0"/>
                    <a:pt x="408" y="1"/>
                    <a:pt x="394" y="2"/>
                  </a:cubicBezTo>
                  <a:cubicBezTo>
                    <a:pt x="291" y="9"/>
                    <a:pt x="20" y="69"/>
                    <a:pt x="8" y="198"/>
                  </a:cubicBezTo>
                  <a:cubicBezTo>
                    <a:pt x="0" y="269"/>
                    <a:pt x="54" y="361"/>
                    <a:pt x="74" y="425"/>
                  </a:cubicBezTo>
                  <a:cubicBezTo>
                    <a:pt x="108" y="521"/>
                    <a:pt x="140" y="618"/>
                    <a:pt x="171" y="715"/>
                  </a:cubicBezTo>
                  <a:cubicBezTo>
                    <a:pt x="211" y="834"/>
                    <a:pt x="251" y="958"/>
                    <a:pt x="334" y="1051"/>
                  </a:cubicBezTo>
                  <a:cubicBezTo>
                    <a:pt x="350" y="1071"/>
                    <a:pt x="370" y="1088"/>
                    <a:pt x="394" y="1091"/>
                  </a:cubicBezTo>
                  <a:cubicBezTo>
                    <a:pt x="396" y="1091"/>
                    <a:pt x="398" y="1092"/>
                    <a:pt x="401" y="1092"/>
                  </a:cubicBezTo>
                  <a:cubicBezTo>
                    <a:pt x="416" y="1092"/>
                    <a:pt x="432" y="1084"/>
                    <a:pt x="443" y="1077"/>
                  </a:cubicBezTo>
                  <a:cubicBezTo>
                    <a:pt x="527" y="1034"/>
                    <a:pt x="583" y="954"/>
                    <a:pt x="637" y="878"/>
                  </a:cubicBezTo>
                  <a:cubicBezTo>
                    <a:pt x="716" y="758"/>
                    <a:pt x="796" y="638"/>
                    <a:pt x="880" y="521"/>
                  </a:cubicBezTo>
                  <a:cubicBezTo>
                    <a:pt x="919" y="461"/>
                    <a:pt x="959" y="398"/>
                    <a:pt x="959" y="329"/>
                  </a:cubicBezTo>
                  <a:cubicBezTo>
                    <a:pt x="956" y="241"/>
                    <a:pt x="893" y="169"/>
                    <a:pt x="823" y="118"/>
                  </a:cubicBezTo>
                  <a:cubicBezTo>
                    <a:pt x="712" y="40"/>
                    <a:pt x="573" y="0"/>
                    <a:pt x="437" y="0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-3106780" y="3292626"/>
              <a:ext cx="285799" cy="378840"/>
            </a:xfrm>
            <a:custGeom>
              <a:avLst/>
              <a:gdLst/>
              <a:ahLst/>
              <a:cxnLst/>
              <a:rect l="l" t="t" r="r" b="b"/>
              <a:pathLst>
                <a:path w="2055" h="2724" extrusionOk="0">
                  <a:moveTo>
                    <a:pt x="1242" y="0"/>
                  </a:moveTo>
                  <a:cubicBezTo>
                    <a:pt x="1135" y="0"/>
                    <a:pt x="1027" y="20"/>
                    <a:pt x="923" y="47"/>
                  </a:cubicBezTo>
                  <a:cubicBezTo>
                    <a:pt x="716" y="104"/>
                    <a:pt x="516" y="194"/>
                    <a:pt x="364" y="344"/>
                  </a:cubicBezTo>
                  <a:cubicBezTo>
                    <a:pt x="0" y="700"/>
                    <a:pt x="130" y="1306"/>
                    <a:pt x="234" y="1745"/>
                  </a:cubicBezTo>
                  <a:cubicBezTo>
                    <a:pt x="284" y="1968"/>
                    <a:pt x="357" y="2188"/>
                    <a:pt x="496" y="2368"/>
                  </a:cubicBezTo>
                  <a:cubicBezTo>
                    <a:pt x="675" y="2597"/>
                    <a:pt x="966" y="2723"/>
                    <a:pt x="1254" y="2723"/>
                  </a:cubicBezTo>
                  <a:cubicBezTo>
                    <a:pt x="1387" y="2723"/>
                    <a:pt x="1518" y="2697"/>
                    <a:pt x="1638" y="2641"/>
                  </a:cubicBezTo>
                  <a:cubicBezTo>
                    <a:pt x="1702" y="2612"/>
                    <a:pt x="1762" y="2575"/>
                    <a:pt x="1812" y="2528"/>
                  </a:cubicBezTo>
                  <a:cubicBezTo>
                    <a:pt x="1869" y="2472"/>
                    <a:pt x="1909" y="2398"/>
                    <a:pt x="1938" y="2325"/>
                  </a:cubicBezTo>
                  <a:cubicBezTo>
                    <a:pt x="2015" y="2132"/>
                    <a:pt x="2025" y="1922"/>
                    <a:pt x="2035" y="1716"/>
                  </a:cubicBezTo>
                  <a:cubicBezTo>
                    <a:pt x="2048" y="1363"/>
                    <a:pt x="2055" y="1000"/>
                    <a:pt x="1955" y="657"/>
                  </a:cubicBezTo>
                  <a:cubicBezTo>
                    <a:pt x="1882" y="397"/>
                    <a:pt x="1726" y="130"/>
                    <a:pt x="1469" y="38"/>
                  </a:cubicBezTo>
                  <a:cubicBezTo>
                    <a:pt x="1396" y="11"/>
                    <a:pt x="1319" y="0"/>
                    <a:pt x="1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-3077159" y="3352842"/>
              <a:ext cx="221129" cy="89564"/>
            </a:xfrm>
            <a:custGeom>
              <a:avLst/>
              <a:gdLst/>
              <a:ahLst/>
              <a:cxnLst/>
              <a:rect l="l" t="t" r="r" b="b"/>
              <a:pathLst>
                <a:path w="1590" h="644" extrusionOk="0">
                  <a:moveTo>
                    <a:pt x="1109" y="1"/>
                  </a:moveTo>
                  <a:cubicBezTo>
                    <a:pt x="1026" y="1"/>
                    <a:pt x="944" y="10"/>
                    <a:pt x="863" y="27"/>
                  </a:cubicBezTo>
                  <a:cubicBezTo>
                    <a:pt x="660" y="71"/>
                    <a:pt x="470" y="161"/>
                    <a:pt x="294" y="267"/>
                  </a:cubicBezTo>
                  <a:cubicBezTo>
                    <a:pt x="140" y="361"/>
                    <a:pt x="1" y="477"/>
                    <a:pt x="234" y="570"/>
                  </a:cubicBezTo>
                  <a:cubicBezTo>
                    <a:pt x="365" y="620"/>
                    <a:pt x="508" y="644"/>
                    <a:pt x="649" y="644"/>
                  </a:cubicBezTo>
                  <a:cubicBezTo>
                    <a:pt x="659" y="644"/>
                    <a:pt x="668" y="644"/>
                    <a:pt x="677" y="644"/>
                  </a:cubicBezTo>
                  <a:cubicBezTo>
                    <a:pt x="976" y="636"/>
                    <a:pt x="1276" y="520"/>
                    <a:pt x="1493" y="310"/>
                  </a:cubicBezTo>
                  <a:cubicBezTo>
                    <a:pt x="1542" y="264"/>
                    <a:pt x="1589" y="190"/>
                    <a:pt x="1556" y="130"/>
                  </a:cubicBezTo>
                  <a:cubicBezTo>
                    <a:pt x="1539" y="101"/>
                    <a:pt x="1505" y="84"/>
                    <a:pt x="1476" y="71"/>
                  </a:cubicBezTo>
                  <a:cubicBezTo>
                    <a:pt x="1359" y="22"/>
                    <a:pt x="1234" y="1"/>
                    <a:pt x="1109" y="1"/>
                  </a:cubicBezTo>
                  <a:close/>
                </a:path>
              </a:pathLst>
            </a:custGeom>
            <a:solidFill>
              <a:srgbClr val="8CB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-3586006" y="3562973"/>
              <a:ext cx="945710" cy="569790"/>
            </a:xfrm>
            <a:custGeom>
              <a:avLst/>
              <a:gdLst/>
              <a:ahLst/>
              <a:cxnLst/>
              <a:rect l="l" t="t" r="r" b="b"/>
              <a:pathLst>
                <a:path w="6800" h="4097" extrusionOk="0">
                  <a:moveTo>
                    <a:pt x="5335" y="0"/>
                  </a:moveTo>
                  <a:cubicBezTo>
                    <a:pt x="5191" y="0"/>
                    <a:pt x="5045" y="24"/>
                    <a:pt x="4901" y="44"/>
                  </a:cubicBezTo>
                  <a:cubicBezTo>
                    <a:pt x="4835" y="55"/>
                    <a:pt x="4769" y="64"/>
                    <a:pt x="4705" y="95"/>
                  </a:cubicBezTo>
                  <a:cubicBezTo>
                    <a:pt x="4629" y="135"/>
                    <a:pt x="4572" y="208"/>
                    <a:pt x="4535" y="284"/>
                  </a:cubicBezTo>
                  <a:cubicBezTo>
                    <a:pt x="4499" y="361"/>
                    <a:pt x="4442" y="458"/>
                    <a:pt x="4422" y="541"/>
                  </a:cubicBezTo>
                  <a:cubicBezTo>
                    <a:pt x="4299" y="444"/>
                    <a:pt x="4169" y="344"/>
                    <a:pt x="4013" y="331"/>
                  </a:cubicBezTo>
                  <a:cubicBezTo>
                    <a:pt x="3998" y="330"/>
                    <a:pt x="3983" y="329"/>
                    <a:pt x="3968" y="329"/>
                  </a:cubicBezTo>
                  <a:cubicBezTo>
                    <a:pt x="3831" y="329"/>
                    <a:pt x="3700" y="395"/>
                    <a:pt x="3576" y="458"/>
                  </a:cubicBezTo>
                  <a:cubicBezTo>
                    <a:pt x="3443" y="528"/>
                    <a:pt x="3300" y="601"/>
                    <a:pt x="3223" y="731"/>
                  </a:cubicBezTo>
                  <a:cubicBezTo>
                    <a:pt x="3174" y="808"/>
                    <a:pt x="3154" y="897"/>
                    <a:pt x="3137" y="987"/>
                  </a:cubicBezTo>
                  <a:cubicBezTo>
                    <a:pt x="3110" y="1123"/>
                    <a:pt x="3083" y="1237"/>
                    <a:pt x="3074" y="1374"/>
                  </a:cubicBezTo>
                  <a:cubicBezTo>
                    <a:pt x="2940" y="1250"/>
                    <a:pt x="2797" y="1117"/>
                    <a:pt x="2614" y="1097"/>
                  </a:cubicBezTo>
                  <a:cubicBezTo>
                    <a:pt x="2598" y="1095"/>
                    <a:pt x="2583" y="1095"/>
                    <a:pt x="2567" y="1095"/>
                  </a:cubicBezTo>
                  <a:cubicBezTo>
                    <a:pt x="2493" y="1095"/>
                    <a:pt x="2422" y="1111"/>
                    <a:pt x="2347" y="1131"/>
                  </a:cubicBezTo>
                  <a:cubicBezTo>
                    <a:pt x="2104" y="1194"/>
                    <a:pt x="1865" y="1283"/>
                    <a:pt x="1638" y="1400"/>
                  </a:cubicBezTo>
                  <a:cubicBezTo>
                    <a:pt x="1548" y="1447"/>
                    <a:pt x="1455" y="1500"/>
                    <a:pt x="1392" y="1580"/>
                  </a:cubicBezTo>
                  <a:cubicBezTo>
                    <a:pt x="1262" y="1743"/>
                    <a:pt x="1256" y="1953"/>
                    <a:pt x="1265" y="2162"/>
                  </a:cubicBezTo>
                  <a:cubicBezTo>
                    <a:pt x="1139" y="2093"/>
                    <a:pt x="1019" y="2010"/>
                    <a:pt x="886" y="1953"/>
                  </a:cubicBezTo>
                  <a:cubicBezTo>
                    <a:pt x="793" y="1913"/>
                    <a:pt x="691" y="1887"/>
                    <a:pt x="591" y="1887"/>
                  </a:cubicBezTo>
                  <a:cubicBezTo>
                    <a:pt x="548" y="1887"/>
                    <a:pt x="505" y="1892"/>
                    <a:pt x="463" y="1903"/>
                  </a:cubicBezTo>
                  <a:cubicBezTo>
                    <a:pt x="263" y="1956"/>
                    <a:pt x="123" y="2142"/>
                    <a:pt x="60" y="2339"/>
                  </a:cubicBezTo>
                  <a:cubicBezTo>
                    <a:pt x="0" y="2532"/>
                    <a:pt x="6" y="2746"/>
                    <a:pt x="14" y="2952"/>
                  </a:cubicBezTo>
                  <a:cubicBezTo>
                    <a:pt x="17" y="3058"/>
                    <a:pt x="20" y="3165"/>
                    <a:pt x="23" y="3272"/>
                  </a:cubicBezTo>
                  <a:cubicBezTo>
                    <a:pt x="26" y="3425"/>
                    <a:pt x="34" y="3581"/>
                    <a:pt x="37" y="3734"/>
                  </a:cubicBezTo>
                  <a:cubicBezTo>
                    <a:pt x="40" y="3834"/>
                    <a:pt x="43" y="3934"/>
                    <a:pt x="46" y="4037"/>
                  </a:cubicBezTo>
                  <a:cubicBezTo>
                    <a:pt x="47" y="4053"/>
                    <a:pt x="52" y="4057"/>
                    <a:pt x="58" y="4057"/>
                  </a:cubicBezTo>
                  <a:cubicBezTo>
                    <a:pt x="65" y="4057"/>
                    <a:pt x="74" y="4052"/>
                    <a:pt x="83" y="4052"/>
                  </a:cubicBezTo>
                  <a:cubicBezTo>
                    <a:pt x="90" y="4052"/>
                    <a:pt x="97" y="4056"/>
                    <a:pt x="103" y="4068"/>
                  </a:cubicBezTo>
                  <a:cubicBezTo>
                    <a:pt x="326" y="4087"/>
                    <a:pt x="550" y="4096"/>
                    <a:pt x="775" y="4096"/>
                  </a:cubicBezTo>
                  <a:cubicBezTo>
                    <a:pt x="1733" y="4096"/>
                    <a:pt x="2696" y="3928"/>
                    <a:pt x="3616" y="3671"/>
                  </a:cubicBezTo>
                  <a:cubicBezTo>
                    <a:pt x="4752" y="3358"/>
                    <a:pt x="5821" y="2906"/>
                    <a:pt x="6707" y="2126"/>
                  </a:cubicBezTo>
                  <a:cubicBezTo>
                    <a:pt x="6747" y="2090"/>
                    <a:pt x="6790" y="2050"/>
                    <a:pt x="6796" y="1993"/>
                  </a:cubicBezTo>
                  <a:cubicBezTo>
                    <a:pt x="6800" y="1950"/>
                    <a:pt x="6776" y="1910"/>
                    <a:pt x="6756" y="1873"/>
                  </a:cubicBezTo>
                  <a:cubicBezTo>
                    <a:pt x="6627" y="1640"/>
                    <a:pt x="6490" y="1413"/>
                    <a:pt x="6354" y="1187"/>
                  </a:cubicBezTo>
                  <a:cubicBezTo>
                    <a:pt x="6271" y="1043"/>
                    <a:pt x="6183" y="908"/>
                    <a:pt x="6097" y="768"/>
                  </a:cubicBezTo>
                  <a:cubicBezTo>
                    <a:pt x="6037" y="671"/>
                    <a:pt x="5974" y="574"/>
                    <a:pt x="5911" y="474"/>
                  </a:cubicBezTo>
                  <a:cubicBezTo>
                    <a:pt x="5781" y="271"/>
                    <a:pt x="5628" y="12"/>
                    <a:pt x="5384" y="1"/>
                  </a:cubicBezTo>
                  <a:cubicBezTo>
                    <a:pt x="5368" y="1"/>
                    <a:pt x="5351" y="0"/>
                    <a:pt x="5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-4741099" y="3285395"/>
              <a:ext cx="2194464" cy="1195211"/>
            </a:xfrm>
            <a:custGeom>
              <a:avLst/>
              <a:gdLst/>
              <a:ahLst/>
              <a:cxnLst/>
              <a:rect l="l" t="t" r="r" b="b"/>
              <a:pathLst>
                <a:path w="15779" h="8594" extrusionOk="0">
                  <a:moveTo>
                    <a:pt x="12923" y="241"/>
                  </a:moveTo>
                  <a:cubicBezTo>
                    <a:pt x="13002" y="241"/>
                    <a:pt x="13083" y="246"/>
                    <a:pt x="13164" y="256"/>
                  </a:cubicBezTo>
                  <a:cubicBezTo>
                    <a:pt x="13304" y="273"/>
                    <a:pt x="13407" y="373"/>
                    <a:pt x="13490" y="532"/>
                  </a:cubicBezTo>
                  <a:cubicBezTo>
                    <a:pt x="13346" y="467"/>
                    <a:pt x="13207" y="436"/>
                    <a:pt x="13071" y="436"/>
                  </a:cubicBezTo>
                  <a:cubicBezTo>
                    <a:pt x="12937" y="436"/>
                    <a:pt x="12806" y="466"/>
                    <a:pt x="12675" y="522"/>
                  </a:cubicBezTo>
                  <a:cubicBezTo>
                    <a:pt x="12525" y="586"/>
                    <a:pt x="12475" y="629"/>
                    <a:pt x="12399" y="755"/>
                  </a:cubicBezTo>
                  <a:cubicBezTo>
                    <a:pt x="12419" y="773"/>
                    <a:pt x="12438" y="780"/>
                    <a:pt x="12456" y="780"/>
                  </a:cubicBezTo>
                  <a:cubicBezTo>
                    <a:pt x="12492" y="780"/>
                    <a:pt x="12525" y="754"/>
                    <a:pt x="12559" y="746"/>
                  </a:cubicBezTo>
                  <a:cubicBezTo>
                    <a:pt x="12698" y="706"/>
                    <a:pt x="12831" y="652"/>
                    <a:pt x="12971" y="622"/>
                  </a:cubicBezTo>
                  <a:cubicBezTo>
                    <a:pt x="13002" y="616"/>
                    <a:pt x="13033" y="613"/>
                    <a:pt x="13065" y="613"/>
                  </a:cubicBezTo>
                  <a:cubicBezTo>
                    <a:pt x="13160" y="613"/>
                    <a:pt x="13257" y="643"/>
                    <a:pt x="13367" y="729"/>
                  </a:cubicBezTo>
                  <a:cubicBezTo>
                    <a:pt x="13261" y="792"/>
                    <a:pt x="13188" y="855"/>
                    <a:pt x="13101" y="889"/>
                  </a:cubicBezTo>
                  <a:cubicBezTo>
                    <a:pt x="12929" y="960"/>
                    <a:pt x="12755" y="997"/>
                    <a:pt x="12579" y="997"/>
                  </a:cubicBezTo>
                  <a:cubicBezTo>
                    <a:pt x="12452" y="997"/>
                    <a:pt x="12324" y="978"/>
                    <a:pt x="12196" y="938"/>
                  </a:cubicBezTo>
                  <a:cubicBezTo>
                    <a:pt x="11976" y="875"/>
                    <a:pt x="11946" y="746"/>
                    <a:pt x="12099" y="576"/>
                  </a:cubicBezTo>
                  <a:cubicBezTo>
                    <a:pt x="12329" y="324"/>
                    <a:pt x="12614" y="241"/>
                    <a:pt x="12923" y="241"/>
                  </a:cubicBezTo>
                  <a:close/>
                  <a:moveTo>
                    <a:pt x="9659" y="997"/>
                  </a:moveTo>
                  <a:cubicBezTo>
                    <a:pt x="9828" y="997"/>
                    <a:pt x="9988" y="1055"/>
                    <a:pt x="10158" y="1138"/>
                  </a:cubicBezTo>
                  <a:cubicBezTo>
                    <a:pt x="10074" y="1232"/>
                    <a:pt x="9998" y="1315"/>
                    <a:pt x="9928" y="1401"/>
                  </a:cubicBezTo>
                  <a:cubicBezTo>
                    <a:pt x="9858" y="1485"/>
                    <a:pt x="9794" y="1575"/>
                    <a:pt x="9718" y="1671"/>
                  </a:cubicBezTo>
                  <a:cubicBezTo>
                    <a:pt x="9622" y="1455"/>
                    <a:pt x="9534" y="1255"/>
                    <a:pt x="9434" y="1032"/>
                  </a:cubicBezTo>
                  <a:cubicBezTo>
                    <a:pt x="9512" y="1008"/>
                    <a:pt x="9586" y="997"/>
                    <a:pt x="9659" y="997"/>
                  </a:cubicBezTo>
                  <a:close/>
                  <a:moveTo>
                    <a:pt x="13570" y="752"/>
                  </a:moveTo>
                  <a:cubicBezTo>
                    <a:pt x="13687" y="1149"/>
                    <a:pt x="13647" y="1538"/>
                    <a:pt x="13641" y="1934"/>
                  </a:cubicBezTo>
                  <a:lnTo>
                    <a:pt x="13361" y="1934"/>
                  </a:lnTo>
                  <a:cubicBezTo>
                    <a:pt x="13355" y="1785"/>
                    <a:pt x="13351" y="1641"/>
                    <a:pt x="13341" y="1501"/>
                  </a:cubicBezTo>
                  <a:cubicBezTo>
                    <a:pt x="13338" y="1428"/>
                    <a:pt x="13324" y="1358"/>
                    <a:pt x="13307" y="1288"/>
                  </a:cubicBezTo>
                  <a:cubicBezTo>
                    <a:pt x="13301" y="1263"/>
                    <a:pt x="13262" y="1225"/>
                    <a:pt x="13246" y="1225"/>
                  </a:cubicBezTo>
                  <a:cubicBezTo>
                    <a:pt x="13246" y="1225"/>
                    <a:pt x="13245" y="1225"/>
                    <a:pt x="13244" y="1225"/>
                  </a:cubicBezTo>
                  <a:cubicBezTo>
                    <a:pt x="13215" y="1235"/>
                    <a:pt x="13175" y="1265"/>
                    <a:pt x="13164" y="1295"/>
                  </a:cubicBezTo>
                  <a:cubicBezTo>
                    <a:pt x="13148" y="1341"/>
                    <a:pt x="13148" y="1398"/>
                    <a:pt x="13148" y="1448"/>
                  </a:cubicBezTo>
                  <a:cubicBezTo>
                    <a:pt x="13144" y="1618"/>
                    <a:pt x="13144" y="1788"/>
                    <a:pt x="13144" y="1974"/>
                  </a:cubicBezTo>
                  <a:cubicBezTo>
                    <a:pt x="12918" y="2028"/>
                    <a:pt x="12718" y="2117"/>
                    <a:pt x="12698" y="2397"/>
                  </a:cubicBezTo>
                  <a:cubicBezTo>
                    <a:pt x="12565" y="2360"/>
                    <a:pt x="12485" y="2287"/>
                    <a:pt x="12419" y="2180"/>
                  </a:cubicBezTo>
                  <a:cubicBezTo>
                    <a:pt x="12345" y="2068"/>
                    <a:pt x="12252" y="1961"/>
                    <a:pt x="12156" y="1865"/>
                  </a:cubicBezTo>
                  <a:cubicBezTo>
                    <a:pt x="12072" y="1788"/>
                    <a:pt x="12029" y="1701"/>
                    <a:pt x="12012" y="1595"/>
                  </a:cubicBezTo>
                  <a:cubicBezTo>
                    <a:pt x="11989" y="1435"/>
                    <a:pt x="11959" y="1275"/>
                    <a:pt x="11922" y="1075"/>
                  </a:cubicBezTo>
                  <a:lnTo>
                    <a:pt x="11922" y="1075"/>
                  </a:lnTo>
                  <a:cubicBezTo>
                    <a:pt x="12136" y="1171"/>
                    <a:pt x="12340" y="1211"/>
                    <a:pt x="12542" y="1211"/>
                  </a:cubicBezTo>
                  <a:cubicBezTo>
                    <a:pt x="12633" y="1211"/>
                    <a:pt x="12724" y="1203"/>
                    <a:pt x="12815" y="1189"/>
                  </a:cubicBezTo>
                  <a:cubicBezTo>
                    <a:pt x="13115" y="1145"/>
                    <a:pt x="13384" y="1038"/>
                    <a:pt x="13570" y="752"/>
                  </a:cubicBezTo>
                  <a:close/>
                  <a:moveTo>
                    <a:pt x="3995" y="1312"/>
                  </a:moveTo>
                  <a:cubicBezTo>
                    <a:pt x="4131" y="1312"/>
                    <a:pt x="4253" y="1331"/>
                    <a:pt x="4353" y="1372"/>
                  </a:cubicBezTo>
                  <a:cubicBezTo>
                    <a:pt x="4280" y="1395"/>
                    <a:pt x="4220" y="1418"/>
                    <a:pt x="4160" y="1435"/>
                  </a:cubicBezTo>
                  <a:cubicBezTo>
                    <a:pt x="3787" y="1545"/>
                    <a:pt x="3428" y="1688"/>
                    <a:pt x="3081" y="1865"/>
                  </a:cubicBezTo>
                  <a:cubicBezTo>
                    <a:pt x="2681" y="2068"/>
                    <a:pt x="2658" y="2100"/>
                    <a:pt x="2618" y="2580"/>
                  </a:cubicBezTo>
                  <a:cubicBezTo>
                    <a:pt x="2455" y="2364"/>
                    <a:pt x="2249" y="2300"/>
                    <a:pt x="2029" y="2260"/>
                  </a:cubicBezTo>
                  <a:cubicBezTo>
                    <a:pt x="2336" y="1760"/>
                    <a:pt x="3330" y="1312"/>
                    <a:pt x="3995" y="1312"/>
                  </a:cubicBezTo>
                  <a:close/>
                  <a:moveTo>
                    <a:pt x="1976" y="2457"/>
                  </a:moveTo>
                  <a:cubicBezTo>
                    <a:pt x="1982" y="2457"/>
                    <a:pt x="1987" y="2457"/>
                    <a:pt x="1992" y="2457"/>
                  </a:cubicBezTo>
                  <a:cubicBezTo>
                    <a:pt x="2129" y="2460"/>
                    <a:pt x="2229" y="2517"/>
                    <a:pt x="2302" y="2677"/>
                  </a:cubicBezTo>
                  <a:cubicBezTo>
                    <a:pt x="2173" y="2626"/>
                    <a:pt x="2056" y="2605"/>
                    <a:pt x="1952" y="2605"/>
                  </a:cubicBezTo>
                  <a:cubicBezTo>
                    <a:pt x="1515" y="2605"/>
                    <a:pt x="1305" y="2972"/>
                    <a:pt x="1370" y="3023"/>
                  </a:cubicBezTo>
                  <a:cubicBezTo>
                    <a:pt x="1381" y="3032"/>
                    <a:pt x="1393" y="3036"/>
                    <a:pt x="1407" y="3036"/>
                  </a:cubicBezTo>
                  <a:cubicBezTo>
                    <a:pt x="1494" y="3036"/>
                    <a:pt x="1636" y="2873"/>
                    <a:pt x="1742" y="2830"/>
                  </a:cubicBezTo>
                  <a:cubicBezTo>
                    <a:pt x="1818" y="2798"/>
                    <a:pt x="1897" y="2767"/>
                    <a:pt x="1988" y="2767"/>
                  </a:cubicBezTo>
                  <a:cubicBezTo>
                    <a:pt x="2038" y="2767"/>
                    <a:pt x="2091" y="2776"/>
                    <a:pt x="2149" y="2800"/>
                  </a:cubicBezTo>
                  <a:cubicBezTo>
                    <a:pt x="2112" y="2904"/>
                    <a:pt x="2046" y="2940"/>
                    <a:pt x="1986" y="2980"/>
                  </a:cubicBezTo>
                  <a:cubicBezTo>
                    <a:pt x="1802" y="3103"/>
                    <a:pt x="1599" y="3170"/>
                    <a:pt x="1376" y="3176"/>
                  </a:cubicBezTo>
                  <a:cubicBezTo>
                    <a:pt x="1330" y="3176"/>
                    <a:pt x="1283" y="3173"/>
                    <a:pt x="1240" y="3159"/>
                  </a:cubicBezTo>
                  <a:cubicBezTo>
                    <a:pt x="1070" y="3116"/>
                    <a:pt x="1027" y="3019"/>
                    <a:pt x="1147" y="2896"/>
                  </a:cubicBezTo>
                  <a:cubicBezTo>
                    <a:pt x="1373" y="2663"/>
                    <a:pt x="1625" y="2457"/>
                    <a:pt x="1976" y="2457"/>
                  </a:cubicBezTo>
                  <a:close/>
                  <a:moveTo>
                    <a:pt x="8507" y="923"/>
                  </a:moveTo>
                  <a:cubicBezTo>
                    <a:pt x="8534" y="923"/>
                    <a:pt x="8562" y="924"/>
                    <a:pt x="8589" y="926"/>
                  </a:cubicBezTo>
                  <a:cubicBezTo>
                    <a:pt x="8962" y="938"/>
                    <a:pt x="9228" y="1098"/>
                    <a:pt x="9355" y="1465"/>
                  </a:cubicBezTo>
                  <a:cubicBezTo>
                    <a:pt x="9411" y="1625"/>
                    <a:pt x="9465" y="1785"/>
                    <a:pt x="9525" y="1961"/>
                  </a:cubicBezTo>
                  <a:cubicBezTo>
                    <a:pt x="9434" y="2060"/>
                    <a:pt x="9342" y="2160"/>
                    <a:pt x="9222" y="2291"/>
                  </a:cubicBezTo>
                  <a:cubicBezTo>
                    <a:pt x="9185" y="2171"/>
                    <a:pt x="9152" y="2084"/>
                    <a:pt x="9128" y="1994"/>
                  </a:cubicBezTo>
                  <a:cubicBezTo>
                    <a:pt x="9015" y="1578"/>
                    <a:pt x="8899" y="1488"/>
                    <a:pt x="8466" y="1468"/>
                  </a:cubicBezTo>
                  <a:cubicBezTo>
                    <a:pt x="8416" y="1466"/>
                    <a:pt x="8366" y="1465"/>
                    <a:pt x="8317" y="1465"/>
                  </a:cubicBezTo>
                  <a:cubicBezTo>
                    <a:pt x="8017" y="1465"/>
                    <a:pt x="7721" y="1505"/>
                    <a:pt x="7427" y="1548"/>
                  </a:cubicBezTo>
                  <a:cubicBezTo>
                    <a:pt x="6774" y="1638"/>
                    <a:pt x="6122" y="1711"/>
                    <a:pt x="5475" y="1828"/>
                  </a:cubicBezTo>
                  <a:cubicBezTo>
                    <a:pt x="4979" y="1917"/>
                    <a:pt x="4493" y="2057"/>
                    <a:pt x="4004" y="2177"/>
                  </a:cubicBezTo>
                  <a:cubicBezTo>
                    <a:pt x="3907" y="2200"/>
                    <a:pt x="3814" y="2240"/>
                    <a:pt x="3727" y="2280"/>
                  </a:cubicBezTo>
                  <a:cubicBezTo>
                    <a:pt x="3428" y="2420"/>
                    <a:pt x="3288" y="2673"/>
                    <a:pt x="3328" y="2999"/>
                  </a:cubicBezTo>
                  <a:cubicBezTo>
                    <a:pt x="3334" y="3056"/>
                    <a:pt x="3341" y="3113"/>
                    <a:pt x="3348" y="3179"/>
                  </a:cubicBezTo>
                  <a:cubicBezTo>
                    <a:pt x="3231" y="3186"/>
                    <a:pt x="3128" y="3193"/>
                    <a:pt x="3001" y="3199"/>
                  </a:cubicBezTo>
                  <a:cubicBezTo>
                    <a:pt x="2948" y="2953"/>
                    <a:pt x="2892" y="2707"/>
                    <a:pt x="2845" y="2457"/>
                  </a:cubicBezTo>
                  <a:cubicBezTo>
                    <a:pt x="2818" y="2311"/>
                    <a:pt x="2888" y="2211"/>
                    <a:pt x="3025" y="2144"/>
                  </a:cubicBezTo>
                  <a:cubicBezTo>
                    <a:pt x="3408" y="1954"/>
                    <a:pt x="3800" y="1794"/>
                    <a:pt x="4210" y="1668"/>
                  </a:cubicBezTo>
                  <a:cubicBezTo>
                    <a:pt x="4846" y="1471"/>
                    <a:pt x="5502" y="1365"/>
                    <a:pt x="6148" y="1228"/>
                  </a:cubicBezTo>
                  <a:cubicBezTo>
                    <a:pt x="6891" y="1069"/>
                    <a:pt x="7640" y="992"/>
                    <a:pt x="8392" y="929"/>
                  </a:cubicBezTo>
                  <a:cubicBezTo>
                    <a:pt x="8431" y="925"/>
                    <a:pt x="8469" y="923"/>
                    <a:pt x="8507" y="923"/>
                  </a:cubicBezTo>
                  <a:close/>
                  <a:moveTo>
                    <a:pt x="2466" y="2680"/>
                  </a:moveTo>
                  <a:cubicBezTo>
                    <a:pt x="2589" y="2884"/>
                    <a:pt x="2698" y="3067"/>
                    <a:pt x="2818" y="3270"/>
                  </a:cubicBezTo>
                  <a:cubicBezTo>
                    <a:pt x="2741" y="3316"/>
                    <a:pt x="2672" y="3356"/>
                    <a:pt x="2592" y="3406"/>
                  </a:cubicBezTo>
                  <a:cubicBezTo>
                    <a:pt x="2509" y="3219"/>
                    <a:pt x="2438" y="3053"/>
                    <a:pt x="2358" y="2867"/>
                  </a:cubicBezTo>
                  <a:cubicBezTo>
                    <a:pt x="2386" y="2820"/>
                    <a:pt x="2418" y="2760"/>
                    <a:pt x="2466" y="2680"/>
                  </a:cubicBezTo>
                  <a:close/>
                  <a:moveTo>
                    <a:pt x="13870" y="1305"/>
                  </a:moveTo>
                  <a:cubicBezTo>
                    <a:pt x="14437" y="1591"/>
                    <a:pt x="14946" y="1894"/>
                    <a:pt x="15293" y="2410"/>
                  </a:cubicBezTo>
                  <a:cubicBezTo>
                    <a:pt x="15582" y="2847"/>
                    <a:pt x="15612" y="3416"/>
                    <a:pt x="15129" y="3932"/>
                  </a:cubicBezTo>
                  <a:cubicBezTo>
                    <a:pt x="14779" y="3236"/>
                    <a:pt x="14489" y="2500"/>
                    <a:pt x="13834" y="1991"/>
                  </a:cubicBezTo>
                  <a:cubicBezTo>
                    <a:pt x="13844" y="1785"/>
                    <a:pt x="13857" y="1561"/>
                    <a:pt x="13870" y="1305"/>
                  </a:cubicBezTo>
                  <a:close/>
                  <a:moveTo>
                    <a:pt x="8426" y="1701"/>
                  </a:moveTo>
                  <a:cubicBezTo>
                    <a:pt x="8462" y="1701"/>
                    <a:pt x="8498" y="1704"/>
                    <a:pt x="8532" y="1708"/>
                  </a:cubicBezTo>
                  <a:cubicBezTo>
                    <a:pt x="8779" y="1738"/>
                    <a:pt x="8819" y="1771"/>
                    <a:pt x="8882" y="2008"/>
                  </a:cubicBezTo>
                  <a:cubicBezTo>
                    <a:pt x="8922" y="2154"/>
                    <a:pt x="8962" y="2297"/>
                    <a:pt x="9002" y="2450"/>
                  </a:cubicBezTo>
                  <a:cubicBezTo>
                    <a:pt x="8709" y="2657"/>
                    <a:pt x="8403" y="2813"/>
                    <a:pt x="8060" y="2893"/>
                  </a:cubicBezTo>
                  <a:cubicBezTo>
                    <a:pt x="7703" y="2976"/>
                    <a:pt x="7341" y="3039"/>
                    <a:pt x="6997" y="3190"/>
                  </a:cubicBezTo>
                  <a:cubicBezTo>
                    <a:pt x="6448" y="3429"/>
                    <a:pt x="6038" y="3819"/>
                    <a:pt x="5765" y="4355"/>
                  </a:cubicBezTo>
                  <a:cubicBezTo>
                    <a:pt x="5758" y="4372"/>
                    <a:pt x="5749" y="4388"/>
                    <a:pt x="5722" y="4428"/>
                  </a:cubicBezTo>
                  <a:cubicBezTo>
                    <a:pt x="5522" y="4332"/>
                    <a:pt x="5326" y="4252"/>
                    <a:pt x="5146" y="4152"/>
                  </a:cubicBezTo>
                  <a:cubicBezTo>
                    <a:pt x="4830" y="3975"/>
                    <a:pt x="4523" y="3786"/>
                    <a:pt x="4213" y="3599"/>
                  </a:cubicBezTo>
                  <a:cubicBezTo>
                    <a:pt x="4007" y="3473"/>
                    <a:pt x="3800" y="3346"/>
                    <a:pt x="3560" y="3199"/>
                  </a:cubicBezTo>
                  <a:cubicBezTo>
                    <a:pt x="3554" y="3130"/>
                    <a:pt x="3534" y="3013"/>
                    <a:pt x="3531" y="2896"/>
                  </a:cubicBezTo>
                  <a:cubicBezTo>
                    <a:pt x="3528" y="2680"/>
                    <a:pt x="3628" y="2530"/>
                    <a:pt x="3860" y="2460"/>
                  </a:cubicBezTo>
                  <a:cubicBezTo>
                    <a:pt x="4197" y="2357"/>
                    <a:pt x="4539" y="2267"/>
                    <a:pt x="4886" y="2184"/>
                  </a:cubicBezTo>
                  <a:cubicBezTo>
                    <a:pt x="5725" y="1985"/>
                    <a:pt x="6585" y="1911"/>
                    <a:pt x="7433" y="1788"/>
                  </a:cubicBezTo>
                  <a:cubicBezTo>
                    <a:pt x="7740" y="1745"/>
                    <a:pt x="8049" y="1728"/>
                    <a:pt x="8356" y="1705"/>
                  </a:cubicBezTo>
                  <a:cubicBezTo>
                    <a:pt x="8379" y="1702"/>
                    <a:pt x="8403" y="1701"/>
                    <a:pt x="8426" y="1701"/>
                  </a:cubicBezTo>
                  <a:close/>
                  <a:moveTo>
                    <a:pt x="8022" y="230"/>
                  </a:moveTo>
                  <a:cubicBezTo>
                    <a:pt x="8374" y="230"/>
                    <a:pt x="8726" y="239"/>
                    <a:pt x="9079" y="256"/>
                  </a:cubicBezTo>
                  <a:cubicBezTo>
                    <a:pt x="9911" y="299"/>
                    <a:pt x="10740" y="399"/>
                    <a:pt x="11560" y="566"/>
                  </a:cubicBezTo>
                  <a:cubicBezTo>
                    <a:pt x="11636" y="582"/>
                    <a:pt x="11709" y="602"/>
                    <a:pt x="11806" y="626"/>
                  </a:cubicBezTo>
                  <a:cubicBezTo>
                    <a:pt x="11723" y="929"/>
                    <a:pt x="11763" y="1208"/>
                    <a:pt x="11803" y="1505"/>
                  </a:cubicBezTo>
                  <a:cubicBezTo>
                    <a:pt x="11646" y="1405"/>
                    <a:pt x="11503" y="1315"/>
                    <a:pt x="11360" y="1225"/>
                  </a:cubicBezTo>
                  <a:cubicBezTo>
                    <a:pt x="11128" y="1084"/>
                    <a:pt x="10880" y="1018"/>
                    <a:pt x="10617" y="1018"/>
                  </a:cubicBezTo>
                  <a:cubicBezTo>
                    <a:pt x="10581" y="1018"/>
                    <a:pt x="10546" y="1019"/>
                    <a:pt x="10510" y="1021"/>
                  </a:cubicBezTo>
                  <a:cubicBezTo>
                    <a:pt x="10506" y="1022"/>
                    <a:pt x="10501" y="1022"/>
                    <a:pt x="10497" y="1022"/>
                  </a:cubicBezTo>
                  <a:cubicBezTo>
                    <a:pt x="10441" y="1022"/>
                    <a:pt x="10383" y="1000"/>
                    <a:pt x="10327" y="978"/>
                  </a:cubicBezTo>
                  <a:cubicBezTo>
                    <a:pt x="10227" y="932"/>
                    <a:pt x="10131" y="872"/>
                    <a:pt x="10027" y="832"/>
                  </a:cubicBezTo>
                  <a:cubicBezTo>
                    <a:pt x="9910" y="789"/>
                    <a:pt x="9792" y="762"/>
                    <a:pt x="9676" y="762"/>
                  </a:cubicBezTo>
                  <a:cubicBezTo>
                    <a:pt x="9539" y="762"/>
                    <a:pt x="9403" y="800"/>
                    <a:pt x="9271" y="892"/>
                  </a:cubicBezTo>
                  <a:cubicBezTo>
                    <a:pt x="9021" y="737"/>
                    <a:pt x="8758" y="692"/>
                    <a:pt x="8484" y="692"/>
                  </a:cubicBezTo>
                  <a:cubicBezTo>
                    <a:pt x="8405" y="692"/>
                    <a:pt x="8324" y="696"/>
                    <a:pt x="8243" y="702"/>
                  </a:cubicBezTo>
                  <a:cubicBezTo>
                    <a:pt x="7427" y="759"/>
                    <a:pt x="6625" y="878"/>
                    <a:pt x="5829" y="1052"/>
                  </a:cubicBezTo>
                  <a:cubicBezTo>
                    <a:pt x="5498" y="1121"/>
                    <a:pt x="5169" y="1181"/>
                    <a:pt x="4839" y="1241"/>
                  </a:cubicBezTo>
                  <a:cubicBezTo>
                    <a:pt x="4819" y="1246"/>
                    <a:pt x="4796" y="1250"/>
                    <a:pt x="4773" y="1250"/>
                  </a:cubicBezTo>
                  <a:cubicBezTo>
                    <a:pt x="4750" y="1250"/>
                    <a:pt x="4728" y="1246"/>
                    <a:pt x="4710" y="1238"/>
                  </a:cubicBezTo>
                  <a:cubicBezTo>
                    <a:pt x="4475" y="1120"/>
                    <a:pt x="4236" y="1073"/>
                    <a:pt x="3995" y="1073"/>
                  </a:cubicBezTo>
                  <a:cubicBezTo>
                    <a:pt x="3792" y="1073"/>
                    <a:pt x="3588" y="1107"/>
                    <a:pt x="3385" y="1161"/>
                  </a:cubicBezTo>
                  <a:cubicBezTo>
                    <a:pt x="2955" y="1278"/>
                    <a:pt x="2565" y="1481"/>
                    <a:pt x="2219" y="1765"/>
                  </a:cubicBezTo>
                  <a:cubicBezTo>
                    <a:pt x="2069" y="1885"/>
                    <a:pt x="1942" y="2020"/>
                    <a:pt x="1853" y="2197"/>
                  </a:cubicBezTo>
                  <a:cubicBezTo>
                    <a:pt x="1826" y="2247"/>
                    <a:pt x="1766" y="2291"/>
                    <a:pt x="1713" y="2320"/>
                  </a:cubicBezTo>
                  <a:cubicBezTo>
                    <a:pt x="1556" y="2407"/>
                    <a:pt x="1396" y="2480"/>
                    <a:pt x="1240" y="2567"/>
                  </a:cubicBezTo>
                  <a:cubicBezTo>
                    <a:pt x="930" y="2740"/>
                    <a:pt x="767" y="3123"/>
                    <a:pt x="880" y="3483"/>
                  </a:cubicBezTo>
                  <a:cubicBezTo>
                    <a:pt x="977" y="3803"/>
                    <a:pt x="1093" y="4115"/>
                    <a:pt x="1200" y="4435"/>
                  </a:cubicBezTo>
                  <a:cubicBezTo>
                    <a:pt x="1213" y="4468"/>
                    <a:pt x="1227" y="4505"/>
                    <a:pt x="1250" y="4575"/>
                  </a:cubicBezTo>
                  <a:cubicBezTo>
                    <a:pt x="1183" y="4542"/>
                    <a:pt x="1147" y="4525"/>
                    <a:pt x="1113" y="4502"/>
                  </a:cubicBezTo>
                  <a:cubicBezTo>
                    <a:pt x="883" y="4335"/>
                    <a:pt x="677" y="4146"/>
                    <a:pt x="504" y="3915"/>
                  </a:cubicBezTo>
                  <a:cubicBezTo>
                    <a:pt x="171" y="3486"/>
                    <a:pt x="197" y="2850"/>
                    <a:pt x="500" y="2444"/>
                  </a:cubicBezTo>
                  <a:cubicBezTo>
                    <a:pt x="680" y="2204"/>
                    <a:pt x="894" y="2004"/>
                    <a:pt x="1136" y="1831"/>
                  </a:cubicBezTo>
                  <a:cubicBezTo>
                    <a:pt x="1593" y="1501"/>
                    <a:pt x="2099" y="1268"/>
                    <a:pt x="2625" y="1072"/>
                  </a:cubicBezTo>
                  <a:cubicBezTo>
                    <a:pt x="3524" y="742"/>
                    <a:pt x="4453" y="542"/>
                    <a:pt x="5399" y="409"/>
                  </a:cubicBezTo>
                  <a:cubicBezTo>
                    <a:pt x="6271" y="286"/>
                    <a:pt x="7145" y="230"/>
                    <a:pt x="8022" y="230"/>
                  </a:cubicBezTo>
                  <a:close/>
                  <a:moveTo>
                    <a:pt x="10583" y="1261"/>
                  </a:moveTo>
                  <a:cubicBezTo>
                    <a:pt x="10606" y="1261"/>
                    <a:pt x="10629" y="1262"/>
                    <a:pt x="10653" y="1265"/>
                  </a:cubicBezTo>
                  <a:cubicBezTo>
                    <a:pt x="10764" y="1281"/>
                    <a:pt x="10877" y="1292"/>
                    <a:pt x="10980" y="1328"/>
                  </a:cubicBezTo>
                  <a:cubicBezTo>
                    <a:pt x="11369" y="1461"/>
                    <a:pt x="11926" y="1921"/>
                    <a:pt x="12179" y="2311"/>
                  </a:cubicBezTo>
                  <a:cubicBezTo>
                    <a:pt x="12085" y="2344"/>
                    <a:pt x="11996" y="2374"/>
                    <a:pt x="11892" y="2407"/>
                  </a:cubicBezTo>
                  <a:cubicBezTo>
                    <a:pt x="11659" y="2220"/>
                    <a:pt x="11426" y="2028"/>
                    <a:pt x="11186" y="1845"/>
                  </a:cubicBezTo>
                  <a:cubicBezTo>
                    <a:pt x="11012" y="1710"/>
                    <a:pt x="10834" y="1643"/>
                    <a:pt x="10663" y="1643"/>
                  </a:cubicBezTo>
                  <a:cubicBezTo>
                    <a:pt x="10433" y="1643"/>
                    <a:pt x="10215" y="1764"/>
                    <a:pt x="10038" y="2000"/>
                  </a:cubicBezTo>
                  <a:cubicBezTo>
                    <a:pt x="10034" y="2008"/>
                    <a:pt x="10031" y="2014"/>
                    <a:pt x="10024" y="2017"/>
                  </a:cubicBezTo>
                  <a:cubicBezTo>
                    <a:pt x="9488" y="2876"/>
                    <a:pt x="8652" y="3290"/>
                    <a:pt x="7720" y="3559"/>
                  </a:cubicBezTo>
                  <a:cubicBezTo>
                    <a:pt x="7464" y="3632"/>
                    <a:pt x="7197" y="3686"/>
                    <a:pt x="6967" y="3839"/>
                  </a:cubicBezTo>
                  <a:cubicBezTo>
                    <a:pt x="6664" y="4042"/>
                    <a:pt x="6368" y="4245"/>
                    <a:pt x="6255" y="4635"/>
                  </a:cubicBezTo>
                  <a:cubicBezTo>
                    <a:pt x="6135" y="4585"/>
                    <a:pt x="6028" y="4542"/>
                    <a:pt x="5902" y="4492"/>
                  </a:cubicBezTo>
                  <a:cubicBezTo>
                    <a:pt x="5965" y="4395"/>
                    <a:pt x="6015" y="4312"/>
                    <a:pt x="6071" y="4232"/>
                  </a:cubicBezTo>
                  <a:cubicBezTo>
                    <a:pt x="6454" y="3716"/>
                    <a:pt x="6951" y="3373"/>
                    <a:pt x="7590" y="3250"/>
                  </a:cubicBezTo>
                  <a:cubicBezTo>
                    <a:pt x="7750" y="3216"/>
                    <a:pt x="7910" y="3183"/>
                    <a:pt x="8069" y="3143"/>
                  </a:cubicBezTo>
                  <a:cubicBezTo>
                    <a:pt x="8869" y="2950"/>
                    <a:pt x="9488" y="2510"/>
                    <a:pt x="9931" y="1814"/>
                  </a:cubicBezTo>
                  <a:cubicBezTo>
                    <a:pt x="10008" y="1691"/>
                    <a:pt x="10098" y="1578"/>
                    <a:pt x="10187" y="1465"/>
                  </a:cubicBezTo>
                  <a:cubicBezTo>
                    <a:pt x="10289" y="1334"/>
                    <a:pt x="10422" y="1261"/>
                    <a:pt x="10583" y="1261"/>
                  </a:cubicBezTo>
                  <a:close/>
                  <a:moveTo>
                    <a:pt x="2219" y="3039"/>
                  </a:moveTo>
                  <a:cubicBezTo>
                    <a:pt x="2286" y="3206"/>
                    <a:pt x="2352" y="3370"/>
                    <a:pt x="2422" y="3549"/>
                  </a:cubicBezTo>
                  <a:cubicBezTo>
                    <a:pt x="2358" y="3603"/>
                    <a:pt x="2295" y="3656"/>
                    <a:pt x="2229" y="3709"/>
                  </a:cubicBezTo>
                  <a:cubicBezTo>
                    <a:pt x="2026" y="3866"/>
                    <a:pt x="1853" y="4049"/>
                    <a:pt x="1749" y="4295"/>
                  </a:cubicBezTo>
                  <a:cubicBezTo>
                    <a:pt x="1682" y="4448"/>
                    <a:pt x="1659" y="4595"/>
                    <a:pt x="1719" y="4751"/>
                  </a:cubicBezTo>
                  <a:cubicBezTo>
                    <a:pt x="1733" y="4782"/>
                    <a:pt x="1733" y="4811"/>
                    <a:pt x="1746" y="4865"/>
                  </a:cubicBezTo>
                  <a:cubicBezTo>
                    <a:pt x="1646" y="4828"/>
                    <a:pt x="1566" y="4814"/>
                    <a:pt x="1533" y="4718"/>
                  </a:cubicBezTo>
                  <a:cubicBezTo>
                    <a:pt x="1373" y="4269"/>
                    <a:pt x="1207" y="3819"/>
                    <a:pt x="1047" y="3370"/>
                  </a:cubicBezTo>
                  <a:cubicBezTo>
                    <a:pt x="1043" y="3359"/>
                    <a:pt x="1050" y="3346"/>
                    <a:pt x="1053" y="3316"/>
                  </a:cubicBezTo>
                  <a:cubicBezTo>
                    <a:pt x="1164" y="3356"/>
                    <a:pt x="1270" y="3374"/>
                    <a:pt x="1372" y="3374"/>
                  </a:cubicBezTo>
                  <a:cubicBezTo>
                    <a:pt x="1675" y="3374"/>
                    <a:pt x="1945" y="3219"/>
                    <a:pt x="2219" y="3039"/>
                  </a:cubicBezTo>
                  <a:close/>
                  <a:moveTo>
                    <a:pt x="10665" y="1857"/>
                  </a:moveTo>
                  <a:cubicBezTo>
                    <a:pt x="10778" y="1857"/>
                    <a:pt x="10893" y="1897"/>
                    <a:pt x="11000" y="1977"/>
                  </a:cubicBezTo>
                  <a:cubicBezTo>
                    <a:pt x="11110" y="2060"/>
                    <a:pt x="11217" y="2148"/>
                    <a:pt x="11323" y="2237"/>
                  </a:cubicBezTo>
                  <a:cubicBezTo>
                    <a:pt x="11429" y="2324"/>
                    <a:pt x="11529" y="2417"/>
                    <a:pt x="11656" y="2524"/>
                  </a:cubicBezTo>
                  <a:cubicBezTo>
                    <a:pt x="11432" y="2687"/>
                    <a:pt x="11286" y="2893"/>
                    <a:pt x="11333" y="3216"/>
                  </a:cubicBezTo>
                  <a:cubicBezTo>
                    <a:pt x="11260" y="3176"/>
                    <a:pt x="11206" y="3153"/>
                    <a:pt x="11160" y="3119"/>
                  </a:cubicBezTo>
                  <a:cubicBezTo>
                    <a:pt x="11039" y="3039"/>
                    <a:pt x="10910" y="3000"/>
                    <a:pt x="10779" y="3000"/>
                  </a:cubicBezTo>
                  <a:cubicBezTo>
                    <a:pt x="10693" y="3000"/>
                    <a:pt x="10606" y="3017"/>
                    <a:pt x="10521" y="3050"/>
                  </a:cubicBezTo>
                  <a:cubicBezTo>
                    <a:pt x="10287" y="3139"/>
                    <a:pt x="10061" y="3250"/>
                    <a:pt x="9851" y="3379"/>
                  </a:cubicBezTo>
                  <a:cubicBezTo>
                    <a:pt x="9625" y="3523"/>
                    <a:pt x="9431" y="3709"/>
                    <a:pt x="9511" y="4055"/>
                  </a:cubicBezTo>
                  <a:cubicBezTo>
                    <a:pt x="9445" y="4006"/>
                    <a:pt x="9408" y="3978"/>
                    <a:pt x="9375" y="3949"/>
                  </a:cubicBezTo>
                  <a:cubicBezTo>
                    <a:pt x="9266" y="3852"/>
                    <a:pt x="9145" y="3802"/>
                    <a:pt x="9015" y="3802"/>
                  </a:cubicBezTo>
                  <a:cubicBezTo>
                    <a:pt x="8954" y="3802"/>
                    <a:pt x="8891" y="3813"/>
                    <a:pt x="8826" y="3835"/>
                  </a:cubicBezTo>
                  <a:cubicBezTo>
                    <a:pt x="8369" y="3998"/>
                    <a:pt x="8209" y="4245"/>
                    <a:pt x="8200" y="4578"/>
                  </a:cubicBezTo>
                  <a:cubicBezTo>
                    <a:pt x="8196" y="4728"/>
                    <a:pt x="8183" y="4882"/>
                    <a:pt x="8169" y="5031"/>
                  </a:cubicBezTo>
                  <a:cubicBezTo>
                    <a:pt x="8169" y="5054"/>
                    <a:pt x="8163" y="5081"/>
                    <a:pt x="8156" y="5128"/>
                  </a:cubicBezTo>
                  <a:cubicBezTo>
                    <a:pt x="7560" y="5025"/>
                    <a:pt x="6984" y="4938"/>
                    <a:pt x="6431" y="4688"/>
                  </a:cubicBezTo>
                  <a:cubicBezTo>
                    <a:pt x="6491" y="4595"/>
                    <a:pt x="6531" y="4505"/>
                    <a:pt x="6597" y="4435"/>
                  </a:cubicBezTo>
                  <a:cubicBezTo>
                    <a:pt x="6874" y="4135"/>
                    <a:pt x="7187" y="3889"/>
                    <a:pt x="7596" y="3803"/>
                  </a:cubicBezTo>
                  <a:cubicBezTo>
                    <a:pt x="8063" y="3699"/>
                    <a:pt x="8495" y="3523"/>
                    <a:pt x="8915" y="3296"/>
                  </a:cubicBezTo>
                  <a:cubicBezTo>
                    <a:pt x="9395" y="3033"/>
                    <a:pt x="9818" y="2710"/>
                    <a:pt x="10118" y="2244"/>
                  </a:cubicBezTo>
                  <a:cubicBezTo>
                    <a:pt x="10161" y="2177"/>
                    <a:pt x="10207" y="2114"/>
                    <a:pt x="10261" y="2054"/>
                  </a:cubicBezTo>
                  <a:cubicBezTo>
                    <a:pt x="10376" y="1924"/>
                    <a:pt x="10518" y="1857"/>
                    <a:pt x="10665" y="1857"/>
                  </a:cubicBezTo>
                  <a:close/>
                  <a:moveTo>
                    <a:pt x="13471" y="2147"/>
                  </a:moveTo>
                  <a:cubicBezTo>
                    <a:pt x="13622" y="2147"/>
                    <a:pt x="13755" y="2198"/>
                    <a:pt x="13870" y="2311"/>
                  </a:cubicBezTo>
                  <a:cubicBezTo>
                    <a:pt x="14134" y="2564"/>
                    <a:pt x="14340" y="2856"/>
                    <a:pt x="14506" y="3213"/>
                  </a:cubicBezTo>
                  <a:cubicBezTo>
                    <a:pt x="14194" y="3233"/>
                    <a:pt x="13994" y="3443"/>
                    <a:pt x="13757" y="3592"/>
                  </a:cubicBezTo>
                  <a:cubicBezTo>
                    <a:pt x="13464" y="3779"/>
                    <a:pt x="13164" y="3963"/>
                    <a:pt x="12848" y="4106"/>
                  </a:cubicBezTo>
                  <a:cubicBezTo>
                    <a:pt x="12248" y="4378"/>
                    <a:pt x="11639" y="4638"/>
                    <a:pt x="11026" y="4891"/>
                  </a:cubicBezTo>
                  <a:cubicBezTo>
                    <a:pt x="10730" y="5014"/>
                    <a:pt x="10227" y="5181"/>
                    <a:pt x="9914" y="5261"/>
                  </a:cubicBezTo>
                  <a:cubicBezTo>
                    <a:pt x="9408" y="5391"/>
                    <a:pt x="8902" y="5504"/>
                    <a:pt x="8380" y="5627"/>
                  </a:cubicBezTo>
                  <a:cubicBezTo>
                    <a:pt x="8372" y="5461"/>
                    <a:pt x="8360" y="5291"/>
                    <a:pt x="8360" y="5125"/>
                  </a:cubicBezTo>
                  <a:cubicBezTo>
                    <a:pt x="8360" y="4954"/>
                    <a:pt x="8366" y="4785"/>
                    <a:pt x="8372" y="4618"/>
                  </a:cubicBezTo>
                  <a:cubicBezTo>
                    <a:pt x="8386" y="4332"/>
                    <a:pt x="8569" y="4078"/>
                    <a:pt x="8839" y="3992"/>
                  </a:cubicBezTo>
                  <a:cubicBezTo>
                    <a:pt x="8900" y="3972"/>
                    <a:pt x="8955" y="3963"/>
                    <a:pt x="9006" y="3963"/>
                  </a:cubicBezTo>
                  <a:cubicBezTo>
                    <a:pt x="9125" y="3963"/>
                    <a:pt x="9220" y="4013"/>
                    <a:pt x="9302" y="4095"/>
                  </a:cubicBezTo>
                  <a:cubicBezTo>
                    <a:pt x="9391" y="4182"/>
                    <a:pt x="9491" y="4255"/>
                    <a:pt x="9622" y="4275"/>
                  </a:cubicBezTo>
                  <a:cubicBezTo>
                    <a:pt x="9708" y="4205"/>
                    <a:pt x="9711" y="4112"/>
                    <a:pt x="9698" y="4022"/>
                  </a:cubicBezTo>
                  <a:cubicBezTo>
                    <a:pt x="9671" y="3839"/>
                    <a:pt x="9748" y="3706"/>
                    <a:pt x="9881" y="3592"/>
                  </a:cubicBezTo>
                  <a:cubicBezTo>
                    <a:pt x="10094" y="3406"/>
                    <a:pt x="10347" y="3299"/>
                    <a:pt x="10610" y="3216"/>
                  </a:cubicBezTo>
                  <a:cubicBezTo>
                    <a:pt x="10662" y="3200"/>
                    <a:pt x="10714" y="3192"/>
                    <a:pt x="10767" y="3192"/>
                  </a:cubicBezTo>
                  <a:cubicBezTo>
                    <a:pt x="10869" y="3192"/>
                    <a:pt x="10971" y="3223"/>
                    <a:pt x="11063" y="3290"/>
                  </a:cubicBezTo>
                  <a:cubicBezTo>
                    <a:pt x="11123" y="3330"/>
                    <a:pt x="11183" y="3370"/>
                    <a:pt x="11246" y="3403"/>
                  </a:cubicBezTo>
                  <a:cubicBezTo>
                    <a:pt x="11289" y="3426"/>
                    <a:pt x="11325" y="3438"/>
                    <a:pt x="11355" y="3438"/>
                  </a:cubicBezTo>
                  <a:cubicBezTo>
                    <a:pt x="11416" y="3438"/>
                    <a:pt x="11454" y="3392"/>
                    <a:pt x="11476" y="3299"/>
                  </a:cubicBezTo>
                  <a:cubicBezTo>
                    <a:pt x="11496" y="3223"/>
                    <a:pt x="11509" y="3143"/>
                    <a:pt x="11516" y="3067"/>
                  </a:cubicBezTo>
                  <a:cubicBezTo>
                    <a:pt x="11532" y="2900"/>
                    <a:pt x="11623" y="2780"/>
                    <a:pt x="11763" y="2707"/>
                  </a:cubicBezTo>
                  <a:cubicBezTo>
                    <a:pt x="11912" y="2627"/>
                    <a:pt x="12072" y="2564"/>
                    <a:pt x="12232" y="2507"/>
                  </a:cubicBezTo>
                  <a:cubicBezTo>
                    <a:pt x="12273" y="2493"/>
                    <a:pt x="12314" y="2486"/>
                    <a:pt x="12354" y="2486"/>
                  </a:cubicBezTo>
                  <a:cubicBezTo>
                    <a:pt x="12427" y="2486"/>
                    <a:pt x="12498" y="2511"/>
                    <a:pt x="12565" y="2567"/>
                  </a:cubicBezTo>
                  <a:cubicBezTo>
                    <a:pt x="12598" y="2597"/>
                    <a:pt x="12651" y="2644"/>
                    <a:pt x="12705" y="2684"/>
                  </a:cubicBezTo>
                  <a:cubicBezTo>
                    <a:pt x="12722" y="2697"/>
                    <a:pt x="12741" y="2702"/>
                    <a:pt x="12760" y="2702"/>
                  </a:cubicBezTo>
                  <a:cubicBezTo>
                    <a:pt x="12800" y="2702"/>
                    <a:pt x="12838" y="2675"/>
                    <a:pt x="12845" y="2630"/>
                  </a:cubicBezTo>
                  <a:cubicBezTo>
                    <a:pt x="12858" y="2564"/>
                    <a:pt x="12865" y="2494"/>
                    <a:pt x="12875" y="2450"/>
                  </a:cubicBezTo>
                  <a:cubicBezTo>
                    <a:pt x="12901" y="2304"/>
                    <a:pt x="12981" y="2214"/>
                    <a:pt x="13131" y="2191"/>
                  </a:cubicBezTo>
                  <a:cubicBezTo>
                    <a:pt x="13235" y="2174"/>
                    <a:pt x="13338" y="2151"/>
                    <a:pt x="13441" y="2148"/>
                  </a:cubicBezTo>
                  <a:cubicBezTo>
                    <a:pt x="13451" y="2147"/>
                    <a:pt x="13461" y="2147"/>
                    <a:pt x="13471" y="2147"/>
                  </a:cubicBezTo>
                  <a:close/>
                  <a:moveTo>
                    <a:pt x="14431" y="3429"/>
                  </a:moveTo>
                  <a:cubicBezTo>
                    <a:pt x="14536" y="3429"/>
                    <a:pt x="14622" y="3502"/>
                    <a:pt x="14720" y="3656"/>
                  </a:cubicBezTo>
                  <a:cubicBezTo>
                    <a:pt x="14743" y="3696"/>
                    <a:pt x="14769" y="3736"/>
                    <a:pt x="14789" y="3775"/>
                  </a:cubicBezTo>
                  <a:cubicBezTo>
                    <a:pt x="14849" y="3886"/>
                    <a:pt x="14906" y="3995"/>
                    <a:pt x="14973" y="4122"/>
                  </a:cubicBezTo>
                  <a:cubicBezTo>
                    <a:pt x="14916" y="4175"/>
                    <a:pt x="14863" y="4229"/>
                    <a:pt x="14806" y="4278"/>
                  </a:cubicBezTo>
                  <a:cubicBezTo>
                    <a:pt x="14417" y="4602"/>
                    <a:pt x="13977" y="4834"/>
                    <a:pt x="13518" y="5031"/>
                  </a:cubicBezTo>
                  <a:cubicBezTo>
                    <a:pt x="12585" y="5424"/>
                    <a:pt x="11609" y="5664"/>
                    <a:pt x="10613" y="5807"/>
                  </a:cubicBezTo>
                  <a:cubicBezTo>
                    <a:pt x="10034" y="5890"/>
                    <a:pt x="9451" y="5933"/>
                    <a:pt x="8869" y="5990"/>
                  </a:cubicBezTo>
                  <a:cubicBezTo>
                    <a:pt x="8739" y="6004"/>
                    <a:pt x="8609" y="6004"/>
                    <a:pt x="8466" y="6010"/>
                  </a:cubicBezTo>
                  <a:cubicBezTo>
                    <a:pt x="8426" y="5841"/>
                    <a:pt x="8423" y="5830"/>
                    <a:pt x="8552" y="5793"/>
                  </a:cubicBezTo>
                  <a:cubicBezTo>
                    <a:pt x="8775" y="5730"/>
                    <a:pt x="8999" y="5674"/>
                    <a:pt x="9225" y="5634"/>
                  </a:cubicBezTo>
                  <a:cubicBezTo>
                    <a:pt x="10370" y="5444"/>
                    <a:pt x="11423" y="4994"/>
                    <a:pt x="12471" y="4518"/>
                  </a:cubicBezTo>
                  <a:cubicBezTo>
                    <a:pt x="12698" y="4415"/>
                    <a:pt x="12925" y="4309"/>
                    <a:pt x="13148" y="4195"/>
                  </a:cubicBezTo>
                  <a:cubicBezTo>
                    <a:pt x="13481" y="4029"/>
                    <a:pt x="13800" y="3835"/>
                    <a:pt x="14090" y="3592"/>
                  </a:cubicBezTo>
                  <a:cubicBezTo>
                    <a:pt x="14110" y="3576"/>
                    <a:pt x="14134" y="3559"/>
                    <a:pt x="14154" y="3546"/>
                  </a:cubicBezTo>
                  <a:cubicBezTo>
                    <a:pt x="14265" y="3469"/>
                    <a:pt x="14353" y="3429"/>
                    <a:pt x="14431" y="3429"/>
                  </a:cubicBezTo>
                  <a:close/>
                  <a:moveTo>
                    <a:pt x="3244" y="3379"/>
                  </a:moveTo>
                  <a:cubicBezTo>
                    <a:pt x="3406" y="3379"/>
                    <a:pt x="3586" y="3439"/>
                    <a:pt x="3820" y="3566"/>
                  </a:cubicBezTo>
                  <a:cubicBezTo>
                    <a:pt x="3947" y="3636"/>
                    <a:pt x="4060" y="3726"/>
                    <a:pt x="4180" y="3809"/>
                  </a:cubicBezTo>
                  <a:cubicBezTo>
                    <a:pt x="5066" y="4435"/>
                    <a:pt x="6055" y="4834"/>
                    <a:pt x="7087" y="5131"/>
                  </a:cubicBezTo>
                  <a:cubicBezTo>
                    <a:pt x="7433" y="5231"/>
                    <a:pt x="7796" y="5261"/>
                    <a:pt x="8186" y="5331"/>
                  </a:cubicBezTo>
                  <a:cubicBezTo>
                    <a:pt x="8209" y="5537"/>
                    <a:pt x="8236" y="5764"/>
                    <a:pt x="8263" y="6000"/>
                  </a:cubicBezTo>
                  <a:cubicBezTo>
                    <a:pt x="8193" y="6010"/>
                    <a:pt x="8149" y="6016"/>
                    <a:pt x="8103" y="6016"/>
                  </a:cubicBezTo>
                  <a:cubicBezTo>
                    <a:pt x="7971" y="6019"/>
                    <a:pt x="7839" y="6020"/>
                    <a:pt x="7708" y="6020"/>
                  </a:cubicBezTo>
                  <a:cubicBezTo>
                    <a:pt x="6300" y="6020"/>
                    <a:pt x="4904" y="5883"/>
                    <a:pt x="3534" y="5527"/>
                  </a:cubicBezTo>
                  <a:cubicBezTo>
                    <a:pt x="3091" y="5414"/>
                    <a:pt x="2658" y="5251"/>
                    <a:pt x="2226" y="5097"/>
                  </a:cubicBezTo>
                  <a:cubicBezTo>
                    <a:pt x="1959" y="5005"/>
                    <a:pt x="1833" y="4658"/>
                    <a:pt x="1939" y="4398"/>
                  </a:cubicBezTo>
                  <a:cubicBezTo>
                    <a:pt x="2022" y="4195"/>
                    <a:pt x="2166" y="4046"/>
                    <a:pt x="2332" y="3915"/>
                  </a:cubicBezTo>
                  <a:cubicBezTo>
                    <a:pt x="2442" y="3826"/>
                    <a:pt x="2555" y="3736"/>
                    <a:pt x="2669" y="3643"/>
                  </a:cubicBezTo>
                  <a:cubicBezTo>
                    <a:pt x="2876" y="3470"/>
                    <a:pt x="3046" y="3379"/>
                    <a:pt x="3244" y="3379"/>
                  </a:cubicBezTo>
                  <a:close/>
                  <a:moveTo>
                    <a:pt x="15472" y="3955"/>
                  </a:moveTo>
                  <a:lnTo>
                    <a:pt x="15472" y="3955"/>
                  </a:lnTo>
                  <a:cubicBezTo>
                    <a:pt x="15416" y="4185"/>
                    <a:pt x="15376" y="4408"/>
                    <a:pt x="15309" y="4628"/>
                  </a:cubicBezTo>
                  <a:cubicBezTo>
                    <a:pt x="15139" y="5177"/>
                    <a:pt x="14969" y="5734"/>
                    <a:pt x="14636" y="6216"/>
                  </a:cubicBezTo>
                  <a:cubicBezTo>
                    <a:pt x="14240" y="6800"/>
                    <a:pt x="13744" y="7272"/>
                    <a:pt x="13075" y="7525"/>
                  </a:cubicBezTo>
                  <a:cubicBezTo>
                    <a:pt x="12805" y="7628"/>
                    <a:pt x="12522" y="7695"/>
                    <a:pt x="12242" y="7762"/>
                  </a:cubicBezTo>
                  <a:cubicBezTo>
                    <a:pt x="11779" y="7868"/>
                    <a:pt x="11323" y="7994"/>
                    <a:pt x="10853" y="8058"/>
                  </a:cubicBezTo>
                  <a:cubicBezTo>
                    <a:pt x="10244" y="8138"/>
                    <a:pt x="9625" y="8165"/>
                    <a:pt x="9009" y="8211"/>
                  </a:cubicBezTo>
                  <a:cubicBezTo>
                    <a:pt x="8452" y="8251"/>
                    <a:pt x="7893" y="8281"/>
                    <a:pt x="7337" y="8321"/>
                  </a:cubicBezTo>
                  <a:cubicBezTo>
                    <a:pt x="7202" y="8330"/>
                    <a:pt x="7068" y="8334"/>
                    <a:pt x="6935" y="8334"/>
                  </a:cubicBezTo>
                  <a:cubicBezTo>
                    <a:pt x="6556" y="8334"/>
                    <a:pt x="6179" y="8303"/>
                    <a:pt x="5802" y="8258"/>
                  </a:cubicBezTo>
                  <a:cubicBezTo>
                    <a:pt x="4989" y="8165"/>
                    <a:pt x="4193" y="8011"/>
                    <a:pt x="3414" y="7751"/>
                  </a:cubicBezTo>
                  <a:cubicBezTo>
                    <a:pt x="2246" y="7359"/>
                    <a:pt x="1403" y="6580"/>
                    <a:pt x="803" y="5531"/>
                  </a:cubicBezTo>
                  <a:cubicBezTo>
                    <a:pt x="551" y="5085"/>
                    <a:pt x="404" y="4591"/>
                    <a:pt x="311" y="4082"/>
                  </a:cubicBezTo>
                  <a:lnTo>
                    <a:pt x="311" y="4082"/>
                  </a:lnTo>
                  <a:cubicBezTo>
                    <a:pt x="993" y="4871"/>
                    <a:pt x="1902" y="5257"/>
                    <a:pt x="2852" y="5570"/>
                  </a:cubicBezTo>
                  <a:cubicBezTo>
                    <a:pt x="3837" y="5893"/>
                    <a:pt x="4853" y="6067"/>
                    <a:pt x="5885" y="6163"/>
                  </a:cubicBezTo>
                  <a:cubicBezTo>
                    <a:pt x="6503" y="6223"/>
                    <a:pt x="7121" y="6252"/>
                    <a:pt x="7739" y="6252"/>
                  </a:cubicBezTo>
                  <a:cubicBezTo>
                    <a:pt x="8197" y="6252"/>
                    <a:pt x="8656" y="6236"/>
                    <a:pt x="9115" y="6203"/>
                  </a:cubicBezTo>
                  <a:cubicBezTo>
                    <a:pt x="10524" y="6100"/>
                    <a:pt x="11909" y="5873"/>
                    <a:pt x="13238" y="5377"/>
                  </a:cubicBezTo>
                  <a:cubicBezTo>
                    <a:pt x="13741" y="5194"/>
                    <a:pt x="14220" y="4965"/>
                    <a:pt x="14663" y="4662"/>
                  </a:cubicBezTo>
                  <a:cubicBezTo>
                    <a:pt x="14923" y="4482"/>
                    <a:pt x="15162" y="4278"/>
                    <a:pt x="15359" y="4029"/>
                  </a:cubicBezTo>
                  <a:cubicBezTo>
                    <a:pt x="15379" y="4002"/>
                    <a:pt x="15405" y="3982"/>
                    <a:pt x="15428" y="3959"/>
                  </a:cubicBezTo>
                  <a:cubicBezTo>
                    <a:pt x="15430" y="3957"/>
                    <a:pt x="15434" y="3957"/>
                    <a:pt x="15441" y="3957"/>
                  </a:cubicBezTo>
                  <a:cubicBezTo>
                    <a:pt x="15447" y="3957"/>
                    <a:pt x="15457" y="3957"/>
                    <a:pt x="15472" y="3955"/>
                  </a:cubicBezTo>
                  <a:close/>
                  <a:moveTo>
                    <a:pt x="12913" y="0"/>
                  </a:moveTo>
                  <a:cubicBezTo>
                    <a:pt x="12588" y="0"/>
                    <a:pt x="12307" y="123"/>
                    <a:pt x="12059" y="333"/>
                  </a:cubicBezTo>
                  <a:cubicBezTo>
                    <a:pt x="11987" y="393"/>
                    <a:pt x="11922" y="420"/>
                    <a:pt x="11846" y="420"/>
                  </a:cubicBezTo>
                  <a:cubicBezTo>
                    <a:pt x="11814" y="420"/>
                    <a:pt x="11780" y="415"/>
                    <a:pt x="11743" y="406"/>
                  </a:cubicBezTo>
                  <a:cubicBezTo>
                    <a:pt x="10497" y="136"/>
                    <a:pt x="9235" y="26"/>
                    <a:pt x="7960" y="10"/>
                  </a:cubicBezTo>
                  <a:cubicBezTo>
                    <a:pt x="7430" y="36"/>
                    <a:pt x="6897" y="50"/>
                    <a:pt x="6368" y="90"/>
                  </a:cubicBezTo>
                  <a:cubicBezTo>
                    <a:pt x="5216" y="179"/>
                    <a:pt x="4084" y="373"/>
                    <a:pt x="2981" y="722"/>
                  </a:cubicBezTo>
                  <a:cubicBezTo>
                    <a:pt x="2366" y="918"/>
                    <a:pt x="1773" y="1161"/>
                    <a:pt x="1223" y="1508"/>
                  </a:cubicBezTo>
                  <a:cubicBezTo>
                    <a:pt x="953" y="1678"/>
                    <a:pt x="707" y="1871"/>
                    <a:pt x="491" y="2108"/>
                  </a:cubicBezTo>
                  <a:cubicBezTo>
                    <a:pt x="277" y="2344"/>
                    <a:pt x="88" y="2604"/>
                    <a:pt x="51" y="2927"/>
                  </a:cubicBezTo>
                  <a:cubicBezTo>
                    <a:pt x="14" y="3246"/>
                    <a:pt x="1" y="3573"/>
                    <a:pt x="24" y="3892"/>
                  </a:cubicBezTo>
                  <a:cubicBezTo>
                    <a:pt x="64" y="4498"/>
                    <a:pt x="271" y="5068"/>
                    <a:pt x="557" y="5594"/>
                  </a:cubicBezTo>
                  <a:cubicBezTo>
                    <a:pt x="1170" y="6723"/>
                    <a:pt x="2062" y="7555"/>
                    <a:pt x="3297" y="7985"/>
                  </a:cubicBezTo>
                  <a:cubicBezTo>
                    <a:pt x="3910" y="8198"/>
                    <a:pt x="4533" y="8341"/>
                    <a:pt x="5172" y="8438"/>
                  </a:cubicBezTo>
                  <a:cubicBezTo>
                    <a:pt x="5770" y="8529"/>
                    <a:pt x="6367" y="8594"/>
                    <a:pt x="6969" y="8594"/>
                  </a:cubicBezTo>
                  <a:cubicBezTo>
                    <a:pt x="7136" y="8594"/>
                    <a:pt x="7303" y="8589"/>
                    <a:pt x="7470" y="8578"/>
                  </a:cubicBezTo>
                  <a:cubicBezTo>
                    <a:pt x="8186" y="8528"/>
                    <a:pt x="8902" y="8491"/>
                    <a:pt x="9614" y="8444"/>
                  </a:cubicBezTo>
                  <a:cubicBezTo>
                    <a:pt x="9984" y="8421"/>
                    <a:pt x="10350" y="8391"/>
                    <a:pt x="10717" y="8354"/>
                  </a:cubicBezTo>
                  <a:cubicBezTo>
                    <a:pt x="11243" y="8308"/>
                    <a:pt x="11749" y="8165"/>
                    <a:pt x="12259" y="8038"/>
                  </a:cubicBezTo>
                  <a:cubicBezTo>
                    <a:pt x="12575" y="7954"/>
                    <a:pt x="12901" y="7885"/>
                    <a:pt x="13204" y="7765"/>
                  </a:cubicBezTo>
                  <a:cubicBezTo>
                    <a:pt x="14170" y="7372"/>
                    <a:pt x="14813" y="6640"/>
                    <a:pt x="15213" y="5701"/>
                  </a:cubicBezTo>
                  <a:cubicBezTo>
                    <a:pt x="15512" y="4997"/>
                    <a:pt x="15722" y="4265"/>
                    <a:pt x="15755" y="3489"/>
                  </a:cubicBezTo>
                  <a:cubicBezTo>
                    <a:pt x="15778" y="2960"/>
                    <a:pt x="15655" y="2484"/>
                    <a:pt x="15299" y="2088"/>
                  </a:cubicBezTo>
                  <a:cubicBezTo>
                    <a:pt x="15133" y="1901"/>
                    <a:pt x="14943" y="1731"/>
                    <a:pt x="14743" y="1588"/>
                  </a:cubicBezTo>
                  <a:cubicBezTo>
                    <a:pt x="14500" y="1418"/>
                    <a:pt x="14237" y="1281"/>
                    <a:pt x="13980" y="1138"/>
                  </a:cubicBezTo>
                  <a:cubicBezTo>
                    <a:pt x="13904" y="1095"/>
                    <a:pt x="13860" y="1055"/>
                    <a:pt x="13847" y="962"/>
                  </a:cubicBezTo>
                  <a:cubicBezTo>
                    <a:pt x="13830" y="826"/>
                    <a:pt x="13794" y="692"/>
                    <a:pt x="13754" y="559"/>
                  </a:cubicBezTo>
                  <a:cubicBezTo>
                    <a:pt x="13644" y="219"/>
                    <a:pt x="13394" y="39"/>
                    <a:pt x="13041" y="7"/>
                  </a:cubicBezTo>
                  <a:cubicBezTo>
                    <a:pt x="12998" y="2"/>
                    <a:pt x="12955" y="0"/>
                    <a:pt x="1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-3315242" y="3720118"/>
              <a:ext cx="502617" cy="223076"/>
            </a:xfrm>
            <a:custGeom>
              <a:avLst/>
              <a:gdLst/>
              <a:ahLst/>
              <a:cxnLst/>
              <a:rect l="l" t="t" r="r" b="b"/>
              <a:pathLst>
                <a:path w="3614" h="1604" extrusionOk="0">
                  <a:moveTo>
                    <a:pt x="3512" y="1"/>
                  </a:moveTo>
                  <a:cubicBezTo>
                    <a:pt x="3422" y="1"/>
                    <a:pt x="3261" y="92"/>
                    <a:pt x="3174" y="140"/>
                  </a:cubicBezTo>
                  <a:cubicBezTo>
                    <a:pt x="2489" y="513"/>
                    <a:pt x="1776" y="826"/>
                    <a:pt x="1036" y="1086"/>
                  </a:cubicBezTo>
                  <a:cubicBezTo>
                    <a:pt x="760" y="1183"/>
                    <a:pt x="491" y="1306"/>
                    <a:pt x="217" y="1419"/>
                  </a:cubicBezTo>
                  <a:cubicBezTo>
                    <a:pt x="151" y="1449"/>
                    <a:pt x="1" y="1485"/>
                    <a:pt x="45" y="1569"/>
                  </a:cubicBezTo>
                  <a:cubicBezTo>
                    <a:pt x="58" y="1594"/>
                    <a:pt x="90" y="1603"/>
                    <a:pt x="133" y="1603"/>
                  </a:cubicBezTo>
                  <a:cubicBezTo>
                    <a:pt x="234" y="1603"/>
                    <a:pt x="392" y="1551"/>
                    <a:pt x="487" y="1516"/>
                  </a:cubicBezTo>
                  <a:cubicBezTo>
                    <a:pt x="1060" y="1306"/>
                    <a:pt x="1639" y="1109"/>
                    <a:pt x="2198" y="869"/>
                  </a:cubicBezTo>
                  <a:cubicBezTo>
                    <a:pt x="2595" y="700"/>
                    <a:pt x="2968" y="473"/>
                    <a:pt x="3348" y="270"/>
                  </a:cubicBezTo>
                  <a:cubicBezTo>
                    <a:pt x="3437" y="220"/>
                    <a:pt x="3614" y="120"/>
                    <a:pt x="3571" y="30"/>
                  </a:cubicBezTo>
                  <a:cubicBezTo>
                    <a:pt x="3561" y="9"/>
                    <a:pt x="3540" y="1"/>
                    <a:pt x="3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-3524816" y="3950135"/>
              <a:ext cx="185665" cy="52431"/>
            </a:xfrm>
            <a:custGeom>
              <a:avLst/>
              <a:gdLst/>
              <a:ahLst/>
              <a:cxnLst/>
              <a:rect l="l" t="t" r="r" b="b"/>
              <a:pathLst>
                <a:path w="1335" h="377" extrusionOk="0">
                  <a:moveTo>
                    <a:pt x="1183" y="1"/>
                  </a:moveTo>
                  <a:cubicBezTo>
                    <a:pt x="884" y="1"/>
                    <a:pt x="1" y="249"/>
                    <a:pt x="46" y="351"/>
                  </a:cubicBezTo>
                  <a:cubicBezTo>
                    <a:pt x="54" y="369"/>
                    <a:pt x="89" y="377"/>
                    <a:pt x="142" y="377"/>
                  </a:cubicBezTo>
                  <a:cubicBezTo>
                    <a:pt x="443" y="377"/>
                    <a:pt x="1335" y="121"/>
                    <a:pt x="1278" y="25"/>
                  </a:cubicBezTo>
                  <a:cubicBezTo>
                    <a:pt x="1269" y="8"/>
                    <a:pt x="1235" y="1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-4433065" y="3827061"/>
              <a:ext cx="430854" cy="143108"/>
            </a:xfrm>
            <a:custGeom>
              <a:avLst/>
              <a:gdLst/>
              <a:ahLst/>
              <a:cxnLst/>
              <a:rect l="l" t="t" r="r" b="b"/>
              <a:pathLst>
                <a:path w="3098" h="1029" extrusionOk="0">
                  <a:moveTo>
                    <a:pt x="1171" y="0"/>
                  </a:moveTo>
                  <a:cubicBezTo>
                    <a:pt x="1056" y="0"/>
                    <a:pt x="943" y="27"/>
                    <a:pt x="840" y="94"/>
                  </a:cubicBezTo>
                  <a:cubicBezTo>
                    <a:pt x="557" y="277"/>
                    <a:pt x="297" y="487"/>
                    <a:pt x="84" y="750"/>
                  </a:cubicBezTo>
                  <a:cubicBezTo>
                    <a:pt x="5" y="842"/>
                    <a:pt x="1" y="910"/>
                    <a:pt x="59" y="910"/>
                  </a:cubicBezTo>
                  <a:cubicBezTo>
                    <a:pt x="87" y="910"/>
                    <a:pt x="130" y="894"/>
                    <a:pt x="187" y="856"/>
                  </a:cubicBezTo>
                  <a:cubicBezTo>
                    <a:pt x="386" y="696"/>
                    <a:pt x="593" y="547"/>
                    <a:pt x="790" y="380"/>
                  </a:cubicBezTo>
                  <a:cubicBezTo>
                    <a:pt x="921" y="265"/>
                    <a:pt x="1060" y="210"/>
                    <a:pt x="1204" y="210"/>
                  </a:cubicBezTo>
                  <a:cubicBezTo>
                    <a:pt x="1301" y="210"/>
                    <a:pt x="1400" y="235"/>
                    <a:pt x="1502" y="283"/>
                  </a:cubicBezTo>
                  <a:cubicBezTo>
                    <a:pt x="1692" y="370"/>
                    <a:pt x="1875" y="477"/>
                    <a:pt x="2062" y="573"/>
                  </a:cubicBezTo>
                  <a:cubicBezTo>
                    <a:pt x="2312" y="703"/>
                    <a:pt x="2561" y="836"/>
                    <a:pt x="2814" y="959"/>
                  </a:cubicBezTo>
                  <a:cubicBezTo>
                    <a:pt x="2861" y="984"/>
                    <a:pt x="2942" y="1028"/>
                    <a:pt x="2999" y="1028"/>
                  </a:cubicBezTo>
                  <a:cubicBezTo>
                    <a:pt x="3027" y="1028"/>
                    <a:pt x="3050" y="1018"/>
                    <a:pt x="3061" y="990"/>
                  </a:cubicBezTo>
                  <a:cubicBezTo>
                    <a:pt x="3097" y="907"/>
                    <a:pt x="2921" y="813"/>
                    <a:pt x="2828" y="760"/>
                  </a:cubicBezTo>
                  <a:cubicBezTo>
                    <a:pt x="2478" y="563"/>
                    <a:pt x="2129" y="367"/>
                    <a:pt x="1775" y="180"/>
                  </a:cubicBezTo>
                  <a:cubicBezTo>
                    <a:pt x="1672" y="123"/>
                    <a:pt x="1562" y="77"/>
                    <a:pt x="1449" y="44"/>
                  </a:cubicBezTo>
                  <a:cubicBezTo>
                    <a:pt x="1356" y="17"/>
                    <a:pt x="1263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-3961627" y="3977114"/>
              <a:ext cx="257567" cy="93876"/>
            </a:xfrm>
            <a:custGeom>
              <a:avLst/>
              <a:gdLst/>
              <a:ahLst/>
              <a:cxnLst/>
              <a:rect l="l" t="t" r="r" b="b"/>
              <a:pathLst>
                <a:path w="1852" h="675" extrusionOk="0">
                  <a:moveTo>
                    <a:pt x="71" y="0"/>
                  </a:moveTo>
                  <a:cubicBezTo>
                    <a:pt x="52" y="0"/>
                    <a:pt x="39" y="5"/>
                    <a:pt x="33" y="17"/>
                  </a:cubicBezTo>
                  <a:cubicBezTo>
                    <a:pt x="1" y="87"/>
                    <a:pt x="177" y="190"/>
                    <a:pt x="260" y="234"/>
                  </a:cubicBezTo>
                  <a:cubicBezTo>
                    <a:pt x="717" y="480"/>
                    <a:pt x="1216" y="580"/>
                    <a:pt x="1719" y="670"/>
                  </a:cubicBezTo>
                  <a:cubicBezTo>
                    <a:pt x="1727" y="671"/>
                    <a:pt x="1744" y="674"/>
                    <a:pt x="1761" y="674"/>
                  </a:cubicBezTo>
                  <a:cubicBezTo>
                    <a:pt x="1792" y="674"/>
                    <a:pt x="1828" y="665"/>
                    <a:pt x="1839" y="623"/>
                  </a:cubicBezTo>
                  <a:cubicBezTo>
                    <a:pt x="1851" y="557"/>
                    <a:pt x="1536" y="473"/>
                    <a:pt x="1389" y="427"/>
                  </a:cubicBezTo>
                  <a:cubicBezTo>
                    <a:pt x="1239" y="380"/>
                    <a:pt x="1086" y="343"/>
                    <a:pt x="936" y="297"/>
                  </a:cubicBezTo>
                  <a:cubicBezTo>
                    <a:pt x="786" y="250"/>
                    <a:pt x="640" y="194"/>
                    <a:pt x="490" y="143"/>
                  </a:cubicBezTo>
                  <a:cubicBezTo>
                    <a:pt x="372" y="108"/>
                    <a:pt x="160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-4318335" y="3907024"/>
              <a:ext cx="163691" cy="130870"/>
            </a:xfrm>
            <a:custGeom>
              <a:avLst/>
              <a:gdLst/>
              <a:ahLst/>
              <a:cxnLst/>
              <a:rect l="l" t="t" r="r" b="b"/>
              <a:pathLst>
                <a:path w="1177" h="941" extrusionOk="0">
                  <a:moveTo>
                    <a:pt x="455" y="1"/>
                  </a:moveTo>
                  <a:cubicBezTo>
                    <a:pt x="453" y="1"/>
                    <a:pt x="450" y="1"/>
                    <a:pt x="448" y="2"/>
                  </a:cubicBezTo>
                  <a:cubicBezTo>
                    <a:pt x="368" y="25"/>
                    <a:pt x="431" y="328"/>
                    <a:pt x="431" y="328"/>
                  </a:cubicBezTo>
                  <a:cubicBezTo>
                    <a:pt x="431" y="328"/>
                    <a:pt x="1" y="378"/>
                    <a:pt x="28" y="492"/>
                  </a:cubicBezTo>
                  <a:cubicBezTo>
                    <a:pt x="39" y="537"/>
                    <a:pt x="127" y="550"/>
                    <a:pt x="226" y="550"/>
                  </a:cubicBezTo>
                  <a:cubicBezTo>
                    <a:pt x="364" y="550"/>
                    <a:pt x="524" y="524"/>
                    <a:pt x="524" y="524"/>
                  </a:cubicBezTo>
                  <a:cubicBezTo>
                    <a:pt x="524" y="524"/>
                    <a:pt x="707" y="940"/>
                    <a:pt x="839" y="940"/>
                  </a:cubicBezTo>
                  <a:cubicBezTo>
                    <a:pt x="845" y="940"/>
                    <a:pt x="851" y="939"/>
                    <a:pt x="857" y="937"/>
                  </a:cubicBezTo>
                  <a:cubicBezTo>
                    <a:pt x="990" y="897"/>
                    <a:pt x="757" y="488"/>
                    <a:pt x="757" y="488"/>
                  </a:cubicBezTo>
                  <a:cubicBezTo>
                    <a:pt x="757" y="488"/>
                    <a:pt x="1177" y="395"/>
                    <a:pt x="1150" y="298"/>
                  </a:cubicBezTo>
                  <a:cubicBezTo>
                    <a:pt x="1141" y="265"/>
                    <a:pt x="1086" y="254"/>
                    <a:pt x="1016" y="254"/>
                  </a:cubicBezTo>
                  <a:cubicBezTo>
                    <a:pt x="876" y="254"/>
                    <a:pt x="677" y="298"/>
                    <a:pt x="677" y="298"/>
                  </a:cubicBezTo>
                  <a:cubicBezTo>
                    <a:pt x="677" y="298"/>
                    <a:pt x="537" y="1"/>
                    <a:pt x="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-4149229" y="3596210"/>
              <a:ext cx="297899" cy="219182"/>
            </a:xfrm>
            <a:custGeom>
              <a:avLst/>
              <a:gdLst/>
              <a:ahLst/>
              <a:cxnLst/>
              <a:rect l="l" t="t" r="r" b="b"/>
              <a:pathLst>
                <a:path w="2142" h="1576" extrusionOk="0">
                  <a:moveTo>
                    <a:pt x="1411" y="0"/>
                  </a:moveTo>
                  <a:cubicBezTo>
                    <a:pt x="1365" y="0"/>
                    <a:pt x="1325" y="46"/>
                    <a:pt x="1310" y="62"/>
                  </a:cubicBezTo>
                  <a:cubicBezTo>
                    <a:pt x="1127" y="249"/>
                    <a:pt x="943" y="435"/>
                    <a:pt x="750" y="638"/>
                  </a:cubicBezTo>
                  <a:cubicBezTo>
                    <a:pt x="707" y="618"/>
                    <a:pt x="650" y="595"/>
                    <a:pt x="597" y="569"/>
                  </a:cubicBezTo>
                  <a:cubicBezTo>
                    <a:pt x="643" y="442"/>
                    <a:pt x="827" y="285"/>
                    <a:pt x="747" y="222"/>
                  </a:cubicBezTo>
                  <a:cubicBezTo>
                    <a:pt x="738" y="215"/>
                    <a:pt x="728" y="212"/>
                    <a:pt x="717" y="212"/>
                  </a:cubicBezTo>
                  <a:cubicBezTo>
                    <a:pt x="626" y="212"/>
                    <a:pt x="475" y="422"/>
                    <a:pt x="351" y="478"/>
                  </a:cubicBezTo>
                  <a:cubicBezTo>
                    <a:pt x="260" y="435"/>
                    <a:pt x="177" y="392"/>
                    <a:pt x="94" y="362"/>
                  </a:cubicBezTo>
                  <a:cubicBezTo>
                    <a:pt x="88" y="359"/>
                    <a:pt x="79" y="358"/>
                    <a:pt x="71" y="358"/>
                  </a:cubicBezTo>
                  <a:cubicBezTo>
                    <a:pt x="43" y="358"/>
                    <a:pt x="10" y="368"/>
                    <a:pt x="8" y="378"/>
                  </a:cubicBezTo>
                  <a:cubicBezTo>
                    <a:pt x="1" y="409"/>
                    <a:pt x="1" y="458"/>
                    <a:pt x="21" y="478"/>
                  </a:cubicBezTo>
                  <a:cubicBezTo>
                    <a:pt x="88" y="545"/>
                    <a:pt x="168" y="605"/>
                    <a:pt x="237" y="665"/>
                  </a:cubicBezTo>
                  <a:cubicBezTo>
                    <a:pt x="144" y="844"/>
                    <a:pt x="64" y="928"/>
                    <a:pt x="154" y="968"/>
                  </a:cubicBezTo>
                  <a:cubicBezTo>
                    <a:pt x="161" y="972"/>
                    <a:pt x="169" y="973"/>
                    <a:pt x="176" y="973"/>
                  </a:cubicBezTo>
                  <a:cubicBezTo>
                    <a:pt x="261" y="973"/>
                    <a:pt x="358" y="780"/>
                    <a:pt x="477" y="735"/>
                  </a:cubicBezTo>
                  <a:cubicBezTo>
                    <a:pt x="503" y="745"/>
                    <a:pt x="537" y="752"/>
                    <a:pt x="563" y="764"/>
                  </a:cubicBezTo>
                  <a:cubicBezTo>
                    <a:pt x="590" y="778"/>
                    <a:pt x="614" y="798"/>
                    <a:pt x="640" y="815"/>
                  </a:cubicBezTo>
                  <a:cubicBezTo>
                    <a:pt x="383" y="1258"/>
                    <a:pt x="340" y="1324"/>
                    <a:pt x="417" y="1364"/>
                  </a:cubicBezTo>
                  <a:cubicBezTo>
                    <a:pt x="421" y="1366"/>
                    <a:pt x="425" y="1367"/>
                    <a:pt x="430" y="1367"/>
                  </a:cubicBezTo>
                  <a:cubicBezTo>
                    <a:pt x="516" y="1367"/>
                    <a:pt x="712" y="1041"/>
                    <a:pt x="873" y="904"/>
                  </a:cubicBezTo>
                  <a:cubicBezTo>
                    <a:pt x="963" y="944"/>
                    <a:pt x="1053" y="984"/>
                    <a:pt x="1147" y="1024"/>
                  </a:cubicBezTo>
                  <a:cubicBezTo>
                    <a:pt x="1070" y="1208"/>
                    <a:pt x="777" y="1524"/>
                    <a:pt x="873" y="1571"/>
                  </a:cubicBezTo>
                  <a:cubicBezTo>
                    <a:pt x="880" y="1574"/>
                    <a:pt x="888" y="1576"/>
                    <a:pt x="897" y="1576"/>
                  </a:cubicBezTo>
                  <a:cubicBezTo>
                    <a:pt x="999" y="1576"/>
                    <a:pt x="1172" y="1327"/>
                    <a:pt x="1239" y="1241"/>
                  </a:cubicBezTo>
                  <a:cubicBezTo>
                    <a:pt x="1290" y="1177"/>
                    <a:pt x="1340" y="1131"/>
                    <a:pt x="1409" y="1131"/>
                  </a:cubicBezTo>
                  <a:cubicBezTo>
                    <a:pt x="1437" y="1131"/>
                    <a:pt x="1467" y="1138"/>
                    <a:pt x="1502" y="1154"/>
                  </a:cubicBezTo>
                  <a:cubicBezTo>
                    <a:pt x="1542" y="1173"/>
                    <a:pt x="1632" y="1202"/>
                    <a:pt x="1698" y="1202"/>
                  </a:cubicBezTo>
                  <a:cubicBezTo>
                    <a:pt x="1739" y="1202"/>
                    <a:pt x="1771" y="1191"/>
                    <a:pt x="1779" y="1161"/>
                  </a:cubicBezTo>
                  <a:cubicBezTo>
                    <a:pt x="1799" y="1078"/>
                    <a:pt x="1589" y="978"/>
                    <a:pt x="1526" y="915"/>
                  </a:cubicBezTo>
                  <a:cubicBezTo>
                    <a:pt x="1632" y="778"/>
                    <a:pt x="1739" y="655"/>
                    <a:pt x="1832" y="522"/>
                  </a:cubicBezTo>
                  <a:cubicBezTo>
                    <a:pt x="1929" y="385"/>
                    <a:pt x="2142" y="109"/>
                    <a:pt x="2082" y="62"/>
                  </a:cubicBezTo>
                  <a:cubicBezTo>
                    <a:pt x="2071" y="54"/>
                    <a:pt x="2058" y="50"/>
                    <a:pt x="2045" y="50"/>
                  </a:cubicBezTo>
                  <a:cubicBezTo>
                    <a:pt x="1984" y="50"/>
                    <a:pt x="1904" y="123"/>
                    <a:pt x="1855" y="172"/>
                  </a:cubicBezTo>
                  <a:cubicBezTo>
                    <a:pt x="1782" y="245"/>
                    <a:pt x="1712" y="325"/>
                    <a:pt x="1646" y="405"/>
                  </a:cubicBezTo>
                  <a:cubicBezTo>
                    <a:pt x="1529" y="555"/>
                    <a:pt x="1413" y="705"/>
                    <a:pt x="1293" y="858"/>
                  </a:cubicBezTo>
                  <a:cubicBezTo>
                    <a:pt x="1187" y="815"/>
                    <a:pt x="1093" y="778"/>
                    <a:pt x="990" y="735"/>
                  </a:cubicBezTo>
                  <a:cubicBezTo>
                    <a:pt x="1053" y="655"/>
                    <a:pt x="1099" y="598"/>
                    <a:pt x="1143" y="542"/>
                  </a:cubicBezTo>
                  <a:cubicBezTo>
                    <a:pt x="1226" y="432"/>
                    <a:pt x="1310" y="322"/>
                    <a:pt x="1393" y="209"/>
                  </a:cubicBezTo>
                  <a:cubicBezTo>
                    <a:pt x="1429" y="155"/>
                    <a:pt x="1509" y="52"/>
                    <a:pt x="1449" y="12"/>
                  </a:cubicBezTo>
                  <a:cubicBezTo>
                    <a:pt x="1436" y="4"/>
                    <a:pt x="1424" y="0"/>
                    <a:pt x="1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-3326785" y="3581190"/>
              <a:ext cx="133512" cy="100412"/>
            </a:xfrm>
            <a:custGeom>
              <a:avLst/>
              <a:gdLst/>
              <a:ahLst/>
              <a:cxnLst/>
              <a:rect l="l" t="t" r="r" b="b"/>
              <a:pathLst>
                <a:path w="960" h="722" extrusionOk="0">
                  <a:moveTo>
                    <a:pt x="477" y="1"/>
                  </a:moveTo>
                  <a:lnTo>
                    <a:pt x="477" y="1"/>
                  </a:lnTo>
                  <a:cubicBezTo>
                    <a:pt x="343" y="37"/>
                    <a:pt x="357" y="184"/>
                    <a:pt x="283" y="240"/>
                  </a:cubicBezTo>
                  <a:cubicBezTo>
                    <a:pt x="194" y="267"/>
                    <a:pt x="28" y="217"/>
                    <a:pt x="14" y="317"/>
                  </a:cubicBezTo>
                  <a:cubicBezTo>
                    <a:pt x="1" y="417"/>
                    <a:pt x="124" y="420"/>
                    <a:pt x="157" y="453"/>
                  </a:cubicBezTo>
                  <a:cubicBezTo>
                    <a:pt x="137" y="546"/>
                    <a:pt x="41" y="617"/>
                    <a:pt x="111" y="720"/>
                  </a:cubicBezTo>
                  <a:cubicBezTo>
                    <a:pt x="119" y="721"/>
                    <a:pt x="127" y="721"/>
                    <a:pt x="134" y="721"/>
                  </a:cubicBezTo>
                  <a:cubicBezTo>
                    <a:pt x="264" y="721"/>
                    <a:pt x="274" y="564"/>
                    <a:pt x="383" y="517"/>
                  </a:cubicBezTo>
                  <a:cubicBezTo>
                    <a:pt x="474" y="537"/>
                    <a:pt x="577" y="563"/>
                    <a:pt x="677" y="583"/>
                  </a:cubicBezTo>
                  <a:cubicBezTo>
                    <a:pt x="732" y="595"/>
                    <a:pt x="789" y="604"/>
                    <a:pt x="845" y="604"/>
                  </a:cubicBezTo>
                  <a:cubicBezTo>
                    <a:pt x="853" y="604"/>
                    <a:pt x="862" y="604"/>
                    <a:pt x="870" y="603"/>
                  </a:cubicBezTo>
                  <a:cubicBezTo>
                    <a:pt x="900" y="600"/>
                    <a:pt x="947" y="563"/>
                    <a:pt x="953" y="537"/>
                  </a:cubicBezTo>
                  <a:cubicBezTo>
                    <a:pt x="960" y="506"/>
                    <a:pt x="936" y="457"/>
                    <a:pt x="913" y="437"/>
                  </a:cubicBezTo>
                  <a:cubicBezTo>
                    <a:pt x="870" y="407"/>
                    <a:pt x="817" y="393"/>
                    <a:pt x="767" y="380"/>
                  </a:cubicBezTo>
                  <a:cubicBezTo>
                    <a:pt x="673" y="353"/>
                    <a:pt x="580" y="333"/>
                    <a:pt x="497" y="317"/>
                  </a:cubicBezTo>
                  <a:cubicBezTo>
                    <a:pt x="457" y="200"/>
                    <a:pt x="583" y="97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6"/>
          <p:cNvGrpSpPr/>
          <p:nvPr/>
        </p:nvGrpSpPr>
        <p:grpSpPr>
          <a:xfrm rot="6988675">
            <a:off x="1016518" y="918233"/>
            <a:ext cx="333582" cy="449064"/>
            <a:chOff x="10927157" y="2152240"/>
            <a:chExt cx="333622" cy="449117"/>
          </a:xfrm>
        </p:grpSpPr>
        <p:sp>
          <p:nvSpPr>
            <p:cNvPr id="354" name="Google Shape;354;p36"/>
            <p:cNvSpPr/>
            <p:nvPr/>
          </p:nvSpPr>
          <p:spPr>
            <a:xfrm>
              <a:off x="10942007" y="2420847"/>
              <a:ext cx="102960" cy="154935"/>
            </a:xfrm>
            <a:custGeom>
              <a:avLst/>
              <a:gdLst/>
              <a:ahLst/>
              <a:cxnLst/>
              <a:rect l="l" t="t" r="r" b="b"/>
              <a:pathLst>
                <a:path w="624" h="939" extrusionOk="0">
                  <a:moveTo>
                    <a:pt x="440" y="1"/>
                  </a:moveTo>
                  <a:cubicBezTo>
                    <a:pt x="363" y="1"/>
                    <a:pt x="298" y="96"/>
                    <a:pt x="253" y="149"/>
                  </a:cubicBezTo>
                  <a:cubicBezTo>
                    <a:pt x="153" y="259"/>
                    <a:pt x="61" y="382"/>
                    <a:pt x="30" y="528"/>
                  </a:cubicBezTo>
                  <a:cubicBezTo>
                    <a:pt x="1" y="675"/>
                    <a:pt x="57" y="845"/>
                    <a:pt x="190" y="911"/>
                  </a:cubicBezTo>
                  <a:cubicBezTo>
                    <a:pt x="226" y="929"/>
                    <a:pt x="267" y="939"/>
                    <a:pt x="308" y="939"/>
                  </a:cubicBezTo>
                  <a:cubicBezTo>
                    <a:pt x="343" y="939"/>
                    <a:pt x="378" y="932"/>
                    <a:pt x="410" y="918"/>
                  </a:cubicBezTo>
                  <a:cubicBezTo>
                    <a:pt x="520" y="871"/>
                    <a:pt x="587" y="751"/>
                    <a:pt x="607" y="635"/>
                  </a:cubicBezTo>
                  <a:cubicBezTo>
                    <a:pt x="623" y="516"/>
                    <a:pt x="600" y="396"/>
                    <a:pt x="576" y="276"/>
                  </a:cubicBezTo>
                  <a:cubicBezTo>
                    <a:pt x="560" y="199"/>
                    <a:pt x="560" y="39"/>
                    <a:pt x="470" y="6"/>
                  </a:cubicBezTo>
                  <a:cubicBezTo>
                    <a:pt x="460" y="2"/>
                    <a:pt x="450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10937057" y="2166100"/>
              <a:ext cx="106755" cy="178860"/>
            </a:xfrm>
            <a:custGeom>
              <a:avLst/>
              <a:gdLst/>
              <a:ahLst/>
              <a:cxnLst/>
              <a:rect l="l" t="t" r="r" b="b"/>
              <a:pathLst>
                <a:path w="647" h="1084" extrusionOk="0">
                  <a:moveTo>
                    <a:pt x="321" y="1"/>
                  </a:moveTo>
                  <a:cubicBezTo>
                    <a:pt x="317" y="1"/>
                    <a:pt x="314" y="1"/>
                    <a:pt x="310" y="2"/>
                  </a:cubicBezTo>
                  <a:cubicBezTo>
                    <a:pt x="254" y="8"/>
                    <a:pt x="220" y="78"/>
                    <a:pt x="194" y="118"/>
                  </a:cubicBezTo>
                  <a:cubicBezTo>
                    <a:pt x="120" y="234"/>
                    <a:pt x="64" y="368"/>
                    <a:pt x="34" y="504"/>
                  </a:cubicBezTo>
                  <a:cubicBezTo>
                    <a:pt x="4" y="647"/>
                    <a:pt x="0" y="810"/>
                    <a:pt x="77" y="937"/>
                  </a:cubicBezTo>
                  <a:cubicBezTo>
                    <a:pt x="103" y="981"/>
                    <a:pt x="137" y="1017"/>
                    <a:pt x="177" y="1044"/>
                  </a:cubicBezTo>
                  <a:cubicBezTo>
                    <a:pt x="221" y="1071"/>
                    <a:pt x="273" y="1084"/>
                    <a:pt x="326" y="1084"/>
                  </a:cubicBezTo>
                  <a:cubicBezTo>
                    <a:pt x="377" y="1084"/>
                    <a:pt x="429" y="1071"/>
                    <a:pt x="474" y="1047"/>
                  </a:cubicBezTo>
                  <a:cubicBezTo>
                    <a:pt x="563" y="997"/>
                    <a:pt x="623" y="901"/>
                    <a:pt x="640" y="797"/>
                  </a:cubicBezTo>
                  <a:cubicBezTo>
                    <a:pt x="646" y="741"/>
                    <a:pt x="643" y="684"/>
                    <a:pt x="633" y="631"/>
                  </a:cubicBezTo>
                  <a:cubicBezTo>
                    <a:pt x="606" y="441"/>
                    <a:pt x="540" y="254"/>
                    <a:pt x="440" y="91"/>
                  </a:cubicBezTo>
                  <a:cubicBezTo>
                    <a:pt x="415" y="51"/>
                    <a:pt x="372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11107328" y="2307168"/>
              <a:ext cx="119460" cy="131175"/>
            </a:xfrm>
            <a:custGeom>
              <a:avLst/>
              <a:gdLst/>
              <a:ahLst/>
              <a:cxnLst/>
              <a:rect l="l" t="t" r="r" b="b"/>
              <a:pathLst>
                <a:path w="724" h="795" extrusionOk="0">
                  <a:moveTo>
                    <a:pt x="103" y="1"/>
                  </a:moveTo>
                  <a:cubicBezTo>
                    <a:pt x="99" y="1"/>
                    <a:pt x="95" y="1"/>
                    <a:pt x="90" y="2"/>
                  </a:cubicBezTo>
                  <a:cubicBezTo>
                    <a:pt x="1" y="9"/>
                    <a:pt x="14" y="112"/>
                    <a:pt x="14" y="175"/>
                  </a:cubicBezTo>
                  <a:cubicBezTo>
                    <a:pt x="14" y="262"/>
                    <a:pt x="24" y="349"/>
                    <a:pt x="51" y="432"/>
                  </a:cubicBezTo>
                  <a:cubicBezTo>
                    <a:pt x="87" y="558"/>
                    <a:pt x="167" y="675"/>
                    <a:pt x="281" y="741"/>
                  </a:cubicBezTo>
                  <a:cubicBezTo>
                    <a:pt x="333" y="775"/>
                    <a:pt x="397" y="795"/>
                    <a:pt x="464" y="795"/>
                  </a:cubicBezTo>
                  <a:cubicBezTo>
                    <a:pt x="527" y="795"/>
                    <a:pt x="593" y="771"/>
                    <a:pt x="640" y="728"/>
                  </a:cubicBezTo>
                  <a:cubicBezTo>
                    <a:pt x="707" y="661"/>
                    <a:pt x="723" y="552"/>
                    <a:pt x="700" y="461"/>
                  </a:cubicBezTo>
                  <a:cubicBezTo>
                    <a:pt x="673" y="369"/>
                    <a:pt x="610" y="292"/>
                    <a:pt x="540" y="226"/>
                  </a:cubicBezTo>
                  <a:cubicBezTo>
                    <a:pt x="433" y="126"/>
                    <a:pt x="301" y="52"/>
                    <a:pt x="161" y="9"/>
                  </a:cubicBezTo>
                  <a:cubicBezTo>
                    <a:pt x="142" y="6"/>
                    <a:pt x="122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11082084" y="2285884"/>
              <a:ext cx="178695" cy="170775"/>
            </a:xfrm>
            <a:custGeom>
              <a:avLst/>
              <a:gdLst/>
              <a:ahLst/>
              <a:cxnLst/>
              <a:rect l="l" t="t" r="r" b="b"/>
              <a:pathLst>
                <a:path w="1083" h="1035" extrusionOk="0">
                  <a:moveTo>
                    <a:pt x="234" y="227"/>
                  </a:moveTo>
                  <a:lnTo>
                    <a:pt x="234" y="227"/>
                  </a:lnTo>
                  <a:cubicBezTo>
                    <a:pt x="417" y="284"/>
                    <a:pt x="554" y="371"/>
                    <a:pt x="666" y="494"/>
                  </a:cubicBezTo>
                  <a:cubicBezTo>
                    <a:pt x="697" y="527"/>
                    <a:pt x="720" y="570"/>
                    <a:pt x="733" y="614"/>
                  </a:cubicBezTo>
                  <a:cubicBezTo>
                    <a:pt x="769" y="720"/>
                    <a:pt x="717" y="805"/>
                    <a:pt x="628" y="805"/>
                  </a:cubicBezTo>
                  <a:cubicBezTo>
                    <a:pt x="610" y="805"/>
                    <a:pt x="591" y="801"/>
                    <a:pt x="570" y="794"/>
                  </a:cubicBezTo>
                  <a:cubicBezTo>
                    <a:pt x="494" y="767"/>
                    <a:pt x="420" y="707"/>
                    <a:pt x="367" y="644"/>
                  </a:cubicBezTo>
                  <a:cubicBezTo>
                    <a:pt x="277" y="538"/>
                    <a:pt x="237" y="404"/>
                    <a:pt x="234" y="227"/>
                  </a:cubicBezTo>
                  <a:close/>
                  <a:moveTo>
                    <a:pt x="215" y="1"/>
                  </a:moveTo>
                  <a:cubicBezTo>
                    <a:pt x="142" y="1"/>
                    <a:pt x="102" y="48"/>
                    <a:pt x="74" y="155"/>
                  </a:cubicBezTo>
                  <a:cubicBezTo>
                    <a:pt x="1" y="438"/>
                    <a:pt x="77" y="684"/>
                    <a:pt x="283" y="880"/>
                  </a:cubicBezTo>
                  <a:cubicBezTo>
                    <a:pt x="394" y="988"/>
                    <a:pt x="526" y="1035"/>
                    <a:pt x="643" y="1035"/>
                  </a:cubicBezTo>
                  <a:cubicBezTo>
                    <a:pt x="770" y="1035"/>
                    <a:pt x="878" y="980"/>
                    <a:pt x="923" y="887"/>
                  </a:cubicBezTo>
                  <a:cubicBezTo>
                    <a:pt x="1013" y="704"/>
                    <a:pt x="1083" y="387"/>
                    <a:pt x="323" y="24"/>
                  </a:cubicBezTo>
                  <a:cubicBezTo>
                    <a:pt x="281" y="9"/>
                    <a:pt x="245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10927652" y="2152240"/>
              <a:ext cx="135300" cy="205755"/>
            </a:xfrm>
            <a:custGeom>
              <a:avLst/>
              <a:gdLst/>
              <a:ahLst/>
              <a:cxnLst/>
              <a:rect l="l" t="t" r="r" b="b"/>
              <a:pathLst>
                <a:path w="820" h="1247" extrusionOk="0">
                  <a:moveTo>
                    <a:pt x="351" y="206"/>
                  </a:moveTo>
                  <a:cubicBezTo>
                    <a:pt x="497" y="385"/>
                    <a:pt x="570" y="565"/>
                    <a:pt x="607" y="761"/>
                  </a:cubicBezTo>
                  <a:cubicBezTo>
                    <a:pt x="634" y="911"/>
                    <a:pt x="563" y="1028"/>
                    <a:pt x="454" y="1045"/>
                  </a:cubicBezTo>
                  <a:cubicBezTo>
                    <a:pt x="443" y="1046"/>
                    <a:pt x="432" y="1047"/>
                    <a:pt x="421" y="1047"/>
                  </a:cubicBezTo>
                  <a:cubicBezTo>
                    <a:pt x="305" y="1047"/>
                    <a:pt x="210" y="951"/>
                    <a:pt x="197" y="805"/>
                  </a:cubicBezTo>
                  <a:cubicBezTo>
                    <a:pt x="177" y="595"/>
                    <a:pt x="257" y="409"/>
                    <a:pt x="351" y="206"/>
                  </a:cubicBezTo>
                  <a:close/>
                  <a:moveTo>
                    <a:pt x="384" y="1"/>
                  </a:moveTo>
                  <a:cubicBezTo>
                    <a:pt x="321" y="1"/>
                    <a:pt x="258" y="47"/>
                    <a:pt x="194" y="138"/>
                  </a:cubicBezTo>
                  <a:cubicBezTo>
                    <a:pt x="64" y="325"/>
                    <a:pt x="11" y="535"/>
                    <a:pt x="1" y="791"/>
                  </a:cubicBezTo>
                  <a:cubicBezTo>
                    <a:pt x="4" y="941"/>
                    <a:pt x="28" y="1117"/>
                    <a:pt x="220" y="1208"/>
                  </a:cubicBezTo>
                  <a:cubicBezTo>
                    <a:pt x="281" y="1234"/>
                    <a:pt x="341" y="1247"/>
                    <a:pt x="399" y="1247"/>
                  </a:cubicBezTo>
                  <a:cubicBezTo>
                    <a:pt x="597" y="1247"/>
                    <a:pt x="764" y="1101"/>
                    <a:pt x="790" y="874"/>
                  </a:cubicBezTo>
                  <a:cubicBezTo>
                    <a:pt x="820" y="605"/>
                    <a:pt x="720" y="365"/>
                    <a:pt x="577" y="146"/>
                  </a:cubicBezTo>
                  <a:cubicBezTo>
                    <a:pt x="513" y="49"/>
                    <a:pt x="449" y="1"/>
                    <a:pt x="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10927157" y="2411112"/>
              <a:ext cx="135300" cy="190245"/>
            </a:xfrm>
            <a:custGeom>
              <a:avLst/>
              <a:gdLst/>
              <a:ahLst/>
              <a:cxnLst/>
              <a:rect l="l" t="t" r="r" b="b"/>
              <a:pathLst>
                <a:path w="820" h="1153" extrusionOk="0">
                  <a:moveTo>
                    <a:pt x="503" y="208"/>
                  </a:moveTo>
                  <a:cubicBezTo>
                    <a:pt x="580" y="388"/>
                    <a:pt x="606" y="567"/>
                    <a:pt x="573" y="754"/>
                  </a:cubicBezTo>
                  <a:cubicBezTo>
                    <a:pt x="552" y="865"/>
                    <a:pt x="490" y="922"/>
                    <a:pt x="407" y="922"/>
                  </a:cubicBezTo>
                  <a:cubicBezTo>
                    <a:pt x="400" y="922"/>
                    <a:pt x="393" y="921"/>
                    <a:pt x="386" y="921"/>
                  </a:cubicBezTo>
                  <a:cubicBezTo>
                    <a:pt x="280" y="910"/>
                    <a:pt x="227" y="834"/>
                    <a:pt x="227" y="704"/>
                  </a:cubicBezTo>
                  <a:cubicBezTo>
                    <a:pt x="231" y="547"/>
                    <a:pt x="334" y="358"/>
                    <a:pt x="503" y="208"/>
                  </a:cubicBezTo>
                  <a:close/>
                  <a:moveTo>
                    <a:pt x="560" y="0"/>
                  </a:moveTo>
                  <a:cubicBezTo>
                    <a:pt x="528" y="0"/>
                    <a:pt x="492" y="11"/>
                    <a:pt x="450" y="31"/>
                  </a:cubicBezTo>
                  <a:cubicBezTo>
                    <a:pt x="200" y="158"/>
                    <a:pt x="0" y="507"/>
                    <a:pt x="17" y="790"/>
                  </a:cubicBezTo>
                  <a:cubicBezTo>
                    <a:pt x="31" y="981"/>
                    <a:pt x="147" y="1110"/>
                    <a:pt x="334" y="1147"/>
                  </a:cubicBezTo>
                  <a:cubicBezTo>
                    <a:pt x="356" y="1151"/>
                    <a:pt x="379" y="1153"/>
                    <a:pt x="402" y="1153"/>
                  </a:cubicBezTo>
                  <a:cubicBezTo>
                    <a:pt x="544" y="1153"/>
                    <a:pt x="679" y="1071"/>
                    <a:pt x="737" y="927"/>
                  </a:cubicBezTo>
                  <a:cubicBezTo>
                    <a:pt x="820" y="624"/>
                    <a:pt x="746" y="268"/>
                    <a:pt x="690" y="115"/>
                  </a:cubicBezTo>
                  <a:cubicBezTo>
                    <a:pt x="660" y="35"/>
                    <a:pt x="617" y="0"/>
                    <a:pt x="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36"/>
          <p:cNvGrpSpPr/>
          <p:nvPr/>
        </p:nvGrpSpPr>
        <p:grpSpPr>
          <a:xfrm>
            <a:off x="3501868" y="1556039"/>
            <a:ext cx="604741" cy="619811"/>
            <a:chOff x="4538114" y="8151246"/>
            <a:chExt cx="411164" cy="421439"/>
          </a:xfrm>
        </p:grpSpPr>
        <p:sp>
          <p:nvSpPr>
            <p:cNvPr id="361" name="Google Shape;361;p36"/>
            <p:cNvSpPr/>
            <p:nvPr/>
          </p:nvSpPr>
          <p:spPr>
            <a:xfrm>
              <a:off x="4538114" y="8218235"/>
              <a:ext cx="405410" cy="349268"/>
            </a:xfrm>
            <a:custGeom>
              <a:avLst/>
              <a:gdLst/>
              <a:ahLst/>
              <a:cxnLst/>
              <a:rect l="l" t="t" r="r" b="b"/>
              <a:pathLst>
                <a:path w="4932" h="4249" extrusionOk="0">
                  <a:moveTo>
                    <a:pt x="2524" y="1"/>
                  </a:moveTo>
                  <a:cubicBezTo>
                    <a:pt x="923" y="1"/>
                    <a:pt x="176" y="360"/>
                    <a:pt x="176" y="1076"/>
                  </a:cubicBezTo>
                  <a:cubicBezTo>
                    <a:pt x="176" y="1792"/>
                    <a:pt x="1" y="3125"/>
                    <a:pt x="1472" y="3964"/>
                  </a:cubicBezTo>
                  <a:cubicBezTo>
                    <a:pt x="1822" y="4164"/>
                    <a:pt x="2164" y="4249"/>
                    <a:pt x="2486" y="4249"/>
                  </a:cubicBezTo>
                  <a:cubicBezTo>
                    <a:pt x="3515" y="4249"/>
                    <a:pt x="4340" y="3384"/>
                    <a:pt x="4596" y="2691"/>
                  </a:cubicBezTo>
                  <a:cubicBezTo>
                    <a:pt x="4932" y="1779"/>
                    <a:pt x="4902" y="1056"/>
                    <a:pt x="4902" y="550"/>
                  </a:cubicBezTo>
                  <a:cubicBezTo>
                    <a:pt x="4902" y="44"/>
                    <a:pt x="3597" y="1"/>
                    <a:pt x="2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541073" y="8158397"/>
              <a:ext cx="405246" cy="202294"/>
            </a:xfrm>
            <a:custGeom>
              <a:avLst/>
              <a:gdLst/>
              <a:ahLst/>
              <a:cxnLst/>
              <a:rect l="l" t="t" r="r" b="b"/>
              <a:pathLst>
                <a:path w="4930" h="2461" extrusionOk="0">
                  <a:moveTo>
                    <a:pt x="1984" y="1"/>
                  </a:moveTo>
                  <a:cubicBezTo>
                    <a:pt x="1941" y="1"/>
                    <a:pt x="1894" y="7"/>
                    <a:pt x="1843" y="20"/>
                  </a:cubicBezTo>
                  <a:cubicBezTo>
                    <a:pt x="1406" y="129"/>
                    <a:pt x="1393" y="462"/>
                    <a:pt x="1393" y="462"/>
                  </a:cubicBezTo>
                  <a:cubicBezTo>
                    <a:pt x="1393" y="462"/>
                    <a:pt x="1266" y="399"/>
                    <a:pt x="1114" y="399"/>
                  </a:cubicBezTo>
                  <a:cubicBezTo>
                    <a:pt x="1035" y="399"/>
                    <a:pt x="949" y="416"/>
                    <a:pt x="870" y="469"/>
                  </a:cubicBezTo>
                  <a:cubicBezTo>
                    <a:pt x="637" y="625"/>
                    <a:pt x="627" y="845"/>
                    <a:pt x="627" y="845"/>
                  </a:cubicBezTo>
                  <a:cubicBezTo>
                    <a:pt x="627" y="845"/>
                    <a:pt x="357" y="872"/>
                    <a:pt x="184" y="1045"/>
                  </a:cubicBezTo>
                  <a:cubicBezTo>
                    <a:pt x="14" y="1215"/>
                    <a:pt x="1" y="1671"/>
                    <a:pt x="260" y="1871"/>
                  </a:cubicBezTo>
                  <a:cubicBezTo>
                    <a:pt x="517" y="2067"/>
                    <a:pt x="880" y="2460"/>
                    <a:pt x="2442" y="2460"/>
                  </a:cubicBezTo>
                  <a:cubicBezTo>
                    <a:pt x="2465" y="2460"/>
                    <a:pt x="2492" y="2460"/>
                    <a:pt x="2518" y="2457"/>
                  </a:cubicBezTo>
                  <a:cubicBezTo>
                    <a:pt x="3168" y="2447"/>
                    <a:pt x="4383" y="2281"/>
                    <a:pt x="4693" y="1944"/>
                  </a:cubicBezTo>
                  <a:cubicBezTo>
                    <a:pt x="4809" y="1815"/>
                    <a:pt x="4872" y="1648"/>
                    <a:pt x="4892" y="1478"/>
                  </a:cubicBezTo>
                  <a:cubicBezTo>
                    <a:pt x="4929" y="1185"/>
                    <a:pt x="4832" y="885"/>
                    <a:pt x="4660" y="765"/>
                  </a:cubicBezTo>
                  <a:cubicBezTo>
                    <a:pt x="4533" y="681"/>
                    <a:pt x="4416" y="658"/>
                    <a:pt x="4326" y="658"/>
                  </a:cubicBezTo>
                  <a:cubicBezTo>
                    <a:pt x="4217" y="658"/>
                    <a:pt x="4147" y="692"/>
                    <a:pt x="4147" y="692"/>
                  </a:cubicBezTo>
                  <a:cubicBezTo>
                    <a:pt x="4147" y="692"/>
                    <a:pt x="4107" y="336"/>
                    <a:pt x="3804" y="279"/>
                  </a:cubicBezTo>
                  <a:cubicBezTo>
                    <a:pt x="3757" y="271"/>
                    <a:pt x="3712" y="267"/>
                    <a:pt x="3670" y="267"/>
                  </a:cubicBezTo>
                  <a:cubicBezTo>
                    <a:pt x="3438" y="267"/>
                    <a:pt x="3288" y="379"/>
                    <a:pt x="3288" y="379"/>
                  </a:cubicBezTo>
                  <a:cubicBezTo>
                    <a:pt x="3288" y="379"/>
                    <a:pt x="3224" y="103"/>
                    <a:pt x="2948" y="72"/>
                  </a:cubicBezTo>
                  <a:cubicBezTo>
                    <a:pt x="2934" y="71"/>
                    <a:pt x="2921" y="70"/>
                    <a:pt x="2907" y="70"/>
                  </a:cubicBezTo>
                  <a:cubicBezTo>
                    <a:pt x="2650" y="70"/>
                    <a:pt x="2425" y="323"/>
                    <a:pt x="2425" y="323"/>
                  </a:cubicBezTo>
                  <a:cubicBezTo>
                    <a:pt x="2425" y="323"/>
                    <a:pt x="2308" y="1"/>
                    <a:pt x="1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4538936" y="8151246"/>
              <a:ext cx="410342" cy="421439"/>
            </a:xfrm>
            <a:custGeom>
              <a:avLst/>
              <a:gdLst/>
              <a:ahLst/>
              <a:cxnLst/>
              <a:rect l="l" t="t" r="r" b="b"/>
              <a:pathLst>
                <a:path w="4992" h="5127" extrusionOk="0">
                  <a:moveTo>
                    <a:pt x="2002" y="158"/>
                  </a:moveTo>
                  <a:cubicBezTo>
                    <a:pt x="2040" y="158"/>
                    <a:pt x="2078" y="165"/>
                    <a:pt x="2115" y="179"/>
                  </a:cubicBezTo>
                  <a:cubicBezTo>
                    <a:pt x="2258" y="236"/>
                    <a:pt x="2328" y="419"/>
                    <a:pt x="2398" y="543"/>
                  </a:cubicBezTo>
                  <a:cubicBezTo>
                    <a:pt x="2533" y="401"/>
                    <a:pt x="2696" y="226"/>
                    <a:pt x="2909" y="226"/>
                  </a:cubicBezTo>
                  <a:cubicBezTo>
                    <a:pt x="2927" y="226"/>
                    <a:pt x="2945" y="227"/>
                    <a:pt x="2964" y="230"/>
                  </a:cubicBezTo>
                  <a:cubicBezTo>
                    <a:pt x="3179" y="258"/>
                    <a:pt x="3150" y="544"/>
                    <a:pt x="3323" y="544"/>
                  </a:cubicBezTo>
                  <a:cubicBezTo>
                    <a:pt x="3329" y="544"/>
                    <a:pt x="3336" y="544"/>
                    <a:pt x="3343" y="543"/>
                  </a:cubicBezTo>
                  <a:cubicBezTo>
                    <a:pt x="3477" y="527"/>
                    <a:pt x="3601" y="441"/>
                    <a:pt x="3729" y="441"/>
                  </a:cubicBezTo>
                  <a:cubicBezTo>
                    <a:pt x="3789" y="441"/>
                    <a:pt x="3849" y="460"/>
                    <a:pt x="3913" y="513"/>
                  </a:cubicBezTo>
                  <a:cubicBezTo>
                    <a:pt x="4036" y="616"/>
                    <a:pt x="3987" y="826"/>
                    <a:pt x="4166" y="843"/>
                  </a:cubicBezTo>
                  <a:cubicBezTo>
                    <a:pt x="4187" y="845"/>
                    <a:pt x="4207" y="846"/>
                    <a:pt x="4227" y="846"/>
                  </a:cubicBezTo>
                  <a:cubicBezTo>
                    <a:pt x="4295" y="846"/>
                    <a:pt x="4353" y="835"/>
                    <a:pt x="4409" y="835"/>
                  </a:cubicBezTo>
                  <a:cubicBezTo>
                    <a:pt x="4483" y="835"/>
                    <a:pt x="4554" y="854"/>
                    <a:pt x="4639" y="943"/>
                  </a:cubicBezTo>
                  <a:cubicBezTo>
                    <a:pt x="4786" y="1095"/>
                    <a:pt x="4838" y="1335"/>
                    <a:pt x="4812" y="1538"/>
                  </a:cubicBezTo>
                  <a:cubicBezTo>
                    <a:pt x="4749" y="2011"/>
                    <a:pt x="4356" y="2177"/>
                    <a:pt x="3939" y="2284"/>
                  </a:cubicBezTo>
                  <a:cubicBezTo>
                    <a:pt x="3502" y="2396"/>
                    <a:pt x="3017" y="2458"/>
                    <a:pt x="2531" y="2458"/>
                  </a:cubicBezTo>
                  <a:cubicBezTo>
                    <a:pt x="1972" y="2458"/>
                    <a:pt x="1412" y="2376"/>
                    <a:pt x="922" y="2191"/>
                  </a:cubicBezTo>
                  <a:cubicBezTo>
                    <a:pt x="590" y="2061"/>
                    <a:pt x="100" y="1848"/>
                    <a:pt x="174" y="1402"/>
                  </a:cubicBezTo>
                  <a:cubicBezTo>
                    <a:pt x="210" y="1178"/>
                    <a:pt x="370" y="1089"/>
                    <a:pt x="560" y="1019"/>
                  </a:cubicBezTo>
                  <a:cubicBezTo>
                    <a:pt x="736" y="952"/>
                    <a:pt x="733" y="806"/>
                    <a:pt x="856" y="676"/>
                  </a:cubicBezTo>
                  <a:cubicBezTo>
                    <a:pt x="931" y="601"/>
                    <a:pt x="1012" y="555"/>
                    <a:pt x="1115" y="555"/>
                  </a:cubicBezTo>
                  <a:cubicBezTo>
                    <a:pt x="1122" y="555"/>
                    <a:pt x="1129" y="555"/>
                    <a:pt x="1136" y="556"/>
                  </a:cubicBezTo>
                  <a:cubicBezTo>
                    <a:pt x="1222" y="559"/>
                    <a:pt x="1279" y="626"/>
                    <a:pt x="1352" y="636"/>
                  </a:cubicBezTo>
                  <a:cubicBezTo>
                    <a:pt x="1364" y="637"/>
                    <a:pt x="1375" y="638"/>
                    <a:pt x="1385" y="638"/>
                  </a:cubicBezTo>
                  <a:cubicBezTo>
                    <a:pt x="1517" y="638"/>
                    <a:pt x="1512" y="500"/>
                    <a:pt x="1609" y="379"/>
                  </a:cubicBezTo>
                  <a:cubicBezTo>
                    <a:pt x="1697" y="264"/>
                    <a:pt x="1849" y="158"/>
                    <a:pt x="2002" y="158"/>
                  </a:cubicBezTo>
                  <a:close/>
                  <a:moveTo>
                    <a:pt x="197" y="1958"/>
                  </a:moveTo>
                  <a:cubicBezTo>
                    <a:pt x="746" y="2479"/>
                    <a:pt x="1633" y="2627"/>
                    <a:pt x="2441" y="2627"/>
                  </a:cubicBezTo>
                  <a:cubicBezTo>
                    <a:pt x="2717" y="2627"/>
                    <a:pt x="2983" y="2610"/>
                    <a:pt x="3223" y="2584"/>
                  </a:cubicBezTo>
                  <a:cubicBezTo>
                    <a:pt x="3670" y="2537"/>
                    <a:pt x="4153" y="2457"/>
                    <a:pt x="4549" y="2231"/>
                  </a:cubicBezTo>
                  <a:cubicBezTo>
                    <a:pt x="4614" y="2193"/>
                    <a:pt x="4686" y="2115"/>
                    <a:pt x="4743" y="2115"/>
                  </a:cubicBezTo>
                  <a:cubicBezTo>
                    <a:pt x="4756" y="2115"/>
                    <a:pt x="4768" y="2119"/>
                    <a:pt x="4779" y="2128"/>
                  </a:cubicBezTo>
                  <a:cubicBezTo>
                    <a:pt x="4822" y="2161"/>
                    <a:pt x="4779" y="2368"/>
                    <a:pt x="4772" y="2417"/>
                  </a:cubicBezTo>
                  <a:cubicBezTo>
                    <a:pt x="4759" y="2611"/>
                    <a:pt x="4726" y="2804"/>
                    <a:pt x="4679" y="2993"/>
                  </a:cubicBezTo>
                  <a:cubicBezTo>
                    <a:pt x="4479" y="3753"/>
                    <a:pt x="3950" y="4485"/>
                    <a:pt x="3211" y="4795"/>
                  </a:cubicBezTo>
                  <a:cubicBezTo>
                    <a:pt x="2967" y="4897"/>
                    <a:pt x="2715" y="4945"/>
                    <a:pt x="2466" y="4945"/>
                  </a:cubicBezTo>
                  <a:cubicBezTo>
                    <a:pt x="1911" y="4945"/>
                    <a:pt x="1370" y="4705"/>
                    <a:pt x="970" y="4289"/>
                  </a:cubicBezTo>
                  <a:cubicBezTo>
                    <a:pt x="380" y="3676"/>
                    <a:pt x="143" y="2794"/>
                    <a:pt x="197" y="1958"/>
                  </a:cubicBezTo>
                  <a:close/>
                  <a:moveTo>
                    <a:pt x="2018" y="0"/>
                  </a:moveTo>
                  <a:cubicBezTo>
                    <a:pt x="1972" y="0"/>
                    <a:pt x="1925" y="6"/>
                    <a:pt x="1878" y="16"/>
                  </a:cubicBezTo>
                  <a:cubicBezTo>
                    <a:pt x="1695" y="56"/>
                    <a:pt x="1582" y="163"/>
                    <a:pt x="1475" y="310"/>
                  </a:cubicBezTo>
                  <a:cubicBezTo>
                    <a:pt x="1459" y="336"/>
                    <a:pt x="1445" y="359"/>
                    <a:pt x="1429" y="383"/>
                  </a:cubicBezTo>
                  <a:cubicBezTo>
                    <a:pt x="1385" y="436"/>
                    <a:pt x="1339" y="473"/>
                    <a:pt x="1339" y="473"/>
                  </a:cubicBezTo>
                  <a:cubicBezTo>
                    <a:pt x="1339" y="473"/>
                    <a:pt x="1165" y="403"/>
                    <a:pt x="1085" y="403"/>
                  </a:cubicBezTo>
                  <a:cubicBezTo>
                    <a:pt x="1083" y="403"/>
                    <a:pt x="1081" y="403"/>
                    <a:pt x="1079" y="403"/>
                  </a:cubicBezTo>
                  <a:cubicBezTo>
                    <a:pt x="816" y="423"/>
                    <a:pt x="673" y="636"/>
                    <a:pt x="600" y="869"/>
                  </a:cubicBezTo>
                  <a:cubicBezTo>
                    <a:pt x="397" y="892"/>
                    <a:pt x="254" y="959"/>
                    <a:pt x="143" y="1138"/>
                  </a:cubicBezTo>
                  <a:cubicBezTo>
                    <a:pt x="0" y="1362"/>
                    <a:pt x="74" y="1528"/>
                    <a:pt x="97" y="1762"/>
                  </a:cubicBezTo>
                  <a:cubicBezTo>
                    <a:pt x="126" y="2018"/>
                    <a:pt x="31" y="2294"/>
                    <a:pt x="51" y="2561"/>
                  </a:cubicBezTo>
                  <a:cubicBezTo>
                    <a:pt x="70" y="2827"/>
                    <a:pt x="130" y="3090"/>
                    <a:pt x="214" y="3347"/>
                  </a:cubicBezTo>
                  <a:cubicBezTo>
                    <a:pt x="483" y="4159"/>
                    <a:pt x="1113" y="4865"/>
                    <a:pt x="1969" y="5071"/>
                  </a:cubicBezTo>
                  <a:cubicBezTo>
                    <a:pt x="2124" y="5109"/>
                    <a:pt x="2279" y="5127"/>
                    <a:pt x="2433" y="5127"/>
                  </a:cubicBezTo>
                  <a:cubicBezTo>
                    <a:pt x="3206" y="5127"/>
                    <a:pt x="3930" y="4676"/>
                    <a:pt x="4373" y="4039"/>
                  </a:cubicBezTo>
                  <a:cubicBezTo>
                    <a:pt x="4629" y="3673"/>
                    <a:pt x="4802" y="3256"/>
                    <a:pt x="4889" y="2821"/>
                  </a:cubicBezTo>
                  <a:cubicBezTo>
                    <a:pt x="4975" y="2371"/>
                    <a:pt x="4949" y="1911"/>
                    <a:pt x="4978" y="1462"/>
                  </a:cubicBezTo>
                  <a:cubicBezTo>
                    <a:pt x="4992" y="1252"/>
                    <a:pt x="4912" y="1035"/>
                    <a:pt x="4792" y="859"/>
                  </a:cubicBezTo>
                  <a:cubicBezTo>
                    <a:pt x="4671" y="686"/>
                    <a:pt x="4480" y="649"/>
                    <a:pt x="4341" y="649"/>
                  </a:cubicBezTo>
                  <a:cubicBezTo>
                    <a:pt x="4238" y="649"/>
                    <a:pt x="4162" y="669"/>
                    <a:pt x="4162" y="669"/>
                  </a:cubicBezTo>
                  <a:cubicBezTo>
                    <a:pt x="4162" y="669"/>
                    <a:pt x="4136" y="526"/>
                    <a:pt x="4113" y="493"/>
                  </a:cubicBezTo>
                  <a:cubicBezTo>
                    <a:pt x="4073" y="430"/>
                    <a:pt x="4022" y="379"/>
                    <a:pt x="3956" y="343"/>
                  </a:cubicBezTo>
                  <a:cubicBezTo>
                    <a:pt x="3878" y="302"/>
                    <a:pt x="3791" y="283"/>
                    <a:pt x="3703" y="283"/>
                  </a:cubicBezTo>
                  <a:cubicBezTo>
                    <a:pt x="3578" y="283"/>
                    <a:pt x="3451" y="321"/>
                    <a:pt x="3347" y="386"/>
                  </a:cubicBezTo>
                  <a:cubicBezTo>
                    <a:pt x="3270" y="168"/>
                    <a:pt x="3120" y="75"/>
                    <a:pt x="2945" y="75"/>
                  </a:cubicBezTo>
                  <a:cubicBezTo>
                    <a:pt x="2848" y="75"/>
                    <a:pt x="2742" y="104"/>
                    <a:pt x="2637" y="156"/>
                  </a:cubicBezTo>
                  <a:cubicBezTo>
                    <a:pt x="2565" y="194"/>
                    <a:pt x="2509" y="241"/>
                    <a:pt x="2450" y="241"/>
                  </a:cubicBezTo>
                  <a:cubicBezTo>
                    <a:pt x="2436" y="241"/>
                    <a:pt x="2422" y="239"/>
                    <a:pt x="2408" y="233"/>
                  </a:cubicBezTo>
                  <a:cubicBezTo>
                    <a:pt x="2361" y="216"/>
                    <a:pt x="2315" y="110"/>
                    <a:pt x="2264" y="76"/>
                  </a:cubicBezTo>
                  <a:cubicBezTo>
                    <a:pt x="2188" y="22"/>
                    <a:pt x="2105" y="0"/>
                    <a:pt x="201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4708588" y="8233277"/>
              <a:ext cx="180100" cy="91571"/>
            </a:xfrm>
            <a:custGeom>
              <a:avLst/>
              <a:gdLst/>
              <a:ahLst/>
              <a:cxnLst/>
              <a:rect l="l" t="t" r="r" b="b"/>
              <a:pathLst>
                <a:path w="2191" h="1114" extrusionOk="0">
                  <a:moveTo>
                    <a:pt x="1621" y="0"/>
                  </a:moveTo>
                  <a:cubicBezTo>
                    <a:pt x="1601" y="0"/>
                    <a:pt x="1581" y="2"/>
                    <a:pt x="1563" y="5"/>
                  </a:cubicBezTo>
                  <a:cubicBezTo>
                    <a:pt x="1236" y="54"/>
                    <a:pt x="1076" y="274"/>
                    <a:pt x="979" y="567"/>
                  </a:cubicBezTo>
                  <a:cubicBezTo>
                    <a:pt x="864" y="531"/>
                    <a:pt x="749" y="499"/>
                    <a:pt x="637" y="499"/>
                  </a:cubicBezTo>
                  <a:cubicBezTo>
                    <a:pt x="543" y="499"/>
                    <a:pt x="451" y="521"/>
                    <a:pt x="360" y="580"/>
                  </a:cubicBezTo>
                  <a:cubicBezTo>
                    <a:pt x="224" y="667"/>
                    <a:pt x="0" y="980"/>
                    <a:pt x="194" y="1113"/>
                  </a:cubicBezTo>
                  <a:cubicBezTo>
                    <a:pt x="267" y="904"/>
                    <a:pt x="357" y="684"/>
                    <a:pt x="607" y="657"/>
                  </a:cubicBezTo>
                  <a:cubicBezTo>
                    <a:pt x="623" y="655"/>
                    <a:pt x="638" y="654"/>
                    <a:pt x="653" y="654"/>
                  </a:cubicBezTo>
                  <a:cubicBezTo>
                    <a:pt x="746" y="654"/>
                    <a:pt x="827" y="686"/>
                    <a:pt x="913" y="727"/>
                  </a:cubicBezTo>
                  <a:cubicBezTo>
                    <a:pt x="974" y="755"/>
                    <a:pt x="1012" y="777"/>
                    <a:pt x="1040" y="777"/>
                  </a:cubicBezTo>
                  <a:cubicBezTo>
                    <a:pt x="1072" y="777"/>
                    <a:pt x="1091" y="749"/>
                    <a:pt x="1119" y="670"/>
                  </a:cubicBezTo>
                  <a:cubicBezTo>
                    <a:pt x="1196" y="460"/>
                    <a:pt x="1236" y="287"/>
                    <a:pt x="1469" y="197"/>
                  </a:cubicBezTo>
                  <a:cubicBezTo>
                    <a:pt x="1532" y="173"/>
                    <a:pt x="1587" y="163"/>
                    <a:pt x="1637" y="163"/>
                  </a:cubicBezTo>
                  <a:cubicBezTo>
                    <a:pt x="1796" y="163"/>
                    <a:pt x="1901" y="273"/>
                    <a:pt x="2022" y="417"/>
                  </a:cubicBezTo>
                  <a:cubicBezTo>
                    <a:pt x="2190" y="167"/>
                    <a:pt x="1849" y="0"/>
                    <a:pt x="1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4617762" y="8247744"/>
              <a:ext cx="126013" cy="31565"/>
            </a:xfrm>
            <a:custGeom>
              <a:avLst/>
              <a:gdLst/>
              <a:ahLst/>
              <a:cxnLst/>
              <a:rect l="l" t="t" r="r" b="b"/>
              <a:pathLst>
                <a:path w="1533" h="384" extrusionOk="0">
                  <a:moveTo>
                    <a:pt x="377" y="0"/>
                  </a:moveTo>
                  <a:cubicBezTo>
                    <a:pt x="354" y="0"/>
                    <a:pt x="330" y="3"/>
                    <a:pt x="303" y="8"/>
                  </a:cubicBezTo>
                  <a:cubicBezTo>
                    <a:pt x="160" y="35"/>
                    <a:pt x="0" y="135"/>
                    <a:pt x="37" y="298"/>
                  </a:cubicBezTo>
                  <a:cubicBezTo>
                    <a:pt x="140" y="224"/>
                    <a:pt x="245" y="152"/>
                    <a:pt x="372" y="152"/>
                  </a:cubicBezTo>
                  <a:cubicBezTo>
                    <a:pt x="393" y="152"/>
                    <a:pt x="414" y="154"/>
                    <a:pt x="437" y="158"/>
                  </a:cubicBezTo>
                  <a:cubicBezTo>
                    <a:pt x="573" y="181"/>
                    <a:pt x="680" y="381"/>
                    <a:pt x="796" y="384"/>
                  </a:cubicBezTo>
                  <a:cubicBezTo>
                    <a:pt x="873" y="384"/>
                    <a:pt x="999" y="204"/>
                    <a:pt x="1113" y="188"/>
                  </a:cubicBezTo>
                  <a:cubicBezTo>
                    <a:pt x="1137" y="184"/>
                    <a:pt x="1162" y="182"/>
                    <a:pt x="1186" y="182"/>
                  </a:cubicBezTo>
                  <a:cubicBezTo>
                    <a:pt x="1276" y="182"/>
                    <a:pt x="1363" y="205"/>
                    <a:pt x="1453" y="205"/>
                  </a:cubicBezTo>
                  <a:cubicBezTo>
                    <a:pt x="1479" y="205"/>
                    <a:pt x="1505" y="203"/>
                    <a:pt x="1532" y="198"/>
                  </a:cubicBezTo>
                  <a:cubicBezTo>
                    <a:pt x="1472" y="70"/>
                    <a:pt x="1309" y="31"/>
                    <a:pt x="1175" y="31"/>
                  </a:cubicBezTo>
                  <a:cubicBezTo>
                    <a:pt x="1170" y="31"/>
                    <a:pt x="1164" y="31"/>
                    <a:pt x="1159" y="32"/>
                  </a:cubicBezTo>
                  <a:cubicBezTo>
                    <a:pt x="1029" y="35"/>
                    <a:pt x="881" y="150"/>
                    <a:pt x="784" y="150"/>
                  </a:cubicBezTo>
                  <a:cubicBezTo>
                    <a:pt x="776" y="150"/>
                    <a:pt x="769" y="150"/>
                    <a:pt x="763" y="148"/>
                  </a:cubicBezTo>
                  <a:cubicBezTo>
                    <a:pt x="612" y="113"/>
                    <a:pt x="529" y="0"/>
                    <a:pt x="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4837554" y="8284156"/>
              <a:ext cx="16769" cy="10522"/>
            </a:xfrm>
            <a:custGeom>
              <a:avLst/>
              <a:gdLst/>
              <a:ahLst/>
              <a:cxnLst/>
              <a:rect l="l" t="t" r="r" b="b"/>
              <a:pathLst>
                <a:path w="204" h="128" extrusionOk="0">
                  <a:moveTo>
                    <a:pt x="110" y="1"/>
                  </a:moveTo>
                  <a:cubicBezTo>
                    <a:pt x="50" y="1"/>
                    <a:pt x="0" y="128"/>
                    <a:pt x="100" y="128"/>
                  </a:cubicBezTo>
                  <a:cubicBezTo>
                    <a:pt x="203" y="128"/>
                    <a:pt x="174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4618748" y="8290321"/>
              <a:ext cx="9371" cy="7562"/>
            </a:xfrm>
            <a:custGeom>
              <a:avLst/>
              <a:gdLst/>
              <a:ahLst/>
              <a:cxnLst/>
              <a:rect l="l" t="t" r="r" b="b"/>
              <a:pathLst>
                <a:path w="114" h="92" extrusionOk="0">
                  <a:moveTo>
                    <a:pt x="41" y="0"/>
                  </a:moveTo>
                  <a:cubicBezTo>
                    <a:pt x="19" y="0"/>
                    <a:pt x="0" y="13"/>
                    <a:pt x="5" y="46"/>
                  </a:cubicBezTo>
                  <a:cubicBezTo>
                    <a:pt x="9" y="80"/>
                    <a:pt x="29" y="92"/>
                    <a:pt x="51" y="92"/>
                  </a:cubicBezTo>
                  <a:cubicBezTo>
                    <a:pt x="81" y="92"/>
                    <a:pt x="113" y="69"/>
                    <a:pt x="111" y="46"/>
                  </a:cubicBezTo>
                  <a:cubicBezTo>
                    <a:pt x="108" y="21"/>
                    <a:pt x="71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4783304" y="8210016"/>
              <a:ext cx="9124" cy="9289"/>
            </a:xfrm>
            <a:custGeom>
              <a:avLst/>
              <a:gdLst/>
              <a:ahLst/>
              <a:cxnLst/>
              <a:rect l="l" t="t" r="r" b="b"/>
              <a:pathLst>
                <a:path w="111" h="113" extrusionOk="0">
                  <a:moveTo>
                    <a:pt x="54" y="1"/>
                  </a:moveTo>
                  <a:cubicBezTo>
                    <a:pt x="27" y="1"/>
                    <a:pt x="1" y="18"/>
                    <a:pt x="1" y="61"/>
                  </a:cubicBezTo>
                  <a:cubicBezTo>
                    <a:pt x="1" y="98"/>
                    <a:pt x="21" y="112"/>
                    <a:pt x="43" y="112"/>
                  </a:cubicBezTo>
                  <a:cubicBezTo>
                    <a:pt x="74" y="112"/>
                    <a:pt x="110" y="85"/>
                    <a:pt x="110" y="51"/>
                  </a:cubicBezTo>
                  <a:cubicBezTo>
                    <a:pt x="110" y="20"/>
                    <a:pt x="82" y="1"/>
                    <a:pt x="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6"/>
          <p:cNvGrpSpPr/>
          <p:nvPr/>
        </p:nvGrpSpPr>
        <p:grpSpPr>
          <a:xfrm>
            <a:off x="714725" y="534884"/>
            <a:ext cx="7714275" cy="4073816"/>
            <a:chOff x="714725" y="534884"/>
            <a:chExt cx="7714275" cy="4073816"/>
          </a:xfrm>
        </p:grpSpPr>
        <p:sp>
          <p:nvSpPr>
            <p:cNvPr id="370" name="Google Shape;370;p36"/>
            <p:cNvSpPr/>
            <p:nvPr/>
          </p:nvSpPr>
          <p:spPr>
            <a:xfrm rot="-5400000">
              <a:off x="2215921" y="-966312"/>
              <a:ext cx="1807516" cy="4809908"/>
            </a:xfrm>
            <a:custGeom>
              <a:avLst/>
              <a:gdLst/>
              <a:ahLst/>
              <a:cxnLst/>
              <a:rect l="l" t="t" r="r" b="b"/>
              <a:pathLst>
                <a:path w="153733" h="121424" extrusionOk="0">
                  <a:moveTo>
                    <a:pt x="0" y="121424"/>
                  </a:moveTo>
                  <a:lnTo>
                    <a:pt x="0" y="126"/>
                  </a:lnTo>
                  <a:lnTo>
                    <a:pt x="137410" y="0"/>
                  </a:lnTo>
                  <a:lnTo>
                    <a:pt x="153733" y="121285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371" name="Google Shape;371;p36"/>
            <p:cNvPicPr preferRelativeResize="0"/>
            <p:nvPr/>
          </p:nvPicPr>
          <p:blipFill rotWithShape="1">
            <a:blip r:embed="rId3">
              <a:alphaModFix/>
            </a:blip>
            <a:srcRect l="49545" t="9392" r="7948" b="56075"/>
            <a:stretch/>
          </p:blipFill>
          <p:spPr>
            <a:xfrm>
              <a:off x="5670925" y="550200"/>
              <a:ext cx="2757975" cy="1776176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372" name="Google Shape;372;p36"/>
            <p:cNvSpPr/>
            <p:nvPr/>
          </p:nvSpPr>
          <p:spPr>
            <a:xfrm>
              <a:off x="715100" y="2454100"/>
              <a:ext cx="7713900" cy="21546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6"/>
          <p:cNvSpPr txBox="1">
            <a:spLocks noGrp="1"/>
          </p:cNvSpPr>
          <p:nvPr>
            <p:ph type="title"/>
          </p:nvPr>
        </p:nvSpPr>
        <p:spPr>
          <a:xfrm>
            <a:off x="1276350" y="2724441"/>
            <a:ext cx="65913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APP</a:t>
            </a:r>
            <a:endParaRPr dirty="0"/>
          </a:p>
        </p:txBody>
      </p:sp>
      <p:sp>
        <p:nvSpPr>
          <p:cNvPr id="374" name="Google Shape;374;p36"/>
          <p:cNvSpPr txBox="1">
            <a:spLocks noGrp="1"/>
          </p:cNvSpPr>
          <p:nvPr>
            <p:ph type="subTitle" idx="1"/>
          </p:nvPr>
        </p:nvSpPr>
        <p:spPr>
          <a:xfrm>
            <a:off x="1276628" y="3362854"/>
            <a:ext cx="6591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Aplikasi ini dibuat dengan tujuan untuk mendukung gerakan “Save Earth” dengan mulai mengurangi penggunaan kertas.</a:t>
            </a:r>
            <a:endParaRPr dirty="0"/>
          </a:p>
        </p:txBody>
      </p:sp>
      <p:sp>
        <p:nvSpPr>
          <p:cNvPr id="375" name="Google Shape;375;p36"/>
          <p:cNvSpPr/>
          <p:nvPr/>
        </p:nvSpPr>
        <p:spPr>
          <a:xfrm>
            <a:off x="5252775" y="736987"/>
            <a:ext cx="1733700" cy="1155900"/>
          </a:xfrm>
          <a:prstGeom prst="wedgeEllipseCallout">
            <a:avLst>
              <a:gd name="adj1" fmla="val -51434"/>
              <a:gd name="adj2" fmla="val 48872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YUMMY!</a:t>
            </a:r>
            <a:endParaRPr sz="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8"/>
          <p:cNvGrpSpPr/>
          <p:nvPr/>
        </p:nvGrpSpPr>
        <p:grpSpPr>
          <a:xfrm>
            <a:off x="713472" y="530925"/>
            <a:ext cx="7724303" cy="4082450"/>
            <a:chOff x="713472" y="530925"/>
            <a:chExt cx="7724303" cy="4082450"/>
          </a:xfrm>
        </p:grpSpPr>
        <p:grpSp>
          <p:nvGrpSpPr>
            <p:cNvPr id="619" name="Google Shape;619;p38"/>
            <p:cNvGrpSpPr/>
            <p:nvPr/>
          </p:nvGrpSpPr>
          <p:grpSpPr>
            <a:xfrm>
              <a:off x="713472" y="530925"/>
              <a:ext cx="4299528" cy="4082450"/>
              <a:chOff x="713472" y="530925"/>
              <a:chExt cx="4299528" cy="4082450"/>
            </a:xfrm>
          </p:grpSpPr>
          <p:sp>
            <p:nvSpPr>
              <p:cNvPr id="620" name="Google Shape;620;p38"/>
              <p:cNvSpPr/>
              <p:nvPr/>
            </p:nvSpPr>
            <p:spPr>
              <a:xfrm flipH="1">
                <a:off x="713472" y="530925"/>
                <a:ext cx="4299528" cy="3035600"/>
              </a:xfrm>
              <a:custGeom>
                <a:avLst/>
                <a:gdLst/>
                <a:ahLst/>
                <a:cxnLst/>
                <a:rect l="l" t="t" r="r" b="b"/>
                <a:pathLst>
                  <a:path w="153733" h="121424" extrusionOk="0">
                    <a:moveTo>
                      <a:pt x="0" y="121424"/>
                    </a:moveTo>
                    <a:lnTo>
                      <a:pt x="0" y="126"/>
                    </a:lnTo>
                    <a:lnTo>
                      <a:pt x="137410" y="0"/>
                    </a:lnTo>
                    <a:lnTo>
                      <a:pt x="153733" y="121285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621" name="Google Shape;621;p38"/>
              <p:cNvPicPr preferRelativeResize="0"/>
              <p:nvPr/>
            </p:nvPicPr>
            <p:blipFill rotWithShape="1">
              <a:blip r:embed="rId3">
                <a:alphaModFix/>
              </a:blip>
              <a:srcRect l="31238" t="15438" r="2954" b="67933"/>
              <a:stretch/>
            </p:blipFill>
            <p:spPr>
              <a:xfrm flipH="1">
                <a:off x="728924" y="3758075"/>
                <a:ext cx="4269901" cy="855300"/>
              </a:xfrm>
              <a:prstGeom prst="rect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</p:grpSp>
        <p:sp>
          <p:nvSpPr>
            <p:cNvPr id="622" name="Google Shape;622;p38"/>
            <p:cNvSpPr/>
            <p:nvPr/>
          </p:nvSpPr>
          <p:spPr>
            <a:xfrm flipH="1">
              <a:off x="5191175" y="536450"/>
              <a:ext cx="3246600" cy="40722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8"/>
          <p:cNvSpPr txBox="1">
            <a:spLocks noGrp="1"/>
          </p:cNvSpPr>
          <p:nvPr>
            <p:ph type="title"/>
          </p:nvPr>
        </p:nvSpPr>
        <p:spPr>
          <a:xfrm>
            <a:off x="1118427" y="1031923"/>
            <a:ext cx="3710310" cy="12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1"/>
          </p:nvPr>
        </p:nvSpPr>
        <p:spPr>
          <a:xfrm>
            <a:off x="3013393" y="2255665"/>
            <a:ext cx="1808334" cy="1096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Berikut adalah tabel-tabel yang digunakan pada aplikasi ini.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0A272-7565-111B-DA3A-AD2D916C6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350" y="551180"/>
            <a:ext cx="3225178" cy="4036060"/>
          </a:xfrm>
          <a:prstGeom prst="rect">
            <a:avLst/>
          </a:prstGeom>
        </p:spPr>
      </p:pic>
      <p:sp>
        <p:nvSpPr>
          <p:cNvPr id="8" name="Google Shape;626;p38">
            <a:extLst>
              <a:ext uri="{FF2B5EF4-FFF2-40B4-BE49-F238E27FC236}">
                <a16:creationId xmlns:a16="http://schemas.microsoft.com/office/drawing/2014/main" id="{71CFEC62-9378-B113-82E3-6901D218D979}"/>
              </a:ext>
            </a:extLst>
          </p:cNvPr>
          <p:cNvSpPr/>
          <p:nvPr/>
        </p:nvSpPr>
        <p:spPr>
          <a:xfrm>
            <a:off x="1885593" y="3434485"/>
            <a:ext cx="1636859" cy="958518"/>
          </a:xfrm>
          <a:prstGeom prst="wedgeEllipseCallout">
            <a:avLst>
              <a:gd name="adj1" fmla="val -33465"/>
              <a:gd name="adj2" fmla="val -66514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SISIG</a:t>
            </a:r>
            <a:endParaRPr sz="300" dirty="0"/>
          </a:p>
        </p:txBody>
      </p:sp>
      <p:grpSp>
        <p:nvGrpSpPr>
          <p:cNvPr id="9" name="Google Shape;2492;p67">
            <a:extLst>
              <a:ext uri="{FF2B5EF4-FFF2-40B4-BE49-F238E27FC236}">
                <a16:creationId xmlns:a16="http://schemas.microsoft.com/office/drawing/2014/main" id="{69B89258-D299-A8F5-3281-BCC04A936E3D}"/>
              </a:ext>
            </a:extLst>
          </p:cNvPr>
          <p:cNvGrpSpPr/>
          <p:nvPr/>
        </p:nvGrpSpPr>
        <p:grpSpPr>
          <a:xfrm flipH="1">
            <a:off x="1001561" y="2407572"/>
            <a:ext cx="1723744" cy="1053575"/>
            <a:chOff x="-4990622" y="1020000"/>
            <a:chExt cx="2443979" cy="1625860"/>
          </a:xfrm>
        </p:grpSpPr>
        <p:sp>
          <p:nvSpPr>
            <p:cNvPr id="10" name="Google Shape;2493;p67">
              <a:extLst>
                <a:ext uri="{FF2B5EF4-FFF2-40B4-BE49-F238E27FC236}">
                  <a16:creationId xmlns:a16="http://schemas.microsoft.com/office/drawing/2014/main" id="{7516C687-6F89-D1A9-DA3B-EAA38D066CB4}"/>
                </a:ext>
              </a:extLst>
            </p:cNvPr>
            <p:cNvSpPr/>
            <p:nvPr/>
          </p:nvSpPr>
          <p:spPr>
            <a:xfrm>
              <a:off x="-4964934" y="1035663"/>
              <a:ext cx="1287424" cy="701591"/>
            </a:xfrm>
            <a:custGeom>
              <a:avLst/>
              <a:gdLst/>
              <a:ahLst/>
              <a:cxnLst/>
              <a:rect l="l" t="t" r="r" b="b"/>
              <a:pathLst>
                <a:path w="8219" h="4479" extrusionOk="0">
                  <a:moveTo>
                    <a:pt x="4765" y="0"/>
                  </a:moveTo>
                  <a:cubicBezTo>
                    <a:pt x="4545" y="0"/>
                    <a:pt x="4310" y="14"/>
                    <a:pt x="4056" y="43"/>
                  </a:cubicBezTo>
                  <a:cubicBezTo>
                    <a:pt x="2218" y="253"/>
                    <a:pt x="1375" y="1148"/>
                    <a:pt x="853" y="1728"/>
                  </a:cubicBezTo>
                  <a:cubicBezTo>
                    <a:pt x="330" y="2307"/>
                    <a:pt x="103" y="3157"/>
                    <a:pt x="66" y="3503"/>
                  </a:cubicBezTo>
                  <a:cubicBezTo>
                    <a:pt x="0" y="4082"/>
                    <a:pt x="343" y="4479"/>
                    <a:pt x="996" y="4479"/>
                  </a:cubicBezTo>
                  <a:lnTo>
                    <a:pt x="1116" y="4479"/>
                  </a:lnTo>
                  <a:cubicBezTo>
                    <a:pt x="1992" y="4469"/>
                    <a:pt x="5175" y="4359"/>
                    <a:pt x="6117" y="4356"/>
                  </a:cubicBezTo>
                  <a:cubicBezTo>
                    <a:pt x="6710" y="4356"/>
                    <a:pt x="7313" y="4272"/>
                    <a:pt x="7715" y="4016"/>
                  </a:cubicBezTo>
                  <a:cubicBezTo>
                    <a:pt x="7986" y="3842"/>
                    <a:pt x="8165" y="3593"/>
                    <a:pt x="8182" y="3234"/>
                  </a:cubicBezTo>
                  <a:cubicBezTo>
                    <a:pt x="8218" y="2351"/>
                    <a:pt x="7922" y="1408"/>
                    <a:pt x="7356" y="933"/>
                  </a:cubicBezTo>
                  <a:cubicBezTo>
                    <a:pt x="6868" y="525"/>
                    <a:pt x="6137" y="0"/>
                    <a:pt x="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94;p67">
              <a:extLst>
                <a:ext uri="{FF2B5EF4-FFF2-40B4-BE49-F238E27FC236}">
                  <a16:creationId xmlns:a16="http://schemas.microsoft.com/office/drawing/2014/main" id="{8C249C78-E3C0-0821-AA38-F74EC9B0F55D}"/>
                </a:ext>
              </a:extLst>
            </p:cNvPr>
            <p:cNvSpPr/>
            <p:nvPr/>
          </p:nvSpPr>
          <p:spPr>
            <a:xfrm>
              <a:off x="-4964934" y="1035663"/>
              <a:ext cx="1287424" cy="701591"/>
            </a:xfrm>
            <a:custGeom>
              <a:avLst/>
              <a:gdLst/>
              <a:ahLst/>
              <a:cxnLst/>
              <a:rect l="l" t="t" r="r" b="b"/>
              <a:pathLst>
                <a:path w="8219" h="4479" extrusionOk="0">
                  <a:moveTo>
                    <a:pt x="4765" y="0"/>
                  </a:moveTo>
                  <a:cubicBezTo>
                    <a:pt x="4545" y="0"/>
                    <a:pt x="4310" y="14"/>
                    <a:pt x="4056" y="43"/>
                  </a:cubicBezTo>
                  <a:cubicBezTo>
                    <a:pt x="2218" y="253"/>
                    <a:pt x="1375" y="1148"/>
                    <a:pt x="853" y="1728"/>
                  </a:cubicBezTo>
                  <a:cubicBezTo>
                    <a:pt x="330" y="2307"/>
                    <a:pt x="103" y="3157"/>
                    <a:pt x="66" y="3503"/>
                  </a:cubicBezTo>
                  <a:cubicBezTo>
                    <a:pt x="0" y="4082"/>
                    <a:pt x="343" y="4479"/>
                    <a:pt x="996" y="4479"/>
                  </a:cubicBezTo>
                  <a:lnTo>
                    <a:pt x="1116" y="4479"/>
                  </a:lnTo>
                  <a:cubicBezTo>
                    <a:pt x="1016" y="4319"/>
                    <a:pt x="933" y="4109"/>
                    <a:pt x="925" y="3856"/>
                  </a:cubicBezTo>
                  <a:cubicBezTo>
                    <a:pt x="913" y="3234"/>
                    <a:pt x="1192" y="2541"/>
                    <a:pt x="2032" y="1872"/>
                  </a:cubicBezTo>
                  <a:cubicBezTo>
                    <a:pt x="2776" y="1273"/>
                    <a:pt x="3686" y="727"/>
                    <a:pt x="4982" y="727"/>
                  </a:cubicBezTo>
                  <a:cubicBezTo>
                    <a:pt x="5143" y="727"/>
                    <a:pt x="5309" y="735"/>
                    <a:pt x="5481" y="753"/>
                  </a:cubicBezTo>
                  <a:cubicBezTo>
                    <a:pt x="7050" y="913"/>
                    <a:pt x="7692" y="1864"/>
                    <a:pt x="7839" y="2584"/>
                  </a:cubicBezTo>
                  <a:cubicBezTo>
                    <a:pt x="7929" y="3040"/>
                    <a:pt x="7812" y="3636"/>
                    <a:pt x="7715" y="4016"/>
                  </a:cubicBezTo>
                  <a:cubicBezTo>
                    <a:pt x="7986" y="3842"/>
                    <a:pt x="8165" y="3593"/>
                    <a:pt x="8182" y="3234"/>
                  </a:cubicBezTo>
                  <a:cubicBezTo>
                    <a:pt x="8218" y="2351"/>
                    <a:pt x="7922" y="1408"/>
                    <a:pt x="7356" y="933"/>
                  </a:cubicBezTo>
                  <a:cubicBezTo>
                    <a:pt x="6868" y="525"/>
                    <a:pt x="6137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95;p67">
              <a:extLst>
                <a:ext uri="{FF2B5EF4-FFF2-40B4-BE49-F238E27FC236}">
                  <a16:creationId xmlns:a16="http://schemas.microsoft.com/office/drawing/2014/main" id="{5B5BF7EB-0EEE-5898-7E9D-68CC6E7B8AB5}"/>
                </a:ext>
              </a:extLst>
            </p:cNvPr>
            <p:cNvSpPr/>
            <p:nvPr/>
          </p:nvSpPr>
          <p:spPr>
            <a:xfrm>
              <a:off x="-3837962" y="1209525"/>
              <a:ext cx="1269411" cy="603377"/>
            </a:xfrm>
            <a:custGeom>
              <a:avLst/>
              <a:gdLst/>
              <a:ahLst/>
              <a:cxnLst/>
              <a:rect l="l" t="t" r="r" b="b"/>
              <a:pathLst>
                <a:path w="8104" h="3852" extrusionOk="0">
                  <a:moveTo>
                    <a:pt x="3826" y="0"/>
                  </a:moveTo>
                  <a:cubicBezTo>
                    <a:pt x="2863" y="0"/>
                    <a:pt x="2094" y="328"/>
                    <a:pt x="1479" y="802"/>
                  </a:cubicBezTo>
                  <a:cubicBezTo>
                    <a:pt x="594" y="1487"/>
                    <a:pt x="1" y="3632"/>
                    <a:pt x="368" y="3768"/>
                  </a:cubicBezTo>
                  <a:cubicBezTo>
                    <a:pt x="504" y="3819"/>
                    <a:pt x="867" y="3842"/>
                    <a:pt x="1380" y="3848"/>
                  </a:cubicBezTo>
                  <a:cubicBezTo>
                    <a:pt x="1540" y="3851"/>
                    <a:pt x="1716" y="3852"/>
                    <a:pt x="1904" y="3852"/>
                  </a:cubicBezTo>
                  <a:cubicBezTo>
                    <a:pt x="2743" y="3852"/>
                    <a:pt x="3832" y="3831"/>
                    <a:pt x="4973" y="3831"/>
                  </a:cubicBezTo>
                  <a:cubicBezTo>
                    <a:pt x="4973" y="3831"/>
                    <a:pt x="7174" y="3711"/>
                    <a:pt x="7517" y="3635"/>
                  </a:cubicBezTo>
                  <a:cubicBezTo>
                    <a:pt x="7860" y="3562"/>
                    <a:pt x="8103" y="3389"/>
                    <a:pt x="7893" y="2683"/>
                  </a:cubicBezTo>
                  <a:cubicBezTo>
                    <a:pt x="7756" y="2216"/>
                    <a:pt x="7350" y="1487"/>
                    <a:pt x="6611" y="914"/>
                  </a:cubicBezTo>
                  <a:cubicBezTo>
                    <a:pt x="6238" y="622"/>
                    <a:pt x="5775" y="368"/>
                    <a:pt x="5223" y="209"/>
                  </a:cubicBezTo>
                  <a:cubicBezTo>
                    <a:pt x="4717" y="64"/>
                    <a:pt x="4253" y="0"/>
                    <a:pt x="3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6;p67">
              <a:extLst>
                <a:ext uri="{FF2B5EF4-FFF2-40B4-BE49-F238E27FC236}">
                  <a16:creationId xmlns:a16="http://schemas.microsoft.com/office/drawing/2014/main" id="{05226DC0-6BB1-2D98-CD91-6DC1224AC59A}"/>
                </a:ext>
              </a:extLst>
            </p:cNvPr>
            <p:cNvSpPr/>
            <p:nvPr/>
          </p:nvSpPr>
          <p:spPr>
            <a:xfrm>
              <a:off x="-3837962" y="1209525"/>
              <a:ext cx="1035704" cy="602907"/>
            </a:xfrm>
            <a:custGeom>
              <a:avLst/>
              <a:gdLst/>
              <a:ahLst/>
              <a:cxnLst/>
              <a:rect l="l" t="t" r="r" b="b"/>
              <a:pathLst>
                <a:path w="6612" h="3849" extrusionOk="0">
                  <a:moveTo>
                    <a:pt x="3826" y="0"/>
                  </a:moveTo>
                  <a:cubicBezTo>
                    <a:pt x="2863" y="0"/>
                    <a:pt x="2094" y="328"/>
                    <a:pt x="1479" y="802"/>
                  </a:cubicBezTo>
                  <a:cubicBezTo>
                    <a:pt x="594" y="1487"/>
                    <a:pt x="1" y="3632"/>
                    <a:pt x="368" y="3768"/>
                  </a:cubicBezTo>
                  <a:cubicBezTo>
                    <a:pt x="504" y="3819"/>
                    <a:pt x="867" y="3842"/>
                    <a:pt x="1380" y="3848"/>
                  </a:cubicBezTo>
                  <a:cubicBezTo>
                    <a:pt x="1400" y="3309"/>
                    <a:pt x="1440" y="2786"/>
                    <a:pt x="1693" y="2293"/>
                  </a:cubicBezTo>
                  <a:cubicBezTo>
                    <a:pt x="2658" y="415"/>
                    <a:pt x="4030" y="518"/>
                    <a:pt x="4284" y="488"/>
                  </a:cubicBezTo>
                  <a:cubicBezTo>
                    <a:pt x="4451" y="470"/>
                    <a:pt x="4620" y="459"/>
                    <a:pt x="4788" y="459"/>
                  </a:cubicBezTo>
                  <a:cubicBezTo>
                    <a:pt x="5218" y="459"/>
                    <a:pt x="5646" y="526"/>
                    <a:pt x="6048" y="691"/>
                  </a:cubicBezTo>
                  <a:cubicBezTo>
                    <a:pt x="6235" y="765"/>
                    <a:pt x="6422" y="851"/>
                    <a:pt x="6611" y="914"/>
                  </a:cubicBezTo>
                  <a:cubicBezTo>
                    <a:pt x="6238" y="622"/>
                    <a:pt x="5775" y="368"/>
                    <a:pt x="5223" y="209"/>
                  </a:cubicBezTo>
                  <a:cubicBezTo>
                    <a:pt x="4717" y="64"/>
                    <a:pt x="4253" y="0"/>
                    <a:pt x="3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7;p67">
              <a:extLst>
                <a:ext uri="{FF2B5EF4-FFF2-40B4-BE49-F238E27FC236}">
                  <a16:creationId xmlns:a16="http://schemas.microsoft.com/office/drawing/2014/main" id="{625D165B-D0C0-CE68-19BA-4C668E8E06AC}"/>
                </a:ext>
              </a:extLst>
            </p:cNvPr>
            <p:cNvSpPr/>
            <p:nvPr/>
          </p:nvSpPr>
          <p:spPr>
            <a:xfrm>
              <a:off x="-4471071" y="1450112"/>
              <a:ext cx="1208164" cy="598052"/>
            </a:xfrm>
            <a:custGeom>
              <a:avLst/>
              <a:gdLst/>
              <a:ahLst/>
              <a:cxnLst/>
              <a:rect l="l" t="t" r="r" b="b"/>
              <a:pathLst>
                <a:path w="7713" h="3818" extrusionOk="0">
                  <a:moveTo>
                    <a:pt x="4123" y="1"/>
                  </a:moveTo>
                  <a:cubicBezTo>
                    <a:pt x="2621" y="1"/>
                    <a:pt x="1466" y="950"/>
                    <a:pt x="849" y="1596"/>
                  </a:cubicBezTo>
                  <a:cubicBezTo>
                    <a:pt x="237" y="2246"/>
                    <a:pt x="1" y="2838"/>
                    <a:pt x="1" y="3171"/>
                  </a:cubicBezTo>
                  <a:cubicBezTo>
                    <a:pt x="1" y="3477"/>
                    <a:pt x="224" y="3817"/>
                    <a:pt x="903" y="3817"/>
                  </a:cubicBezTo>
                  <a:lnTo>
                    <a:pt x="7054" y="3817"/>
                  </a:lnTo>
                  <a:cubicBezTo>
                    <a:pt x="7607" y="3817"/>
                    <a:pt x="7713" y="3428"/>
                    <a:pt x="7713" y="3068"/>
                  </a:cubicBezTo>
                  <a:cubicBezTo>
                    <a:pt x="7713" y="2825"/>
                    <a:pt x="7702" y="2232"/>
                    <a:pt x="7543" y="1693"/>
                  </a:cubicBezTo>
                  <a:cubicBezTo>
                    <a:pt x="7470" y="1433"/>
                    <a:pt x="7356" y="1187"/>
                    <a:pt x="7197" y="1000"/>
                  </a:cubicBezTo>
                  <a:cubicBezTo>
                    <a:pt x="6700" y="428"/>
                    <a:pt x="5625" y="1"/>
                    <a:pt x="4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98;p67">
              <a:extLst>
                <a:ext uri="{FF2B5EF4-FFF2-40B4-BE49-F238E27FC236}">
                  <a16:creationId xmlns:a16="http://schemas.microsoft.com/office/drawing/2014/main" id="{7EAC1983-2262-5867-4519-2772733DE2A8}"/>
                </a:ext>
              </a:extLst>
            </p:cNvPr>
            <p:cNvSpPr/>
            <p:nvPr/>
          </p:nvSpPr>
          <p:spPr>
            <a:xfrm>
              <a:off x="-3916122" y="1686783"/>
              <a:ext cx="1213020" cy="664310"/>
            </a:xfrm>
            <a:custGeom>
              <a:avLst/>
              <a:gdLst/>
              <a:ahLst/>
              <a:cxnLst/>
              <a:rect l="l" t="t" r="r" b="b"/>
              <a:pathLst>
                <a:path w="7744" h="4241" extrusionOk="0">
                  <a:moveTo>
                    <a:pt x="3874" y="0"/>
                  </a:moveTo>
                  <a:cubicBezTo>
                    <a:pt x="3312" y="0"/>
                    <a:pt x="2767" y="120"/>
                    <a:pt x="2269" y="332"/>
                  </a:cubicBezTo>
                  <a:cubicBezTo>
                    <a:pt x="1067" y="844"/>
                    <a:pt x="51" y="2536"/>
                    <a:pt x="51" y="3082"/>
                  </a:cubicBezTo>
                  <a:cubicBezTo>
                    <a:pt x="51" y="3498"/>
                    <a:pt x="0" y="4098"/>
                    <a:pt x="1409" y="4098"/>
                  </a:cubicBezTo>
                  <a:cubicBezTo>
                    <a:pt x="1579" y="4098"/>
                    <a:pt x="1762" y="4101"/>
                    <a:pt x="1949" y="4104"/>
                  </a:cubicBezTo>
                  <a:cubicBezTo>
                    <a:pt x="3131" y="4134"/>
                    <a:pt x="4556" y="4241"/>
                    <a:pt x="5573" y="4241"/>
                  </a:cubicBezTo>
                  <a:cubicBezTo>
                    <a:pt x="5710" y="4241"/>
                    <a:pt x="5840" y="4239"/>
                    <a:pt x="5962" y="4234"/>
                  </a:cubicBezTo>
                  <a:cubicBezTo>
                    <a:pt x="7120" y="4188"/>
                    <a:pt x="7593" y="3835"/>
                    <a:pt x="7670" y="3299"/>
                  </a:cubicBezTo>
                  <a:cubicBezTo>
                    <a:pt x="7743" y="2762"/>
                    <a:pt x="7590" y="1717"/>
                    <a:pt x="6265" y="784"/>
                  </a:cubicBezTo>
                  <a:cubicBezTo>
                    <a:pt x="6125" y="684"/>
                    <a:pt x="5982" y="595"/>
                    <a:pt x="5835" y="515"/>
                  </a:cubicBezTo>
                  <a:cubicBezTo>
                    <a:pt x="5190" y="158"/>
                    <a:pt x="4521" y="0"/>
                    <a:pt x="3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9;p67">
              <a:extLst>
                <a:ext uri="{FF2B5EF4-FFF2-40B4-BE49-F238E27FC236}">
                  <a16:creationId xmlns:a16="http://schemas.microsoft.com/office/drawing/2014/main" id="{5F7BE814-F6A1-3037-E68E-A10E2F523D47}"/>
                </a:ext>
              </a:extLst>
            </p:cNvPr>
            <p:cNvSpPr/>
            <p:nvPr/>
          </p:nvSpPr>
          <p:spPr>
            <a:xfrm>
              <a:off x="-3916122" y="1686783"/>
              <a:ext cx="913994" cy="643007"/>
            </a:xfrm>
            <a:custGeom>
              <a:avLst/>
              <a:gdLst/>
              <a:ahLst/>
              <a:cxnLst/>
              <a:rect l="l" t="t" r="r" b="b"/>
              <a:pathLst>
                <a:path w="5835" h="4105" extrusionOk="0">
                  <a:moveTo>
                    <a:pt x="3874" y="0"/>
                  </a:moveTo>
                  <a:cubicBezTo>
                    <a:pt x="3312" y="0"/>
                    <a:pt x="2767" y="120"/>
                    <a:pt x="2269" y="332"/>
                  </a:cubicBezTo>
                  <a:cubicBezTo>
                    <a:pt x="1067" y="844"/>
                    <a:pt x="51" y="2536"/>
                    <a:pt x="51" y="3082"/>
                  </a:cubicBezTo>
                  <a:cubicBezTo>
                    <a:pt x="51" y="3498"/>
                    <a:pt x="0" y="4098"/>
                    <a:pt x="1409" y="4098"/>
                  </a:cubicBezTo>
                  <a:cubicBezTo>
                    <a:pt x="1579" y="4098"/>
                    <a:pt x="1762" y="4101"/>
                    <a:pt x="1949" y="4104"/>
                  </a:cubicBezTo>
                  <a:cubicBezTo>
                    <a:pt x="1886" y="4024"/>
                    <a:pt x="1696" y="3968"/>
                    <a:pt x="1642" y="3892"/>
                  </a:cubicBezTo>
                  <a:cubicBezTo>
                    <a:pt x="1073" y="3036"/>
                    <a:pt x="2485" y="1251"/>
                    <a:pt x="3451" y="848"/>
                  </a:cubicBezTo>
                  <a:cubicBezTo>
                    <a:pt x="4002" y="615"/>
                    <a:pt x="4592" y="503"/>
                    <a:pt x="5182" y="503"/>
                  </a:cubicBezTo>
                  <a:cubicBezTo>
                    <a:pt x="5252" y="503"/>
                    <a:pt x="5322" y="505"/>
                    <a:pt x="5392" y="508"/>
                  </a:cubicBezTo>
                  <a:cubicBezTo>
                    <a:pt x="5532" y="515"/>
                    <a:pt x="5682" y="515"/>
                    <a:pt x="5835" y="515"/>
                  </a:cubicBezTo>
                  <a:cubicBezTo>
                    <a:pt x="5190" y="158"/>
                    <a:pt x="4521" y="0"/>
                    <a:pt x="3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00;p67">
              <a:extLst>
                <a:ext uri="{FF2B5EF4-FFF2-40B4-BE49-F238E27FC236}">
                  <a16:creationId xmlns:a16="http://schemas.microsoft.com/office/drawing/2014/main" id="{D00D17AE-D983-43D2-25ED-F339A1435B98}"/>
                </a:ext>
              </a:extLst>
            </p:cNvPr>
            <p:cNvSpPr/>
            <p:nvPr/>
          </p:nvSpPr>
          <p:spPr>
            <a:xfrm>
              <a:off x="-4471071" y="1450112"/>
              <a:ext cx="1181536" cy="598052"/>
            </a:xfrm>
            <a:custGeom>
              <a:avLst/>
              <a:gdLst/>
              <a:ahLst/>
              <a:cxnLst/>
              <a:rect l="l" t="t" r="r" b="b"/>
              <a:pathLst>
                <a:path w="7543" h="3818" extrusionOk="0">
                  <a:moveTo>
                    <a:pt x="4123" y="1"/>
                  </a:moveTo>
                  <a:cubicBezTo>
                    <a:pt x="2621" y="1"/>
                    <a:pt x="1466" y="950"/>
                    <a:pt x="849" y="1596"/>
                  </a:cubicBezTo>
                  <a:cubicBezTo>
                    <a:pt x="237" y="2246"/>
                    <a:pt x="1" y="2838"/>
                    <a:pt x="1" y="3171"/>
                  </a:cubicBezTo>
                  <a:cubicBezTo>
                    <a:pt x="1" y="3477"/>
                    <a:pt x="224" y="3817"/>
                    <a:pt x="903" y="3817"/>
                  </a:cubicBezTo>
                  <a:lnTo>
                    <a:pt x="1442" y="3817"/>
                  </a:lnTo>
                  <a:cubicBezTo>
                    <a:pt x="1382" y="3754"/>
                    <a:pt x="1323" y="3691"/>
                    <a:pt x="1273" y="3621"/>
                  </a:cubicBezTo>
                  <a:cubicBezTo>
                    <a:pt x="1206" y="3528"/>
                    <a:pt x="1136" y="3425"/>
                    <a:pt x="1096" y="3322"/>
                  </a:cubicBezTo>
                  <a:cubicBezTo>
                    <a:pt x="983" y="3038"/>
                    <a:pt x="1133" y="2752"/>
                    <a:pt x="1303" y="2529"/>
                  </a:cubicBezTo>
                  <a:cubicBezTo>
                    <a:pt x="1536" y="2229"/>
                    <a:pt x="1832" y="1956"/>
                    <a:pt x="2138" y="1733"/>
                  </a:cubicBezTo>
                  <a:cubicBezTo>
                    <a:pt x="2305" y="1613"/>
                    <a:pt x="2472" y="1499"/>
                    <a:pt x="2644" y="1393"/>
                  </a:cubicBezTo>
                  <a:cubicBezTo>
                    <a:pt x="2867" y="1256"/>
                    <a:pt x="3107" y="1184"/>
                    <a:pt x="3354" y="1097"/>
                  </a:cubicBezTo>
                  <a:cubicBezTo>
                    <a:pt x="3906" y="904"/>
                    <a:pt x="4439" y="747"/>
                    <a:pt x="5025" y="697"/>
                  </a:cubicBezTo>
                  <a:cubicBezTo>
                    <a:pt x="5095" y="691"/>
                    <a:pt x="5167" y="689"/>
                    <a:pt x="5240" y="689"/>
                  </a:cubicBezTo>
                  <a:cubicBezTo>
                    <a:pt x="5591" y="689"/>
                    <a:pt x="5965" y="751"/>
                    <a:pt x="6288" y="847"/>
                  </a:cubicBezTo>
                  <a:cubicBezTo>
                    <a:pt x="6424" y="887"/>
                    <a:pt x="6534" y="947"/>
                    <a:pt x="6660" y="1010"/>
                  </a:cubicBezTo>
                  <a:cubicBezTo>
                    <a:pt x="6787" y="1077"/>
                    <a:pt x="6923" y="1130"/>
                    <a:pt x="7037" y="1220"/>
                  </a:cubicBezTo>
                  <a:cubicBezTo>
                    <a:pt x="7117" y="1284"/>
                    <a:pt x="7180" y="1356"/>
                    <a:pt x="7240" y="1436"/>
                  </a:cubicBezTo>
                  <a:cubicBezTo>
                    <a:pt x="7320" y="1536"/>
                    <a:pt x="7433" y="1596"/>
                    <a:pt x="7530" y="1683"/>
                  </a:cubicBezTo>
                  <a:cubicBezTo>
                    <a:pt x="7533" y="1686"/>
                    <a:pt x="7539" y="1690"/>
                    <a:pt x="7543" y="1693"/>
                  </a:cubicBezTo>
                  <a:cubicBezTo>
                    <a:pt x="7470" y="1433"/>
                    <a:pt x="7356" y="1187"/>
                    <a:pt x="7197" y="1000"/>
                  </a:cubicBezTo>
                  <a:cubicBezTo>
                    <a:pt x="6700" y="428"/>
                    <a:pt x="5625" y="1"/>
                    <a:pt x="4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01;p67">
              <a:extLst>
                <a:ext uri="{FF2B5EF4-FFF2-40B4-BE49-F238E27FC236}">
                  <a16:creationId xmlns:a16="http://schemas.microsoft.com/office/drawing/2014/main" id="{D1CA3FFA-DB3C-4071-B577-787FFA9A1F93}"/>
                </a:ext>
              </a:extLst>
            </p:cNvPr>
            <p:cNvSpPr/>
            <p:nvPr/>
          </p:nvSpPr>
          <p:spPr>
            <a:xfrm>
              <a:off x="-4990622" y="1020000"/>
              <a:ext cx="2416799" cy="1348044"/>
            </a:xfrm>
            <a:custGeom>
              <a:avLst/>
              <a:gdLst/>
              <a:ahLst/>
              <a:cxnLst/>
              <a:rect l="l" t="t" r="r" b="b"/>
              <a:pathLst>
                <a:path w="15429" h="8606" extrusionOk="0">
                  <a:moveTo>
                    <a:pt x="11203" y="1274"/>
                  </a:moveTo>
                  <a:cubicBezTo>
                    <a:pt x="11337" y="1274"/>
                    <a:pt x="11471" y="1281"/>
                    <a:pt x="11603" y="1292"/>
                  </a:cubicBezTo>
                  <a:cubicBezTo>
                    <a:pt x="11835" y="1312"/>
                    <a:pt x="12052" y="1368"/>
                    <a:pt x="12275" y="1439"/>
                  </a:cubicBezTo>
                  <a:cubicBezTo>
                    <a:pt x="12455" y="1495"/>
                    <a:pt x="12685" y="1522"/>
                    <a:pt x="12834" y="1642"/>
                  </a:cubicBezTo>
                  <a:cubicBezTo>
                    <a:pt x="12534" y="1579"/>
                    <a:pt x="12246" y="1543"/>
                    <a:pt x="11961" y="1543"/>
                  </a:cubicBezTo>
                  <a:cubicBezTo>
                    <a:pt x="11571" y="1543"/>
                    <a:pt x="11188" y="1610"/>
                    <a:pt x="10793" y="1768"/>
                  </a:cubicBezTo>
                  <a:cubicBezTo>
                    <a:pt x="10197" y="2004"/>
                    <a:pt x="9678" y="2394"/>
                    <a:pt x="9281" y="2897"/>
                  </a:cubicBezTo>
                  <a:cubicBezTo>
                    <a:pt x="9005" y="2831"/>
                    <a:pt x="8726" y="2760"/>
                    <a:pt x="8449" y="2694"/>
                  </a:cubicBezTo>
                  <a:cubicBezTo>
                    <a:pt x="8729" y="2008"/>
                    <a:pt x="9561" y="1539"/>
                    <a:pt x="10251" y="1379"/>
                  </a:cubicBezTo>
                  <a:cubicBezTo>
                    <a:pt x="10558" y="1308"/>
                    <a:pt x="10882" y="1274"/>
                    <a:pt x="11203" y="1274"/>
                  </a:cubicBezTo>
                  <a:close/>
                  <a:moveTo>
                    <a:pt x="4928" y="165"/>
                  </a:moveTo>
                  <a:cubicBezTo>
                    <a:pt x="5681" y="165"/>
                    <a:pt x="6471" y="334"/>
                    <a:pt x="7094" y="773"/>
                  </a:cubicBezTo>
                  <a:cubicBezTo>
                    <a:pt x="7623" y="1149"/>
                    <a:pt x="8239" y="1948"/>
                    <a:pt x="8099" y="2644"/>
                  </a:cubicBezTo>
                  <a:cubicBezTo>
                    <a:pt x="7976" y="2218"/>
                    <a:pt x="7836" y="1898"/>
                    <a:pt x="7510" y="1588"/>
                  </a:cubicBezTo>
                  <a:cubicBezTo>
                    <a:pt x="7217" y="1312"/>
                    <a:pt x="6864" y="1105"/>
                    <a:pt x="6494" y="949"/>
                  </a:cubicBezTo>
                  <a:cubicBezTo>
                    <a:pt x="6089" y="783"/>
                    <a:pt x="5639" y="708"/>
                    <a:pt x="5186" y="708"/>
                  </a:cubicBezTo>
                  <a:cubicBezTo>
                    <a:pt x="4724" y="708"/>
                    <a:pt x="4259" y="786"/>
                    <a:pt x="3837" y="926"/>
                  </a:cubicBezTo>
                  <a:cubicBezTo>
                    <a:pt x="3061" y="1182"/>
                    <a:pt x="2282" y="1682"/>
                    <a:pt x="1756" y="2304"/>
                  </a:cubicBezTo>
                  <a:cubicBezTo>
                    <a:pt x="1280" y="2864"/>
                    <a:pt x="760" y="3723"/>
                    <a:pt x="1133" y="4459"/>
                  </a:cubicBezTo>
                  <a:cubicBezTo>
                    <a:pt x="1112" y="4463"/>
                    <a:pt x="1089" y="4464"/>
                    <a:pt x="1063" y="4464"/>
                  </a:cubicBezTo>
                  <a:cubicBezTo>
                    <a:pt x="872" y="4464"/>
                    <a:pt x="588" y="4359"/>
                    <a:pt x="467" y="4253"/>
                  </a:cubicBezTo>
                  <a:cubicBezTo>
                    <a:pt x="317" y="4129"/>
                    <a:pt x="314" y="3906"/>
                    <a:pt x="324" y="3730"/>
                  </a:cubicBezTo>
                  <a:cubicBezTo>
                    <a:pt x="357" y="3260"/>
                    <a:pt x="524" y="2811"/>
                    <a:pt x="734" y="2398"/>
                  </a:cubicBezTo>
                  <a:cubicBezTo>
                    <a:pt x="1093" y="1702"/>
                    <a:pt x="1776" y="1182"/>
                    <a:pt x="2442" y="793"/>
                  </a:cubicBezTo>
                  <a:cubicBezTo>
                    <a:pt x="3178" y="363"/>
                    <a:pt x="3974" y="186"/>
                    <a:pt x="4819" y="166"/>
                  </a:cubicBezTo>
                  <a:cubicBezTo>
                    <a:pt x="4855" y="166"/>
                    <a:pt x="4891" y="165"/>
                    <a:pt x="4928" y="165"/>
                  </a:cubicBezTo>
                  <a:close/>
                  <a:moveTo>
                    <a:pt x="5205" y="885"/>
                  </a:moveTo>
                  <a:cubicBezTo>
                    <a:pt x="5291" y="885"/>
                    <a:pt x="5375" y="887"/>
                    <a:pt x="5459" y="893"/>
                  </a:cubicBezTo>
                  <a:cubicBezTo>
                    <a:pt x="6375" y="953"/>
                    <a:pt x="7843" y="1565"/>
                    <a:pt x="7907" y="2651"/>
                  </a:cubicBezTo>
                  <a:cubicBezTo>
                    <a:pt x="6618" y="2651"/>
                    <a:pt x="5499" y="3031"/>
                    <a:pt x="4523" y="3890"/>
                  </a:cubicBezTo>
                  <a:cubicBezTo>
                    <a:pt x="4343" y="4050"/>
                    <a:pt x="4157" y="4345"/>
                    <a:pt x="3931" y="4422"/>
                  </a:cubicBezTo>
                  <a:cubicBezTo>
                    <a:pt x="3842" y="4451"/>
                    <a:pt x="3737" y="4460"/>
                    <a:pt x="3627" y="4460"/>
                  </a:cubicBezTo>
                  <a:cubicBezTo>
                    <a:pt x="3446" y="4460"/>
                    <a:pt x="3253" y="4436"/>
                    <a:pt x="3104" y="4436"/>
                  </a:cubicBezTo>
                  <a:cubicBezTo>
                    <a:pt x="2778" y="4436"/>
                    <a:pt x="2452" y="4439"/>
                    <a:pt x="2125" y="4449"/>
                  </a:cubicBezTo>
                  <a:cubicBezTo>
                    <a:pt x="1996" y="4455"/>
                    <a:pt x="1834" y="4482"/>
                    <a:pt x="1680" y="4482"/>
                  </a:cubicBezTo>
                  <a:cubicBezTo>
                    <a:pt x="1561" y="4482"/>
                    <a:pt x="1446" y="4466"/>
                    <a:pt x="1356" y="4409"/>
                  </a:cubicBezTo>
                  <a:cubicBezTo>
                    <a:pt x="957" y="4165"/>
                    <a:pt x="1269" y="3343"/>
                    <a:pt x="1436" y="3031"/>
                  </a:cubicBezTo>
                  <a:cubicBezTo>
                    <a:pt x="1669" y="2601"/>
                    <a:pt x="2042" y="2184"/>
                    <a:pt x="2425" y="1881"/>
                  </a:cubicBezTo>
                  <a:cubicBezTo>
                    <a:pt x="2652" y="1705"/>
                    <a:pt x="2901" y="1585"/>
                    <a:pt x="3151" y="1448"/>
                  </a:cubicBezTo>
                  <a:cubicBezTo>
                    <a:pt x="3381" y="1325"/>
                    <a:pt x="3594" y="1185"/>
                    <a:pt x="3844" y="1099"/>
                  </a:cubicBezTo>
                  <a:cubicBezTo>
                    <a:pt x="4267" y="959"/>
                    <a:pt x="4749" y="885"/>
                    <a:pt x="5205" y="885"/>
                  </a:cubicBezTo>
                  <a:close/>
                  <a:moveTo>
                    <a:pt x="11947" y="1702"/>
                  </a:moveTo>
                  <a:cubicBezTo>
                    <a:pt x="12032" y="1702"/>
                    <a:pt x="12116" y="1706"/>
                    <a:pt x="12198" y="1715"/>
                  </a:cubicBezTo>
                  <a:cubicBezTo>
                    <a:pt x="13137" y="1818"/>
                    <a:pt x="14153" y="2278"/>
                    <a:pt x="14716" y="3057"/>
                  </a:cubicBezTo>
                  <a:cubicBezTo>
                    <a:pt x="14986" y="3426"/>
                    <a:pt x="15232" y="3899"/>
                    <a:pt x="15226" y="4369"/>
                  </a:cubicBezTo>
                  <a:cubicBezTo>
                    <a:pt x="15219" y="4845"/>
                    <a:pt x="14596" y="4778"/>
                    <a:pt x="14250" y="4825"/>
                  </a:cubicBezTo>
                  <a:cubicBezTo>
                    <a:pt x="13956" y="4865"/>
                    <a:pt x="13664" y="4909"/>
                    <a:pt x="13374" y="4945"/>
                  </a:cubicBezTo>
                  <a:cubicBezTo>
                    <a:pt x="13339" y="4949"/>
                    <a:pt x="13307" y="4951"/>
                    <a:pt x="13277" y="4951"/>
                  </a:cubicBezTo>
                  <a:cubicBezTo>
                    <a:pt x="13107" y="4951"/>
                    <a:pt x="13013" y="4886"/>
                    <a:pt x="12848" y="4782"/>
                  </a:cubicBezTo>
                  <a:cubicBezTo>
                    <a:pt x="12428" y="4512"/>
                    <a:pt x="11915" y="4356"/>
                    <a:pt x="11426" y="4262"/>
                  </a:cubicBezTo>
                  <a:cubicBezTo>
                    <a:pt x="11290" y="4236"/>
                    <a:pt x="11153" y="4219"/>
                    <a:pt x="11013" y="4213"/>
                  </a:cubicBezTo>
                  <a:cubicBezTo>
                    <a:pt x="10860" y="4202"/>
                    <a:pt x="10847" y="4236"/>
                    <a:pt x="10773" y="4119"/>
                  </a:cubicBezTo>
                  <a:cubicBezTo>
                    <a:pt x="10670" y="3956"/>
                    <a:pt x="10624" y="3779"/>
                    <a:pt x="10487" y="3623"/>
                  </a:cubicBezTo>
                  <a:cubicBezTo>
                    <a:pt x="10207" y="3303"/>
                    <a:pt x="9791" y="3174"/>
                    <a:pt x="9438" y="2954"/>
                  </a:cubicBezTo>
                  <a:cubicBezTo>
                    <a:pt x="9968" y="2219"/>
                    <a:pt x="11024" y="1702"/>
                    <a:pt x="11947" y="1702"/>
                  </a:cubicBezTo>
                  <a:close/>
                  <a:moveTo>
                    <a:pt x="8557" y="3509"/>
                  </a:moveTo>
                  <a:cubicBezTo>
                    <a:pt x="9244" y="3509"/>
                    <a:pt x="9948" y="3685"/>
                    <a:pt x="10417" y="4185"/>
                  </a:cubicBezTo>
                  <a:cubicBezTo>
                    <a:pt x="9901" y="4273"/>
                    <a:pt x="9408" y="4365"/>
                    <a:pt x="8949" y="4632"/>
                  </a:cubicBezTo>
                  <a:cubicBezTo>
                    <a:pt x="8486" y="4895"/>
                    <a:pt x="8086" y="5288"/>
                    <a:pt x="7716" y="5671"/>
                  </a:cubicBezTo>
                  <a:cubicBezTo>
                    <a:pt x="7540" y="5857"/>
                    <a:pt x="7397" y="6060"/>
                    <a:pt x="7247" y="6271"/>
                  </a:cubicBezTo>
                  <a:cubicBezTo>
                    <a:pt x="7146" y="6415"/>
                    <a:pt x="7062" y="6438"/>
                    <a:pt x="6933" y="6438"/>
                  </a:cubicBezTo>
                  <a:cubicBezTo>
                    <a:pt x="6884" y="6438"/>
                    <a:pt x="6829" y="6434"/>
                    <a:pt x="6764" y="6434"/>
                  </a:cubicBezTo>
                  <a:cubicBezTo>
                    <a:pt x="6671" y="6432"/>
                    <a:pt x="6579" y="6431"/>
                    <a:pt x="6486" y="6431"/>
                  </a:cubicBezTo>
                  <a:cubicBezTo>
                    <a:pt x="6058" y="6431"/>
                    <a:pt x="5629" y="6447"/>
                    <a:pt x="5199" y="6447"/>
                  </a:cubicBezTo>
                  <a:cubicBezTo>
                    <a:pt x="4836" y="6447"/>
                    <a:pt x="4386" y="6327"/>
                    <a:pt x="4473" y="5868"/>
                  </a:cubicBezTo>
                  <a:cubicBezTo>
                    <a:pt x="4550" y="5441"/>
                    <a:pt x="4942" y="5089"/>
                    <a:pt x="5242" y="4802"/>
                  </a:cubicBezTo>
                  <a:cubicBezTo>
                    <a:pt x="5925" y="4153"/>
                    <a:pt x="6900" y="3730"/>
                    <a:pt x="7816" y="3573"/>
                  </a:cubicBezTo>
                  <a:cubicBezTo>
                    <a:pt x="8053" y="3533"/>
                    <a:pt x="8304" y="3509"/>
                    <a:pt x="8557" y="3509"/>
                  </a:cubicBezTo>
                  <a:close/>
                  <a:moveTo>
                    <a:pt x="7678" y="2816"/>
                  </a:moveTo>
                  <a:cubicBezTo>
                    <a:pt x="7908" y="2816"/>
                    <a:pt x="8139" y="2833"/>
                    <a:pt x="8369" y="2867"/>
                  </a:cubicBezTo>
                  <a:cubicBezTo>
                    <a:pt x="8832" y="2937"/>
                    <a:pt x="9278" y="3063"/>
                    <a:pt x="9691" y="3277"/>
                  </a:cubicBezTo>
                  <a:cubicBezTo>
                    <a:pt x="9891" y="3380"/>
                    <a:pt x="10111" y="3486"/>
                    <a:pt x="10277" y="3640"/>
                  </a:cubicBezTo>
                  <a:cubicBezTo>
                    <a:pt x="10360" y="3716"/>
                    <a:pt x="10604" y="3970"/>
                    <a:pt x="10570" y="4090"/>
                  </a:cubicBezTo>
                  <a:cubicBezTo>
                    <a:pt x="10444" y="4030"/>
                    <a:pt x="10337" y="3879"/>
                    <a:pt x="10217" y="3799"/>
                  </a:cubicBezTo>
                  <a:cubicBezTo>
                    <a:pt x="10080" y="3706"/>
                    <a:pt x="9934" y="3633"/>
                    <a:pt x="9781" y="3570"/>
                  </a:cubicBezTo>
                  <a:cubicBezTo>
                    <a:pt x="9465" y="3443"/>
                    <a:pt x="9125" y="3360"/>
                    <a:pt x="8782" y="3337"/>
                  </a:cubicBezTo>
                  <a:cubicBezTo>
                    <a:pt x="8704" y="3332"/>
                    <a:pt x="8625" y="3330"/>
                    <a:pt x="8547" y="3330"/>
                  </a:cubicBezTo>
                  <a:cubicBezTo>
                    <a:pt x="7874" y="3330"/>
                    <a:pt x="7172" y="3492"/>
                    <a:pt x="6568" y="3766"/>
                  </a:cubicBezTo>
                  <a:cubicBezTo>
                    <a:pt x="5949" y="4050"/>
                    <a:pt x="5316" y="4442"/>
                    <a:pt x="4853" y="4949"/>
                  </a:cubicBezTo>
                  <a:cubicBezTo>
                    <a:pt x="4633" y="5188"/>
                    <a:pt x="4406" y="5435"/>
                    <a:pt x="4323" y="5761"/>
                  </a:cubicBezTo>
                  <a:cubicBezTo>
                    <a:pt x="4286" y="5897"/>
                    <a:pt x="4270" y="6034"/>
                    <a:pt x="4323" y="6171"/>
                  </a:cubicBezTo>
                  <a:cubicBezTo>
                    <a:pt x="4353" y="6257"/>
                    <a:pt x="4540" y="6410"/>
                    <a:pt x="4513" y="6480"/>
                  </a:cubicBezTo>
                  <a:cubicBezTo>
                    <a:pt x="4478" y="6479"/>
                    <a:pt x="4441" y="6478"/>
                    <a:pt x="4403" y="6478"/>
                  </a:cubicBezTo>
                  <a:cubicBezTo>
                    <a:pt x="4356" y="6478"/>
                    <a:pt x="4307" y="6479"/>
                    <a:pt x="4258" y="6479"/>
                  </a:cubicBezTo>
                  <a:cubicBezTo>
                    <a:pt x="3937" y="6479"/>
                    <a:pt x="3589" y="6456"/>
                    <a:pt x="3464" y="6117"/>
                  </a:cubicBezTo>
                  <a:cubicBezTo>
                    <a:pt x="3324" y="5741"/>
                    <a:pt x="3554" y="5292"/>
                    <a:pt x="3757" y="4978"/>
                  </a:cubicBezTo>
                  <a:cubicBezTo>
                    <a:pt x="4210" y="4276"/>
                    <a:pt x="4962" y="3656"/>
                    <a:pt x="5702" y="3280"/>
                  </a:cubicBezTo>
                  <a:cubicBezTo>
                    <a:pt x="6320" y="2966"/>
                    <a:pt x="6995" y="2816"/>
                    <a:pt x="7678" y="2816"/>
                  </a:cubicBezTo>
                  <a:close/>
                  <a:moveTo>
                    <a:pt x="10688" y="4342"/>
                  </a:moveTo>
                  <a:cubicBezTo>
                    <a:pt x="11252" y="4342"/>
                    <a:pt x="11825" y="4465"/>
                    <a:pt x="12335" y="4685"/>
                  </a:cubicBezTo>
                  <a:cubicBezTo>
                    <a:pt x="12330" y="4704"/>
                    <a:pt x="12276" y="4710"/>
                    <a:pt x="12198" y="4710"/>
                  </a:cubicBezTo>
                  <a:cubicBezTo>
                    <a:pt x="12003" y="4710"/>
                    <a:pt x="11661" y="4669"/>
                    <a:pt x="11567" y="4669"/>
                  </a:cubicBezTo>
                  <a:cubicBezTo>
                    <a:pt x="11564" y="4669"/>
                    <a:pt x="11561" y="4669"/>
                    <a:pt x="11559" y="4669"/>
                  </a:cubicBezTo>
                  <a:cubicBezTo>
                    <a:pt x="11276" y="4682"/>
                    <a:pt x="10996" y="4745"/>
                    <a:pt x="10727" y="4832"/>
                  </a:cubicBezTo>
                  <a:cubicBezTo>
                    <a:pt x="10220" y="4998"/>
                    <a:pt x="9788" y="5308"/>
                    <a:pt x="9405" y="5671"/>
                  </a:cubicBezTo>
                  <a:cubicBezTo>
                    <a:pt x="9009" y="6040"/>
                    <a:pt x="8649" y="6467"/>
                    <a:pt x="8442" y="6976"/>
                  </a:cubicBezTo>
                  <a:cubicBezTo>
                    <a:pt x="8346" y="7213"/>
                    <a:pt x="8253" y="7459"/>
                    <a:pt x="8253" y="7719"/>
                  </a:cubicBezTo>
                  <a:cubicBezTo>
                    <a:pt x="8253" y="7822"/>
                    <a:pt x="8262" y="7912"/>
                    <a:pt x="8306" y="8009"/>
                  </a:cubicBezTo>
                  <a:cubicBezTo>
                    <a:pt x="8336" y="8066"/>
                    <a:pt x="8466" y="8189"/>
                    <a:pt x="8446" y="8245"/>
                  </a:cubicBezTo>
                  <a:cubicBezTo>
                    <a:pt x="8096" y="8221"/>
                    <a:pt x="7617" y="8285"/>
                    <a:pt x="7314" y="8078"/>
                  </a:cubicBezTo>
                  <a:cubicBezTo>
                    <a:pt x="7054" y="7902"/>
                    <a:pt x="6988" y="7576"/>
                    <a:pt x="7008" y="7279"/>
                  </a:cubicBezTo>
                  <a:cubicBezTo>
                    <a:pt x="7063" y="6530"/>
                    <a:pt x="7687" y="5914"/>
                    <a:pt x="8199" y="5431"/>
                  </a:cubicBezTo>
                  <a:cubicBezTo>
                    <a:pt x="8739" y="4918"/>
                    <a:pt x="9332" y="4519"/>
                    <a:pt x="10077" y="4392"/>
                  </a:cubicBezTo>
                  <a:cubicBezTo>
                    <a:pt x="10277" y="4359"/>
                    <a:pt x="10482" y="4342"/>
                    <a:pt x="10688" y="4342"/>
                  </a:cubicBezTo>
                  <a:close/>
                  <a:moveTo>
                    <a:pt x="11715" y="4847"/>
                  </a:moveTo>
                  <a:cubicBezTo>
                    <a:pt x="11872" y="4847"/>
                    <a:pt x="12030" y="4856"/>
                    <a:pt x="12189" y="4872"/>
                  </a:cubicBezTo>
                  <a:cubicBezTo>
                    <a:pt x="13151" y="4969"/>
                    <a:pt x="14104" y="5841"/>
                    <a:pt x="14366" y="6756"/>
                  </a:cubicBezTo>
                  <a:cubicBezTo>
                    <a:pt x="14496" y="7199"/>
                    <a:pt x="14526" y="7809"/>
                    <a:pt x="14076" y="8086"/>
                  </a:cubicBezTo>
                  <a:cubicBezTo>
                    <a:pt x="13707" y="8311"/>
                    <a:pt x="13137" y="8412"/>
                    <a:pt x="12697" y="8412"/>
                  </a:cubicBezTo>
                  <a:cubicBezTo>
                    <a:pt x="12677" y="8412"/>
                    <a:pt x="12657" y="8412"/>
                    <a:pt x="12638" y="8412"/>
                  </a:cubicBezTo>
                  <a:cubicBezTo>
                    <a:pt x="12523" y="8413"/>
                    <a:pt x="12407" y="8414"/>
                    <a:pt x="12292" y="8414"/>
                  </a:cubicBezTo>
                  <a:cubicBezTo>
                    <a:pt x="11745" y="8414"/>
                    <a:pt x="11197" y="8397"/>
                    <a:pt x="10650" y="8375"/>
                  </a:cubicBezTo>
                  <a:cubicBezTo>
                    <a:pt x="10080" y="8348"/>
                    <a:pt x="9388" y="8412"/>
                    <a:pt x="8849" y="8215"/>
                  </a:cubicBezTo>
                  <a:cubicBezTo>
                    <a:pt x="8612" y="8125"/>
                    <a:pt x="8422" y="8006"/>
                    <a:pt x="8422" y="7735"/>
                  </a:cubicBezTo>
                  <a:cubicBezTo>
                    <a:pt x="8422" y="7509"/>
                    <a:pt x="8499" y="7279"/>
                    <a:pt x="8582" y="7076"/>
                  </a:cubicBezTo>
                  <a:cubicBezTo>
                    <a:pt x="8766" y="6633"/>
                    <a:pt x="9052" y="6247"/>
                    <a:pt x="9392" y="5914"/>
                  </a:cubicBezTo>
                  <a:cubicBezTo>
                    <a:pt x="9745" y="5568"/>
                    <a:pt x="10154" y="5238"/>
                    <a:pt x="10613" y="5049"/>
                  </a:cubicBezTo>
                  <a:cubicBezTo>
                    <a:pt x="10968" y="4900"/>
                    <a:pt x="11339" y="4847"/>
                    <a:pt x="11715" y="4847"/>
                  </a:cubicBezTo>
                  <a:close/>
                  <a:moveTo>
                    <a:pt x="5009" y="1"/>
                  </a:moveTo>
                  <a:cubicBezTo>
                    <a:pt x="4942" y="1"/>
                    <a:pt x="4876" y="2"/>
                    <a:pt x="4810" y="3"/>
                  </a:cubicBezTo>
                  <a:cubicBezTo>
                    <a:pt x="4253" y="17"/>
                    <a:pt x="3724" y="66"/>
                    <a:pt x="3195" y="257"/>
                  </a:cubicBezTo>
                  <a:cubicBezTo>
                    <a:pt x="2299" y="576"/>
                    <a:pt x="1343" y="1188"/>
                    <a:pt x="787" y="1978"/>
                  </a:cubicBezTo>
                  <a:cubicBezTo>
                    <a:pt x="540" y="2327"/>
                    <a:pt x="370" y="2724"/>
                    <a:pt x="261" y="3137"/>
                  </a:cubicBezTo>
                  <a:cubicBezTo>
                    <a:pt x="141" y="3586"/>
                    <a:pt x="1" y="4205"/>
                    <a:pt x="494" y="4465"/>
                  </a:cubicBezTo>
                  <a:cubicBezTo>
                    <a:pt x="769" y="4610"/>
                    <a:pt x="1096" y="4643"/>
                    <a:pt x="1423" y="4643"/>
                  </a:cubicBezTo>
                  <a:cubicBezTo>
                    <a:pt x="1646" y="4643"/>
                    <a:pt x="1870" y="4627"/>
                    <a:pt x="2076" y="4622"/>
                  </a:cubicBezTo>
                  <a:cubicBezTo>
                    <a:pt x="2655" y="4612"/>
                    <a:pt x="3235" y="4595"/>
                    <a:pt x="3814" y="4595"/>
                  </a:cubicBezTo>
                  <a:cubicBezTo>
                    <a:pt x="3557" y="4972"/>
                    <a:pt x="3261" y="5375"/>
                    <a:pt x="3255" y="5854"/>
                  </a:cubicBezTo>
                  <a:cubicBezTo>
                    <a:pt x="3251" y="6220"/>
                    <a:pt x="3461" y="6537"/>
                    <a:pt x="3834" y="6607"/>
                  </a:cubicBezTo>
                  <a:cubicBezTo>
                    <a:pt x="3942" y="6626"/>
                    <a:pt x="4054" y="6632"/>
                    <a:pt x="4168" y="6632"/>
                  </a:cubicBezTo>
                  <a:cubicBezTo>
                    <a:pt x="4313" y="6632"/>
                    <a:pt x="4460" y="6623"/>
                    <a:pt x="4602" y="6623"/>
                  </a:cubicBezTo>
                  <a:cubicBezTo>
                    <a:pt x="4615" y="6623"/>
                    <a:pt x="4627" y="6623"/>
                    <a:pt x="4640" y="6623"/>
                  </a:cubicBezTo>
                  <a:cubicBezTo>
                    <a:pt x="4761" y="6625"/>
                    <a:pt x="4883" y="6626"/>
                    <a:pt x="5006" y="6626"/>
                  </a:cubicBezTo>
                  <a:cubicBezTo>
                    <a:pt x="5129" y="6626"/>
                    <a:pt x="5252" y="6625"/>
                    <a:pt x="5376" y="6623"/>
                  </a:cubicBezTo>
                  <a:cubicBezTo>
                    <a:pt x="5929" y="6613"/>
                    <a:pt x="6484" y="6590"/>
                    <a:pt x="7037" y="6590"/>
                  </a:cubicBezTo>
                  <a:cubicBezTo>
                    <a:pt x="6891" y="6987"/>
                    <a:pt x="6748" y="7413"/>
                    <a:pt x="6917" y="7829"/>
                  </a:cubicBezTo>
                  <a:cubicBezTo>
                    <a:pt x="7047" y="8138"/>
                    <a:pt x="7327" y="8315"/>
                    <a:pt x="7653" y="8348"/>
                  </a:cubicBezTo>
                  <a:cubicBezTo>
                    <a:pt x="8122" y="8398"/>
                    <a:pt x="8586" y="8385"/>
                    <a:pt x="9055" y="8448"/>
                  </a:cubicBezTo>
                  <a:cubicBezTo>
                    <a:pt x="9505" y="8508"/>
                    <a:pt x="9961" y="8511"/>
                    <a:pt x="10410" y="8535"/>
                  </a:cubicBezTo>
                  <a:cubicBezTo>
                    <a:pt x="10948" y="8563"/>
                    <a:pt x="11506" y="8606"/>
                    <a:pt x="12059" y="8606"/>
                  </a:cubicBezTo>
                  <a:cubicBezTo>
                    <a:pt x="12479" y="8606"/>
                    <a:pt x="12896" y="8581"/>
                    <a:pt x="13301" y="8508"/>
                  </a:cubicBezTo>
                  <a:cubicBezTo>
                    <a:pt x="13694" y="8438"/>
                    <a:pt x="14207" y="8335"/>
                    <a:pt x="14440" y="7972"/>
                  </a:cubicBezTo>
                  <a:cubicBezTo>
                    <a:pt x="14656" y="7626"/>
                    <a:pt x="14663" y="7222"/>
                    <a:pt x="14566" y="6840"/>
                  </a:cubicBezTo>
                  <a:cubicBezTo>
                    <a:pt x="14380" y="6080"/>
                    <a:pt x="13910" y="5598"/>
                    <a:pt x="13321" y="5124"/>
                  </a:cubicBezTo>
                  <a:cubicBezTo>
                    <a:pt x="13787" y="5061"/>
                    <a:pt x="14256" y="5001"/>
                    <a:pt x="14726" y="4935"/>
                  </a:cubicBezTo>
                  <a:cubicBezTo>
                    <a:pt x="15175" y="4872"/>
                    <a:pt x="15429" y="4735"/>
                    <a:pt x="15392" y="4236"/>
                  </a:cubicBezTo>
                  <a:cubicBezTo>
                    <a:pt x="15275" y="2707"/>
                    <a:pt x="13577" y="1618"/>
                    <a:pt x="12242" y="1259"/>
                  </a:cubicBezTo>
                  <a:cubicBezTo>
                    <a:pt x="11900" y="1168"/>
                    <a:pt x="11529" y="1120"/>
                    <a:pt x="11158" y="1120"/>
                  </a:cubicBezTo>
                  <a:cubicBezTo>
                    <a:pt x="10740" y="1120"/>
                    <a:pt x="10323" y="1180"/>
                    <a:pt x="9945" y="1305"/>
                  </a:cubicBezTo>
                  <a:cubicBezTo>
                    <a:pt x="9611" y="1412"/>
                    <a:pt x="9261" y="1598"/>
                    <a:pt x="8982" y="1808"/>
                  </a:cubicBezTo>
                  <a:cubicBezTo>
                    <a:pt x="8702" y="2012"/>
                    <a:pt x="8522" y="2275"/>
                    <a:pt x="8313" y="2541"/>
                  </a:cubicBezTo>
                  <a:cubicBezTo>
                    <a:pt x="8133" y="1385"/>
                    <a:pt x="7437" y="639"/>
                    <a:pt x="6361" y="220"/>
                  </a:cubicBezTo>
                  <a:cubicBezTo>
                    <a:pt x="5924" y="48"/>
                    <a:pt x="5471" y="1"/>
                    <a:pt x="5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02;p67">
              <a:extLst>
                <a:ext uri="{FF2B5EF4-FFF2-40B4-BE49-F238E27FC236}">
                  <a16:creationId xmlns:a16="http://schemas.microsoft.com/office/drawing/2014/main" id="{166D4A1C-0AD9-75C6-BD0D-CFA60C7E20A7}"/>
                </a:ext>
              </a:extLst>
            </p:cNvPr>
            <p:cNvSpPr/>
            <p:nvPr/>
          </p:nvSpPr>
          <p:spPr>
            <a:xfrm>
              <a:off x="-3516082" y="1838560"/>
              <a:ext cx="489970" cy="355103"/>
            </a:xfrm>
            <a:custGeom>
              <a:avLst/>
              <a:gdLst/>
              <a:ahLst/>
              <a:cxnLst/>
              <a:rect l="l" t="t" r="r" b="b"/>
              <a:pathLst>
                <a:path w="3128" h="2267" extrusionOk="0">
                  <a:moveTo>
                    <a:pt x="1713" y="737"/>
                  </a:moveTo>
                  <a:cubicBezTo>
                    <a:pt x="1792" y="737"/>
                    <a:pt x="1874" y="822"/>
                    <a:pt x="1905" y="851"/>
                  </a:cubicBezTo>
                  <a:cubicBezTo>
                    <a:pt x="2045" y="974"/>
                    <a:pt x="2039" y="965"/>
                    <a:pt x="1916" y="1104"/>
                  </a:cubicBezTo>
                  <a:cubicBezTo>
                    <a:pt x="1839" y="1191"/>
                    <a:pt x="1762" y="1281"/>
                    <a:pt x="1685" y="1371"/>
                  </a:cubicBezTo>
                  <a:cubicBezTo>
                    <a:pt x="1582" y="1254"/>
                    <a:pt x="1479" y="1137"/>
                    <a:pt x="1379" y="1021"/>
                  </a:cubicBezTo>
                  <a:cubicBezTo>
                    <a:pt x="1459" y="945"/>
                    <a:pt x="1556" y="808"/>
                    <a:pt x="1653" y="758"/>
                  </a:cubicBezTo>
                  <a:cubicBezTo>
                    <a:pt x="1672" y="743"/>
                    <a:pt x="1693" y="737"/>
                    <a:pt x="1713" y="737"/>
                  </a:cubicBezTo>
                  <a:close/>
                  <a:moveTo>
                    <a:pt x="2981" y="0"/>
                  </a:moveTo>
                  <a:cubicBezTo>
                    <a:pt x="2810" y="0"/>
                    <a:pt x="2347" y="676"/>
                    <a:pt x="2245" y="742"/>
                  </a:cubicBezTo>
                  <a:cubicBezTo>
                    <a:pt x="2181" y="782"/>
                    <a:pt x="2184" y="811"/>
                    <a:pt x="2169" y="811"/>
                  </a:cubicBezTo>
                  <a:cubicBezTo>
                    <a:pt x="2158" y="811"/>
                    <a:pt x="2139" y="796"/>
                    <a:pt x="2079" y="758"/>
                  </a:cubicBezTo>
                  <a:cubicBezTo>
                    <a:pt x="2059" y="748"/>
                    <a:pt x="1862" y="582"/>
                    <a:pt x="1859" y="558"/>
                  </a:cubicBezTo>
                  <a:cubicBezTo>
                    <a:pt x="1852" y="495"/>
                    <a:pt x="2109" y="292"/>
                    <a:pt x="2132" y="202"/>
                  </a:cubicBezTo>
                  <a:lnTo>
                    <a:pt x="2132" y="202"/>
                  </a:lnTo>
                  <a:cubicBezTo>
                    <a:pt x="1952" y="209"/>
                    <a:pt x="1896" y="398"/>
                    <a:pt x="1749" y="422"/>
                  </a:cubicBezTo>
                  <a:cubicBezTo>
                    <a:pt x="1744" y="423"/>
                    <a:pt x="1739" y="423"/>
                    <a:pt x="1734" y="423"/>
                  </a:cubicBezTo>
                  <a:cubicBezTo>
                    <a:pt x="1628" y="423"/>
                    <a:pt x="1540" y="267"/>
                    <a:pt x="1419" y="242"/>
                  </a:cubicBezTo>
                  <a:lnTo>
                    <a:pt x="1419" y="242"/>
                  </a:lnTo>
                  <a:cubicBezTo>
                    <a:pt x="1419" y="308"/>
                    <a:pt x="1439" y="338"/>
                    <a:pt x="1473" y="395"/>
                  </a:cubicBezTo>
                  <a:cubicBezTo>
                    <a:pt x="1490" y="425"/>
                    <a:pt x="1602" y="525"/>
                    <a:pt x="1599" y="558"/>
                  </a:cubicBezTo>
                  <a:cubicBezTo>
                    <a:pt x="1596" y="588"/>
                    <a:pt x="1433" y="722"/>
                    <a:pt x="1410" y="745"/>
                  </a:cubicBezTo>
                  <a:cubicBezTo>
                    <a:pt x="1386" y="765"/>
                    <a:pt x="1246" y="928"/>
                    <a:pt x="1216" y="931"/>
                  </a:cubicBezTo>
                  <a:cubicBezTo>
                    <a:pt x="1216" y="931"/>
                    <a:pt x="1216" y="931"/>
                    <a:pt x="1215" y="931"/>
                  </a:cubicBezTo>
                  <a:cubicBezTo>
                    <a:pt x="1190" y="931"/>
                    <a:pt x="1050" y="788"/>
                    <a:pt x="1026" y="771"/>
                  </a:cubicBezTo>
                  <a:cubicBezTo>
                    <a:pt x="985" y="740"/>
                    <a:pt x="904" y="678"/>
                    <a:pt x="858" y="678"/>
                  </a:cubicBezTo>
                  <a:cubicBezTo>
                    <a:pt x="831" y="678"/>
                    <a:pt x="816" y="700"/>
                    <a:pt x="830" y="765"/>
                  </a:cubicBezTo>
                  <a:cubicBezTo>
                    <a:pt x="853" y="888"/>
                    <a:pt x="1096" y="954"/>
                    <a:pt x="1066" y="1068"/>
                  </a:cubicBezTo>
                  <a:cubicBezTo>
                    <a:pt x="1036" y="1188"/>
                    <a:pt x="800" y="1344"/>
                    <a:pt x="717" y="1434"/>
                  </a:cubicBezTo>
                  <a:cubicBezTo>
                    <a:pt x="614" y="1541"/>
                    <a:pt x="1" y="2123"/>
                    <a:pt x="104" y="2267"/>
                  </a:cubicBezTo>
                  <a:cubicBezTo>
                    <a:pt x="324" y="2170"/>
                    <a:pt x="507" y="1900"/>
                    <a:pt x="666" y="1733"/>
                  </a:cubicBezTo>
                  <a:cubicBezTo>
                    <a:pt x="760" y="1637"/>
                    <a:pt x="853" y="1541"/>
                    <a:pt x="943" y="1444"/>
                  </a:cubicBezTo>
                  <a:cubicBezTo>
                    <a:pt x="996" y="1391"/>
                    <a:pt x="1120" y="1208"/>
                    <a:pt x="1193" y="1191"/>
                  </a:cubicBezTo>
                  <a:cubicBezTo>
                    <a:pt x="1194" y="1191"/>
                    <a:pt x="1196" y="1190"/>
                    <a:pt x="1198" y="1190"/>
                  </a:cubicBezTo>
                  <a:cubicBezTo>
                    <a:pt x="1260" y="1190"/>
                    <a:pt x="1447" y="1369"/>
                    <a:pt x="1496" y="1444"/>
                  </a:cubicBezTo>
                  <a:cubicBezTo>
                    <a:pt x="1556" y="1534"/>
                    <a:pt x="1456" y="1664"/>
                    <a:pt x="1430" y="1697"/>
                  </a:cubicBezTo>
                  <a:cubicBezTo>
                    <a:pt x="1356" y="1793"/>
                    <a:pt x="1033" y="2093"/>
                    <a:pt x="1133" y="2220"/>
                  </a:cubicBezTo>
                  <a:cubicBezTo>
                    <a:pt x="1303" y="2136"/>
                    <a:pt x="1396" y="1993"/>
                    <a:pt x="1516" y="1847"/>
                  </a:cubicBezTo>
                  <a:cubicBezTo>
                    <a:pt x="1542" y="1821"/>
                    <a:pt x="1649" y="1644"/>
                    <a:pt x="1689" y="1641"/>
                  </a:cubicBezTo>
                  <a:cubicBezTo>
                    <a:pt x="1690" y="1641"/>
                    <a:pt x="1691" y="1641"/>
                    <a:pt x="1693" y="1641"/>
                  </a:cubicBezTo>
                  <a:cubicBezTo>
                    <a:pt x="1748" y="1641"/>
                    <a:pt x="1903" y="1814"/>
                    <a:pt x="1945" y="1850"/>
                  </a:cubicBezTo>
                  <a:cubicBezTo>
                    <a:pt x="2042" y="1933"/>
                    <a:pt x="2258" y="2193"/>
                    <a:pt x="2392" y="2216"/>
                  </a:cubicBezTo>
                  <a:cubicBezTo>
                    <a:pt x="2407" y="2219"/>
                    <a:pt x="2420" y="2220"/>
                    <a:pt x="2431" y="2220"/>
                  </a:cubicBezTo>
                  <a:cubicBezTo>
                    <a:pt x="2604" y="2220"/>
                    <a:pt x="2256" y="1908"/>
                    <a:pt x="2218" y="1873"/>
                  </a:cubicBezTo>
                  <a:cubicBezTo>
                    <a:pt x="2129" y="1793"/>
                    <a:pt x="2039" y="1713"/>
                    <a:pt x="1949" y="1630"/>
                  </a:cubicBezTo>
                  <a:cubicBezTo>
                    <a:pt x="1839" y="1530"/>
                    <a:pt x="1805" y="1547"/>
                    <a:pt x="1862" y="1427"/>
                  </a:cubicBezTo>
                  <a:cubicBezTo>
                    <a:pt x="1896" y="1354"/>
                    <a:pt x="1982" y="1287"/>
                    <a:pt x="2035" y="1224"/>
                  </a:cubicBezTo>
                  <a:cubicBezTo>
                    <a:pt x="2100" y="1154"/>
                    <a:pt x="2117" y="1127"/>
                    <a:pt x="2140" y="1127"/>
                  </a:cubicBezTo>
                  <a:cubicBezTo>
                    <a:pt x="2160" y="1127"/>
                    <a:pt x="2184" y="1147"/>
                    <a:pt x="2245" y="1177"/>
                  </a:cubicBezTo>
                  <a:cubicBezTo>
                    <a:pt x="2415" y="1268"/>
                    <a:pt x="2575" y="1484"/>
                    <a:pt x="2721" y="1614"/>
                  </a:cubicBezTo>
                  <a:cubicBezTo>
                    <a:pt x="2759" y="1649"/>
                    <a:pt x="2887" y="1773"/>
                    <a:pt x="2955" y="1773"/>
                  </a:cubicBezTo>
                  <a:cubicBezTo>
                    <a:pt x="2985" y="1773"/>
                    <a:pt x="3003" y="1750"/>
                    <a:pt x="2998" y="1687"/>
                  </a:cubicBezTo>
                  <a:cubicBezTo>
                    <a:pt x="2988" y="1561"/>
                    <a:pt x="2728" y="1391"/>
                    <a:pt x="2638" y="1311"/>
                  </a:cubicBezTo>
                  <a:cubicBezTo>
                    <a:pt x="2568" y="1244"/>
                    <a:pt x="2495" y="1177"/>
                    <a:pt x="2421" y="1111"/>
                  </a:cubicBezTo>
                  <a:cubicBezTo>
                    <a:pt x="2322" y="1014"/>
                    <a:pt x="2275" y="1014"/>
                    <a:pt x="2329" y="905"/>
                  </a:cubicBezTo>
                  <a:cubicBezTo>
                    <a:pt x="2378" y="791"/>
                    <a:pt x="3128" y="109"/>
                    <a:pt x="3014" y="12"/>
                  </a:cubicBezTo>
                  <a:cubicBezTo>
                    <a:pt x="3005" y="4"/>
                    <a:pt x="2994" y="0"/>
                    <a:pt x="2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03;p67">
              <a:extLst>
                <a:ext uri="{FF2B5EF4-FFF2-40B4-BE49-F238E27FC236}">
                  <a16:creationId xmlns:a16="http://schemas.microsoft.com/office/drawing/2014/main" id="{3A39E171-04F7-E833-CA8F-521269046CD8}"/>
                </a:ext>
              </a:extLst>
            </p:cNvPr>
            <p:cNvSpPr/>
            <p:nvPr/>
          </p:nvSpPr>
          <p:spPr>
            <a:xfrm>
              <a:off x="-4694273" y="1230671"/>
              <a:ext cx="623897" cy="387684"/>
            </a:xfrm>
            <a:custGeom>
              <a:avLst/>
              <a:gdLst/>
              <a:ahLst/>
              <a:cxnLst/>
              <a:rect l="l" t="t" r="r" b="b"/>
              <a:pathLst>
                <a:path w="3983" h="2475" extrusionOk="0">
                  <a:moveTo>
                    <a:pt x="2186" y="697"/>
                  </a:moveTo>
                  <a:cubicBezTo>
                    <a:pt x="2374" y="697"/>
                    <a:pt x="2636" y="807"/>
                    <a:pt x="2784" y="842"/>
                  </a:cubicBezTo>
                  <a:cubicBezTo>
                    <a:pt x="2601" y="996"/>
                    <a:pt x="2391" y="1246"/>
                    <a:pt x="2178" y="1342"/>
                  </a:cubicBezTo>
                  <a:cubicBezTo>
                    <a:pt x="2148" y="1356"/>
                    <a:pt x="2113" y="1362"/>
                    <a:pt x="2076" y="1362"/>
                  </a:cubicBezTo>
                  <a:cubicBezTo>
                    <a:pt x="1906" y="1362"/>
                    <a:pt x="1681" y="1235"/>
                    <a:pt x="1539" y="1186"/>
                  </a:cubicBezTo>
                  <a:cubicBezTo>
                    <a:pt x="1665" y="1046"/>
                    <a:pt x="1899" y="776"/>
                    <a:pt x="2079" y="713"/>
                  </a:cubicBezTo>
                  <a:cubicBezTo>
                    <a:pt x="2110" y="701"/>
                    <a:pt x="2146" y="697"/>
                    <a:pt x="2186" y="697"/>
                  </a:cubicBezTo>
                  <a:close/>
                  <a:moveTo>
                    <a:pt x="2757" y="1"/>
                  </a:moveTo>
                  <a:cubicBezTo>
                    <a:pt x="2629" y="1"/>
                    <a:pt x="2302" y="297"/>
                    <a:pt x="2254" y="337"/>
                  </a:cubicBezTo>
                  <a:cubicBezTo>
                    <a:pt x="2144" y="431"/>
                    <a:pt x="2100" y="483"/>
                    <a:pt x="1993" y="483"/>
                  </a:cubicBezTo>
                  <a:cubicBezTo>
                    <a:pt x="1972" y="483"/>
                    <a:pt x="1947" y="481"/>
                    <a:pt x="1919" y="476"/>
                  </a:cubicBezTo>
                  <a:cubicBezTo>
                    <a:pt x="1832" y="462"/>
                    <a:pt x="1584" y="372"/>
                    <a:pt x="1417" y="372"/>
                  </a:cubicBezTo>
                  <a:cubicBezTo>
                    <a:pt x="1345" y="372"/>
                    <a:pt x="1288" y="389"/>
                    <a:pt x="1266" y="436"/>
                  </a:cubicBezTo>
                  <a:cubicBezTo>
                    <a:pt x="1455" y="553"/>
                    <a:pt x="1692" y="556"/>
                    <a:pt x="1888" y="656"/>
                  </a:cubicBezTo>
                  <a:cubicBezTo>
                    <a:pt x="1735" y="783"/>
                    <a:pt x="1572" y="962"/>
                    <a:pt x="1399" y="1062"/>
                  </a:cubicBezTo>
                  <a:cubicBezTo>
                    <a:pt x="1345" y="1095"/>
                    <a:pt x="1290" y="1107"/>
                    <a:pt x="1236" y="1107"/>
                  </a:cubicBezTo>
                  <a:cubicBezTo>
                    <a:pt x="1123" y="1107"/>
                    <a:pt x="1008" y="1055"/>
                    <a:pt x="889" y="1026"/>
                  </a:cubicBezTo>
                  <a:cubicBezTo>
                    <a:pt x="847" y="1016"/>
                    <a:pt x="775" y="1007"/>
                    <a:pt x="715" y="1007"/>
                  </a:cubicBezTo>
                  <a:cubicBezTo>
                    <a:pt x="614" y="1007"/>
                    <a:pt x="549" y="1032"/>
                    <a:pt x="720" y="1116"/>
                  </a:cubicBezTo>
                  <a:cubicBezTo>
                    <a:pt x="846" y="1179"/>
                    <a:pt x="1006" y="1216"/>
                    <a:pt x="1140" y="1269"/>
                  </a:cubicBezTo>
                  <a:cubicBezTo>
                    <a:pt x="746" y="1622"/>
                    <a:pt x="344" y="1969"/>
                    <a:pt x="1" y="2371"/>
                  </a:cubicBezTo>
                  <a:cubicBezTo>
                    <a:pt x="20" y="2383"/>
                    <a:pt x="40" y="2389"/>
                    <a:pt x="62" y="2389"/>
                  </a:cubicBezTo>
                  <a:cubicBezTo>
                    <a:pt x="202" y="2389"/>
                    <a:pt x="383" y="2166"/>
                    <a:pt x="467" y="2092"/>
                  </a:cubicBezTo>
                  <a:cubicBezTo>
                    <a:pt x="636" y="1941"/>
                    <a:pt x="809" y="1792"/>
                    <a:pt x="980" y="1638"/>
                  </a:cubicBezTo>
                  <a:cubicBezTo>
                    <a:pt x="1105" y="1530"/>
                    <a:pt x="1240" y="1336"/>
                    <a:pt x="1415" y="1336"/>
                  </a:cubicBezTo>
                  <a:cubicBezTo>
                    <a:pt x="1416" y="1336"/>
                    <a:pt x="1418" y="1336"/>
                    <a:pt x="1419" y="1336"/>
                  </a:cubicBezTo>
                  <a:cubicBezTo>
                    <a:pt x="1585" y="1336"/>
                    <a:pt x="1828" y="1469"/>
                    <a:pt x="1985" y="1519"/>
                  </a:cubicBezTo>
                  <a:cubicBezTo>
                    <a:pt x="1812" y="1675"/>
                    <a:pt x="1642" y="1832"/>
                    <a:pt x="1472" y="1989"/>
                  </a:cubicBezTo>
                  <a:cubicBezTo>
                    <a:pt x="1319" y="2128"/>
                    <a:pt x="1096" y="2268"/>
                    <a:pt x="1049" y="2474"/>
                  </a:cubicBezTo>
                  <a:cubicBezTo>
                    <a:pt x="1269" y="2441"/>
                    <a:pt x="1489" y="2168"/>
                    <a:pt x="1649" y="2032"/>
                  </a:cubicBezTo>
                  <a:cubicBezTo>
                    <a:pt x="1803" y="1903"/>
                    <a:pt x="2035" y="1601"/>
                    <a:pt x="2245" y="1601"/>
                  </a:cubicBezTo>
                  <a:cubicBezTo>
                    <a:pt x="2248" y="1601"/>
                    <a:pt x="2251" y="1602"/>
                    <a:pt x="2254" y="1602"/>
                  </a:cubicBezTo>
                  <a:cubicBezTo>
                    <a:pt x="2316" y="1607"/>
                    <a:pt x="2644" y="1766"/>
                    <a:pt x="2807" y="1766"/>
                  </a:cubicBezTo>
                  <a:cubicBezTo>
                    <a:pt x="2856" y="1766"/>
                    <a:pt x="2890" y="1752"/>
                    <a:pt x="2898" y="1715"/>
                  </a:cubicBezTo>
                  <a:cubicBezTo>
                    <a:pt x="2924" y="1582"/>
                    <a:pt x="2418" y="1475"/>
                    <a:pt x="2325" y="1446"/>
                  </a:cubicBezTo>
                  <a:cubicBezTo>
                    <a:pt x="2434" y="1349"/>
                    <a:pt x="2548" y="1256"/>
                    <a:pt x="2661" y="1166"/>
                  </a:cubicBezTo>
                  <a:cubicBezTo>
                    <a:pt x="2751" y="1093"/>
                    <a:pt x="2854" y="959"/>
                    <a:pt x="2964" y="919"/>
                  </a:cubicBezTo>
                  <a:cubicBezTo>
                    <a:pt x="2994" y="909"/>
                    <a:pt x="3026" y="904"/>
                    <a:pt x="3058" y="904"/>
                  </a:cubicBezTo>
                  <a:cubicBezTo>
                    <a:pt x="3178" y="904"/>
                    <a:pt x="3310" y="963"/>
                    <a:pt x="3417" y="990"/>
                  </a:cubicBezTo>
                  <a:cubicBezTo>
                    <a:pt x="3577" y="1029"/>
                    <a:pt x="3740" y="1079"/>
                    <a:pt x="3903" y="1099"/>
                  </a:cubicBezTo>
                  <a:cubicBezTo>
                    <a:pt x="3966" y="873"/>
                    <a:pt x="3304" y="790"/>
                    <a:pt x="3173" y="736"/>
                  </a:cubicBezTo>
                  <a:cubicBezTo>
                    <a:pt x="3390" y="556"/>
                    <a:pt x="3617" y="383"/>
                    <a:pt x="3833" y="200"/>
                  </a:cubicBezTo>
                  <a:cubicBezTo>
                    <a:pt x="3982" y="73"/>
                    <a:pt x="3981" y="5"/>
                    <a:pt x="3909" y="5"/>
                  </a:cubicBezTo>
                  <a:cubicBezTo>
                    <a:pt x="3862" y="5"/>
                    <a:pt x="3782" y="36"/>
                    <a:pt x="3697" y="100"/>
                  </a:cubicBezTo>
                  <a:cubicBezTo>
                    <a:pt x="3573" y="190"/>
                    <a:pt x="3457" y="287"/>
                    <a:pt x="3341" y="383"/>
                  </a:cubicBezTo>
                  <a:cubicBezTo>
                    <a:pt x="3241" y="463"/>
                    <a:pt x="3098" y="633"/>
                    <a:pt x="2974" y="673"/>
                  </a:cubicBezTo>
                  <a:cubicBezTo>
                    <a:pt x="2939" y="685"/>
                    <a:pt x="2900" y="689"/>
                    <a:pt x="2859" y="689"/>
                  </a:cubicBezTo>
                  <a:cubicBezTo>
                    <a:pt x="2670" y="689"/>
                    <a:pt x="2424" y="590"/>
                    <a:pt x="2271" y="550"/>
                  </a:cubicBezTo>
                  <a:cubicBezTo>
                    <a:pt x="2328" y="493"/>
                    <a:pt x="2827" y="110"/>
                    <a:pt x="2804" y="34"/>
                  </a:cubicBezTo>
                  <a:cubicBezTo>
                    <a:pt x="2797" y="10"/>
                    <a:pt x="2780" y="1"/>
                    <a:pt x="2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04;p67">
              <a:extLst>
                <a:ext uri="{FF2B5EF4-FFF2-40B4-BE49-F238E27FC236}">
                  <a16:creationId xmlns:a16="http://schemas.microsoft.com/office/drawing/2014/main" id="{C5B35579-A832-8E8E-3205-2E73D7680455}"/>
                </a:ext>
              </a:extLst>
            </p:cNvPr>
            <p:cNvSpPr/>
            <p:nvPr/>
          </p:nvSpPr>
          <p:spPr>
            <a:xfrm>
              <a:off x="-3313713" y="1370543"/>
              <a:ext cx="522394" cy="296520"/>
            </a:xfrm>
            <a:custGeom>
              <a:avLst/>
              <a:gdLst/>
              <a:ahLst/>
              <a:cxnLst/>
              <a:rect l="l" t="t" r="r" b="b"/>
              <a:pathLst>
                <a:path w="3335" h="1893" extrusionOk="0">
                  <a:moveTo>
                    <a:pt x="1516" y="587"/>
                  </a:moveTo>
                  <a:cubicBezTo>
                    <a:pt x="1569" y="587"/>
                    <a:pt x="1606" y="628"/>
                    <a:pt x="1669" y="673"/>
                  </a:cubicBezTo>
                  <a:cubicBezTo>
                    <a:pt x="1702" y="696"/>
                    <a:pt x="1842" y="762"/>
                    <a:pt x="1865" y="805"/>
                  </a:cubicBezTo>
                  <a:cubicBezTo>
                    <a:pt x="1932" y="925"/>
                    <a:pt x="1606" y="1195"/>
                    <a:pt x="1489" y="1282"/>
                  </a:cubicBezTo>
                  <a:cubicBezTo>
                    <a:pt x="1346" y="1179"/>
                    <a:pt x="1200" y="1079"/>
                    <a:pt x="1057" y="976"/>
                  </a:cubicBezTo>
                  <a:cubicBezTo>
                    <a:pt x="1149" y="889"/>
                    <a:pt x="1346" y="636"/>
                    <a:pt x="1469" y="596"/>
                  </a:cubicBezTo>
                  <a:cubicBezTo>
                    <a:pt x="1486" y="590"/>
                    <a:pt x="1502" y="587"/>
                    <a:pt x="1516" y="587"/>
                  </a:cubicBezTo>
                  <a:close/>
                  <a:moveTo>
                    <a:pt x="2028" y="0"/>
                  </a:moveTo>
                  <a:cubicBezTo>
                    <a:pt x="1954" y="0"/>
                    <a:pt x="1905" y="55"/>
                    <a:pt x="1832" y="100"/>
                  </a:cubicBezTo>
                  <a:cubicBezTo>
                    <a:pt x="1763" y="146"/>
                    <a:pt x="1567" y="329"/>
                    <a:pt x="1482" y="329"/>
                  </a:cubicBezTo>
                  <a:cubicBezTo>
                    <a:pt x="1481" y="329"/>
                    <a:pt x="1480" y="329"/>
                    <a:pt x="1479" y="329"/>
                  </a:cubicBezTo>
                  <a:cubicBezTo>
                    <a:pt x="1351" y="329"/>
                    <a:pt x="1166" y="67"/>
                    <a:pt x="1015" y="67"/>
                  </a:cubicBezTo>
                  <a:cubicBezTo>
                    <a:pt x="986" y="67"/>
                    <a:pt x="959" y="77"/>
                    <a:pt x="933" y="100"/>
                  </a:cubicBezTo>
                  <a:cubicBezTo>
                    <a:pt x="1037" y="263"/>
                    <a:pt x="1223" y="343"/>
                    <a:pt x="1366" y="466"/>
                  </a:cubicBezTo>
                  <a:cubicBezTo>
                    <a:pt x="1253" y="573"/>
                    <a:pt x="1137" y="729"/>
                    <a:pt x="1003" y="809"/>
                  </a:cubicBezTo>
                  <a:cubicBezTo>
                    <a:pt x="953" y="841"/>
                    <a:pt x="942" y="856"/>
                    <a:pt x="929" y="856"/>
                  </a:cubicBezTo>
                  <a:cubicBezTo>
                    <a:pt x="916" y="856"/>
                    <a:pt x="901" y="842"/>
                    <a:pt x="843" y="816"/>
                  </a:cubicBezTo>
                  <a:cubicBezTo>
                    <a:pt x="803" y="796"/>
                    <a:pt x="760" y="756"/>
                    <a:pt x="720" y="733"/>
                  </a:cubicBezTo>
                  <a:cubicBezTo>
                    <a:pt x="601" y="649"/>
                    <a:pt x="258" y="334"/>
                    <a:pt x="65" y="334"/>
                  </a:cubicBezTo>
                  <a:cubicBezTo>
                    <a:pt x="41" y="334"/>
                    <a:pt x="19" y="339"/>
                    <a:pt x="1" y="349"/>
                  </a:cubicBezTo>
                  <a:cubicBezTo>
                    <a:pt x="181" y="633"/>
                    <a:pt x="530" y="805"/>
                    <a:pt x="800" y="992"/>
                  </a:cubicBezTo>
                  <a:cubicBezTo>
                    <a:pt x="693" y="1139"/>
                    <a:pt x="367" y="1408"/>
                    <a:pt x="477" y="1442"/>
                  </a:cubicBezTo>
                  <a:cubicBezTo>
                    <a:pt x="483" y="1443"/>
                    <a:pt x="490" y="1444"/>
                    <a:pt x="496" y="1444"/>
                  </a:cubicBezTo>
                  <a:cubicBezTo>
                    <a:pt x="606" y="1444"/>
                    <a:pt x="745" y="1179"/>
                    <a:pt x="890" y="1122"/>
                  </a:cubicBezTo>
                  <a:cubicBezTo>
                    <a:pt x="898" y="1119"/>
                    <a:pt x="906" y="1118"/>
                    <a:pt x="916" y="1118"/>
                  </a:cubicBezTo>
                  <a:cubicBezTo>
                    <a:pt x="1036" y="1118"/>
                    <a:pt x="1278" y="1338"/>
                    <a:pt x="1386" y="1415"/>
                  </a:cubicBezTo>
                  <a:cubicBezTo>
                    <a:pt x="1309" y="1492"/>
                    <a:pt x="926" y="1818"/>
                    <a:pt x="1097" y="1868"/>
                  </a:cubicBezTo>
                  <a:cubicBezTo>
                    <a:pt x="1101" y="1869"/>
                    <a:pt x="1105" y="1870"/>
                    <a:pt x="1110" y="1870"/>
                  </a:cubicBezTo>
                  <a:cubicBezTo>
                    <a:pt x="1185" y="1870"/>
                    <a:pt x="1329" y="1699"/>
                    <a:pt x="1376" y="1658"/>
                  </a:cubicBezTo>
                  <a:cubicBezTo>
                    <a:pt x="1403" y="1632"/>
                    <a:pt x="1460" y="1558"/>
                    <a:pt x="1492" y="1548"/>
                  </a:cubicBezTo>
                  <a:cubicBezTo>
                    <a:pt x="1507" y="1544"/>
                    <a:pt x="1518" y="1543"/>
                    <a:pt x="1526" y="1543"/>
                  </a:cubicBezTo>
                  <a:cubicBezTo>
                    <a:pt x="1554" y="1543"/>
                    <a:pt x="1558" y="1560"/>
                    <a:pt x="1609" y="1575"/>
                  </a:cubicBezTo>
                  <a:cubicBezTo>
                    <a:pt x="1659" y="1587"/>
                    <a:pt x="1707" y="1611"/>
                    <a:pt x="1736" y="1611"/>
                  </a:cubicBezTo>
                  <a:cubicBezTo>
                    <a:pt x="1763" y="1611"/>
                    <a:pt x="1772" y="1589"/>
                    <a:pt x="1746" y="1515"/>
                  </a:cubicBezTo>
                  <a:cubicBezTo>
                    <a:pt x="1696" y="1372"/>
                    <a:pt x="1592" y="1445"/>
                    <a:pt x="1752" y="1279"/>
                  </a:cubicBezTo>
                  <a:cubicBezTo>
                    <a:pt x="1826" y="1205"/>
                    <a:pt x="1942" y="1019"/>
                    <a:pt x="2039" y="982"/>
                  </a:cubicBezTo>
                  <a:cubicBezTo>
                    <a:pt x="2051" y="977"/>
                    <a:pt x="2064" y="975"/>
                    <a:pt x="2077" y="975"/>
                  </a:cubicBezTo>
                  <a:cubicBezTo>
                    <a:pt x="2179" y="975"/>
                    <a:pt x="2308" y="1108"/>
                    <a:pt x="2405" y="1179"/>
                  </a:cubicBezTo>
                  <a:cubicBezTo>
                    <a:pt x="2225" y="1358"/>
                    <a:pt x="1762" y="1808"/>
                    <a:pt x="1842" y="1881"/>
                  </a:cubicBezTo>
                  <a:cubicBezTo>
                    <a:pt x="1851" y="1889"/>
                    <a:pt x="1861" y="1892"/>
                    <a:pt x="1873" y="1892"/>
                  </a:cubicBezTo>
                  <a:cubicBezTo>
                    <a:pt x="1969" y="1892"/>
                    <a:pt x="2150" y="1638"/>
                    <a:pt x="2275" y="1525"/>
                  </a:cubicBezTo>
                  <a:cubicBezTo>
                    <a:pt x="2331" y="1472"/>
                    <a:pt x="2388" y="1408"/>
                    <a:pt x="2451" y="1365"/>
                  </a:cubicBezTo>
                  <a:cubicBezTo>
                    <a:pt x="2509" y="1324"/>
                    <a:pt x="2523" y="1309"/>
                    <a:pt x="2538" y="1309"/>
                  </a:cubicBezTo>
                  <a:cubicBezTo>
                    <a:pt x="2553" y="1309"/>
                    <a:pt x="2569" y="1324"/>
                    <a:pt x="2628" y="1342"/>
                  </a:cubicBezTo>
                  <a:cubicBezTo>
                    <a:pt x="2696" y="1363"/>
                    <a:pt x="3127" y="1712"/>
                    <a:pt x="3280" y="1712"/>
                  </a:cubicBezTo>
                  <a:cubicBezTo>
                    <a:pt x="3314" y="1712"/>
                    <a:pt x="3335" y="1694"/>
                    <a:pt x="3334" y="1652"/>
                  </a:cubicBezTo>
                  <a:cubicBezTo>
                    <a:pt x="3330" y="1568"/>
                    <a:pt x="3087" y="1445"/>
                    <a:pt x="3031" y="1405"/>
                  </a:cubicBezTo>
                  <a:cubicBezTo>
                    <a:pt x="2968" y="1362"/>
                    <a:pt x="2901" y="1315"/>
                    <a:pt x="2835" y="1268"/>
                  </a:cubicBezTo>
                  <a:cubicBezTo>
                    <a:pt x="2795" y="1242"/>
                    <a:pt x="2755" y="1215"/>
                    <a:pt x="2715" y="1185"/>
                  </a:cubicBezTo>
                  <a:cubicBezTo>
                    <a:pt x="2635" y="1125"/>
                    <a:pt x="2911" y="839"/>
                    <a:pt x="2851" y="829"/>
                  </a:cubicBezTo>
                  <a:cubicBezTo>
                    <a:pt x="2850" y="828"/>
                    <a:pt x="2848" y="828"/>
                    <a:pt x="2847" y="828"/>
                  </a:cubicBezTo>
                  <a:cubicBezTo>
                    <a:pt x="2780" y="828"/>
                    <a:pt x="2551" y="1026"/>
                    <a:pt x="2522" y="1048"/>
                  </a:cubicBezTo>
                  <a:cubicBezTo>
                    <a:pt x="2498" y="1028"/>
                    <a:pt x="2471" y="1008"/>
                    <a:pt x="2445" y="992"/>
                  </a:cubicBezTo>
                  <a:cubicBezTo>
                    <a:pt x="2365" y="956"/>
                    <a:pt x="2275" y="869"/>
                    <a:pt x="2205" y="819"/>
                  </a:cubicBezTo>
                  <a:cubicBezTo>
                    <a:pt x="2348" y="662"/>
                    <a:pt x="2505" y="516"/>
                    <a:pt x="2658" y="369"/>
                  </a:cubicBezTo>
                  <a:cubicBezTo>
                    <a:pt x="2736" y="297"/>
                    <a:pt x="2841" y="153"/>
                    <a:pt x="2749" y="153"/>
                  </a:cubicBezTo>
                  <a:cubicBezTo>
                    <a:pt x="2727" y="153"/>
                    <a:pt x="2692" y="162"/>
                    <a:pt x="2642" y="183"/>
                  </a:cubicBezTo>
                  <a:cubicBezTo>
                    <a:pt x="2468" y="256"/>
                    <a:pt x="2319" y="456"/>
                    <a:pt x="2185" y="586"/>
                  </a:cubicBezTo>
                  <a:cubicBezTo>
                    <a:pt x="2139" y="633"/>
                    <a:pt x="2092" y="676"/>
                    <a:pt x="2049" y="722"/>
                  </a:cubicBezTo>
                  <a:cubicBezTo>
                    <a:pt x="2019" y="702"/>
                    <a:pt x="1992" y="686"/>
                    <a:pt x="1965" y="666"/>
                  </a:cubicBezTo>
                  <a:cubicBezTo>
                    <a:pt x="1859" y="633"/>
                    <a:pt x="1732" y="509"/>
                    <a:pt x="1636" y="446"/>
                  </a:cubicBezTo>
                  <a:cubicBezTo>
                    <a:pt x="1762" y="336"/>
                    <a:pt x="2036" y="180"/>
                    <a:pt x="2072" y="6"/>
                  </a:cubicBezTo>
                  <a:cubicBezTo>
                    <a:pt x="2056" y="2"/>
                    <a:pt x="2042" y="0"/>
                    <a:pt x="2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05;p67">
              <a:extLst>
                <a:ext uri="{FF2B5EF4-FFF2-40B4-BE49-F238E27FC236}">
                  <a16:creationId xmlns:a16="http://schemas.microsoft.com/office/drawing/2014/main" id="{0B799C25-3D90-6B86-7E50-610ADBD30EA3}"/>
                </a:ext>
              </a:extLst>
            </p:cNvPr>
            <p:cNvSpPr/>
            <p:nvPr/>
          </p:nvSpPr>
          <p:spPr>
            <a:xfrm>
              <a:off x="-4051766" y="1618648"/>
              <a:ext cx="395046" cy="336149"/>
            </a:xfrm>
            <a:custGeom>
              <a:avLst/>
              <a:gdLst/>
              <a:ahLst/>
              <a:cxnLst/>
              <a:rect l="l" t="t" r="r" b="b"/>
              <a:pathLst>
                <a:path w="2522" h="2146" extrusionOk="0">
                  <a:moveTo>
                    <a:pt x="1269" y="634"/>
                  </a:moveTo>
                  <a:cubicBezTo>
                    <a:pt x="1400" y="720"/>
                    <a:pt x="1529" y="807"/>
                    <a:pt x="1662" y="893"/>
                  </a:cubicBezTo>
                  <a:cubicBezTo>
                    <a:pt x="1606" y="967"/>
                    <a:pt x="1383" y="1373"/>
                    <a:pt x="1303" y="1382"/>
                  </a:cubicBezTo>
                  <a:cubicBezTo>
                    <a:pt x="1299" y="1383"/>
                    <a:pt x="1296" y="1383"/>
                    <a:pt x="1292" y="1383"/>
                  </a:cubicBezTo>
                  <a:cubicBezTo>
                    <a:pt x="1180" y="1383"/>
                    <a:pt x="930" y="1188"/>
                    <a:pt x="834" y="1139"/>
                  </a:cubicBezTo>
                  <a:cubicBezTo>
                    <a:pt x="980" y="970"/>
                    <a:pt x="1123" y="803"/>
                    <a:pt x="1269" y="634"/>
                  </a:cubicBezTo>
                  <a:close/>
                  <a:moveTo>
                    <a:pt x="2479" y="0"/>
                  </a:moveTo>
                  <a:cubicBezTo>
                    <a:pt x="2431" y="0"/>
                    <a:pt x="2336" y="80"/>
                    <a:pt x="2285" y="137"/>
                  </a:cubicBezTo>
                  <a:cubicBezTo>
                    <a:pt x="2139" y="307"/>
                    <a:pt x="1996" y="480"/>
                    <a:pt x="1853" y="654"/>
                  </a:cubicBezTo>
                  <a:cubicBezTo>
                    <a:pt x="1802" y="714"/>
                    <a:pt x="1795" y="737"/>
                    <a:pt x="1767" y="737"/>
                  </a:cubicBezTo>
                  <a:cubicBezTo>
                    <a:pt x="1751" y="737"/>
                    <a:pt x="1727" y="729"/>
                    <a:pt x="1682" y="717"/>
                  </a:cubicBezTo>
                  <a:cubicBezTo>
                    <a:pt x="1583" y="687"/>
                    <a:pt x="1463" y="574"/>
                    <a:pt x="1373" y="517"/>
                  </a:cubicBezTo>
                  <a:cubicBezTo>
                    <a:pt x="1429" y="440"/>
                    <a:pt x="1623" y="284"/>
                    <a:pt x="1573" y="240"/>
                  </a:cubicBezTo>
                  <a:cubicBezTo>
                    <a:pt x="1566" y="234"/>
                    <a:pt x="1558" y="231"/>
                    <a:pt x="1549" y="231"/>
                  </a:cubicBezTo>
                  <a:cubicBezTo>
                    <a:pt x="1492" y="231"/>
                    <a:pt x="1400" y="342"/>
                    <a:pt x="1343" y="371"/>
                  </a:cubicBezTo>
                  <a:cubicBezTo>
                    <a:pt x="1274" y="404"/>
                    <a:pt x="1265" y="422"/>
                    <a:pt x="1240" y="422"/>
                  </a:cubicBezTo>
                  <a:cubicBezTo>
                    <a:pt x="1225" y="422"/>
                    <a:pt x="1205" y="416"/>
                    <a:pt x="1163" y="403"/>
                  </a:cubicBezTo>
                  <a:cubicBezTo>
                    <a:pt x="1057" y="372"/>
                    <a:pt x="946" y="265"/>
                    <a:pt x="831" y="265"/>
                  </a:cubicBezTo>
                  <a:cubicBezTo>
                    <a:pt x="801" y="265"/>
                    <a:pt x="771" y="273"/>
                    <a:pt x="740" y="291"/>
                  </a:cubicBezTo>
                  <a:cubicBezTo>
                    <a:pt x="827" y="391"/>
                    <a:pt x="1000" y="420"/>
                    <a:pt x="1069" y="520"/>
                  </a:cubicBezTo>
                  <a:cubicBezTo>
                    <a:pt x="1137" y="614"/>
                    <a:pt x="1106" y="600"/>
                    <a:pt x="1020" y="694"/>
                  </a:cubicBezTo>
                  <a:cubicBezTo>
                    <a:pt x="974" y="747"/>
                    <a:pt x="926" y="800"/>
                    <a:pt x="880" y="853"/>
                  </a:cubicBezTo>
                  <a:cubicBezTo>
                    <a:pt x="777" y="973"/>
                    <a:pt x="747" y="1043"/>
                    <a:pt x="594" y="1050"/>
                  </a:cubicBezTo>
                  <a:cubicBezTo>
                    <a:pt x="592" y="1050"/>
                    <a:pt x="591" y="1050"/>
                    <a:pt x="590" y="1050"/>
                  </a:cubicBezTo>
                  <a:cubicBezTo>
                    <a:pt x="497" y="1050"/>
                    <a:pt x="428" y="971"/>
                    <a:pt x="379" y="971"/>
                  </a:cubicBezTo>
                  <a:cubicBezTo>
                    <a:pt x="366" y="971"/>
                    <a:pt x="354" y="976"/>
                    <a:pt x="344" y="990"/>
                  </a:cubicBezTo>
                  <a:cubicBezTo>
                    <a:pt x="294" y="1056"/>
                    <a:pt x="500" y="1163"/>
                    <a:pt x="580" y="1203"/>
                  </a:cubicBezTo>
                  <a:cubicBezTo>
                    <a:pt x="490" y="1313"/>
                    <a:pt x="1" y="1792"/>
                    <a:pt x="124" y="1942"/>
                  </a:cubicBezTo>
                  <a:cubicBezTo>
                    <a:pt x="357" y="1746"/>
                    <a:pt x="520" y="1482"/>
                    <a:pt x="734" y="1267"/>
                  </a:cubicBezTo>
                  <a:cubicBezTo>
                    <a:pt x="890" y="1346"/>
                    <a:pt x="1043" y="1426"/>
                    <a:pt x="1200" y="1506"/>
                  </a:cubicBezTo>
                  <a:cubicBezTo>
                    <a:pt x="1073" y="1719"/>
                    <a:pt x="877" y="1889"/>
                    <a:pt x="834" y="2146"/>
                  </a:cubicBezTo>
                  <a:cubicBezTo>
                    <a:pt x="1046" y="2072"/>
                    <a:pt x="1220" y="1752"/>
                    <a:pt x="1356" y="1586"/>
                  </a:cubicBezTo>
                  <a:cubicBezTo>
                    <a:pt x="1371" y="1614"/>
                    <a:pt x="1574" y="1701"/>
                    <a:pt x="1652" y="1701"/>
                  </a:cubicBezTo>
                  <a:cubicBezTo>
                    <a:pt x="1665" y="1701"/>
                    <a:pt x="1675" y="1698"/>
                    <a:pt x="1679" y="1692"/>
                  </a:cubicBezTo>
                  <a:cubicBezTo>
                    <a:pt x="1736" y="1613"/>
                    <a:pt x="1469" y="1522"/>
                    <a:pt x="1476" y="1462"/>
                  </a:cubicBezTo>
                  <a:cubicBezTo>
                    <a:pt x="1479" y="1386"/>
                    <a:pt x="1573" y="1293"/>
                    <a:pt x="1626" y="1219"/>
                  </a:cubicBezTo>
                  <a:cubicBezTo>
                    <a:pt x="1688" y="1134"/>
                    <a:pt x="1741" y="1016"/>
                    <a:pt x="1825" y="1016"/>
                  </a:cubicBezTo>
                  <a:cubicBezTo>
                    <a:pt x="1826" y="1016"/>
                    <a:pt x="1828" y="1016"/>
                    <a:pt x="1829" y="1016"/>
                  </a:cubicBezTo>
                  <a:cubicBezTo>
                    <a:pt x="1866" y="1019"/>
                    <a:pt x="2019" y="1156"/>
                    <a:pt x="2093" y="1156"/>
                  </a:cubicBezTo>
                  <a:cubicBezTo>
                    <a:pt x="2123" y="1156"/>
                    <a:pt x="2140" y="1132"/>
                    <a:pt x="2128" y="1063"/>
                  </a:cubicBezTo>
                  <a:cubicBezTo>
                    <a:pt x="2116" y="987"/>
                    <a:pt x="1879" y="903"/>
                    <a:pt x="1949" y="797"/>
                  </a:cubicBezTo>
                  <a:cubicBezTo>
                    <a:pt x="1976" y="760"/>
                    <a:pt x="1999" y="727"/>
                    <a:pt x="2028" y="694"/>
                  </a:cubicBezTo>
                  <a:cubicBezTo>
                    <a:pt x="2156" y="530"/>
                    <a:pt x="2425" y="317"/>
                    <a:pt x="2492" y="120"/>
                  </a:cubicBezTo>
                  <a:cubicBezTo>
                    <a:pt x="2521" y="32"/>
                    <a:pt x="2510" y="0"/>
                    <a:pt x="2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06;p67">
              <a:extLst>
                <a:ext uri="{FF2B5EF4-FFF2-40B4-BE49-F238E27FC236}">
                  <a16:creationId xmlns:a16="http://schemas.microsoft.com/office/drawing/2014/main" id="{2ACF7870-7F5F-8585-94D8-D2045E707B75}"/>
                </a:ext>
              </a:extLst>
            </p:cNvPr>
            <p:cNvSpPr/>
            <p:nvPr/>
          </p:nvSpPr>
          <p:spPr>
            <a:xfrm>
              <a:off x="-3356004" y="2295926"/>
              <a:ext cx="137843" cy="196583"/>
            </a:xfrm>
            <a:custGeom>
              <a:avLst/>
              <a:gdLst/>
              <a:ahLst/>
              <a:cxnLst/>
              <a:rect l="l" t="t" r="r" b="b"/>
              <a:pathLst>
                <a:path w="880" h="1255" extrusionOk="0">
                  <a:moveTo>
                    <a:pt x="586" y="1"/>
                  </a:moveTo>
                  <a:cubicBezTo>
                    <a:pt x="435" y="1"/>
                    <a:pt x="273" y="152"/>
                    <a:pt x="194" y="269"/>
                  </a:cubicBezTo>
                  <a:cubicBezTo>
                    <a:pt x="81" y="439"/>
                    <a:pt x="48" y="632"/>
                    <a:pt x="21" y="831"/>
                  </a:cubicBezTo>
                  <a:cubicBezTo>
                    <a:pt x="8" y="922"/>
                    <a:pt x="1" y="1002"/>
                    <a:pt x="24" y="1091"/>
                  </a:cubicBezTo>
                  <a:cubicBezTo>
                    <a:pt x="38" y="1145"/>
                    <a:pt x="58" y="1225"/>
                    <a:pt x="104" y="1254"/>
                  </a:cubicBezTo>
                  <a:cubicBezTo>
                    <a:pt x="105" y="1254"/>
                    <a:pt x="107" y="1255"/>
                    <a:pt x="109" y="1255"/>
                  </a:cubicBezTo>
                  <a:cubicBezTo>
                    <a:pt x="131" y="1255"/>
                    <a:pt x="177" y="1233"/>
                    <a:pt x="211" y="1225"/>
                  </a:cubicBezTo>
                  <a:cubicBezTo>
                    <a:pt x="231" y="1218"/>
                    <a:pt x="257" y="1211"/>
                    <a:pt x="281" y="1201"/>
                  </a:cubicBezTo>
                  <a:cubicBezTo>
                    <a:pt x="337" y="1178"/>
                    <a:pt x="391" y="1151"/>
                    <a:pt x="440" y="1114"/>
                  </a:cubicBezTo>
                  <a:cubicBezTo>
                    <a:pt x="574" y="1018"/>
                    <a:pt x="680" y="895"/>
                    <a:pt x="760" y="748"/>
                  </a:cubicBezTo>
                  <a:cubicBezTo>
                    <a:pt x="834" y="605"/>
                    <a:pt x="880" y="472"/>
                    <a:pt x="854" y="309"/>
                  </a:cubicBezTo>
                  <a:cubicBezTo>
                    <a:pt x="837" y="209"/>
                    <a:pt x="807" y="132"/>
                    <a:pt x="734" y="63"/>
                  </a:cubicBezTo>
                  <a:cubicBezTo>
                    <a:pt x="688" y="19"/>
                    <a:pt x="638" y="1"/>
                    <a:pt x="5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7;p67">
              <a:extLst>
                <a:ext uri="{FF2B5EF4-FFF2-40B4-BE49-F238E27FC236}">
                  <a16:creationId xmlns:a16="http://schemas.microsoft.com/office/drawing/2014/main" id="{B52F2DAE-0B2D-DFB6-3449-8B6A63950114}"/>
                </a:ext>
              </a:extLst>
            </p:cNvPr>
            <p:cNvSpPr/>
            <p:nvPr/>
          </p:nvSpPr>
          <p:spPr>
            <a:xfrm>
              <a:off x="-3283953" y="2461486"/>
              <a:ext cx="167135" cy="173870"/>
            </a:xfrm>
            <a:custGeom>
              <a:avLst/>
              <a:gdLst/>
              <a:ahLst/>
              <a:cxnLst/>
              <a:rect l="l" t="t" r="r" b="b"/>
              <a:pathLst>
                <a:path w="1067" h="1110" extrusionOk="0">
                  <a:moveTo>
                    <a:pt x="208" y="1"/>
                  </a:moveTo>
                  <a:cubicBezTo>
                    <a:pt x="161" y="1"/>
                    <a:pt x="116" y="14"/>
                    <a:pt x="77" y="51"/>
                  </a:cubicBezTo>
                  <a:cubicBezTo>
                    <a:pt x="0" y="164"/>
                    <a:pt x="57" y="344"/>
                    <a:pt x="100" y="461"/>
                  </a:cubicBezTo>
                  <a:cubicBezTo>
                    <a:pt x="174" y="650"/>
                    <a:pt x="274" y="827"/>
                    <a:pt x="414" y="973"/>
                  </a:cubicBezTo>
                  <a:cubicBezTo>
                    <a:pt x="499" y="1063"/>
                    <a:pt x="618" y="1109"/>
                    <a:pt x="741" y="1109"/>
                  </a:cubicBezTo>
                  <a:cubicBezTo>
                    <a:pt x="801" y="1109"/>
                    <a:pt x="862" y="1098"/>
                    <a:pt x="919" y="1076"/>
                  </a:cubicBezTo>
                  <a:cubicBezTo>
                    <a:pt x="1027" y="1033"/>
                    <a:pt x="1067" y="920"/>
                    <a:pt x="1056" y="813"/>
                  </a:cubicBezTo>
                  <a:cubicBezTo>
                    <a:pt x="1043" y="687"/>
                    <a:pt x="967" y="587"/>
                    <a:pt x="890" y="484"/>
                  </a:cubicBezTo>
                  <a:cubicBezTo>
                    <a:pt x="780" y="334"/>
                    <a:pt x="633" y="191"/>
                    <a:pt x="474" y="97"/>
                  </a:cubicBezTo>
                  <a:cubicBezTo>
                    <a:pt x="412" y="62"/>
                    <a:pt x="307" y="1"/>
                    <a:pt x="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08;p67">
              <a:extLst>
                <a:ext uri="{FF2B5EF4-FFF2-40B4-BE49-F238E27FC236}">
                  <a16:creationId xmlns:a16="http://schemas.microsoft.com/office/drawing/2014/main" id="{0B2F70FB-5F87-FBC8-DD19-31C5FD0E8449}"/>
                </a:ext>
              </a:extLst>
            </p:cNvPr>
            <p:cNvSpPr/>
            <p:nvPr/>
          </p:nvSpPr>
          <p:spPr>
            <a:xfrm>
              <a:off x="-3187937" y="2282925"/>
              <a:ext cx="183739" cy="157736"/>
            </a:xfrm>
            <a:custGeom>
              <a:avLst/>
              <a:gdLst/>
              <a:ahLst/>
              <a:cxnLst/>
              <a:rect l="l" t="t" r="r" b="b"/>
              <a:pathLst>
                <a:path w="1173" h="1007" extrusionOk="0">
                  <a:moveTo>
                    <a:pt x="841" y="1"/>
                  </a:moveTo>
                  <a:cubicBezTo>
                    <a:pt x="820" y="1"/>
                    <a:pt x="800" y="3"/>
                    <a:pt x="783" y="6"/>
                  </a:cubicBezTo>
                  <a:cubicBezTo>
                    <a:pt x="689" y="23"/>
                    <a:pt x="600" y="66"/>
                    <a:pt x="523" y="115"/>
                  </a:cubicBezTo>
                  <a:cubicBezTo>
                    <a:pt x="346" y="229"/>
                    <a:pt x="180" y="405"/>
                    <a:pt x="103" y="605"/>
                  </a:cubicBezTo>
                  <a:cubicBezTo>
                    <a:pt x="74" y="682"/>
                    <a:pt x="0" y="928"/>
                    <a:pt x="80" y="991"/>
                  </a:cubicBezTo>
                  <a:cubicBezTo>
                    <a:pt x="125" y="1002"/>
                    <a:pt x="168" y="1007"/>
                    <a:pt x="208" y="1007"/>
                  </a:cubicBezTo>
                  <a:cubicBezTo>
                    <a:pt x="316" y="1007"/>
                    <a:pt x="407" y="973"/>
                    <a:pt x="480" y="931"/>
                  </a:cubicBezTo>
                  <a:cubicBezTo>
                    <a:pt x="629" y="848"/>
                    <a:pt x="769" y="742"/>
                    <a:pt x="886" y="615"/>
                  </a:cubicBezTo>
                  <a:cubicBezTo>
                    <a:pt x="1003" y="492"/>
                    <a:pt x="1173" y="238"/>
                    <a:pt x="1039" y="72"/>
                  </a:cubicBezTo>
                  <a:cubicBezTo>
                    <a:pt x="998" y="21"/>
                    <a:pt x="913" y="1"/>
                    <a:pt x="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09;p67">
              <a:extLst>
                <a:ext uri="{FF2B5EF4-FFF2-40B4-BE49-F238E27FC236}">
                  <a16:creationId xmlns:a16="http://schemas.microsoft.com/office/drawing/2014/main" id="{C2B410BF-E893-315A-B885-D6F4425ACCCE}"/>
                </a:ext>
              </a:extLst>
            </p:cNvPr>
            <p:cNvSpPr/>
            <p:nvPr/>
          </p:nvSpPr>
          <p:spPr>
            <a:xfrm>
              <a:off x="-3027858" y="2426557"/>
              <a:ext cx="142072" cy="182956"/>
            </a:xfrm>
            <a:custGeom>
              <a:avLst/>
              <a:gdLst/>
              <a:ahLst/>
              <a:cxnLst/>
              <a:rect l="l" t="t" r="r" b="b"/>
              <a:pathLst>
                <a:path w="907" h="1168" extrusionOk="0">
                  <a:moveTo>
                    <a:pt x="100" y="1"/>
                  </a:moveTo>
                  <a:cubicBezTo>
                    <a:pt x="17" y="111"/>
                    <a:pt x="1" y="314"/>
                    <a:pt x="17" y="440"/>
                  </a:cubicBezTo>
                  <a:cubicBezTo>
                    <a:pt x="40" y="617"/>
                    <a:pt x="71" y="777"/>
                    <a:pt x="167" y="927"/>
                  </a:cubicBezTo>
                  <a:cubicBezTo>
                    <a:pt x="252" y="1059"/>
                    <a:pt x="371" y="1168"/>
                    <a:pt x="519" y="1168"/>
                  </a:cubicBezTo>
                  <a:cubicBezTo>
                    <a:pt x="557" y="1168"/>
                    <a:pt x="598" y="1160"/>
                    <a:pt x="640" y="1143"/>
                  </a:cubicBezTo>
                  <a:cubicBezTo>
                    <a:pt x="906" y="1036"/>
                    <a:pt x="860" y="687"/>
                    <a:pt x="743" y="480"/>
                  </a:cubicBezTo>
                  <a:cubicBezTo>
                    <a:pt x="660" y="331"/>
                    <a:pt x="540" y="184"/>
                    <a:pt x="397" y="88"/>
                  </a:cubicBezTo>
                  <a:cubicBezTo>
                    <a:pt x="357" y="61"/>
                    <a:pt x="307" y="37"/>
                    <a:pt x="263" y="21"/>
                  </a:cubicBezTo>
                  <a:cubicBezTo>
                    <a:pt x="217" y="8"/>
                    <a:pt x="167" y="14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10;p67">
              <a:extLst>
                <a:ext uri="{FF2B5EF4-FFF2-40B4-BE49-F238E27FC236}">
                  <a16:creationId xmlns:a16="http://schemas.microsoft.com/office/drawing/2014/main" id="{9B84D02A-3AAD-1A9B-17A2-ED44DBF66FD6}"/>
                </a:ext>
              </a:extLst>
            </p:cNvPr>
            <p:cNvSpPr/>
            <p:nvPr/>
          </p:nvSpPr>
          <p:spPr>
            <a:xfrm>
              <a:off x="-2971001" y="2287938"/>
              <a:ext cx="114504" cy="144579"/>
            </a:xfrm>
            <a:custGeom>
              <a:avLst/>
              <a:gdLst/>
              <a:ahLst/>
              <a:cxnLst/>
              <a:rect l="l" t="t" r="r" b="b"/>
              <a:pathLst>
                <a:path w="731" h="923" extrusionOk="0">
                  <a:moveTo>
                    <a:pt x="465" y="1"/>
                  </a:moveTo>
                  <a:cubicBezTo>
                    <a:pt x="324" y="1"/>
                    <a:pt x="168" y="123"/>
                    <a:pt x="103" y="233"/>
                  </a:cubicBezTo>
                  <a:cubicBezTo>
                    <a:pt x="20" y="380"/>
                    <a:pt x="0" y="510"/>
                    <a:pt x="48" y="670"/>
                  </a:cubicBezTo>
                  <a:cubicBezTo>
                    <a:pt x="67" y="736"/>
                    <a:pt x="91" y="790"/>
                    <a:pt x="137" y="842"/>
                  </a:cubicBezTo>
                  <a:cubicBezTo>
                    <a:pt x="160" y="866"/>
                    <a:pt x="223" y="910"/>
                    <a:pt x="231" y="922"/>
                  </a:cubicBezTo>
                  <a:cubicBezTo>
                    <a:pt x="347" y="919"/>
                    <a:pt x="467" y="763"/>
                    <a:pt x="507" y="719"/>
                  </a:cubicBezTo>
                  <a:cubicBezTo>
                    <a:pt x="593" y="630"/>
                    <a:pt x="660" y="503"/>
                    <a:pt x="690" y="380"/>
                  </a:cubicBezTo>
                  <a:cubicBezTo>
                    <a:pt x="730" y="230"/>
                    <a:pt x="683" y="26"/>
                    <a:pt x="500" y="3"/>
                  </a:cubicBezTo>
                  <a:cubicBezTo>
                    <a:pt x="488" y="1"/>
                    <a:pt x="477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11;p67">
              <a:extLst>
                <a:ext uri="{FF2B5EF4-FFF2-40B4-BE49-F238E27FC236}">
                  <a16:creationId xmlns:a16="http://schemas.microsoft.com/office/drawing/2014/main" id="{3D73281A-EDE7-48B2-8325-E5C6085DB71F}"/>
                </a:ext>
              </a:extLst>
            </p:cNvPr>
            <p:cNvSpPr/>
            <p:nvPr/>
          </p:nvSpPr>
          <p:spPr>
            <a:xfrm>
              <a:off x="-2771764" y="2277913"/>
              <a:ext cx="213970" cy="158363"/>
            </a:xfrm>
            <a:custGeom>
              <a:avLst/>
              <a:gdLst/>
              <a:ahLst/>
              <a:cxnLst/>
              <a:rect l="l" t="t" r="r" b="b"/>
              <a:pathLst>
                <a:path w="1366" h="1011" extrusionOk="0">
                  <a:moveTo>
                    <a:pt x="956" y="1"/>
                  </a:moveTo>
                  <a:cubicBezTo>
                    <a:pt x="764" y="1"/>
                    <a:pt x="532" y="132"/>
                    <a:pt x="394" y="250"/>
                  </a:cubicBezTo>
                  <a:cubicBezTo>
                    <a:pt x="237" y="384"/>
                    <a:pt x="94" y="570"/>
                    <a:pt x="37" y="760"/>
                  </a:cubicBezTo>
                  <a:cubicBezTo>
                    <a:pt x="1" y="894"/>
                    <a:pt x="284" y="954"/>
                    <a:pt x="347" y="966"/>
                  </a:cubicBezTo>
                  <a:cubicBezTo>
                    <a:pt x="457" y="991"/>
                    <a:pt x="570" y="1011"/>
                    <a:pt x="682" y="1011"/>
                  </a:cubicBezTo>
                  <a:cubicBezTo>
                    <a:pt x="753" y="1011"/>
                    <a:pt x="824" y="1003"/>
                    <a:pt x="893" y="983"/>
                  </a:cubicBezTo>
                  <a:cubicBezTo>
                    <a:pt x="1113" y="923"/>
                    <a:pt x="1366" y="650"/>
                    <a:pt x="1336" y="414"/>
                  </a:cubicBezTo>
                  <a:cubicBezTo>
                    <a:pt x="1309" y="218"/>
                    <a:pt x="1179" y="7"/>
                    <a:pt x="963" y="1"/>
                  </a:cubicBezTo>
                  <a:cubicBezTo>
                    <a:pt x="961" y="1"/>
                    <a:pt x="958" y="1"/>
                    <a:pt x="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12;p67">
              <a:extLst>
                <a:ext uri="{FF2B5EF4-FFF2-40B4-BE49-F238E27FC236}">
                  <a16:creationId xmlns:a16="http://schemas.microsoft.com/office/drawing/2014/main" id="{049DC58D-D0C9-4B94-D912-97FA0869DA5A}"/>
                </a:ext>
              </a:extLst>
            </p:cNvPr>
            <p:cNvSpPr/>
            <p:nvPr/>
          </p:nvSpPr>
          <p:spPr>
            <a:xfrm>
              <a:off x="-3397668" y="2276190"/>
              <a:ext cx="851025" cy="369670"/>
            </a:xfrm>
            <a:custGeom>
              <a:avLst/>
              <a:gdLst/>
              <a:ahLst/>
              <a:cxnLst/>
              <a:rect l="l" t="t" r="r" b="b"/>
              <a:pathLst>
                <a:path w="5433" h="2360" extrusionOk="0">
                  <a:moveTo>
                    <a:pt x="3158" y="184"/>
                  </a:moveTo>
                  <a:cubicBezTo>
                    <a:pt x="3293" y="184"/>
                    <a:pt x="3413" y="285"/>
                    <a:pt x="3384" y="435"/>
                  </a:cubicBezTo>
                  <a:cubicBezTo>
                    <a:pt x="3357" y="578"/>
                    <a:pt x="3164" y="748"/>
                    <a:pt x="3074" y="861"/>
                  </a:cubicBezTo>
                  <a:cubicBezTo>
                    <a:pt x="3064" y="734"/>
                    <a:pt x="3138" y="611"/>
                    <a:pt x="3101" y="485"/>
                  </a:cubicBezTo>
                  <a:lnTo>
                    <a:pt x="3101" y="485"/>
                  </a:lnTo>
                  <a:cubicBezTo>
                    <a:pt x="2961" y="555"/>
                    <a:pt x="2938" y="741"/>
                    <a:pt x="2915" y="877"/>
                  </a:cubicBezTo>
                  <a:cubicBezTo>
                    <a:pt x="2728" y="681"/>
                    <a:pt x="2811" y="261"/>
                    <a:pt x="3091" y="192"/>
                  </a:cubicBezTo>
                  <a:cubicBezTo>
                    <a:pt x="3113" y="186"/>
                    <a:pt x="3136" y="184"/>
                    <a:pt x="3158" y="184"/>
                  </a:cubicBezTo>
                  <a:close/>
                  <a:moveTo>
                    <a:pt x="2161" y="132"/>
                  </a:moveTo>
                  <a:cubicBezTo>
                    <a:pt x="2219" y="132"/>
                    <a:pt x="2274" y="150"/>
                    <a:pt x="2325" y="192"/>
                  </a:cubicBezTo>
                  <a:cubicBezTo>
                    <a:pt x="2615" y="428"/>
                    <a:pt x="1773" y="891"/>
                    <a:pt x="1573" y="914"/>
                  </a:cubicBezTo>
                  <a:cubicBezTo>
                    <a:pt x="1709" y="771"/>
                    <a:pt x="1848" y="628"/>
                    <a:pt x="1988" y="485"/>
                  </a:cubicBezTo>
                  <a:cubicBezTo>
                    <a:pt x="1974" y="463"/>
                    <a:pt x="1953" y="454"/>
                    <a:pt x="1929" y="454"/>
                  </a:cubicBezTo>
                  <a:cubicBezTo>
                    <a:pt x="1791" y="454"/>
                    <a:pt x="1525" y="768"/>
                    <a:pt x="1462" y="828"/>
                  </a:cubicBezTo>
                  <a:cubicBezTo>
                    <a:pt x="1510" y="616"/>
                    <a:pt x="1864" y="132"/>
                    <a:pt x="2161" y="132"/>
                  </a:cubicBezTo>
                  <a:close/>
                  <a:moveTo>
                    <a:pt x="4923" y="108"/>
                  </a:moveTo>
                  <a:cubicBezTo>
                    <a:pt x="5037" y="108"/>
                    <a:pt x="5138" y="163"/>
                    <a:pt x="5205" y="305"/>
                  </a:cubicBezTo>
                  <a:cubicBezTo>
                    <a:pt x="5315" y="538"/>
                    <a:pt x="5122" y="791"/>
                    <a:pt x="4919" y="888"/>
                  </a:cubicBezTo>
                  <a:cubicBezTo>
                    <a:pt x="4812" y="940"/>
                    <a:pt x="4714" y="962"/>
                    <a:pt x="4618" y="962"/>
                  </a:cubicBezTo>
                  <a:cubicBezTo>
                    <a:pt x="4467" y="962"/>
                    <a:pt x="4323" y="908"/>
                    <a:pt x="4163" y="831"/>
                  </a:cubicBezTo>
                  <a:cubicBezTo>
                    <a:pt x="4350" y="738"/>
                    <a:pt x="4590" y="714"/>
                    <a:pt x="4702" y="515"/>
                  </a:cubicBezTo>
                  <a:cubicBezTo>
                    <a:pt x="4683" y="495"/>
                    <a:pt x="4663" y="487"/>
                    <a:pt x="4642" y="487"/>
                  </a:cubicBezTo>
                  <a:cubicBezTo>
                    <a:pt x="4581" y="487"/>
                    <a:pt x="4515" y="550"/>
                    <a:pt x="4463" y="575"/>
                  </a:cubicBezTo>
                  <a:cubicBezTo>
                    <a:pt x="4356" y="621"/>
                    <a:pt x="4240" y="641"/>
                    <a:pt x="4123" y="668"/>
                  </a:cubicBezTo>
                  <a:cubicBezTo>
                    <a:pt x="4238" y="478"/>
                    <a:pt x="4626" y="108"/>
                    <a:pt x="4923" y="108"/>
                  </a:cubicBezTo>
                  <a:close/>
                  <a:moveTo>
                    <a:pt x="855" y="231"/>
                  </a:moveTo>
                  <a:cubicBezTo>
                    <a:pt x="893" y="231"/>
                    <a:pt x="931" y="243"/>
                    <a:pt x="966" y="272"/>
                  </a:cubicBezTo>
                  <a:cubicBezTo>
                    <a:pt x="1109" y="388"/>
                    <a:pt x="1003" y="734"/>
                    <a:pt x="933" y="865"/>
                  </a:cubicBezTo>
                  <a:cubicBezTo>
                    <a:pt x="843" y="1037"/>
                    <a:pt x="690" y="1164"/>
                    <a:pt x="517" y="1248"/>
                  </a:cubicBezTo>
                  <a:cubicBezTo>
                    <a:pt x="603" y="1037"/>
                    <a:pt x="706" y="834"/>
                    <a:pt x="730" y="605"/>
                  </a:cubicBezTo>
                  <a:lnTo>
                    <a:pt x="730" y="605"/>
                  </a:lnTo>
                  <a:cubicBezTo>
                    <a:pt x="543" y="714"/>
                    <a:pt x="457" y="1041"/>
                    <a:pt x="367" y="1224"/>
                  </a:cubicBezTo>
                  <a:cubicBezTo>
                    <a:pt x="310" y="997"/>
                    <a:pt x="394" y="718"/>
                    <a:pt x="500" y="515"/>
                  </a:cubicBezTo>
                  <a:cubicBezTo>
                    <a:pt x="553" y="406"/>
                    <a:pt x="708" y="231"/>
                    <a:pt x="855" y="231"/>
                  </a:cubicBezTo>
                  <a:close/>
                  <a:moveTo>
                    <a:pt x="2672" y="1154"/>
                  </a:moveTo>
                  <a:lnTo>
                    <a:pt x="2672" y="1154"/>
                  </a:lnTo>
                  <a:cubicBezTo>
                    <a:pt x="2835" y="1237"/>
                    <a:pt x="3007" y="1377"/>
                    <a:pt x="3074" y="1554"/>
                  </a:cubicBezTo>
                  <a:cubicBezTo>
                    <a:pt x="3124" y="1690"/>
                    <a:pt x="3121" y="1944"/>
                    <a:pt x="2961" y="2016"/>
                  </a:cubicBezTo>
                  <a:cubicBezTo>
                    <a:pt x="2925" y="2033"/>
                    <a:pt x="2890" y="2040"/>
                    <a:pt x="2859" y="2040"/>
                  </a:cubicBezTo>
                  <a:cubicBezTo>
                    <a:pt x="2575" y="2040"/>
                    <a:pt x="2468" y="1446"/>
                    <a:pt x="2498" y="1260"/>
                  </a:cubicBezTo>
                  <a:lnTo>
                    <a:pt x="2498" y="1260"/>
                  </a:lnTo>
                  <a:cubicBezTo>
                    <a:pt x="2548" y="1339"/>
                    <a:pt x="2703" y="1664"/>
                    <a:pt x="2799" y="1664"/>
                  </a:cubicBezTo>
                  <a:cubicBezTo>
                    <a:pt x="2813" y="1664"/>
                    <a:pt x="2827" y="1657"/>
                    <a:pt x="2838" y="1640"/>
                  </a:cubicBezTo>
                  <a:cubicBezTo>
                    <a:pt x="2921" y="1527"/>
                    <a:pt x="2581" y="1214"/>
                    <a:pt x="2672" y="1154"/>
                  </a:cubicBezTo>
                  <a:close/>
                  <a:moveTo>
                    <a:pt x="1043" y="1357"/>
                  </a:moveTo>
                  <a:cubicBezTo>
                    <a:pt x="1312" y="1357"/>
                    <a:pt x="1920" y="1946"/>
                    <a:pt x="1569" y="2153"/>
                  </a:cubicBezTo>
                  <a:cubicBezTo>
                    <a:pt x="1521" y="2181"/>
                    <a:pt x="1473" y="2194"/>
                    <a:pt x="1426" y="2194"/>
                  </a:cubicBezTo>
                  <a:cubicBezTo>
                    <a:pt x="1124" y="2194"/>
                    <a:pt x="857" y="1675"/>
                    <a:pt x="840" y="1447"/>
                  </a:cubicBezTo>
                  <a:lnTo>
                    <a:pt x="840" y="1447"/>
                  </a:lnTo>
                  <a:cubicBezTo>
                    <a:pt x="884" y="1482"/>
                    <a:pt x="1251" y="1807"/>
                    <a:pt x="1320" y="1807"/>
                  </a:cubicBezTo>
                  <a:cubicBezTo>
                    <a:pt x="1324" y="1807"/>
                    <a:pt x="1327" y="1806"/>
                    <a:pt x="1329" y="1804"/>
                  </a:cubicBezTo>
                  <a:cubicBezTo>
                    <a:pt x="1416" y="1687"/>
                    <a:pt x="1060" y="1411"/>
                    <a:pt x="1009" y="1360"/>
                  </a:cubicBezTo>
                  <a:cubicBezTo>
                    <a:pt x="1020" y="1358"/>
                    <a:pt x="1031" y="1357"/>
                    <a:pt x="1043" y="1357"/>
                  </a:cubicBezTo>
                  <a:close/>
                  <a:moveTo>
                    <a:pt x="4925" y="1"/>
                  </a:moveTo>
                  <a:cubicBezTo>
                    <a:pt x="4709" y="1"/>
                    <a:pt x="4468" y="92"/>
                    <a:pt x="4326" y="205"/>
                  </a:cubicBezTo>
                  <a:cubicBezTo>
                    <a:pt x="4146" y="348"/>
                    <a:pt x="4080" y="641"/>
                    <a:pt x="3900" y="754"/>
                  </a:cubicBezTo>
                  <a:cubicBezTo>
                    <a:pt x="3743" y="854"/>
                    <a:pt x="3400" y="891"/>
                    <a:pt x="3217" y="894"/>
                  </a:cubicBezTo>
                  <a:cubicBezTo>
                    <a:pt x="3341" y="751"/>
                    <a:pt x="3567" y="548"/>
                    <a:pt x="3544" y="341"/>
                  </a:cubicBezTo>
                  <a:cubicBezTo>
                    <a:pt x="3519" y="168"/>
                    <a:pt x="3329" y="43"/>
                    <a:pt x="3163" y="43"/>
                  </a:cubicBezTo>
                  <a:cubicBezTo>
                    <a:pt x="3151" y="43"/>
                    <a:pt x="3139" y="44"/>
                    <a:pt x="3127" y="46"/>
                  </a:cubicBezTo>
                  <a:cubicBezTo>
                    <a:pt x="2648" y="98"/>
                    <a:pt x="2661" y="578"/>
                    <a:pt x="2732" y="928"/>
                  </a:cubicBezTo>
                  <a:lnTo>
                    <a:pt x="2035" y="928"/>
                  </a:lnTo>
                  <a:cubicBezTo>
                    <a:pt x="2019" y="874"/>
                    <a:pt x="2272" y="705"/>
                    <a:pt x="2322" y="651"/>
                  </a:cubicBezTo>
                  <a:cubicBezTo>
                    <a:pt x="2415" y="555"/>
                    <a:pt x="2565" y="401"/>
                    <a:pt x="2548" y="255"/>
                  </a:cubicBezTo>
                  <a:cubicBezTo>
                    <a:pt x="2525" y="71"/>
                    <a:pt x="2377" y="8"/>
                    <a:pt x="2218" y="8"/>
                  </a:cubicBezTo>
                  <a:cubicBezTo>
                    <a:pt x="2101" y="8"/>
                    <a:pt x="1978" y="43"/>
                    <a:pt x="1896" y="89"/>
                  </a:cubicBezTo>
                  <a:cubicBezTo>
                    <a:pt x="1689" y="201"/>
                    <a:pt x="1502" y="358"/>
                    <a:pt x="1396" y="575"/>
                  </a:cubicBezTo>
                  <a:cubicBezTo>
                    <a:pt x="1339" y="691"/>
                    <a:pt x="1349" y="845"/>
                    <a:pt x="1296" y="954"/>
                  </a:cubicBezTo>
                  <a:cubicBezTo>
                    <a:pt x="1233" y="1080"/>
                    <a:pt x="1083" y="1080"/>
                    <a:pt x="957" y="1114"/>
                  </a:cubicBezTo>
                  <a:cubicBezTo>
                    <a:pt x="1086" y="861"/>
                    <a:pt x="1256" y="588"/>
                    <a:pt x="1153" y="292"/>
                  </a:cubicBezTo>
                  <a:cubicBezTo>
                    <a:pt x="1102" y="148"/>
                    <a:pt x="985" y="88"/>
                    <a:pt x="857" y="88"/>
                  </a:cubicBezTo>
                  <a:cubicBezTo>
                    <a:pt x="766" y="88"/>
                    <a:pt x="669" y="119"/>
                    <a:pt x="587" y="172"/>
                  </a:cubicBezTo>
                  <a:cubicBezTo>
                    <a:pt x="350" y="321"/>
                    <a:pt x="257" y="668"/>
                    <a:pt x="224" y="931"/>
                  </a:cubicBezTo>
                  <a:cubicBezTo>
                    <a:pt x="210" y="1045"/>
                    <a:pt x="274" y="1314"/>
                    <a:pt x="234" y="1404"/>
                  </a:cubicBezTo>
                  <a:cubicBezTo>
                    <a:pt x="187" y="1500"/>
                    <a:pt x="47" y="1520"/>
                    <a:pt x="1" y="1634"/>
                  </a:cubicBezTo>
                  <a:cubicBezTo>
                    <a:pt x="234" y="1567"/>
                    <a:pt x="440" y="1434"/>
                    <a:pt x="677" y="1384"/>
                  </a:cubicBezTo>
                  <a:cubicBezTo>
                    <a:pt x="722" y="1731"/>
                    <a:pt x="990" y="2359"/>
                    <a:pt x="1413" y="2359"/>
                  </a:cubicBezTo>
                  <a:cubicBezTo>
                    <a:pt x="1481" y="2359"/>
                    <a:pt x="1553" y="2343"/>
                    <a:pt x="1629" y="2306"/>
                  </a:cubicBezTo>
                  <a:cubicBezTo>
                    <a:pt x="2238" y="2013"/>
                    <a:pt x="1489" y="1420"/>
                    <a:pt x="1229" y="1224"/>
                  </a:cubicBezTo>
                  <a:cubicBezTo>
                    <a:pt x="1456" y="1097"/>
                    <a:pt x="1819" y="1091"/>
                    <a:pt x="2068" y="1088"/>
                  </a:cubicBezTo>
                  <a:cubicBezTo>
                    <a:pt x="2098" y="1086"/>
                    <a:pt x="2143" y="1082"/>
                    <a:pt x="2189" y="1082"/>
                  </a:cubicBezTo>
                  <a:cubicBezTo>
                    <a:pt x="2257" y="1082"/>
                    <a:pt x="2325" y="1091"/>
                    <a:pt x="2345" y="1131"/>
                  </a:cubicBezTo>
                  <a:cubicBezTo>
                    <a:pt x="2368" y="1180"/>
                    <a:pt x="2312" y="1337"/>
                    <a:pt x="2315" y="1397"/>
                  </a:cubicBezTo>
                  <a:cubicBezTo>
                    <a:pt x="2315" y="1497"/>
                    <a:pt x="2332" y="1594"/>
                    <a:pt x="2365" y="1690"/>
                  </a:cubicBezTo>
                  <a:cubicBezTo>
                    <a:pt x="2441" y="1902"/>
                    <a:pt x="2668" y="2193"/>
                    <a:pt x="2902" y="2193"/>
                  </a:cubicBezTo>
                  <a:cubicBezTo>
                    <a:pt x="2985" y="2193"/>
                    <a:pt x="3069" y="2156"/>
                    <a:pt x="3147" y="2067"/>
                  </a:cubicBezTo>
                  <a:cubicBezTo>
                    <a:pt x="3451" y="1724"/>
                    <a:pt x="3144" y="1334"/>
                    <a:pt x="2895" y="1094"/>
                  </a:cubicBezTo>
                  <a:cubicBezTo>
                    <a:pt x="3161" y="1037"/>
                    <a:pt x="3434" y="1037"/>
                    <a:pt x="3700" y="968"/>
                  </a:cubicBezTo>
                  <a:cubicBezTo>
                    <a:pt x="3804" y="940"/>
                    <a:pt x="3875" y="914"/>
                    <a:pt x="3954" y="914"/>
                  </a:cubicBezTo>
                  <a:cubicBezTo>
                    <a:pt x="3999" y="914"/>
                    <a:pt x="4046" y="923"/>
                    <a:pt x="4103" y="945"/>
                  </a:cubicBezTo>
                  <a:cubicBezTo>
                    <a:pt x="4236" y="997"/>
                    <a:pt x="4353" y="1080"/>
                    <a:pt x="4499" y="1104"/>
                  </a:cubicBezTo>
                  <a:cubicBezTo>
                    <a:pt x="4538" y="1111"/>
                    <a:pt x="4577" y="1115"/>
                    <a:pt x="4616" y="1115"/>
                  </a:cubicBezTo>
                  <a:cubicBezTo>
                    <a:pt x="5013" y="1115"/>
                    <a:pt x="5433" y="779"/>
                    <a:pt x="5375" y="358"/>
                  </a:cubicBezTo>
                  <a:cubicBezTo>
                    <a:pt x="5340" y="95"/>
                    <a:pt x="5145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45"/>
          <p:cNvGrpSpPr/>
          <p:nvPr/>
        </p:nvGrpSpPr>
        <p:grpSpPr>
          <a:xfrm>
            <a:off x="713950" y="535000"/>
            <a:ext cx="7715600" cy="4046375"/>
            <a:chOff x="713950" y="535000"/>
            <a:chExt cx="7715600" cy="4046375"/>
          </a:xfrm>
        </p:grpSpPr>
        <p:sp>
          <p:nvSpPr>
            <p:cNvPr id="1010" name="Google Shape;1010;p45"/>
            <p:cNvSpPr/>
            <p:nvPr/>
          </p:nvSpPr>
          <p:spPr>
            <a:xfrm>
              <a:off x="713950" y="1370825"/>
              <a:ext cx="7715600" cy="3210550"/>
            </a:xfrm>
            <a:custGeom>
              <a:avLst/>
              <a:gdLst/>
              <a:ahLst/>
              <a:cxnLst/>
              <a:rect l="l" t="t" r="r" b="b"/>
              <a:pathLst>
                <a:path w="308624" h="128422" extrusionOk="0">
                  <a:moveTo>
                    <a:pt x="95" y="0"/>
                  </a:moveTo>
                  <a:lnTo>
                    <a:pt x="308624" y="85"/>
                  </a:lnTo>
                  <a:lnTo>
                    <a:pt x="308582" y="120462"/>
                  </a:lnTo>
                  <a:lnTo>
                    <a:pt x="0" y="12842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011" name="Google Shape;1011;p45"/>
            <p:cNvPicPr preferRelativeResize="0"/>
            <p:nvPr/>
          </p:nvPicPr>
          <p:blipFill rotWithShape="1">
            <a:blip r:embed="rId3">
              <a:alphaModFix/>
            </a:blip>
            <a:srcRect l="3652" t="46852" r="1470" b="42775"/>
            <a:stretch/>
          </p:blipFill>
          <p:spPr>
            <a:xfrm>
              <a:off x="727900" y="535000"/>
              <a:ext cx="7686550" cy="665151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012" name="Google Shape;1012;p45"/>
          <p:cNvSpPr/>
          <p:nvPr/>
        </p:nvSpPr>
        <p:spPr>
          <a:xfrm>
            <a:off x="836125" y="687400"/>
            <a:ext cx="1761300" cy="1046100"/>
          </a:xfrm>
          <a:prstGeom prst="wedgeEllipseCallout">
            <a:avLst>
              <a:gd name="adj1" fmla="val 49951"/>
              <a:gd name="adj2" fmla="val 49569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S</a:t>
            </a: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emua user bisa akses ini!</a:t>
            </a:r>
            <a:endParaRPr sz="300" dirty="0"/>
          </a:p>
        </p:txBody>
      </p:sp>
      <p:sp>
        <p:nvSpPr>
          <p:cNvPr id="1013" name="Google Shape;1013;p45"/>
          <p:cNvSpPr/>
          <p:nvPr/>
        </p:nvSpPr>
        <p:spPr>
          <a:xfrm>
            <a:off x="704950" y="2771775"/>
            <a:ext cx="6311700" cy="942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5"/>
          <p:cNvSpPr txBox="1">
            <a:spLocks noGrp="1"/>
          </p:cNvSpPr>
          <p:nvPr>
            <p:ph type="title"/>
          </p:nvPr>
        </p:nvSpPr>
        <p:spPr>
          <a:xfrm>
            <a:off x="2127350" y="1904174"/>
            <a:ext cx="5486400" cy="18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</a:t>
            </a:r>
            <a:br>
              <a:rPr lang="en" dirty="0"/>
            </a:br>
            <a:r>
              <a:rPr lang="en" dirty="0">
                <a:solidFill>
                  <a:schemeClr val="dk1"/>
                </a:solidFill>
              </a:rPr>
              <a:t>USERS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" name="Google Shape;2408;p67">
            <a:extLst>
              <a:ext uri="{FF2B5EF4-FFF2-40B4-BE49-F238E27FC236}">
                <a16:creationId xmlns:a16="http://schemas.microsoft.com/office/drawing/2014/main" id="{ABB732A7-E135-377A-9EDE-0E0ED2A626BF}"/>
              </a:ext>
            </a:extLst>
          </p:cNvPr>
          <p:cNvGrpSpPr/>
          <p:nvPr/>
        </p:nvGrpSpPr>
        <p:grpSpPr>
          <a:xfrm rot="16759306">
            <a:off x="6778671" y="2915889"/>
            <a:ext cx="2139512" cy="766597"/>
            <a:chOff x="-4990637" y="-601226"/>
            <a:chExt cx="2802544" cy="1134627"/>
          </a:xfrm>
        </p:grpSpPr>
        <p:sp>
          <p:nvSpPr>
            <p:cNvPr id="5" name="Google Shape;2409;p67">
              <a:extLst>
                <a:ext uri="{FF2B5EF4-FFF2-40B4-BE49-F238E27FC236}">
                  <a16:creationId xmlns:a16="http://schemas.microsoft.com/office/drawing/2014/main" id="{E82CBB75-54A7-AFD7-B556-120470C89281}"/>
                </a:ext>
              </a:extLst>
            </p:cNvPr>
            <p:cNvSpPr/>
            <p:nvPr/>
          </p:nvSpPr>
          <p:spPr>
            <a:xfrm>
              <a:off x="-4272082" y="385033"/>
              <a:ext cx="295581" cy="137157"/>
            </a:xfrm>
            <a:custGeom>
              <a:avLst/>
              <a:gdLst/>
              <a:ahLst/>
              <a:cxnLst/>
              <a:rect l="l" t="t" r="r" b="b"/>
              <a:pathLst>
                <a:path w="1793" h="832" extrusionOk="0">
                  <a:moveTo>
                    <a:pt x="697" y="1"/>
                  </a:moveTo>
                  <a:cubicBezTo>
                    <a:pt x="475" y="1"/>
                    <a:pt x="250" y="55"/>
                    <a:pt x="34" y="163"/>
                  </a:cubicBezTo>
                  <a:cubicBezTo>
                    <a:pt x="0" y="323"/>
                    <a:pt x="90" y="440"/>
                    <a:pt x="223" y="543"/>
                  </a:cubicBezTo>
                  <a:cubicBezTo>
                    <a:pt x="366" y="653"/>
                    <a:pt x="537" y="716"/>
                    <a:pt x="709" y="760"/>
                  </a:cubicBezTo>
                  <a:cubicBezTo>
                    <a:pt x="862" y="798"/>
                    <a:pt x="1026" y="831"/>
                    <a:pt x="1187" y="831"/>
                  </a:cubicBezTo>
                  <a:cubicBezTo>
                    <a:pt x="1222" y="831"/>
                    <a:pt x="1258" y="830"/>
                    <a:pt x="1293" y="826"/>
                  </a:cubicBezTo>
                  <a:cubicBezTo>
                    <a:pt x="1488" y="810"/>
                    <a:pt x="1659" y="723"/>
                    <a:pt x="1792" y="597"/>
                  </a:cubicBezTo>
                  <a:cubicBezTo>
                    <a:pt x="1715" y="420"/>
                    <a:pt x="1559" y="280"/>
                    <a:pt x="1385" y="183"/>
                  </a:cubicBezTo>
                  <a:cubicBezTo>
                    <a:pt x="1166" y="62"/>
                    <a:pt x="933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10;p67">
              <a:extLst>
                <a:ext uri="{FF2B5EF4-FFF2-40B4-BE49-F238E27FC236}">
                  <a16:creationId xmlns:a16="http://schemas.microsoft.com/office/drawing/2014/main" id="{D93E70C2-44AA-84BA-E344-E7A8C9CABAAF}"/>
                </a:ext>
              </a:extLst>
            </p:cNvPr>
            <p:cNvSpPr/>
            <p:nvPr/>
          </p:nvSpPr>
          <p:spPr>
            <a:xfrm>
              <a:off x="-4284775" y="373988"/>
              <a:ext cx="321462" cy="159412"/>
            </a:xfrm>
            <a:custGeom>
              <a:avLst/>
              <a:gdLst/>
              <a:ahLst/>
              <a:cxnLst/>
              <a:rect l="l" t="t" r="r" b="b"/>
              <a:pathLst>
                <a:path w="1950" h="967" extrusionOk="0">
                  <a:moveTo>
                    <a:pt x="777" y="134"/>
                  </a:moveTo>
                  <a:cubicBezTo>
                    <a:pt x="1002" y="134"/>
                    <a:pt x="1224" y="191"/>
                    <a:pt x="1433" y="307"/>
                  </a:cubicBezTo>
                  <a:cubicBezTo>
                    <a:pt x="1549" y="373"/>
                    <a:pt x="1699" y="484"/>
                    <a:pt x="1785" y="647"/>
                  </a:cubicBezTo>
                  <a:cubicBezTo>
                    <a:pt x="1665" y="750"/>
                    <a:pt x="1519" y="813"/>
                    <a:pt x="1362" y="827"/>
                  </a:cubicBezTo>
                  <a:cubicBezTo>
                    <a:pt x="1328" y="830"/>
                    <a:pt x="1294" y="832"/>
                    <a:pt x="1259" y="832"/>
                  </a:cubicBezTo>
                  <a:cubicBezTo>
                    <a:pt x="1095" y="832"/>
                    <a:pt x="932" y="796"/>
                    <a:pt x="803" y="763"/>
                  </a:cubicBezTo>
                  <a:cubicBezTo>
                    <a:pt x="610" y="713"/>
                    <a:pt x="457" y="647"/>
                    <a:pt x="340" y="557"/>
                  </a:cubicBezTo>
                  <a:cubicBezTo>
                    <a:pt x="217" y="461"/>
                    <a:pt x="164" y="373"/>
                    <a:pt x="171" y="274"/>
                  </a:cubicBezTo>
                  <a:cubicBezTo>
                    <a:pt x="370" y="181"/>
                    <a:pt x="575" y="134"/>
                    <a:pt x="777" y="134"/>
                  </a:cubicBezTo>
                  <a:close/>
                  <a:moveTo>
                    <a:pt x="779" y="1"/>
                  </a:moveTo>
                  <a:cubicBezTo>
                    <a:pt x="545" y="1"/>
                    <a:pt x="309" y="57"/>
                    <a:pt x="81" y="170"/>
                  </a:cubicBezTo>
                  <a:lnTo>
                    <a:pt x="51" y="184"/>
                  </a:lnTo>
                  <a:lnTo>
                    <a:pt x="44" y="218"/>
                  </a:lnTo>
                  <a:cubicBezTo>
                    <a:pt x="1" y="433"/>
                    <a:pt x="147" y="573"/>
                    <a:pt x="260" y="664"/>
                  </a:cubicBezTo>
                  <a:cubicBezTo>
                    <a:pt x="391" y="763"/>
                    <a:pt x="557" y="840"/>
                    <a:pt x="770" y="893"/>
                  </a:cubicBezTo>
                  <a:cubicBezTo>
                    <a:pt x="910" y="926"/>
                    <a:pt x="1086" y="966"/>
                    <a:pt x="1266" y="966"/>
                  </a:cubicBezTo>
                  <a:cubicBezTo>
                    <a:pt x="1302" y="966"/>
                    <a:pt x="1339" y="963"/>
                    <a:pt x="1376" y="960"/>
                  </a:cubicBezTo>
                  <a:cubicBezTo>
                    <a:pt x="1576" y="943"/>
                    <a:pt x="1762" y="857"/>
                    <a:pt x="1915" y="713"/>
                  </a:cubicBezTo>
                  <a:lnTo>
                    <a:pt x="1949" y="680"/>
                  </a:lnTo>
                  <a:lnTo>
                    <a:pt x="1929" y="637"/>
                  </a:lnTo>
                  <a:cubicBezTo>
                    <a:pt x="1832" y="417"/>
                    <a:pt x="1642" y="274"/>
                    <a:pt x="1496" y="190"/>
                  </a:cubicBezTo>
                  <a:cubicBezTo>
                    <a:pt x="1268" y="64"/>
                    <a:pt x="1025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2411;p67">
              <a:extLst>
                <a:ext uri="{FF2B5EF4-FFF2-40B4-BE49-F238E27FC236}">
                  <a16:creationId xmlns:a16="http://schemas.microsoft.com/office/drawing/2014/main" id="{E44029A7-D20D-4964-3253-30D8163AD2A3}"/>
                </a:ext>
              </a:extLst>
            </p:cNvPr>
            <p:cNvGrpSpPr/>
            <p:nvPr/>
          </p:nvGrpSpPr>
          <p:grpSpPr>
            <a:xfrm>
              <a:off x="-4990637" y="-601226"/>
              <a:ext cx="2802544" cy="1103329"/>
              <a:chOff x="-4990637" y="-601226"/>
              <a:chExt cx="2802544" cy="1103329"/>
            </a:xfrm>
          </p:grpSpPr>
          <p:sp>
            <p:nvSpPr>
              <p:cNvPr id="8" name="Google Shape;2412;p67">
                <a:extLst>
                  <a:ext uri="{FF2B5EF4-FFF2-40B4-BE49-F238E27FC236}">
                    <a16:creationId xmlns:a16="http://schemas.microsoft.com/office/drawing/2014/main" id="{DD74A83A-6D4E-8B9F-6A97-15D80AFA30F9}"/>
                  </a:ext>
                </a:extLst>
              </p:cNvPr>
              <p:cNvSpPr/>
              <p:nvPr/>
            </p:nvSpPr>
            <p:spPr>
              <a:xfrm>
                <a:off x="-4978604" y="-378358"/>
                <a:ext cx="2584063" cy="813547"/>
              </a:xfrm>
              <a:custGeom>
                <a:avLst/>
                <a:gdLst/>
                <a:ahLst/>
                <a:cxnLst/>
                <a:rect l="l" t="t" r="r" b="b"/>
                <a:pathLst>
                  <a:path w="15675" h="4935" extrusionOk="0">
                    <a:moveTo>
                      <a:pt x="15499" y="0"/>
                    </a:moveTo>
                    <a:cubicBezTo>
                      <a:pt x="15484" y="0"/>
                      <a:pt x="15470" y="2"/>
                      <a:pt x="15455" y="6"/>
                    </a:cubicBezTo>
                    <a:lnTo>
                      <a:pt x="131" y="4625"/>
                    </a:lnTo>
                    <a:cubicBezTo>
                      <a:pt x="47" y="4651"/>
                      <a:pt x="0" y="4738"/>
                      <a:pt x="27" y="4822"/>
                    </a:cubicBezTo>
                    <a:cubicBezTo>
                      <a:pt x="47" y="4888"/>
                      <a:pt x="107" y="4934"/>
                      <a:pt x="177" y="4934"/>
                    </a:cubicBezTo>
                    <a:cubicBezTo>
                      <a:pt x="190" y="4934"/>
                      <a:pt x="207" y="4931"/>
                      <a:pt x="220" y="4928"/>
                    </a:cubicBezTo>
                    <a:lnTo>
                      <a:pt x="15545" y="309"/>
                    </a:lnTo>
                    <a:cubicBezTo>
                      <a:pt x="15628" y="282"/>
                      <a:pt x="15675" y="196"/>
                      <a:pt x="15648" y="113"/>
                    </a:cubicBezTo>
                    <a:cubicBezTo>
                      <a:pt x="15629" y="44"/>
                      <a:pt x="15567" y="0"/>
                      <a:pt x="15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413;p67">
                <a:extLst>
                  <a:ext uri="{FF2B5EF4-FFF2-40B4-BE49-F238E27FC236}">
                    <a16:creationId xmlns:a16="http://schemas.microsoft.com/office/drawing/2014/main" id="{4EFFE3D5-F099-259B-F273-E3F97653B4F9}"/>
                  </a:ext>
                </a:extLst>
              </p:cNvPr>
              <p:cNvSpPr/>
              <p:nvPr/>
            </p:nvSpPr>
            <p:spPr>
              <a:xfrm>
                <a:off x="-4990637" y="-389402"/>
                <a:ext cx="2608296" cy="835637"/>
              </a:xfrm>
              <a:custGeom>
                <a:avLst/>
                <a:gdLst/>
                <a:ahLst/>
                <a:cxnLst/>
                <a:rect l="l" t="t" r="r" b="b"/>
                <a:pathLst>
                  <a:path w="15822" h="5069" extrusionOk="0">
                    <a:moveTo>
                      <a:pt x="15571" y="133"/>
                    </a:moveTo>
                    <a:cubicBezTo>
                      <a:pt x="15588" y="133"/>
                      <a:pt x="15602" y="137"/>
                      <a:pt x="15614" y="143"/>
                    </a:cubicBezTo>
                    <a:cubicBezTo>
                      <a:pt x="15638" y="157"/>
                      <a:pt x="15651" y="176"/>
                      <a:pt x="15657" y="196"/>
                    </a:cubicBezTo>
                    <a:cubicBezTo>
                      <a:pt x="15674" y="246"/>
                      <a:pt x="15645" y="296"/>
                      <a:pt x="15598" y="309"/>
                    </a:cubicBezTo>
                    <a:lnTo>
                      <a:pt x="277" y="4928"/>
                    </a:lnTo>
                    <a:cubicBezTo>
                      <a:pt x="267" y="4932"/>
                      <a:pt x="257" y="4935"/>
                      <a:pt x="250" y="4935"/>
                    </a:cubicBezTo>
                    <a:cubicBezTo>
                      <a:pt x="210" y="4935"/>
                      <a:pt x="173" y="4909"/>
                      <a:pt x="164" y="4869"/>
                    </a:cubicBezTo>
                    <a:cubicBezTo>
                      <a:pt x="147" y="4821"/>
                      <a:pt x="177" y="4772"/>
                      <a:pt x="223" y="4755"/>
                    </a:cubicBezTo>
                    <a:lnTo>
                      <a:pt x="15545" y="137"/>
                    </a:lnTo>
                    <a:cubicBezTo>
                      <a:pt x="15554" y="137"/>
                      <a:pt x="15565" y="133"/>
                      <a:pt x="15571" y="133"/>
                    </a:cubicBezTo>
                    <a:close/>
                    <a:moveTo>
                      <a:pt x="15571" y="1"/>
                    </a:moveTo>
                    <a:cubicBezTo>
                      <a:pt x="15550" y="1"/>
                      <a:pt x="15529" y="4"/>
                      <a:pt x="15508" y="9"/>
                    </a:cubicBezTo>
                    <a:lnTo>
                      <a:pt x="184" y="4629"/>
                    </a:lnTo>
                    <a:cubicBezTo>
                      <a:pt x="67" y="4665"/>
                      <a:pt x="1" y="4789"/>
                      <a:pt x="33" y="4909"/>
                    </a:cubicBezTo>
                    <a:cubicBezTo>
                      <a:pt x="64" y="5001"/>
                      <a:pt x="150" y="5068"/>
                      <a:pt x="250" y="5068"/>
                    </a:cubicBezTo>
                    <a:cubicBezTo>
                      <a:pt x="270" y="5068"/>
                      <a:pt x="293" y="5064"/>
                      <a:pt x="313" y="5058"/>
                    </a:cubicBezTo>
                    <a:lnTo>
                      <a:pt x="15638" y="439"/>
                    </a:lnTo>
                    <a:cubicBezTo>
                      <a:pt x="15754" y="403"/>
                      <a:pt x="15821" y="276"/>
                      <a:pt x="15788" y="160"/>
                    </a:cubicBezTo>
                    <a:cubicBezTo>
                      <a:pt x="15768" y="103"/>
                      <a:pt x="15731" y="57"/>
                      <a:pt x="15677" y="26"/>
                    </a:cubicBezTo>
                    <a:cubicBezTo>
                      <a:pt x="15644" y="9"/>
                      <a:pt x="15608" y="1"/>
                      <a:pt x="15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414;p67">
                <a:extLst>
                  <a:ext uri="{FF2B5EF4-FFF2-40B4-BE49-F238E27FC236}">
                    <a16:creationId xmlns:a16="http://schemas.microsoft.com/office/drawing/2014/main" id="{E5237155-E097-10F0-F0A1-7647F32BB0C3}"/>
                  </a:ext>
                </a:extLst>
              </p:cNvPr>
              <p:cNvSpPr/>
              <p:nvPr/>
            </p:nvSpPr>
            <p:spPr>
              <a:xfrm>
                <a:off x="-4493303" y="-53451"/>
                <a:ext cx="580940" cy="536925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3257" extrusionOk="0">
                    <a:moveTo>
                      <a:pt x="1179" y="0"/>
                    </a:moveTo>
                    <a:cubicBezTo>
                      <a:pt x="1079" y="0"/>
                      <a:pt x="979" y="7"/>
                      <a:pt x="880" y="20"/>
                    </a:cubicBezTo>
                    <a:cubicBezTo>
                      <a:pt x="693" y="46"/>
                      <a:pt x="506" y="97"/>
                      <a:pt x="317" y="103"/>
                    </a:cubicBezTo>
                    <a:cubicBezTo>
                      <a:pt x="260" y="223"/>
                      <a:pt x="203" y="349"/>
                      <a:pt x="153" y="473"/>
                    </a:cubicBezTo>
                    <a:cubicBezTo>
                      <a:pt x="100" y="606"/>
                      <a:pt x="50" y="736"/>
                      <a:pt x="0" y="869"/>
                    </a:cubicBezTo>
                    <a:cubicBezTo>
                      <a:pt x="127" y="899"/>
                      <a:pt x="250" y="932"/>
                      <a:pt x="377" y="962"/>
                    </a:cubicBezTo>
                    <a:cubicBezTo>
                      <a:pt x="573" y="1016"/>
                      <a:pt x="766" y="1082"/>
                      <a:pt x="932" y="1202"/>
                    </a:cubicBezTo>
                    <a:cubicBezTo>
                      <a:pt x="1252" y="1422"/>
                      <a:pt x="1459" y="1784"/>
                      <a:pt x="1485" y="2171"/>
                    </a:cubicBezTo>
                    <a:cubicBezTo>
                      <a:pt x="1499" y="2384"/>
                      <a:pt x="1452" y="2577"/>
                      <a:pt x="1385" y="2777"/>
                    </a:cubicBezTo>
                    <a:cubicBezTo>
                      <a:pt x="1382" y="2791"/>
                      <a:pt x="1376" y="2807"/>
                      <a:pt x="1376" y="2823"/>
                    </a:cubicBezTo>
                    <a:cubicBezTo>
                      <a:pt x="1591" y="2715"/>
                      <a:pt x="1815" y="2660"/>
                      <a:pt x="2036" y="2660"/>
                    </a:cubicBezTo>
                    <a:cubicBezTo>
                      <a:pt x="2120" y="2660"/>
                      <a:pt x="2203" y="2668"/>
                      <a:pt x="2285" y="2683"/>
                    </a:cubicBezTo>
                    <a:cubicBezTo>
                      <a:pt x="2438" y="2711"/>
                      <a:pt x="2584" y="2763"/>
                      <a:pt x="2727" y="2843"/>
                    </a:cubicBezTo>
                    <a:cubicBezTo>
                      <a:pt x="2901" y="2940"/>
                      <a:pt x="3057" y="3080"/>
                      <a:pt x="3134" y="3257"/>
                    </a:cubicBezTo>
                    <a:cubicBezTo>
                      <a:pt x="3244" y="3153"/>
                      <a:pt x="3330" y="3020"/>
                      <a:pt x="3387" y="2874"/>
                    </a:cubicBezTo>
                    <a:cubicBezTo>
                      <a:pt x="3523" y="2527"/>
                      <a:pt x="3507" y="2118"/>
                      <a:pt x="3420" y="1761"/>
                    </a:cubicBezTo>
                    <a:cubicBezTo>
                      <a:pt x="3247" y="1059"/>
                      <a:pt x="2750" y="463"/>
                      <a:pt x="2082" y="183"/>
                    </a:cubicBezTo>
                    <a:cubicBezTo>
                      <a:pt x="1797" y="62"/>
                      <a:pt x="1488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415;p67">
                <a:extLst>
                  <a:ext uri="{FF2B5EF4-FFF2-40B4-BE49-F238E27FC236}">
                    <a16:creationId xmlns:a16="http://schemas.microsoft.com/office/drawing/2014/main" id="{9605BA0A-953E-D249-3D93-A2D52996171B}"/>
                  </a:ext>
                </a:extLst>
              </p:cNvPr>
              <p:cNvSpPr/>
              <p:nvPr/>
            </p:nvSpPr>
            <p:spPr>
              <a:xfrm>
                <a:off x="-4507644" y="-64661"/>
                <a:ext cx="605668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3438" extrusionOk="0">
                    <a:moveTo>
                      <a:pt x="1271" y="134"/>
                    </a:moveTo>
                    <a:cubicBezTo>
                      <a:pt x="1566" y="134"/>
                      <a:pt x="1862" y="193"/>
                      <a:pt x="2142" y="311"/>
                    </a:cubicBezTo>
                    <a:cubicBezTo>
                      <a:pt x="2788" y="584"/>
                      <a:pt x="3274" y="1156"/>
                      <a:pt x="3441" y="1846"/>
                    </a:cubicBezTo>
                    <a:cubicBezTo>
                      <a:pt x="3537" y="2242"/>
                      <a:pt x="3527" y="2622"/>
                      <a:pt x="3414" y="2919"/>
                    </a:cubicBezTo>
                    <a:cubicBezTo>
                      <a:pt x="3371" y="3028"/>
                      <a:pt x="3311" y="3128"/>
                      <a:pt x="3237" y="3211"/>
                    </a:cubicBezTo>
                    <a:cubicBezTo>
                      <a:pt x="3134" y="3038"/>
                      <a:pt x="2974" y="2922"/>
                      <a:pt x="2848" y="2851"/>
                    </a:cubicBezTo>
                    <a:cubicBezTo>
                      <a:pt x="2702" y="2771"/>
                      <a:pt x="2545" y="2715"/>
                      <a:pt x="2385" y="2685"/>
                    </a:cubicBezTo>
                    <a:cubicBezTo>
                      <a:pt x="2298" y="2672"/>
                      <a:pt x="2215" y="2662"/>
                      <a:pt x="2129" y="2662"/>
                    </a:cubicBezTo>
                    <a:cubicBezTo>
                      <a:pt x="1938" y="2662"/>
                      <a:pt x="1749" y="2699"/>
                      <a:pt x="1566" y="2771"/>
                    </a:cubicBezTo>
                    <a:cubicBezTo>
                      <a:pt x="1612" y="2615"/>
                      <a:pt x="1652" y="2435"/>
                      <a:pt x="1639" y="2235"/>
                    </a:cubicBezTo>
                    <a:cubicBezTo>
                      <a:pt x="1609" y="1829"/>
                      <a:pt x="1393" y="1450"/>
                      <a:pt x="1059" y="1213"/>
                    </a:cubicBezTo>
                    <a:cubicBezTo>
                      <a:pt x="870" y="1080"/>
                      <a:pt x="660" y="1013"/>
                      <a:pt x="480" y="967"/>
                    </a:cubicBezTo>
                    <a:cubicBezTo>
                      <a:pt x="380" y="941"/>
                      <a:pt x="277" y="917"/>
                      <a:pt x="177" y="890"/>
                    </a:cubicBezTo>
                    <a:cubicBezTo>
                      <a:pt x="217" y="784"/>
                      <a:pt x="257" y="674"/>
                      <a:pt x="300" y="567"/>
                    </a:cubicBezTo>
                    <a:cubicBezTo>
                      <a:pt x="347" y="454"/>
                      <a:pt x="397" y="341"/>
                      <a:pt x="447" y="234"/>
                    </a:cubicBezTo>
                    <a:cubicBezTo>
                      <a:pt x="560" y="228"/>
                      <a:pt x="670" y="208"/>
                      <a:pt x="776" y="188"/>
                    </a:cubicBezTo>
                    <a:cubicBezTo>
                      <a:pt x="844" y="174"/>
                      <a:pt x="910" y="161"/>
                      <a:pt x="976" y="154"/>
                    </a:cubicBezTo>
                    <a:cubicBezTo>
                      <a:pt x="1074" y="141"/>
                      <a:pt x="1172" y="134"/>
                      <a:pt x="1271" y="134"/>
                    </a:cubicBezTo>
                    <a:close/>
                    <a:moveTo>
                      <a:pt x="1264" y="1"/>
                    </a:moveTo>
                    <a:cubicBezTo>
                      <a:pt x="1162" y="1"/>
                      <a:pt x="1059" y="8"/>
                      <a:pt x="956" y="21"/>
                    </a:cubicBezTo>
                    <a:cubicBezTo>
                      <a:pt x="890" y="31"/>
                      <a:pt x="820" y="45"/>
                      <a:pt x="753" y="54"/>
                    </a:cubicBezTo>
                    <a:cubicBezTo>
                      <a:pt x="637" y="77"/>
                      <a:pt x="517" y="101"/>
                      <a:pt x="400" y="105"/>
                    </a:cubicBezTo>
                    <a:lnTo>
                      <a:pt x="360" y="105"/>
                    </a:lnTo>
                    <a:lnTo>
                      <a:pt x="344" y="141"/>
                    </a:lnTo>
                    <a:cubicBezTo>
                      <a:pt x="287" y="261"/>
                      <a:pt x="231" y="387"/>
                      <a:pt x="177" y="517"/>
                    </a:cubicBezTo>
                    <a:cubicBezTo>
                      <a:pt x="124" y="650"/>
                      <a:pt x="74" y="784"/>
                      <a:pt x="28" y="913"/>
                    </a:cubicBezTo>
                    <a:lnTo>
                      <a:pt x="0" y="984"/>
                    </a:lnTo>
                    <a:lnTo>
                      <a:pt x="74" y="1000"/>
                    </a:lnTo>
                    <a:cubicBezTo>
                      <a:pt x="200" y="1033"/>
                      <a:pt x="324" y="1064"/>
                      <a:pt x="444" y="1096"/>
                    </a:cubicBezTo>
                    <a:cubicBezTo>
                      <a:pt x="613" y="1140"/>
                      <a:pt x="810" y="1203"/>
                      <a:pt x="983" y="1323"/>
                    </a:cubicBezTo>
                    <a:cubicBezTo>
                      <a:pt x="1286" y="1536"/>
                      <a:pt x="1479" y="1880"/>
                      <a:pt x="1506" y="2246"/>
                    </a:cubicBezTo>
                    <a:cubicBezTo>
                      <a:pt x="1519" y="2462"/>
                      <a:pt x="1469" y="2652"/>
                      <a:pt x="1409" y="2822"/>
                    </a:cubicBezTo>
                    <a:cubicBezTo>
                      <a:pt x="1403" y="2842"/>
                      <a:pt x="1399" y="2859"/>
                      <a:pt x="1396" y="2879"/>
                    </a:cubicBezTo>
                    <a:lnTo>
                      <a:pt x="1369" y="3011"/>
                    </a:lnTo>
                    <a:lnTo>
                      <a:pt x="1369" y="3011"/>
                    </a:lnTo>
                    <a:lnTo>
                      <a:pt x="1489" y="2951"/>
                    </a:lnTo>
                    <a:cubicBezTo>
                      <a:pt x="1696" y="2849"/>
                      <a:pt x="1911" y="2797"/>
                      <a:pt x="2125" y="2797"/>
                    </a:cubicBezTo>
                    <a:cubicBezTo>
                      <a:pt x="2204" y="2797"/>
                      <a:pt x="2284" y="2804"/>
                      <a:pt x="2362" y="2819"/>
                    </a:cubicBezTo>
                    <a:cubicBezTo>
                      <a:pt x="2508" y="2845"/>
                      <a:pt x="2648" y="2895"/>
                      <a:pt x="2785" y="2968"/>
                    </a:cubicBezTo>
                    <a:cubicBezTo>
                      <a:pt x="2911" y="3042"/>
                      <a:pt x="3077" y="3165"/>
                      <a:pt x="3161" y="3351"/>
                    </a:cubicBezTo>
                    <a:lnTo>
                      <a:pt x="3197" y="3438"/>
                    </a:lnTo>
                    <a:lnTo>
                      <a:pt x="3267" y="3374"/>
                    </a:lnTo>
                    <a:cubicBezTo>
                      <a:pt x="3381" y="3265"/>
                      <a:pt x="3474" y="3125"/>
                      <a:pt x="3537" y="2965"/>
                    </a:cubicBezTo>
                    <a:cubicBezTo>
                      <a:pt x="3661" y="2645"/>
                      <a:pt x="3673" y="2235"/>
                      <a:pt x="3570" y="1812"/>
                    </a:cubicBezTo>
                    <a:cubicBezTo>
                      <a:pt x="3394" y="1084"/>
                      <a:pt x="2877" y="477"/>
                      <a:pt x="2195" y="191"/>
                    </a:cubicBezTo>
                    <a:cubicBezTo>
                      <a:pt x="1896" y="66"/>
                      <a:pt x="1580" y="1"/>
                      <a:pt x="1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416;p67">
                <a:extLst>
                  <a:ext uri="{FF2B5EF4-FFF2-40B4-BE49-F238E27FC236}">
                    <a16:creationId xmlns:a16="http://schemas.microsoft.com/office/drawing/2014/main" id="{064536C5-7449-5BA6-D539-01272120A2C3}"/>
                  </a:ext>
                </a:extLst>
              </p:cNvPr>
              <p:cNvSpPr/>
              <p:nvPr/>
            </p:nvSpPr>
            <p:spPr>
              <a:xfrm>
                <a:off x="-4649245" y="-83618"/>
                <a:ext cx="20820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052" extrusionOk="0">
                    <a:moveTo>
                      <a:pt x="484" y="1"/>
                    </a:moveTo>
                    <a:cubicBezTo>
                      <a:pt x="457" y="1"/>
                      <a:pt x="427" y="28"/>
                      <a:pt x="427" y="57"/>
                    </a:cubicBezTo>
                    <a:cubicBezTo>
                      <a:pt x="437" y="220"/>
                      <a:pt x="447" y="379"/>
                      <a:pt x="457" y="539"/>
                    </a:cubicBezTo>
                    <a:cubicBezTo>
                      <a:pt x="324" y="616"/>
                      <a:pt x="187" y="689"/>
                      <a:pt x="54" y="762"/>
                    </a:cubicBezTo>
                    <a:cubicBezTo>
                      <a:pt x="0" y="792"/>
                      <a:pt x="31" y="862"/>
                      <a:pt x="80" y="865"/>
                    </a:cubicBezTo>
                    <a:cubicBezTo>
                      <a:pt x="224" y="882"/>
                      <a:pt x="367" y="896"/>
                      <a:pt x="510" y="912"/>
                    </a:cubicBezTo>
                    <a:cubicBezTo>
                      <a:pt x="604" y="965"/>
                      <a:pt x="704" y="999"/>
                      <a:pt x="807" y="1016"/>
                    </a:cubicBezTo>
                    <a:cubicBezTo>
                      <a:pt x="853" y="1028"/>
                      <a:pt x="899" y="1039"/>
                      <a:pt x="946" y="1052"/>
                    </a:cubicBezTo>
                    <a:cubicBezTo>
                      <a:pt x="1039" y="792"/>
                      <a:pt x="1146" y="536"/>
                      <a:pt x="1263" y="286"/>
                    </a:cubicBezTo>
                    <a:cubicBezTo>
                      <a:pt x="1213" y="286"/>
                      <a:pt x="1166" y="283"/>
                      <a:pt x="1119" y="280"/>
                    </a:cubicBezTo>
                    <a:cubicBezTo>
                      <a:pt x="887" y="249"/>
                      <a:pt x="713" y="80"/>
                      <a:pt x="497" y="3"/>
                    </a:cubicBezTo>
                    <a:cubicBezTo>
                      <a:pt x="493" y="2"/>
                      <a:pt x="488" y="1"/>
                      <a:pt x="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417;p67">
                <a:extLst>
                  <a:ext uri="{FF2B5EF4-FFF2-40B4-BE49-F238E27FC236}">
                    <a16:creationId xmlns:a16="http://schemas.microsoft.com/office/drawing/2014/main" id="{E4C4885B-638C-C854-39B5-2514A6475B4D}"/>
                  </a:ext>
                </a:extLst>
              </p:cNvPr>
              <p:cNvSpPr/>
              <p:nvPr/>
            </p:nvSpPr>
            <p:spPr>
              <a:xfrm>
                <a:off x="-4657487" y="-94332"/>
                <a:ext cx="234091" cy="197328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197" extrusionOk="0">
                    <a:moveTo>
                      <a:pt x="547" y="138"/>
                    </a:moveTo>
                    <a:lnTo>
                      <a:pt x="547" y="138"/>
                    </a:lnTo>
                    <a:cubicBezTo>
                      <a:pt x="620" y="168"/>
                      <a:pt x="690" y="208"/>
                      <a:pt x="763" y="251"/>
                    </a:cubicBezTo>
                    <a:cubicBezTo>
                      <a:pt x="883" y="317"/>
                      <a:pt x="1009" y="391"/>
                      <a:pt x="1160" y="408"/>
                    </a:cubicBezTo>
                    <a:cubicBezTo>
                      <a:pt x="1176" y="411"/>
                      <a:pt x="1193" y="414"/>
                      <a:pt x="1209" y="414"/>
                    </a:cubicBezTo>
                    <a:cubicBezTo>
                      <a:pt x="1116" y="617"/>
                      <a:pt x="1033" y="824"/>
                      <a:pt x="957" y="1037"/>
                    </a:cubicBezTo>
                    <a:lnTo>
                      <a:pt x="873" y="1017"/>
                    </a:lnTo>
                    <a:lnTo>
                      <a:pt x="866" y="1017"/>
                    </a:lnTo>
                    <a:cubicBezTo>
                      <a:pt x="770" y="1001"/>
                      <a:pt x="677" y="967"/>
                      <a:pt x="594" y="921"/>
                    </a:cubicBezTo>
                    <a:lnTo>
                      <a:pt x="580" y="914"/>
                    </a:lnTo>
                    <a:lnTo>
                      <a:pt x="170" y="867"/>
                    </a:lnTo>
                    <a:lnTo>
                      <a:pt x="577" y="644"/>
                    </a:lnTo>
                    <a:lnTo>
                      <a:pt x="547" y="138"/>
                    </a:lnTo>
                    <a:close/>
                    <a:moveTo>
                      <a:pt x="537" y="0"/>
                    </a:moveTo>
                    <a:cubicBezTo>
                      <a:pt x="510" y="0"/>
                      <a:pt x="484" y="9"/>
                      <a:pt x="460" y="25"/>
                    </a:cubicBezTo>
                    <a:cubicBezTo>
                      <a:pt x="427" y="51"/>
                      <a:pt x="410" y="88"/>
                      <a:pt x="414" y="125"/>
                    </a:cubicBezTo>
                    <a:lnTo>
                      <a:pt x="440" y="567"/>
                    </a:lnTo>
                    <a:lnTo>
                      <a:pt x="70" y="770"/>
                    </a:lnTo>
                    <a:cubicBezTo>
                      <a:pt x="24" y="797"/>
                      <a:pt x="1" y="844"/>
                      <a:pt x="10" y="897"/>
                    </a:cubicBezTo>
                    <a:cubicBezTo>
                      <a:pt x="24" y="950"/>
                      <a:pt x="70" y="990"/>
                      <a:pt x="124" y="997"/>
                    </a:cubicBezTo>
                    <a:lnTo>
                      <a:pt x="540" y="1041"/>
                    </a:lnTo>
                    <a:cubicBezTo>
                      <a:pt x="634" y="1093"/>
                      <a:pt x="737" y="1130"/>
                      <a:pt x="843" y="1147"/>
                    </a:cubicBezTo>
                    <a:lnTo>
                      <a:pt x="1040" y="1196"/>
                    </a:lnTo>
                    <a:lnTo>
                      <a:pt x="1060" y="1141"/>
                    </a:lnTo>
                    <a:cubicBezTo>
                      <a:pt x="1153" y="877"/>
                      <a:pt x="1259" y="621"/>
                      <a:pt x="1373" y="377"/>
                    </a:cubicBezTo>
                    <a:lnTo>
                      <a:pt x="1419" y="281"/>
                    </a:lnTo>
                    <a:lnTo>
                      <a:pt x="1309" y="285"/>
                    </a:lnTo>
                    <a:cubicBezTo>
                      <a:pt x="1263" y="285"/>
                      <a:pt x="1219" y="281"/>
                      <a:pt x="1176" y="277"/>
                    </a:cubicBezTo>
                    <a:cubicBezTo>
                      <a:pt x="1053" y="261"/>
                      <a:pt x="943" y="201"/>
                      <a:pt x="829" y="134"/>
                    </a:cubicBezTo>
                    <a:cubicBezTo>
                      <a:pt x="750" y="88"/>
                      <a:pt x="663" y="38"/>
                      <a:pt x="570" y="5"/>
                    </a:cubicBezTo>
                    <a:cubicBezTo>
                      <a:pt x="559" y="2"/>
                      <a:pt x="548" y="0"/>
                      <a:pt x="5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418;p67">
                <a:extLst>
                  <a:ext uri="{FF2B5EF4-FFF2-40B4-BE49-F238E27FC236}">
                    <a16:creationId xmlns:a16="http://schemas.microsoft.com/office/drawing/2014/main" id="{3EBA42AA-D38A-A5CE-FCFF-409378007522}"/>
                  </a:ext>
                </a:extLst>
              </p:cNvPr>
              <p:cNvSpPr/>
              <p:nvPr/>
            </p:nvSpPr>
            <p:spPr>
              <a:xfrm>
                <a:off x="-4370989" y="-34659"/>
                <a:ext cx="105176" cy="16270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87" extrusionOk="0">
                    <a:moveTo>
                      <a:pt x="501" y="1"/>
                    </a:moveTo>
                    <a:cubicBezTo>
                      <a:pt x="479" y="1"/>
                      <a:pt x="457" y="9"/>
                      <a:pt x="437" y="29"/>
                    </a:cubicBezTo>
                    <a:cubicBezTo>
                      <a:pt x="210" y="255"/>
                      <a:pt x="58" y="548"/>
                      <a:pt x="11" y="868"/>
                    </a:cubicBezTo>
                    <a:cubicBezTo>
                      <a:pt x="1" y="939"/>
                      <a:pt x="64" y="986"/>
                      <a:pt x="119" y="986"/>
                    </a:cubicBezTo>
                    <a:cubicBezTo>
                      <a:pt x="155" y="986"/>
                      <a:pt x="188" y="966"/>
                      <a:pt x="194" y="918"/>
                    </a:cubicBezTo>
                    <a:cubicBezTo>
                      <a:pt x="234" y="628"/>
                      <a:pt x="364" y="369"/>
                      <a:pt x="570" y="162"/>
                    </a:cubicBezTo>
                    <a:cubicBezTo>
                      <a:pt x="637" y="95"/>
                      <a:pt x="573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419;p67">
                <a:extLst>
                  <a:ext uri="{FF2B5EF4-FFF2-40B4-BE49-F238E27FC236}">
                    <a16:creationId xmlns:a16="http://schemas.microsoft.com/office/drawing/2014/main" id="{E0A9CCC4-94C0-8A88-B3D0-63915C402558}"/>
                  </a:ext>
                </a:extLst>
              </p:cNvPr>
              <p:cNvSpPr/>
              <p:nvPr/>
            </p:nvSpPr>
            <p:spPr>
              <a:xfrm>
                <a:off x="-4292193" y="65566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4" y="0"/>
                    </a:moveTo>
                    <a:cubicBezTo>
                      <a:pt x="704" y="0"/>
                      <a:pt x="268" y="242"/>
                      <a:pt x="39" y="653"/>
                    </a:cubicBezTo>
                    <a:cubicBezTo>
                      <a:pt x="0" y="726"/>
                      <a:pt x="64" y="793"/>
                      <a:pt x="126" y="793"/>
                    </a:cubicBezTo>
                    <a:cubicBezTo>
                      <a:pt x="155" y="793"/>
                      <a:pt x="183" y="779"/>
                      <a:pt x="202" y="746"/>
                    </a:cubicBezTo>
                    <a:cubicBezTo>
                      <a:pt x="401" y="392"/>
                      <a:pt x="768" y="191"/>
                      <a:pt x="1152" y="191"/>
                    </a:cubicBezTo>
                    <a:cubicBezTo>
                      <a:pt x="1294" y="191"/>
                      <a:pt x="1439" y="219"/>
                      <a:pt x="1578" y="277"/>
                    </a:cubicBezTo>
                    <a:cubicBezTo>
                      <a:pt x="1590" y="282"/>
                      <a:pt x="1602" y="284"/>
                      <a:pt x="1613" y="284"/>
                    </a:cubicBezTo>
                    <a:cubicBezTo>
                      <a:pt x="1699" y="284"/>
                      <a:pt x="1728" y="135"/>
                      <a:pt x="1627" y="94"/>
                    </a:cubicBezTo>
                    <a:cubicBezTo>
                      <a:pt x="1474" y="30"/>
                      <a:pt x="1313" y="0"/>
                      <a:pt x="11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20;p67">
                <a:extLst>
                  <a:ext uri="{FF2B5EF4-FFF2-40B4-BE49-F238E27FC236}">
                    <a16:creationId xmlns:a16="http://schemas.microsoft.com/office/drawing/2014/main" id="{C018537B-2BD1-7D82-7D21-9C71EECD26EE}"/>
                  </a:ext>
                </a:extLst>
              </p:cNvPr>
              <p:cNvSpPr/>
              <p:nvPr/>
            </p:nvSpPr>
            <p:spPr>
              <a:xfrm>
                <a:off x="-4255763" y="264037"/>
                <a:ext cx="309923" cy="87372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30" extrusionOk="0">
                    <a:moveTo>
                      <a:pt x="807" y="1"/>
                    </a:moveTo>
                    <a:cubicBezTo>
                      <a:pt x="560" y="1"/>
                      <a:pt x="312" y="60"/>
                      <a:pt x="91" y="181"/>
                    </a:cubicBezTo>
                    <a:cubicBezTo>
                      <a:pt x="0" y="232"/>
                      <a:pt x="57" y="358"/>
                      <a:pt x="141" y="358"/>
                    </a:cubicBezTo>
                    <a:cubicBezTo>
                      <a:pt x="156" y="358"/>
                      <a:pt x="171" y="354"/>
                      <a:pt x="187" y="345"/>
                    </a:cubicBezTo>
                    <a:cubicBezTo>
                      <a:pt x="380" y="240"/>
                      <a:pt x="596" y="189"/>
                      <a:pt x="813" y="189"/>
                    </a:cubicBezTo>
                    <a:cubicBezTo>
                      <a:pt x="1126" y="189"/>
                      <a:pt x="1438" y="296"/>
                      <a:pt x="1676" y="505"/>
                    </a:cubicBezTo>
                    <a:cubicBezTo>
                      <a:pt x="1696" y="522"/>
                      <a:pt x="1717" y="530"/>
                      <a:pt x="1738" y="530"/>
                    </a:cubicBezTo>
                    <a:cubicBezTo>
                      <a:pt x="1813" y="530"/>
                      <a:pt x="1880" y="434"/>
                      <a:pt x="1809" y="371"/>
                    </a:cubicBezTo>
                    <a:cubicBezTo>
                      <a:pt x="1530" y="128"/>
                      <a:pt x="1169" y="1"/>
                      <a:pt x="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21;p67">
                <a:extLst>
                  <a:ext uri="{FF2B5EF4-FFF2-40B4-BE49-F238E27FC236}">
                    <a16:creationId xmlns:a16="http://schemas.microsoft.com/office/drawing/2014/main" id="{16FD9966-88C1-1162-E4B2-1F923472A071}"/>
                  </a:ext>
                </a:extLst>
              </p:cNvPr>
              <p:cNvSpPr/>
              <p:nvPr/>
            </p:nvSpPr>
            <p:spPr>
              <a:xfrm>
                <a:off x="-2779090" y="-560345"/>
                <a:ext cx="580446" cy="537089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58" extrusionOk="0">
                    <a:moveTo>
                      <a:pt x="1183" y="0"/>
                    </a:moveTo>
                    <a:cubicBezTo>
                      <a:pt x="1082" y="0"/>
                      <a:pt x="980" y="7"/>
                      <a:pt x="880" y="21"/>
                    </a:cubicBezTo>
                    <a:cubicBezTo>
                      <a:pt x="693" y="44"/>
                      <a:pt x="503" y="98"/>
                      <a:pt x="314" y="101"/>
                    </a:cubicBezTo>
                    <a:cubicBezTo>
                      <a:pt x="257" y="224"/>
                      <a:pt x="204" y="347"/>
                      <a:pt x="151" y="474"/>
                    </a:cubicBezTo>
                    <a:cubicBezTo>
                      <a:pt x="97" y="604"/>
                      <a:pt x="48" y="737"/>
                      <a:pt x="1" y="871"/>
                    </a:cubicBezTo>
                    <a:cubicBezTo>
                      <a:pt x="124" y="900"/>
                      <a:pt x="251" y="931"/>
                      <a:pt x="374" y="963"/>
                    </a:cubicBezTo>
                    <a:cubicBezTo>
                      <a:pt x="574" y="1017"/>
                      <a:pt x="763" y="1083"/>
                      <a:pt x="933" y="1200"/>
                    </a:cubicBezTo>
                    <a:cubicBezTo>
                      <a:pt x="1250" y="1423"/>
                      <a:pt x="1456" y="1786"/>
                      <a:pt x="1482" y="2173"/>
                    </a:cubicBezTo>
                    <a:cubicBezTo>
                      <a:pt x="1499" y="2385"/>
                      <a:pt x="1453" y="2575"/>
                      <a:pt x="1386" y="2775"/>
                    </a:cubicBezTo>
                    <a:cubicBezTo>
                      <a:pt x="1379" y="2792"/>
                      <a:pt x="1376" y="2809"/>
                      <a:pt x="1373" y="2825"/>
                    </a:cubicBezTo>
                    <a:cubicBezTo>
                      <a:pt x="1588" y="2716"/>
                      <a:pt x="1812" y="2662"/>
                      <a:pt x="2035" y="2662"/>
                    </a:cubicBezTo>
                    <a:cubicBezTo>
                      <a:pt x="2119" y="2662"/>
                      <a:pt x="2203" y="2670"/>
                      <a:pt x="2285" y="2685"/>
                    </a:cubicBezTo>
                    <a:cubicBezTo>
                      <a:pt x="2435" y="2712"/>
                      <a:pt x="2585" y="2765"/>
                      <a:pt x="2728" y="2845"/>
                    </a:cubicBezTo>
                    <a:cubicBezTo>
                      <a:pt x="2898" y="2938"/>
                      <a:pt x="3054" y="3078"/>
                      <a:pt x="3134" y="3258"/>
                    </a:cubicBezTo>
                    <a:cubicBezTo>
                      <a:pt x="3244" y="3155"/>
                      <a:pt x="3331" y="3021"/>
                      <a:pt x="3388" y="2875"/>
                    </a:cubicBezTo>
                    <a:cubicBezTo>
                      <a:pt x="3520" y="2525"/>
                      <a:pt x="3504" y="2119"/>
                      <a:pt x="3417" y="1763"/>
                    </a:cubicBezTo>
                    <a:cubicBezTo>
                      <a:pt x="3248" y="1057"/>
                      <a:pt x="2748" y="464"/>
                      <a:pt x="2082" y="184"/>
                    </a:cubicBezTo>
                    <a:cubicBezTo>
                      <a:pt x="1796" y="64"/>
                      <a:pt x="1490" y="0"/>
                      <a:pt x="11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22;p67">
                <a:extLst>
                  <a:ext uri="{FF2B5EF4-FFF2-40B4-BE49-F238E27FC236}">
                    <a16:creationId xmlns:a16="http://schemas.microsoft.com/office/drawing/2014/main" id="{AE6CFA58-0D0D-B11E-110D-74F8AE6907DE}"/>
                  </a:ext>
                </a:extLst>
              </p:cNvPr>
              <p:cNvSpPr/>
              <p:nvPr/>
            </p:nvSpPr>
            <p:spPr>
              <a:xfrm>
                <a:off x="-2793267" y="-571390"/>
                <a:ext cx="605174" cy="566928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439" extrusionOk="0">
                    <a:moveTo>
                      <a:pt x="1269" y="135"/>
                    </a:moveTo>
                    <a:cubicBezTo>
                      <a:pt x="1565" y="135"/>
                      <a:pt x="1862" y="194"/>
                      <a:pt x="2141" y="311"/>
                    </a:cubicBezTo>
                    <a:cubicBezTo>
                      <a:pt x="2787" y="584"/>
                      <a:pt x="3274" y="1157"/>
                      <a:pt x="3440" y="1846"/>
                    </a:cubicBezTo>
                    <a:cubicBezTo>
                      <a:pt x="3537" y="2240"/>
                      <a:pt x="3526" y="2622"/>
                      <a:pt x="3410" y="2919"/>
                    </a:cubicBezTo>
                    <a:cubicBezTo>
                      <a:pt x="3366" y="3025"/>
                      <a:pt x="3307" y="3128"/>
                      <a:pt x="3234" y="3211"/>
                    </a:cubicBezTo>
                    <a:cubicBezTo>
                      <a:pt x="3131" y="3039"/>
                      <a:pt x="2971" y="2922"/>
                      <a:pt x="2847" y="2852"/>
                    </a:cubicBezTo>
                    <a:cubicBezTo>
                      <a:pt x="2701" y="2772"/>
                      <a:pt x="2544" y="2716"/>
                      <a:pt x="2381" y="2685"/>
                    </a:cubicBezTo>
                    <a:cubicBezTo>
                      <a:pt x="2298" y="2669"/>
                      <a:pt x="2212" y="2662"/>
                      <a:pt x="2125" y="2662"/>
                    </a:cubicBezTo>
                    <a:cubicBezTo>
                      <a:pt x="1938" y="2662"/>
                      <a:pt x="1748" y="2699"/>
                      <a:pt x="1565" y="2772"/>
                    </a:cubicBezTo>
                    <a:cubicBezTo>
                      <a:pt x="1612" y="2616"/>
                      <a:pt x="1648" y="2436"/>
                      <a:pt x="1635" y="2236"/>
                    </a:cubicBezTo>
                    <a:cubicBezTo>
                      <a:pt x="1608" y="1830"/>
                      <a:pt x="1392" y="1447"/>
                      <a:pt x="1056" y="1213"/>
                    </a:cubicBezTo>
                    <a:cubicBezTo>
                      <a:pt x="866" y="1081"/>
                      <a:pt x="656" y="1014"/>
                      <a:pt x="477" y="967"/>
                    </a:cubicBezTo>
                    <a:cubicBezTo>
                      <a:pt x="377" y="941"/>
                      <a:pt x="277" y="914"/>
                      <a:pt x="174" y="890"/>
                    </a:cubicBezTo>
                    <a:cubicBezTo>
                      <a:pt x="214" y="784"/>
                      <a:pt x="257" y="674"/>
                      <a:pt x="300" y="568"/>
                    </a:cubicBezTo>
                    <a:cubicBezTo>
                      <a:pt x="346" y="454"/>
                      <a:pt x="393" y="341"/>
                      <a:pt x="443" y="234"/>
                    </a:cubicBezTo>
                    <a:cubicBezTo>
                      <a:pt x="556" y="228"/>
                      <a:pt x="666" y="208"/>
                      <a:pt x="776" y="188"/>
                    </a:cubicBezTo>
                    <a:cubicBezTo>
                      <a:pt x="839" y="174"/>
                      <a:pt x="909" y="162"/>
                      <a:pt x="973" y="154"/>
                    </a:cubicBezTo>
                    <a:cubicBezTo>
                      <a:pt x="1071" y="141"/>
                      <a:pt x="1170" y="135"/>
                      <a:pt x="1269" y="135"/>
                    </a:cubicBezTo>
                    <a:close/>
                    <a:moveTo>
                      <a:pt x="1264" y="1"/>
                    </a:moveTo>
                    <a:cubicBezTo>
                      <a:pt x="1161" y="1"/>
                      <a:pt x="1058" y="8"/>
                      <a:pt x="956" y="22"/>
                    </a:cubicBezTo>
                    <a:cubicBezTo>
                      <a:pt x="886" y="31"/>
                      <a:pt x="819" y="45"/>
                      <a:pt x="753" y="55"/>
                    </a:cubicBezTo>
                    <a:cubicBezTo>
                      <a:pt x="636" y="79"/>
                      <a:pt x="517" y="98"/>
                      <a:pt x="400" y="102"/>
                    </a:cubicBezTo>
                    <a:lnTo>
                      <a:pt x="357" y="105"/>
                    </a:lnTo>
                    <a:lnTo>
                      <a:pt x="340" y="142"/>
                    </a:lnTo>
                    <a:cubicBezTo>
                      <a:pt x="283" y="262"/>
                      <a:pt x="230" y="388"/>
                      <a:pt x="177" y="514"/>
                    </a:cubicBezTo>
                    <a:cubicBezTo>
                      <a:pt x="123" y="648"/>
                      <a:pt x="70" y="784"/>
                      <a:pt x="23" y="914"/>
                    </a:cubicBezTo>
                    <a:lnTo>
                      <a:pt x="0" y="984"/>
                    </a:lnTo>
                    <a:lnTo>
                      <a:pt x="70" y="1001"/>
                    </a:lnTo>
                    <a:cubicBezTo>
                      <a:pt x="197" y="1034"/>
                      <a:pt x="320" y="1064"/>
                      <a:pt x="443" y="1097"/>
                    </a:cubicBezTo>
                    <a:cubicBezTo>
                      <a:pt x="613" y="1141"/>
                      <a:pt x="806" y="1201"/>
                      <a:pt x="979" y="1324"/>
                    </a:cubicBezTo>
                    <a:cubicBezTo>
                      <a:pt x="1282" y="1533"/>
                      <a:pt x="1479" y="1880"/>
                      <a:pt x="1502" y="2246"/>
                    </a:cubicBezTo>
                    <a:cubicBezTo>
                      <a:pt x="1519" y="2462"/>
                      <a:pt x="1465" y="2649"/>
                      <a:pt x="1408" y="2822"/>
                    </a:cubicBezTo>
                    <a:cubicBezTo>
                      <a:pt x="1402" y="2842"/>
                      <a:pt x="1399" y="2859"/>
                      <a:pt x="1392" y="2879"/>
                    </a:cubicBezTo>
                    <a:lnTo>
                      <a:pt x="1368" y="3012"/>
                    </a:lnTo>
                    <a:lnTo>
                      <a:pt x="1488" y="2948"/>
                    </a:lnTo>
                    <a:cubicBezTo>
                      <a:pt x="1698" y="2848"/>
                      <a:pt x="1915" y="2796"/>
                      <a:pt x="2130" y="2796"/>
                    </a:cubicBezTo>
                    <a:cubicBezTo>
                      <a:pt x="2207" y="2796"/>
                      <a:pt x="2283" y="2803"/>
                      <a:pt x="2358" y="2816"/>
                    </a:cubicBezTo>
                    <a:cubicBezTo>
                      <a:pt x="2504" y="2842"/>
                      <a:pt x="2647" y="2896"/>
                      <a:pt x="2781" y="2968"/>
                    </a:cubicBezTo>
                    <a:cubicBezTo>
                      <a:pt x="2907" y="3039"/>
                      <a:pt x="3077" y="3165"/>
                      <a:pt x="3157" y="3351"/>
                    </a:cubicBezTo>
                    <a:lnTo>
                      <a:pt x="3197" y="3438"/>
                    </a:lnTo>
                    <a:lnTo>
                      <a:pt x="3263" y="3371"/>
                    </a:lnTo>
                    <a:cubicBezTo>
                      <a:pt x="3380" y="3265"/>
                      <a:pt x="3474" y="3122"/>
                      <a:pt x="3533" y="2965"/>
                    </a:cubicBezTo>
                    <a:cubicBezTo>
                      <a:pt x="3660" y="2646"/>
                      <a:pt x="3670" y="2236"/>
                      <a:pt x="3570" y="1813"/>
                    </a:cubicBezTo>
                    <a:cubicBezTo>
                      <a:pt x="3390" y="1084"/>
                      <a:pt x="2877" y="478"/>
                      <a:pt x="2192" y="188"/>
                    </a:cubicBezTo>
                    <a:cubicBezTo>
                      <a:pt x="1895" y="65"/>
                      <a:pt x="1578" y="1"/>
                      <a:pt x="1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23;p67">
                <a:extLst>
                  <a:ext uri="{FF2B5EF4-FFF2-40B4-BE49-F238E27FC236}">
                    <a16:creationId xmlns:a16="http://schemas.microsoft.com/office/drawing/2014/main" id="{775D8A59-067A-6121-2834-E3E329298AFD}"/>
                  </a:ext>
                </a:extLst>
              </p:cNvPr>
              <p:cNvSpPr/>
              <p:nvPr/>
            </p:nvSpPr>
            <p:spPr>
              <a:xfrm>
                <a:off x="-2934868" y="-590182"/>
                <a:ext cx="20754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2" extrusionOk="0">
                    <a:moveTo>
                      <a:pt x="483" y="0"/>
                    </a:moveTo>
                    <a:cubicBezTo>
                      <a:pt x="453" y="0"/>
                      <a:pt x="423" y="27"/>
                      <a:pt x="426" y="56"/>
                    </a:cubicBezTo>
                    <a:cubicBezTo>
                      <a:pt x="436" y="216"/>
                      <a:pt x="446" y="379"/>
                      <a:pt x="456" y="539"/>
                    </a:cubicBezTo>
                    <a:cubicBezTo>
                      <a:pt x="320" y="612"/>
                      <a:pt x="186" y="688"/>
                      <a:pt x="54" y="762"/>
                    </a:cubicBezTo>
                    <a:cubicBezTo>
                      <a:pt x="0" y="792"/>
                      <a:pt x="30" y="858"/>
                      <a:pt x="80" y="865"/>
                    </a:cubicBezTo>
                    <a:cubicBezTo>
                      <a:pt x="223" y="881"/>
                      <a:pt x="366" y="895"/>
                      <a:pt x="509" y="912"/>
                    </a:cubicBezTo>
                    <a:cubicBezTo>
                      <a:pt x="600" y="965"/>
                      <a:pt x="699" y="998"/>
                      <a:pt x="803" y="1015"/>
                    </a:cubicBezTo>
                    <a:cubicBezTo>
                      <a:pt x="853" y="1028"/>
                      <a:pt x="899" y="1038"/>
                      <a:pt x="946" y="1052"/>
                    </a:cubicBezTo>
                    <a:cubicBezTo>
                      <a:pt x="1039" y="792"/>
                      <a:pt x="1142" y="535"/>
                      <a:pt x="1259" y="282"/>
                    </a:cubicBezTo>
                    <a:lnTo>
                      <a:pt x="1259" y="282"/>
                    </a:lnTo>
                    <a:cubicBezTo>
                      <a:pt x="1246" y="283"/>
                      <a:pt x="1234" y="283"/>
                      <a:pt x="1221" y="283"/>
                    </a:cubicBezTo>
                    <a:cubicBezTo>
                      <a:pt x="1187" y="283"/>
                      <a:pt x="1152" y="280"/>
                      <a:pt x="1116" y="276"/>
                    </a:cubicBezTo>
                    <a:cubicBezTo>
                      <a:pt x="882" y="248"/>
                      <a:pt x="713" y="76"/>
                      <a:pt x="496" y="2"/>
                    </a:cubicBezTo>
                    <a:cubicBezTo>
                      <a:pt x="492" y="1"/>
                      <a:pt x="488" y="0"/>
                      <a:pt x="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24;p67">
                <a:extLst>
                  <a:ext uri="{FF2B5EF4-FFF2-40B4-BE49-F238E27FC236}">
                    <a16:creationId xmlns:a16="http://schemas.microsoft.com/office/drawing/2014/main" id="{7B2A025C-630B-512E-BDF7-CC2C400E1A3F}"/>
                  </a:ext>
                </a:extLst>
              </p:cNvPr>
              <p:cNvSpPr/>
              <p:nvPr/>
            </p:nvSpPr>
            <p:spPr>
              <a:xfrm>
                <a:off x="-2943275" y="-601226"/>
                <a:ext cx="233596" cy="19765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99" extrusionOk="0">
                    <a:moveTo>
                      <a:pt x="544" y="140"/>
                    </a:moveTo>
                    <a:cubicBezTo>
                      <a:pt x="620" y="169"/>
                      <a:pt x="690" y="209"/>
                      <a:pt x="764" y="249"/>
                    </a:cubicBezTo>
                    <a:cubicBezTo>
                      <a:pt x="884" y="319"/>
                      <a:pt x="1007" y="392"/>
                      <a:pt x="1160" y="409"/>
                    </a:cubicBezTo>
                    <a:cubicBezTo>
                      <a:pt x="1176" y="412"/>
                      <a:pt x="1190" y="412"/>
                      <a:pt x="1207" y="415"/>
                    </a:cubicBezTo>
                    <a:cubicBezTo>
                      <a:pt x="1116" y="615"/>
                      <a:pt x="1030" y="825"/>
                      <a:pt x="953" y="1039"/>
                    </a:cubicBezTo>
                    <a:lnTo>
                      <a:pt x="870" y="1019"/>
                    </a:lnTo>
                    <a:lnTo>
                      <a:pt x="864" y="1015"/>
                    </a:lnTo>
                    <a:cubicBezTo>
                      <a:pt x="770" y="1002"/>
                      <a:pt x="677" y="968"/>
                      <a:pt x="594" y="919"/>
                    </a:cubicBezTo>
                    <a:lnTo>
                      <a:pt x="580" y="912"/>
                    </a:lnTo>
                    <a:lnTo>
                      <a:pt x="168" y="868"/>
                    </a:lnTo>
                    <a:lnTo>
                      <a:pt x="577" y="642"/>
                    </a:lnTo>
                    <a:lnTo>
                      <a:pt x="544" y="140"/>
                    </a:lnTo>
                    <a:close/>
                    <a:moveTo>
                      <a:pt x="535" y="0"/>
                    </a:moveTo>
                    <a:cubicBezTo>
                      <a:pt x="509" y="0"/>
                      <a:pt x="481" y="10"/>
                      <a:pt x="460" y="26"/>
                    </a:cubicBezTo>
                    <a:cubicBezTo>
                      <a:pt x="428" y="49"/>
                      <a:pt x="408" y="89"/>
                      <a:pt x="411" y="126"/>
                    </a:cubicBezTo>
                    <a:lnTo>
                      <a:pt x="437" y="569"/>
                    </a:lnTo>
                    <a:lnTo>
                      <a:pt x="71" y="772"/>
                    </a:lnTo>
                    <a:cubicBezTo>
                      <a:pt x="25" y="795"/>
                      <a:pt x="1" y="845"/>
                      <a:pt x="11" y="895"/>
                    </a:cubicBezTo>
                    <a:cubicBezTo>
                      <a:pt x="21" y="952"/>
                      <a:pt x="68" y="992"/>
                      <a:pt x="125" y="999"/>
                    </a:cubicBezTo>
                    <a:lnTo>
                      <a:pt x="537" y="1042"/>
                    </a:lnTo>
                    <a:cubicBezTo>
                      <a:pt x="634" y="1095"/>
                      <a:pt x="734" y="1131"/>
                      <a:pt x="840" y="1148"/>
                    </a:cubicBezTo>
                    <a:lnTo>
                      <a:pt x="1040" y="1199"/>
                    </a:lnTo>
                    <a:lnTo>
                      <a:pt x="1060" y="1139"/>
                    </a:lnTo>
                    <a:cubicBezTo>
                      <a:pt x="1153" y="879"/>
                      <a:pt x="1256" y="622"/>
                      <a:pt x="1370" y="379"/>
                    </a:cubicBezTo>
                    <a:lnTo>
                      <a:pt x="1416" y="279"/>
                    </a:lnTo>
                    <a:lnTo>
                      <a:pt x="1310" y="283"/>
                    </a:lnTo>
                    <a:cubicBezTo>
                      <a:pt x="1295" y="284"/>
                      <a:pt x="1281" y="284"/>
                      <a:pt x="1267" y="284"/>
                    </a:cubicBezTo>
                    <a:cubicBezTo>
                      <a:pt x="1234" y="284"/>
                      <a:pt x="1205" y="282"/>
                      <a:pt x="1176" y="279"/>
                    </a:cubicBezTo>
                    <a:cubicBezTo>
                      <a:pt x="1050" y="263"/>
                      <a:pt x="944" y="200"/>
                      <a:pt x="830" y="136"/>
                    </a:cubicBezTo>
                    <a:cubicBezTo>
                      <a:pt x="747" y="89"/>
                      <a:pt x="664" y="40"/>
                      <a:pt x="567" y="6"/>
                    </a:cubicBezTo>
                    <a:cubicBezTo>
                      <a:pt x="557" y="2"/>
                      <a:pt x="546" y="0"/>
                      <a:pt x="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25;p67">
                <a:extLst>
                  <a:ext uri="{FF2B5EF4-FFF2-40B4-BE49-F238E27FC236}">
                    <a16:creationId xmlns:a16="http://schemas.microsoft.com/office/drawing/2014/main" id="{49DD33CF-B128-4280-C8A4-4F0F0D449938}"/>
                  </a:ext>
                </a:extLst>
              </p:cNvPr>
              <p:cNvSpPr/>
              <p:nvPr/>
            </p:nvSpPr>
            <p:spPr>
              <a:xfrm>
                <a:off x="-2558364" y="-121696"/>
                <a:ext cx="296075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3" extrusionOk="0">
                    <a:moveTo>
                      <a:pt x="701" y="0"/>
                    </a:moveTo>
                    <a:cubicBezTo>
                      <a:pt x="477" y="0"/>
                      <a:pt x="251" y="55"/>
                      <a:pt x="34" y="164"/>
                    </a:cubicBezTo>
                    <a:cubicBezTo>
                      <a:pt x="0" y="323"/>
                      <a:pt x="94" y="440"/>
                      <a:pt x="223" y="540"/>
                    </a:cubicBezTo>
                    <a:cubicBezTo>
                      <a:pt x="367" y="650"/>
                      <a:pt x="536" y="717"/>
                      <a:pt x="710" y="760"/>
                    </a:cubicBezTo>
                    <a:cubicBezTo>
                      <a:pt x="865" y="798"/>
                      <a:pt x="1027" y="832"/>
                      <a:pt x="1187" y="832"/>
                    </a:cubicBezTo>
                    <a:cubicBezTo>
                      <a:pt x="1222" y="832"/>
                      <a:pt x="1257" y="831"/>
                      <a:pt x="1293" y="827"/>
                    </a:cubicBezTo>
                    <a:cubicBezTo>
                      <a:pt x="1489" y="810"/>
                      <a:pt x="1659" y="723"/>
                      <a:pt x="1795" y="597"/>
                    </a:cubicBezTo>
                    <a:cubicBezTo>
                      <a:pt x="1715" y="417"/>
                      <a:pt x="1559" y="277"/>
                      <a:pt x="1389" y="184"/>
                    </a:cubicBezTo>
                    <a:cubicBezTo>
                      <a:pt x="1170" y="61"/>
                      <a:pt x="937" y="0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26;p67">
                <a:extLst>
                  <a:ext uri="{FF2B5EF4-FFF2-40B4-BE49-F238E27FC236}">
                    <a16:creationId xmlns:a16="http://schemas.microsoft.com/office/drawing/2014/main" id="{ABDB4907-1177-BC52-758C-C35A4D4FE4E9}"/>
                  </a:ext>
                </a:extLst>
              </p:cNvPr>
              <p:cNvSpPr/>
              <p:nvPr/>
            </p:nvSpPr>
            <p:spPr>
              <a:xfrm>
                <a:off x="-2571057" y="-132576"/>
                <a:ext cx="321957" cy="15875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963" extrusionOk="0">
                    <a:moveTo>
                      <a:pt x="780" y="133"/>
                    </a:moveTo>
                    <a:cubicBezTo>
                      <a:pt x="1005" y="133"/>
                      <a:pt x="1226" y="191"/>
                      <a:pt x="1433" y="306"/>
                    </a:cubicBezTo>
                    <a:cubicBezTo>
                      <a:pt x="1549" y="374"/>
                      <a:pt x="1703" y="483"/>
                      <a:pt x="1789" y="646"/>
                    </a:cubicBezTo>
                    <a:cubicBezTo>
                      <a:pt x="1666" y="749"/>
                      <a:pt x="1519" y="813"/>
                      <a:pt x="1366" y="826"/>
                    </a:cubicBezTo>
                    <a:cubicBezTo>
                      <a:pt x="1332" y="829"/>
                      <a:pt x="1298" y="831"/>
                      <a:pt x="1263" y="831"/>
                    </a:cubicBezTo>
                    <a:cubicBezTo>
                      <a:pt x="1099" y="831"/>
                      <a:pt x="936" y="796"/>
                      <a:pt x="804" y="763"/>
                    </a:cubicBezTo>
                    <a:cubicBezTo>
                      <a:pt x="610" y="713"/>
                      <a:pt x="460" y="646"/>
                      <a:pt x="344" y="557"/>
                    </a:cubicBezTo>
                    <a:cubicBezTo>
                      <a:pt x="217" y="460"/>
                      <a:pt x="164" y="370"/>
                      <a:pt x="171" y="274"/>
                    </a:cubicBezTo>
                    <a:cubicBezTo>
                      <a:pt x="371" y="180"/>
                      <a:pt x="577" y="133"/>
                      <a:pt x="780" y="133"/>
                    </a:cubicBezTo>
                    <a:close/>
                    <a:moveTo>
                      <a:pt x="779" y="0"/>
                    </a:moveTo>
                    <a:cubicBezTo>
                      <a:pt x="545" y="0"/>
                      <a:pt x="309" y="57"/>
                      <a:pt x="80" y="170"/>
                    </a:cubicBezTo>
                    <a:lnTo>
                      <a:pt x="51" y="183"/>
                    </a:lnTo>
                    <a:lnTo>
                      <a:pt x="44" y="217"/>
                    </a:lnTo>
                    <a:cubicBezTo>
                      <a:pt x="0" y="433"/>
                      <a:pt x="148" y="573"/>
                      <a:pt x="260" y="660"/>
                    </a:cubicBezTo>
                    <a:cubicBezTo>
                      <a:pt x="394" y="763"/>
                      <a:pt x="560" y="836"/>
                      <a:pt x="770" y="889"/>
                    </a:cubicBezTo>
                    <a:cubicBezTo>
                      <a:pt x="913" y="926"/>
                      <a:pt x="1090" y="963"/>
                      <a:pt x="1270" y="963"/>
                    </a:cubicBezTo>
                    <a:cubicBezTo>
                      <a:pt x="1306" y="963"/>
                      <a:pt x="1339" y="963"/>
                      <a:pt x="1376" y="959"/>
                    </a:cubicBezTo>
                    <a:cubicBezTo>
                      <a:pt x="1579" y="939"/>
                      <a:pt x="1766" y="856"/>
                      <a:pt x="1915" y="709"/>
                    </a:cubicBezTo>
                    <a:lnTo>
                      <a:pt x="1952" y="680"/>
                    </a:lnTo>
                    <a:lnTo>
                      <a:pt x="1932" y="636"/>
                    </a:lnTo>
                    <a:cubicBezTo>
                      <a:pt x="1835" y="417"/>
                      <a:pt x="1643" y="274"/>
                      <a:pt x="1499" y="190"/>
                    </a:cubicBezTo>
                    <a:cubicBezTo>
                      <a:pt x="1270" y="63"/>
                      <a:pt x="1026" y="0"/>
                      <a:pt x="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27;p67">
                <a:extLst>
                  <a:ext uri="{FF2B5EF4-FFF2-40B4-BE49-F238E27FC236}">
                    <a16:creationId xmlns:a16="http://schemas.microsoft.com/office/drawing/2014/main" id="{29939F3F-4ED5-8F21-9A1E-F04EBB7F217B}"/>
                  </a:ext>
                </a:extLst>
              </p:cNvPr>
              <p:cNvSpPr/>
              <p:nvPr/>
            </p:nvSpPr>
            <p:spPr>
              <a:xfrm>
                <a:off x="-2656611" y="-541223"/>
                <a:ext cx="104516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6" extrusionOk="0">
                    <a:moveTo>
                      <a:pt x="496" y="0"/>
                    </a:moveTo>
                    <a:cubicBezTo>
                      <a:pt x="475" y="0"/>
                      <a:pt x="453" y="8"/>
                      <a:pt x="433" y="28"/>
                    </a:cubicBezTo>
                    <a:cubicBezTo>
                      <a:pt x="207" y="255"/>
                      <a:pt x="57" y="548"/>
                      <a:pt x="10" y="867"/>
                    </a:cubicBezTo>
                    <a:cubicBezTo>
                      <a:pt x="0" y="938"/>
                      <a:pt x="62" y="985"/>
                      <a:pt x="116" y="985"/>
                    </a:cubicBezTo>
                    <a:cubicBezTo>
                      <a:pt x="151" y="985"/>
                      <a:pt x="184" y="965"/>
                      <a:pt x="190" y="918"/>
                    </a:cubicBezTo>
                    <a:cubicBezTo>
                      <a:pt x="233" y="628"/>
                      <a:pt x="360" y="368"/>
                      <a:pt x="567" y="162"/>
                    </a:cubicBezTo>
                    <a:cubicBezTo>
                      <a:pt x="633" y="95"/>
                      <a:pt x="569" y="0"/>
                      <a:pt x="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28;p67">
                <a:extLst>
                  <a:ext uri="{FF2B5EF4-FFF2-40B4-BE49-F238E27FC236}">
                    <a16:creationId xmlns:a16="http://schemas.microsoft.com/office/drawing/2014/main" id="{A8B26F03-6523-B8A1-0518-0E98A833C9EA}"/>
                  </a:ext>
                </a:extLst>
              </p:cNvPr>
              <p:cNvSpPr/>
              <p:nvPr/>
            </p:nvSpPr>
            <p:spPr>
              <a:xfrm>
                <a:off x="-2578475" y="-441163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7" y="1"/>
                    </a:moveTo>
                    <a:cubicBezTo>
                      <a:pt x="707" y="1"/>
                      <a:pt x="271" y="242"/>
                      <a:pt x="42" y="650"/>
                    </a:cubicBezTo>
                    <a:cubicBezTo>
                      <a:pt x="1" y="724"/>
                      <a:pt x="66" y="793"/>
                      <a:pt x="131" y="793"/>
                    </a:cubicBezTo>
                    <a:cubicBezTo>
                      <a:pt x="159" y="793"/>
                      <a:pt x="187" y="780"/>
                      <a:pt x="205" y="747"/>
                    </a:cubicBezTo>
                    <a:cubicBezTo>
                      <a:pt x="404" y="391"/>
                      <a:pt x="769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2"/>
                      <a:pt x="1603" y="284"/>
                      <a:pt x="1614" y="284"/>
                    </a:cubicBezTo>
                    <a:cubicBezTo>
                      <a:pt x="1700" y="284"/>
                      <a:pt x="1729" y="136"/>
                      <a:pt x="1631" y="94"/>
                    </a:cubicBezTo>
                    <a:cubicBezTo>
                      <a:pt x="1477" y="31"/>
                      <a:pt x="1316" y="1"/>
                      <a:pt x="1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29;p67">
                <a:extLst>
                  <a:ext uri="{FF2B5EF4-FFF2-40B4-BE49-F238E27FC236}">
                    <a16:creationId xmlns:a16="http://schemas.microsoft.com/office/drawing/2014/main" id="{39B33663-02C6-96DC-F3EB-D51AAE3C0EA6}"/>
                  </a:ext>
                </a:extLst>
              </p:cNvPr>
              <p:cNvSpPr/>
              <p:nvPr/>
            </p:nvSpPr>
            <p:spPr>
              <a:xfrm>
                <a:off x="-2541550" y="-242527"/>
                <a:ext cx="309923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28" extrusionOk="0">
                    <a:moveTo>
                      <a:pt x="808" y="0"/>
                    </a:moveTo>
                    <a:cubicBezTo>
                      <a:pt x="561" y="0"/>
                      <a:pt x="313" y="60"/>
                      <a:pt x="92" y="181"/>
                    </a:cubicBezTo>
                    <a:cubicBezTo>
                      <a:pt x="1" y="229"/>
                      <a:pt x="55" y="356"/>
                      <a:pt x="142" y="356"/>
                    </a:cubicBezTo>
                    <a:cubicBezTo>
                      <a:pt x="157" y="356"/>
                      <a:pt x="172" y="353"/>
                      <a:pt x="188" y="344"/>
                    </a:cubicBezTo>
                    <a:cubicBezTo>
                      <a:pt x="379" y="239"/>
                      <a:pt x="595" y="188"/>
                      <a:pt x="811" y="188"/>
                    </a:cubicBezTo>
                    <a:cubicBezTo>
                      <a:pt x="1123" y="188"/>
                      <a:pt x="1435" y="295"/>
                      <a:pt x="1673" y="504"/>
                    </a:cubicBezTo>
                    <a:cubicBezTo>
                      <a:pt x="1692" y="521"/>
                      <a:pt x="1714" y="528"/>
                      <a:pt x="1735" y="528"/>
                    </a:cubicBezTo>
                    <a:cubicBezTo>
                      <a:pt x="1811" y="528"/>
                      <a:pt x="1880" y="433"/>
                      <a:pt x="1807" y="368"/>
                    </a:cubicBezTo>
                    <a:cubicBezTo>
                      <a:pt x="1530" y="127"/>
                      <a:pt x="1169" y="0"/>
                      <a:pt x="8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430;p67">
                <a:extLst>
                  <a:ext uri="{FF2B5EF4-FFF2-40B4-BE49-F238E27FC236}">
                    <a16:creationId xmlns:a16="http://schemas.microsoft.com/office/drawing/2014/main" id="{53D5A94C-4F42-F525-97AD-CC236094FF25}"/>
                  </a:ext>
                </a:extLst>
              </p:cNvPr>
              <p:cNvSpPr/>
              <p:nvPr/>
            </p:nvSpPr>
            <p:spPr>
              <a:xfrm>
                <a:off x="-3360825" y="-417591"/>
                <a:ext cx="580281" cy="53708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258" extrusionOk="0">
                    <a:moveTo>
                      <a:pt x="1180" y="0"/>
                    </a:moveTo>
                    <a:cubicBezTo>
                      <a:pt x="1079" y="0"/>
                      <a:pt x="979" y="7"/>
                      <a:pt x="879" y="21"/>
                    </a:cubicBezTo>
                    <a:cubicBezTo>
                      <a:pt x="692" y="45"/>
                      <a:pt x="503" y="97"/>
                      <a:pt x="313" y="101"/>
                    </a:cubicBezTo>
                    <a:cubicBezTo>
                      <a:pt x="256" y="224"/>
                      <a:pt x="203" y="347"/>
                      <a:pt x="150" y="474"/>
                    </a:cubicBezTo>
                    <a:cubicBezTo>
                      <a:pt x="96" y="604"/>
                      <a:pt x="47" y="737"/>
                      <a:pt x="0" y="870"/>
                    </a:cubicBezTo>
                    <a:cubicBezTo>
                      <a:pt x="123" y="900"/>
                      <a:pt x="250" y="930"/>
                      <a:pt x="373" y="964"/>
                    </a:cubicBezTo>
                    <a:cubicBezTo>
                      <a:pt x="573" y="1016"/>
                      <a:pt x="763" y="1084"/>
                      <a:pt x="932" y="1199"/>
                    </a:cubicBezTo>
                    <a:cubicBezTo>
                      <a:pt x="1249" y="1423"/>
                      <a:pt x="1455" y="1786"/>
                      <a:pt x="1482" y="2172"/>
                    </a:cubicBezTo>
                    <a:cubicBezTo>
                      <a:pt x="1499" y="2385"/>
                      <a:pt x="1452" y="2575"/>
                      <a:pt x="1385" y="2775"/>
                    </a:cubicBezTo>
                    <a:cubicBezTo>
                      <a:pt x="1379" y="2791"/>
                      <a:pt x="1375" y="2808"/>
                      <a:pt x="1372" y="2825"/>
                    </a:cubicBezTo>
                    <a:cubicBezTo>
                      <a:pt x="1587" y="2716"/>
                      <a:pt x="1811" y="2662"/>
                      <a:pt x="2033" y="2662"/>
                    </a:cubicBezTo>
                    <a:cubicBezTo>
                      <a:pt x="2117" y="2662"/>
                      <a:pt x="2201" y="2670"/>
                      <a:pt x="2284" y="2685"/>
                    </a:cubicBezTo>
                    <a:cubicBezTo>
                      <a:pt x="2434" y="2712"/>
                      <a:pt x="2584" y="2765"/>
                      <a:pt x="2727" y="2845"/>
                    </a:cubicBezTo>
                    <a:cubicBezTo>
                      <a:pt x="2897" y="2938"/>
                      <a:pt x="3053" y="3078"/>
                      <a:pt x="3133" y="3257"/>
                    </a:cubicBezTo>
                    <a:cubicBezTo>
                      <a:pt x="3243" y="3154"/>
                      <a:pt x="3330" y="3022"/>
                      <a:pt x="3387" y="2875"/>
                    </a:cubicBezTo>
                    <a:cubicBezTo>
                      <a:pt x="3520" y="2525"/>
                      <a:pt x="3503" y="2118"/>
                      <a:pt x="3417" y="1763"/>
                    </a:cubicBezTo>
                    <a:cubicBezTo>
                      <a:pt x="3247" y="1056"/>
                      <a:pt x="2747" y="464"/>
                      <a:pt x="2081" y="184"/>
                    </a:cubicBezTo>
                    <a:cubicBezTo>
                      <a:pt x="1795" y="64"/>
                      <a:pt x="1488" y="0"/>
                      <a:pt x="1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431;p67">
                <a:extLst>
                  <a:ext uri="{FF2B5EF4-FFF2-40B4-BE49-F238E27FC236}">
                    <a16:creationId xmlns:a16="http://schemas.microsoft.com/office/drawing/2014/main" id="{2CFEE312-9920-46A2-BC0A-39A410830C32}"/>
                  </a:ext>
                </a:extLst>
              </p:cNvPr>
              <p:cNvSpPr/>
              <p:nvPr/>
            </p:nvSpPr>
            <p:spPr>
              <a:xfrm>
                <a:off x="-3375166" y="-428635"/>
                <a:ext cx="605174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438" extrusionOk="0">
                    <a:moveTo>
                      <a:pt x="1270" y="135"/>
                    </a:moveTo>
                    <a:cubicBezTo>
                      <a:pt x="1566" y="135"/>
                      <a:pt x="1862" y="194"/>
                      <a:pt x="2141" y="311"/>
                    </a:cubicBezTo>
                    <a:cubicBezTo>
                      <a:pt x="2788" y="584"/>
                      <a:pt x="3274" y="1157"/>
                      <a:pt x="3440" y="1846"/>
                    </a:cubicBezTo>
                    <a:cubicBezTo>
                      <a:pt x="3537" y="2239"/>
                      <a:pt x="3527" y="2622"/>
                      <a:pt x="3410" y="2918"/>
                    </a:cubicBezTo>
                    <a:cubicBezTo>
                      <a:pt x="3367" y="3025"/>
                      <a:pt x="3307" y="3129"/>
                      <a:pt x="3234" y="3212"/>
                    </a:cubicBezTo>
                    <a:cubicBezTo>
                      <a:pt x="3131" y="3038"/>
                      <a:pt x="2971" y="2922"/>
                      <a:pt x="2848" y="2852"/>
                    </a:cubicBezTo>
                    <a:cubicBezTo>
                      <a:pt x="2701" y="2772"/>
                      <a:pt x="2545" y="2715"/>
                      <a:pt x="2381" y="2685"/>
                    </a:cubicBezTo>
                    <a:cubicBezTo>
                      <a:pt x="2298" y="2669"/>
                      <a:pt x="2212" y="2662"/>
                      <a:pt x="2125" y="2662"/>
                    </a:cubicBezTo>
                    <a:cubicBezTo>
                      <a:pt x="1938" y="2662"/>
                      <a:pt x="1749" y="2699"/>
                      <a:pt x="1566" y="2772"/>
                    </a:cubicBezTo>
                    <a:cubicBezTo>
                      <a:pt x="1612" y="2615"/>
                      <a:pt x="1649" y="2436"/>
                      <a:pt x="1635" y="2236"/>
                    </a:cubicBezTo>
                    <a:cubicBezTo>
                      <a:pt x="1609" y="1830"/>
                      <a:pt x="1392" y="1446"/>
                      <a:pt x="1056" y="1214"/>
                    </a:cubicBezTo>
                    <a:cubicBezTo>
                      <a:pt x="867" y="1080"/>
                      <a:pt x="656" y="1014"/>
                      <a:pt x="477" y="967"/>
                    </a:cubicBezTo>
                    <a:cubicBezTo>
                      <a:pt x="377" y="940"/>
                      <a:pt x="277" y="914"/>
                      <a:pt x="174" y="891"/>
                    </a:cubicBezTo>
                    <a:cubicBezTo>
                      <a:pt x="214" y="784"/>
                      <a:pt x="257" y="674"/>
                      <a:pt x="300" y="567"/>
                    </a:cubicBezTo>
                    <a:cubicBezTo>
                      <a:pt x="347" y="454"/>
                      <a:pt x="393" y="341"/>
                      <a:pt x="443" y="235"/>
                    </a:cubicBezTo>
                    <a:cubicBezTo>
                      <a:pt x="556" y="227"/>
                      <a:pt x="667" y="207"/>
                      <a:pt x="776" y="188"/>
                    </a:cubicBezTo>
                    <a:cubicBezTo>
                      <a:pt x="839" y="175"/>
                      <a:pt x="910" y="161"/>
                      <a:pt x="973" y="155"/>
                    </a:cubicBezTo>
                    <a:cubicBezTo>
                      <a:pt x="1072" y="141"/>
                      <a:pt x="1171" y="135"/>
                      <a:pt x="1270" y="135"/>
                    </a:cubicBezTo>
                    <a:close/>
                    <a:moveTo>
                      <a:pt x="1264" y="0"/>
                    </a:moveTo>
                    <a:cubicBezTo>
                      <a:pt x="1161" y="0"/>
                      <a:pt x="1058" y="7"/>
                      <a:pt x="956" y="21"/>
                    </a:cubicBezTo>
                    <a:cubicBezTo>
                      <a:pt x="887" y="32"/>
                      <a:pt x="819" y="44"/>
                      <a:pt x="753" y="55"/>
                    </a:cubicBezTo>
                    <a:cubicBezTo>
                      <a:pt x="636" y="78"/>
                      <a:pt x="516" y="98"/>
                      <a:pt x="400" y="101"/>
                    </a:cubicBezTo>
                    <a:lnTo>
                      <a:pt x="357" y="104"/>
                    </a:lnTo>
                    <a:lnTo>
                      <a:pt x="340" y="141"/>
                    </a:lnTo>
                    <a:cubicBezTo>
                      <a:pt x="283" y="261"/>
                      <a:pt x="230" y="387"/>
                      <a:pt x="177" y="514"/>
                    </a:cubicBezTo>
                    <a:cubicBezTo>
                      <a:pt x="123" y="647"/>
                      <a:pt x="71" y="784"/>
                      <a:pt x="23" y="914"/>
                    </a:cubicBezTo>
                    <a:lnTo>
                      <a:pt x="0" y="984"/>
                    </a:lnTo>
                    <a:lnTo>
                      <a:pt x="71" y="1000"/>
                    </a:lnTo>
                    <a:cubicBezTo>
                      <a:pt x="197" y="1034"/>
                      <a:pt x="320" y="1063"/>
                      <a:pt x="443" y="1097"/>
                    </a:cubicBezTo>
                    <a:cubicBezTo>
                      <a:pt x="613" y="1140"/>
                      <a:pt x="807" y="1200"/>
                      <a:pt x="979" y="1323"/>
                    </a:cubicBezTo>
                    <a:cubicBezTo>
                      <a:pt x="1282" y="1533"/>
                      <a:pt x="1479" y="1879"/>
                      <a:pt x="1502" y="2245"/>
                    </a:cubicBezTo>
                    <a:cubicBezTo>
                      <a:pt x="1519" y="2462"/>
                      <a:pt x="1466" y="2649"/>
                      <a:pt x="1409" y="2822"/>
                    </a:cubicBezTo>
                    <a:cubicBezTo>
                      <a:pt x="1402" y="2842"/>
                      <a:pt x="1399" y="2858"/>
                      <a:pt x="1392" y="2878"/>
                    </a:cubicBezTo>
                    <a:lnTo>
                      <a:pt x="1369" y="3012"/>
                    </a:lnTo>
                    <a:lnTo>
                      <a:pt x="1489" y="2949"/>
                    </a:lnTo>
                    <a:cubicBezTo>
                      <a:pt x="1698" y="2848"/>
                      <a:pt x="1916" y="2796"/>
                      <a:pt x="2132" y="2796"/>
                    </a:cubicBezTo>
                    <a:cubicBezTo>
                      <a:pt x="2208" y="2796"/>
                      <a:pt x="2283" y="2802"/>
                      <a:pt x="2358" y="2815"/>
                    </a:cubicBezTo>
                    <a:cubicBezTo>
                      <a:pt x="2505" y="2842"/>
                      <a:pt x="2648" y="2895"/>
                      <a:pt x="2781" y="2969"/>
                    </a:cubicBezTo>
                    <a:cubicBezTo>
                      <a:pt x="2908" y="3038"/>
                      <a:pt x="3077" y="3165"/>
                      <a:pt x="3157" y="3352"/>
                    </a:cubicBezTo>
                    <a:lnTo>
                      <a:pt x="3197" y="3438"/>
                    </a:lnTo>
                    <a:lnTo>
                      <a:pt x="3264" y="3372"/>
                    </a:lnTo>
                    <a:cubicBezTo>
                      <a:pt x="3380" y="3264"/>
                      <a:pt x="3474" y="3121"/>
                      <a:pt x="3533" y="2965"/>
                    </a:cubicBezTo>
                    <a:cubicBezTo>
                      <a:pt x="3660" y="2645"/>
                      <a:pt x="3670" y="2236"/>
                      <a:pt x="3570" y="1813"/>
                    </a:cubicBezTo>
                    <a:cubicBezTo>
                      <a:pt x="3390" y="1083"/>
                      <a:pt x="2877" y="478"/>
                      <a:pt x="2192" y="188"/>
                    </a:cubicBezTo>
                    <a:cubicBezTo>
                      <a:pt x="1895" y="65"/>
                      <a:pt x="1579" y="0"/>
                      <a:pt x="12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432;p67">
                <a:extLst>
                  <a:ext uri="{FF2B5EF4-FFF2-40B4-BE49-F238E27FC236}">
                    <a16:creationId xmlns:a16="http://schemas.microsoft.com/office/drawing/2014/main" id="{B28F10D8-7157-4E44-69A2-9F2C83A7EF89}"/>
                  </a:ext>
                </a:extLst>
              </p:cNvPr>
              <p:cNvSpPr/>
              <p:nvPr/>
            </p:nvSpPr>
            <p:spPr>
              <a:xfrm>
                <a:off x="-3516767" y="-447592"/>
                <a:ext cx="207549" cy="17359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3" extrusionOk="0">
                    <a:moveTo>
                      <a:pt x="483" y="1"/>
                    </a:moveTo>
                    <a:cubicBezTo>
                      <a:pt x="453" y="1"/>
                      <a:pt x="423" y="27"/>
                      <a:pt x="427" y="56"/>
                    </a:cubicBezTo>
                    <a:cubicBezTo>
                      <a:pt x="436" y="216"/>
                      <a:pt x="447" y="379"/>
                      <a:pt x="456" y="539"/>
                    </a:cubicBezTo>
                    <a:cubicBezTo>
                      <a:pt x="320" y="613"/>
                      <a:pt x="187" y="689"/>
                      <a:pt x="54" y="762"/>
                    </a:cubicBezTo>
                    <a:cubicBezTo>
                      <a:pt x="0" y="792"/>
                      <a:pt x="30" y="859"/>
                      <a:pt x="80" y="866"/>
                    </a:cubicBezTo>
                    <a:cubicBezTo>
                      <a:pt x="223" y="882"/>
                      <a:pt x="367" y="896"/>
                      <a:pt x="510" y="912"/>
                    </a:cubicBezTo>
                    <a:cubicBezTo>
                      <a:pt x="599" y="966"/>
                      <a:pt x="699" y="999"/>
                      <a:pt x="802" y="1015"/>
                    </a:cubicBezTo>
                    <a:cubicBezTo>
                      <a:pt x="853" y="1029"/>
                      <a:pt x="899" y="1039"/>
                      <a:pt x="946" y="1052"/>
                    </a:cubicBezTo>
                    <a:cubicBezTo>
                      <a:pt x="1039" y="792"/>
                      <a:pt x="1142" y="536"/>
                      <a:pt x="1259" y="283"/>
                    </a:cubicBezTo>
                    <a:lnTo>
                      <a:pt x="1259" y="283"/>
                    </a:lnTo>
                    <a:cubicBezTo>
                      <a:pt x="1246" y="284"/>
                      <a:pt x="1233" y="284"/>
                      <a:pt x="1220" y="284"/>
                    </a:cubicBezTo>
                    <a:cubicBezTo>
                      <a:pt x="1186" y="284"/>
                      <a:pt x="1152" y="281"/>
                      <a:pt x="1116" y="276"/>
                    </a:cubicBezTo>
                    <a:cubicBezTo>
                      <a:pt x="882" y="250"/>
                      <a:pt x="713" y="76"/>
                      <a:pt x="496" y="3"/>
                    </a:cubicBezTo>
                    <a:cubicBezTo>
                      <a:pt x="492" y="2"/>
                      <a:pt x="488" y="1"/>
                      <a:pt x="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433;p67">
                <a:extLst>
                  <a:ext uri="{FF2B5EF4-FFF2-40B4-BE49-F238E27FC236}">
                    <a16:creationId xmlns:a16="http://schemas.microsoft.com/office/drawing/2014/main" id="{116C46DB-0D58-3951-C1B2-5766FEF56E42}"/>
                  </a:ext>
                </a:extLst>
              </p:cNvPr>
              <p:cNvSpPr/>
              <p:nvPr/>
            </p:nvSpPr>
            <p:spPr>
              <a:xfrm>
                <a:off x="-3525009" y="-458637"/>
                <a:ext cx="233431" cy="197823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00" extrusionOk="0">
                    <a:moveTo>
                      <a:pt x="543" y="140"/>
                    </a:moveTo>
                    <a:cubicBezTo>
                      <a:pt x="620" y="170"/>
                      <a:pt x="689" y="210"/>
                      <a:pt x="763" y="250"/>
                    </a:cubicBezTo>
                    <a:cubicBezTo>
                      <a:pt x="883" y="320"/>
                      <a:pt x="1006" y="393"/>
                      <a:pt x="1159" y="409"/>
                    </a:cubicBezTo>
                    <a:cubicBezTo>
                      <a:pt x="1176" y="413"/>
                      <a:pt x="1189" y="413"/>
                      <a:pt x="1206" y="417"/>
                    </a:cubicBezTo>
                    <a:cubicBezTo>
                      <a:pt x="1116" y="616"/>
                      <a:pt x="1029" y="826"/>
                      <a:pt x="952" y="1039"/>
                    </a:cubicBezTo>
                    <a:lnTo>
                      <a:pt x="869" y="1019"/>
                    </a:lnTo>
                    <a:lnTo>
                      <a:pt x="863" y="1016"/>
                    </a:lnTo>
                    <a:cubicBezTo>
                      <a:pt x="769" y="1002"/>
                      <a:pt x="677" y="969"/>
                      <a:pt x="593" y="919"/>
                    </a:cubicBezTo>
                    <a:lnTo>
                      <a:pt x="580" y="913"/>
                    </a:lnTo>
                    <a:lnTo>
                      <a:pt x="167" y="869"/>
                    </a:lnTo>
                    <a:lnTo>
                      <a:pt x="577" y="643"/>
                    </a:lnTo>
                    <a:lnTo>
                      <a:pt x="543" y="140"/>
                    </a:lnTo>
                    <a:close/>
                    <a:moveTo>
                      <a:pt x="534" y="1"/>
                    </a:moveTo>
                    <a:cubicBezTo>
                      <a:pt x="508" y="1"/>
                      <a:pt x="481" y="11"/>
                      <a:pt x="460" y="27"/>
                    </a:cubicBezTo>
                    <a:cubicBezTo>
                      <a:pt x="427" y="50"/>
                      <a:pt x="407" y="90"/>
                      <a:pt x="410" y="127"/>
                    </a:cubicBezTo>
                    <a:lnTo>
                      <a:pt x="437" y="569"/>
                    </a:lnTo>
                    <a:lnTo>
                      <a:pt x="70" y="773"/>
                    </a:lnTo>
                    <a:cubicBezTo>
                      <a:pt x="24" y="796"/>
                      <a:pt x="1" y="846"/>
                      <a:pt x="10" y="896"/>
                    </a:cubicBezTo>
                    <a:cubicBezTo>
                      <a:pt x="21" y="953"/>
                      <a:pt x="67" y="993"/>
                      <a:pt x="124" y="999"/>
                    </a:cubicBezTo>
                    <a:lnTo>
                      <a:pt x="537" y="1042"/>
                    </a:lnTo>
                    <a:cubicBezTo>
                      <a:pt x="633" y="1096"/>
                      <a:pt x="733" y="1133"/>
                      <a:pt x="840" y="1149"/>
                    </a:cubicBezTo>
                    <a:lnTo>
                      <a:pt x="1039" y="1199"/>
                    </a:lnTo>
                    <a:lnTo>
                      <a:pt x="1059" y="1139"/>
                    </a:lnTo>
                    <a:cubicBezTo>
                      <a:pt x="1152" y="879"/>
                      <a:pt x="1256" y="623"/>
                      <a:pt x="1369" y="380"/>
                    </a:cubicBezTo>
                    <a:lnTo>
                      <a:pt x="1416" y="280"/>
                    </a:lnTo>
                    <a:lnTo>
                      <a:pt x="1309" y="283"/>
                    </a:lnTo>
                    <a:cubicBezTo>
                      <a:pt x="1294" y="284"/>
                      <a:pt x="1280" y="285"/>
                      <a:pt x="1267" y="285"/>
                    </a:cubicBezTo>
                    <a:cubicBezTo>
                      <a:pt x="1234" y="285"/>
                      <a:pt x="1204" y="282"/>
                      <a:pt x="1176" y="280"/>
                    </a:cubicBezTo>
                    <a:cubicBezTo>
                      <a:pt x="1049" y="263"/>
                      <a:pt x="943" y="200"/>
                      <a:pt x="829" y="137"/>
                    </a:cubicBezTo>
                    <a:cubicBezTo>
                      <a:pt x="746" y="90"/>
                      <a:pt x="663" y="40"/>
                      <a:pt x="566" y="7"/>
                    </a:cubicBezTo>
                    <a:cubicBezTo>
                      <a:pt x="556" y="3"/>
                      <a:pt x="545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434;p67">
                <a:extLst>
                  <a:ext uri="{FF2B5EF4-FFF2-40B4-BE49-F238E27FC236}">
                    <a16:creationId xmlns:a16="http://schemas.microsoft.com/office/drawing/2014/main" id="{DDCDB9F4-3384-DE46-E61D-AB469A98E0EB}"/>
                  </a:ext>
                </a:extLst>
              </p:cNvPr>
              <p:cNvSpPr/>
              <p:nvPr/>
            </p:nvSpPr>
            <p:spPr>
              <a:xfrm>
                <a:off x="-3140263" y="21058"/>
                <a:ext cx="296075" cy="137157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2" extrusionOk="0">
                    <a:moveTo>
                      <a:pt x="702" y="0"/>
                    </a:moveTo>
                    <a:cubicBezTo>
                      <a:pt x="478" y="0"/>
                      <a:pt x="252" y="55"/>
                      <a:pt x="34" y="164"/>
                    </a:cubicBezTo>
                    <a:cubicBezTo>
                      <a:pt x="1" y="324"/>
                      <a:pt x="94" y="441"/>
                      <a:pt x="224" y="540"/>
                    </a:cubicBezTo>
                    <a:cubicBezTo>
                      <a:pt x="367" y="650"/>
                      <a:pt x="536" y="716"/>
                      <a:pt x="710" y="760"/>
                    </a:cubicBezTo>
                    <a:cubicBezTo>
                      <a:pt x="866" y="798"/>
                      <a:pt x="1028" y="832"/>
                      <a:pt x="1187" y="832"/>
                    </a:cubicBezTo>
                    <a:cubicBezTo>
                      <a:pt x="1222" y="832"/>
                      <a:pt x="1258" y="830"/>
                      <a:pt x="1292" y="827"/>
                    </a:cubicBezTo>
                    <a:cubicBezTo>
                      <a:pt x="1489" y="810"/>
                      <a:pt x="1659" y="723"/>
                      <a:pt x="1795" y="596"/>
                    </a:cubicBezTo>
                    <a:cubicBezTo>
                      <a:pt x="1715" y="417"/>
                      <a:pt x="1559" y="277"/>
                      <a:pt x="1389" y="184"/>
                    </a:cubicBezTo>
                    <a:cubicBezTo>
                      <a:pt x="1171" y="61"/>
                      <a:pt x="938" y="0"/>
                      <a:pt x="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5;p67">
                <a:extLst>
                  <a:ext uri="{FF2B5EF4-FFF2-40B4-BE49-F238E27FC236}">
                    <a16:creationId xmlns:a16="http://schemas.microsoft.com/office/drawing/2014/main" id="{9D7FCE53-436C-9A0C-DB0E-A01F497A1BCF}"/>
                  </a:ext>
                </a:extLst>
              </p:cNvPr>
              <p:cNvSpPr/>
              <p:nvPr/>
            </p:nvSpPr>
            <p:spPr>
              <a:xfrm>
                <a:off x="-3152792" y="10014"/>
                <a:ext cx="321792" cy="158918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964" extrusionOk="0">
                    <a:moveTo>
                      <a:pt x="778" y="134"/>
                    </a:moveTo>
                    <a:cubicBezTo>
                      <a:pt x="1003" y="134"/>
                      <a:pt x="1225" y="192"/>
                      <a:pt x="1432" y="308"/>
                    </a:cubicBezTo>
                    <a:cubicBezTo>
                      <a:pt x="1548" y="374"/>
                      <a:pt x="1702" y="484"/>
                      <a:pt x="1788" y="647"/>
                    </a:cubicBezTo>
                    <a:cubicBezTo>
                      <a:pt x="1665" y="750"/>
                      <a:pt x="1519" y="814"/>
                      <a:pt x="1365" y="827"/>
                    </a:cubicBezTo>
                    <a:cubicBezTo>
                      <a:pt x="1331" y="831"/>
                      <a:pt x="1297" y="832"/>
                      <a:pt x="1263" y="832"/>
                    </a:cubicBezTo>
                    <a:cubicBezTo>
                      <a:pt x="1099" y="832"/>
                      <a:pt x="935" y="796"/>
                      <a:pt x="803" y="763"/>
                    </a:cubicBezTo>
                    <a:cubicBezTo>
                      <a:pt x="609" y="714"/>
                      <a:pt x="460" y="647"/>
                      <a:pt x="343" y="557"/>
                    </a:cubicBezTo>
                    <a:cubicBezTo>
                      <a:pt x="217" y="460"/>
                      <a:pt x="163" y="371"/>
                      <a:pt x="170" y="274"/>
                    </a:cubicBezTo>
                    <a:cubicBezTo>
                      <a:pt x="370" y="181"/>
                      <a:pt x="576" y="134"/>
                      <a:pt x="778" y="134"/>
                    </a:cubicBezTo>
                    <a:close/>
                    <a:moveTo>
                      <a:pt x="778" y="1"/>
                    </a:moveTo>
                    <a:cubicBezTo>
                      <a:pt x="544" y="1"/>
                      <a:pt x="308" y="58"/>
                      <a:pt x="80" y="171"/>
                    </a:cubicBezTo>
                    <a:lnTo>
                      <a:pt x="50" y="184"/>
                    </a:lnTo>
                    <a:lnTo>
                      <a:pt x="43" y="217"/>
                    </a:lnTo>
                    <a:cubicBezTo>
                      <a:pt x="0" y="434"/>
                      <a:pt x="147" y="574"/>
                      <a:pt x="260" y="660"/>
                    </a:cubicBezTo>
                    <a:cubicBezTo>
                      <a:pt x="393" y="763"/>
                      <a:pt x="560" y="837"/>
                      <a:pt x="769" y="890"/>
                    </a:cubicBezTo>
                    <a:cubicBezTo>
                      <a:pt x="912" y="927"/>
                      <a:pt x="1089" y="963"/>
                      <a:pt x="1269" y="963"/>
                    </a:cubicBezTo>
                    <a:cubicBezTo>
                      <a:pt x="1305" y="963"/>
                      <a:pt x="1339" y="963"/>
                      <a:pt x="1376" y="960"/>
                    </a:cubicBezTo>
                    <a:cubicBezTo>
                      <a:pt x="1579" y="940"/>
                      <a:pt x="1765" y="857"/>
                      <a:pt x="1915" y="711"/>
                    </a:cubicBezTo>
                    <a:lnTo>
                      <a:pt x="1951" y="680"/>
                    </a:lnTo>
                    <a:lnTo>
                      <a:pt x="1931" y="637"/>
                    </a:lnTo>
                    <a:cubicBezTo>
                      <a:pt x="1835" y="417"/>
                      <a:pt x="1642" y="274"/>
                      <a:pt x="1499" y="191"/>
                    </a:cubicBezTo>
                    <a:cubicBezTo>
                      <a:pt x="1269" y="64"/>
                      <a:pt x="1025" y="1"/>
                      <a:pt x="7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6;p67">
                <a:extLst>
                  <a:ext uri="{FF2B5EF4-FFF2-40B4-BE49-F238E27FC236}">
                    <a16:creationId xmlns:a16="http://schemas.microsoft.com/office/drawing/2014/main" id="{3831B44D-FF70-7154-0F4C-3719DC754C47}"/>
                  </a:ext>
                </a:extLst>
              </p:cNvPr>
              <p:cNvSpPr/>
              <p:nvPr/>
            </p:nvSpPr>
            <p:spPr>
              <a:xfrm>
                <a:off x="-3238510" y="-398469"/>
                <a:ext cx="104516" cy="16238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5" extrusionOk="0">
                    <a:moveTo>
                      <a:pt x="497" y="0"/>
                    </a:moveTo>
                    <a:cubicBezTo>
                      <a:pt x="476" y="0"/>
                      <a:pt x="453" y="9"/>
                      <a:pt x="433" y="28"/>
                    </a:cubicBezTo>
                    <a:cubicBezTo>
                      <a:pt x="207" y="255"/>
                      <a:pt x="58" y="548"/>
                      <a:pt x="10" y="868"/>
                    </a:cubicBezTo>
                    <a:cubicBezTo>
                      <a:pt x="0" y="938"/>
                      <a:pt x="62" y="985"/>
                      <a:pt x="116" y="985"/>
                    </a:cubicBezTo>
                    <a:cubicBezTo>
                      <a:pt x="151" y="985"/>
                      <a:pt x="184" y="965"/>
                      <a:pt x="190" y="917"/>
                    </a:cubicBezTo>
                    <a:cubicBezTo>
                      <a:pt x="233" y="628"/>
                      <a:pt x="360" y="368"/>
                      <a:pt x="567" y="161"/>
                    </a:cubicBezTo>
                    <a:cubicBezTo>
                      <a:pt x="633" y="95"/>
                      <a:pt x="570" y="0"/>
                      <a:pt x="4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437;p67">
                <a:extLst>
                  <a:ext uri="{FF2B5EF4-FFF2-40B4-BE49-F238E27FC236}">
                    <a16:creationId xmlns:a16="http://schemas.microsoft.com/office/drawing/2014/main" id="{40915B74-BD74-6F70-1654-1DED3F1996FE}"/>
                  </a:ext>
                </a:extLst>
              </p:cNvPr>
              <p:cNvSpPr/>
              <p:nvPr/>
            </p:nvSpPr>
            <p:spPr>
              <a:xfrm>
                <a:off x="-3160209" y="-298409"/>
                <a:ext cx="285030" cy="13072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3" extrusionOk="0">
                    <a:moveTo>
                      <a:pt x="1157" y="0"/>
                    </a:moveTo>
                    <a:cubicBezTo>
                      <a:pt x="707" y="0"/>
                      <a:pt x="271" y="241"/>
                      <a:pt x="42" y="650"/>
                    </a:cubicBezTo>
                    <a:cubicBezTo>
                      <a:pt x="0" y="724"/>
                      <a:pt x="66" y="793"/>
                      <a:pt x="130" y="793"/>
                    </a:cubicBezTo>
                    <a:cubicBezTo>
                      <a:pt x="159" y="793"/>
                      <a:pt x="187" y="779"/>
                      <a:pt x="205" y="747"/>
                    </a:cubicBezTo>
                    <a:cubicBezTo>
                      <a:pt x="403" y="390"/>
                      <a:pt x="768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1"/>
                      <a:pt x="1603" y="283"/>
                      <a:pt x="1614" y="283"/>
                    </a:cubicBezTo>
                    <a:cubicBezTo>
                      <a:pt x="1699" y="283"/>
                      <a:pt x="1728" y="136"/>
                      <a:pt x="1630" y="94"/>
                    </a:cubicBezTo>
                    <a:cubicBezTo>
                      <a:pt x="1476" y="30"/>
                      <a:pt x="1316" y="0"/>
                      <a:pt x="1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438;p67">
                <a:extLst>
                  <a:ext uri="{FF2B5EF4-FFF2-40B4-BE49-F238E27FC236}">
                    <a16:creationId xmlns:a16="http://schemas.microsoft.com/office/drawing/2014/main" id="{2A99B65B-A8C9-3284-3EAF-F280D083ED60}"/>
                  </a:ext>
                </a:extLst>
              </p:cNvPr>
              <p:cNvSpPr/>
              <p:nvPr/>
            </p:nvSpPr>
            <p:spPr>
              <a:xfrm>
                <a:off x="-3123449" y="-99772"/>
                <a:ext cx="310088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28" extrusionOk="0">
                    <a:moveTo>
                      <a:pt x="809" y="0"/>
                    </a:moveTo>
                    <a:cubicBezTo>
                      <a:pt x="562" y="0"/>
                      <a:pt x="314" y="59"/>
                      <a:pt x="92" y="181"/>
                    </a:cubicBezTo>
                    <a:cubicBezTo>
                      <a:pt x="1" y="229"/>
                      <a:pt x="56" y="356"/>
                      <a:pt x="142" y="356"/>
                    </a:cubicBezTo>
                    <a:cubicBezTo>
                      <a:pt x="157" y="356"/>
                      <a:pt x="172" y="352"/>
                      <a:pt x="188" y="344"/>
                    </a:cubicBezTo>
                    <a:cubicBezTo>
                      <a:pt x="379" y="239"/>
                      <a:pt x="595" y="188"/>
                      <a:pt x="810" y="188"/>
                    </a:cubicBezTo>
                    <a:cubicBezTo>
                      <a:pt x="1123" y="188"/>
                      <a:pt x="1435" y="295"/>
                      <a:pt x="1673" y="504"/>
                    </a:cubicBezTo>
                    <a:cubicBezTo>
                      <a:pt x="1692" y="520"/>
                      <a:pt x="1714" y="527"/>
                      <a:pt x="1735" y="527"/>
                    </a:cubicBezTo>
                    <a:cubicBezTo>
                      <a:pt x="1811" y="527"/>
                      <a:pt x="1880" y="433"/>
                      <a:pt x="1807" y="367"/>
                    </a:cubicBezTo>
                    <a:cubicBezTo>
                      <a:pt x="1530" y="126"/>
                      <a:pt x="1170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439;p67">
                <a:extLst>
                  <a:ext uri="{FF2B5EF4-FFF2-40B4-BE49-F238E27FC236}">
                    <a16:creationId xmlns:a16="http://schemas.microsoft.com/office/drawing/2014/main" id="{3A163633-1D40-16C2-A955-E9BAD10D9D33}"/>
                  </a:ext>
                </a:extLst>
              </p:cNvPr>
              <p:cNvSpPr/>
              <p:nvPr/>
            </p:nvSpPr>
            <p:spPr>
              <a:xfrm>
                <a:off x="-3975693" y="-277144"/>
                <a:ext cx="580446" cy="53725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59" extrusionOk="0">
                    <a:moveTo>
                      <a:pt x="1182" y="0"/>
                    </a:moveTo>
                    <a:cubicBezTo>
                      <a:pt x="1081" y="0"/>
                      <a:pt x="980" y="7"/>
                      <a:pt x="880" y="21"/>
                    </a:cubicBezTo>
                    <a:cubicBezTo>
                      <a:pt x="693" y="45"/>
                      <a:pt x="503" y="98"/>
                      <a:pt x="314" y="101"/>
                    </a:cubicBezTo>
                    <a:cubicBezTo>
                      <a:pt x="257" y="224"/>
                      <a:pt x="203" y="347"/>
                      <a:pt x="150" y="474"/>
                    </a:cubicBezTo>
                    <a:cubicBezTo>
                      <a:pt x="97" y="604"/>
                      <a:pt x="47" y="737"/>
                      <a:pt x="0" y="871"/>
                    </a:cubicBezTo>
                    <a:cubicBezTo>
                      <a:pt x="124" y="900"/>
                      <a:pt x="250" y="931"/>
                      <a:pt x="374" y="964"/>
                    </a:cubicBezTo>
                    <a:cubicBezTo>
                      <a:pt x="574" y="1017"/>
                      <a:pt x="763" y="1083"/>
                      <a:pt x="933" y="1200"/>
                    </a:cubicBezTo>
                    <a:cubicBezTo>
                      <a:pt x="1249" y="1423"/>
                      <a:pt x="1456" y="1786"/>
                      <a:pt x="1482" y="2173"/>
                    </a:cubicBezTo>
                    <a:cubicBezTo>
                      <a:pt x="1499" y="2385"/>
                      <a:pt x="1453" y="2576"/>
                      <a:pt x="1385" y="2775"/>
                    </a:cubicBezTo>
                    <a:cubicBezTo>
                      <a:pt x="1379" y="2792"/>
                      <a:pt x="1376" y="2809"/>
                      <a:pt x="1373" y="2825"/>
                    </a:cubicBezTo>
                    <a:cubicBezTo>
                      <a:pt x="1588" y="2716"/>
                      <a:pt x="1812" y="2662"/>
                      <a:pt x="2035" y="2662"/>
                    </a:cubicBezTo>
                    <a:cubicBezTo>
                      <a:pt x="2118" y="2662"/>
                      <a:pt x="2202" y="2670"/>
                      <a:pt x="2285" y="2685"/>
                    </a:cubicBezTo>
                    <a:cubicBezTo>
                      <a:pt x="2435" y="2712"/>
                      <a:pt x="2584" y="2765"/>
                      <a:pt x="2727" y="2845"/>
                    </a:cubicBezTo>
                    <a:cubicBezTo>
                      <a:pt x="2898" y="2938"/>
                      <a:pt x="3054" y="3078"/>
                      <a:pt x="3134" y="3258"/>
                    </a:cubicBezTo>
                    <a:cubicBezTo>
                      <a:pt x="3244" y="3155"/>
                      <a:pt x="3331" y="3022"/>
                      <a:pt x="3387" y="2875"/>
                    </a:cubicBezTo>
                    <a:cubicBezTo>
                      <a:pt x="3520" y="2525"/>
                      <a:pt x="3503" y="2119"/>
                      <a:pt x="3417" y="1763"/>
                    </a:cubicBezTo>
                    <a:cubicBezTo>
                      <a:pt x="3247" y="1057"/>
                      <a:pt x="2747" y="464"/>
                      <a:pt x="2082" y="184"/>
                    </a:cubicBezTo>
                    <a:cubicBezTo>
                      <a:pt x="1796" y="64"/>
                      <a:pt x="1490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440;p67">
                <a:extLst>
                  <a:ext uri="{FF2B5EF4-FFF2-40B4-BE49-F238E27FC236}">
                    <a16:creationId xmlns:a16="http://schemas.microsoft.com/office/drawing/2014/main" id="{FB334C66-8252-1647-F6C8-8E8138E5F66D}"/>
                  </a:ext>
                </a:extLst>
              </p:cNvPr>
              <p:cNvSpPr/>
              <p:nvPr/>
            </p:nvSpPr>
            <p:spPr>
              <a:xfrm>
                <a:off x="-3989869" y="-288024"/>
                <a:ext cx="605009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438" extrusionOk="0">
                    <a:moveTo>
                      <a:pt x="1269" y="134"/>
                    </a:moveTo>
                    <a:cubicBezTo>
                      <a:pt x="1565" y="134"/>
                      <a:pt x="1861" y="193"/>
                      <a:pt x="2141" y="310"/>
                    </a:cubicBezTo>
                    <a:cubicBezTo>
                      <a:pt x="2787" y="584"/>
                      <a:pt x="3273" y="1157"/>
                      <a:pt x="3440" y="1846"/>
                    </a:cubicBezTo>
                    <a:cubicBezTo>
                      <a:pt x="3537" y="2239"/>
                      <a:pt x="3526" y="2622"/>
                      <a:pt x="3410" y="2918"/>
                    </a:cubicBezTo>
                    <a:cubicBezTo>
                      <a:pt x="3366" y="3024"/>
                      <a:pt x="3306" y="3127"/>
                      <a:pt x="3233" y="3211"/>
                    </a:cubicBezTo>
                    <a:cubicBezTo>
                      <a:pt x="3130" y="3038"/>
                      <a:pt x="2970" y="2921"/>
                      <a:pt x="2847" y="2851"/>
                    </a:cubicBezTo>
                    <a:cubicBezTo>
                      <a:pt x="2701" y="2771"/>
                      <a:pt x="2544" y="2715"/>
                      <a:pt x="2381" y="2685"/>
                    </a:cubicBezTo>
                    <a:cubicBezTo>
                      <a:pt x="2298" y="2668"/>
                      <a:pt x="2211" y="2662"/>
                      <a:pt x="2124" y="2662"/>
                    </a:cubicBezTo>
                    <a:cubicBezTo>
                      <a:pt x="1938" y="2662"/>
                      <a:pt x="1748" y="2698"/>
                      <a:pt x="1565" y="2771"/>
                    </a:cubicBezTo>
                    <a:cubicBezTo>
                      <a:pt x="1611" y="2615"/>
                      <a:pt x="1648" y="2435"/>
                      <a:pt x="1635" y="2236"/>
                    </a:cubicBezTo>
                    <a:cubicBezTo>
                      <a:pt x="1608" y="1829"/>
                      <a:pt x="1392" y="1446"/>
                      <a:pt x="1055" y="1213"/>
                    </a:cubicBezTo>
                    <a:cubicBezTo>
                      <a:pt x="866" y="1080"/>
                      <a:pt x="656" y="1013"/>
                      <a:pt x="476" y="966"/>
                    </a:cubicBezTo>
                    <a:cubicBezTo>
                      <a:pt x="376" y="940"/>
                      <a:pt x="276" y="913"/>
                      <a:pt x="173" y="890"/>
                    </a:cubicBezTo>
                    <a:cubicBezTo>
                      <a:pt x="213" y="783"/>
                      <a:pt x="256" y="673"/>
                      <a:pt x="300" y="567"/>
                    </a:cubicBezTo>
                    <a:cubicBezTo>
                      <a:pt x="346" y="453"/>
                      <a:pt x="393" y="341"/>
                      <a:pt x="443" y="234"/>
                    </a:cubicBezTo>
                    <a:cubicBezTo>
                      <a:pt x="556" y="227"/>
                      <a:pt x="666" y="207"/>
                      <a:pt x="775" y="187"/>
                    </a:cubicBezTo>
                    <a:cubicBezTo>
                      <a:pt x="839" y="174"/>
                      <a:pt x="909" y="161"/>
                      <a:pt x="972" y="154"/>
                    </a:cubicBezTo>
                    <a:cubicBezTo>
                      <a:pt x="1070" y="140"/>
                      <a:pt x="1170" y="134"/>
                      <a:pt x="1269" y="134"/>
                    </a:cubicBezTo>
                    <a:close/>
                    <a:moveTo>
                      <a:pt x="1263" y="0"/>
                    </a:moveTo>
                    <a:cubicBezTo>
                      <a:pt x="1160" y="0"/>
                      <a:pt x="1057" y="7"/>
                      <a:pt x="955" y="21"/>
                    </a:cubicBezTo>
                    <a:cubicBezTo>
                      <a:pt x="886" y="31"/>
                      <a:pt x="819" y="44"/>
                      <a:pt x="752" y="54"/>
                    </a:cubicBezTo>
                    <a:cubicBezTo>
                      <a:pt x="636" y="78"/>
                      <a:pt x="516" y="98"/>
                      <a:pt x="400" y="101"/>
                    </a:cubicBezTo>
                    <a:lnTo>
                      <a:pt x="356" y="104"/>
                    </a:lnTo>
                    <a:lnTo>
                      <a:pt x="340" y="141"/>
                    </a:lnTo>
                    <a:cubicBezTo>
                      <a:pt x="283" y="261"/>
                      <a:pt x="230" y="387"/>
                      <a:pt x="176" y="513"/>
                    </a:cubicBezTo>
                    <a:cubicBezTo>
                      <a:pt x="123" y="647"/>
                      <a:pt x="70" y="783"/>
                      <a:pt x="23" y="913"/>
                    </a:cubicBezTo>
                    <a:lnTo>
                      <a:pt x="0" y="983"/>
                    </a:lnTo>
                    <a:lnTo>
                      <a:pt x="70" y="1000"/>
                    </a:lnTo>
                    <a:cubicBezTo>
                      <a:pt x="196" y="1033"/>
                      <a:pt x="320" y="1063"/>
                      <a:pt x="443" y="1097"/>
                    </a:cubicBezTo>
                    <a:cubicBezTo>
                      <a:pt x="612" y="1140"/>
                      <a:pt x="806" y="1200"/>
                      <a:pt x="979" y="1323"/>
                    </a:cubicBezTo>
                    <a:cubicBezTo>
                      <a:pt x="1282" y="1532"/>
                      <a:pt x="1479" y="1879"/>
                      <a:pt x="1502" y="2245"/>
                    </a:cubicBezTo>
                    <a:cubicBezTo>
                      <a:pt x="1519" y="2462"/>
                      <a:pt x="1465" y="2648"/>
                      <a:pt x="1408" y="2821"/>
                    </a:cubicBezTo>
                    <a:cubicBezTo>
                      <a:pt x="1402" y="2841"/>
                      <a:pt x="1399" y="2858"/>
                      <a:pt x="1392" y="2878"/>
                    </a:cubicBezTo>
                    <a:lnTo>
                      <a:pt x="1368" y="3011"/>
                    </a:lnTo>
                    <a:lnTo>
                      <a:pt x="1488" y="2948"/>
                    </a:lnTo>
                    <a:cubicBezTo>
                      <a:pt x="1697" y="2847"/>
                      <a:pt x="1915" y="2795"/>
                      <a:pt x="2130" y="2795"/>
                    </a:cubicBezTo>
                    <a:cubicBezTo>
                      <a:pt x="2206" y="2795"/>
                      <a:pt x="2282" y="2802"/>
                      <a:pt x="2358" y="2815"/>
                    </a:cubicBezTo>
                    <a:cubicBezTo>
                      <a:pt x="2504" y="2841"/>
                      <a:pt x="2647" y="2895"/>
                      <a:pt x="2781" y="2968"/>
                    </a:cubicBezTo>
                    <a:cubicBezTo>
                      <a:pt x="2907" y="3038"/>
                      <a:pt x="3077" y="3164"/>
                      <a:pt x="3157" y="3350"/>
                    </a:cubicBezTo>
                    <a:lnTo>
                      <a:pt x="3197" y="3438"/>
                    </a:lnTo>
                    <a:lnTo>
                      <a:pt x="3263" y="3370"/>
                    </a:lnTo>
                    <a:cubicBezTo>
                      <a:pt x="3380" y="3264"/>
                      <a:pt x="3473" y="3121"/>
                      <a:pt x="3533" y="2964"/>
                    </a:cubicBezTo>
                    <a:cubicBezTo>
                      <a:pt x="3660" y="2645"/>
                      <a:pt x="3669" y="2236"/>
                      <a:pt x="3569" y="1812"/>
                    </a:cubicBezTo>
                    <a:cubicBezTo>
                      <a:pt x="3390" y="1083"/>
                      <a:pt x="2877" y="477"/>
                      <a:pt x="2191" y="187"/>
                    </a:cubicBezTo>
                    <a:cubicBezTo>
                      <a:pt x="1895" y="64"/>
                      <a:pt x="1578" y="0"/>
                      <a:pt x="1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41;p67">
                <a:extLst>
                  <a:ext uri="{FF2B5EF4-FFF2-40B4-BE49-F238E27FC236}">
                    <a16:creationId xmlns:a16="http://schemas.microsoft.com/office/drawing/2014/main" id="{AABB94BF-1AFF-F061-4607-C6973A30ED5F}"/>
                  </a:ext>
                </a:extLst>
              </p:cNvPr>
              <p:cNvSpPr/>
              <p:nvPr/>
            </p:nvSpPr>
            <p:spPr>
              <a:xfrm>
                <a:off x="-4131470" y="-306981"/>
                <a:ext cx="20754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2" extrusionOk="0">
                    <a:moveTo>
                      <a:pt x="483" y="1"/>
                    </a:moveTo>
                    <a:cubicBezTo>
                      <a:pt x="453" y="1"/>
                      <a:pt x="423" y="27"/>
                      <a:pt x="426" y="56"/>
                    </a:cubicBezTo>
                    <a:cubicBezTo>
                      <a:pt x="436" y="216"/>
                      <a:pt x="446" y="379"/>
                      <a:pt x="456" y="539"/>
                    </a:cubicBezTo>
                    <a:cubicBezTo>
                      <a:pt x="320" y="612"/>
                      <a:pt x="186" y="688"/>
                      <a:pt x="53" y="762"/>
                    </a:cubicBezTo>
                    <a:cubicBezTo>
                      <a:pt x="0" y="792"/>
                      <a:pt x="30" y="858"/>
                      <a:pt x="80" y="865"/>
                    </a:cubicBezTo>
                    <a:cubicBezTo>
                      <a:pt x="223" y="882"/>
                      <a:pt x="366" y="895"/>
                      <a:pt x="509" y="912"/>
                    </a:cubicBezTo>
                    <a:cubicBezTo>
                      <a:pt x="599" y="965"/>
                      <a:pt x="699" y="998"/>
                      <a:pt x="802" y="1015"/>
                    </a:cubicBezTo>
                    <a:cubicBezTo>
                      <a:pt x="852" y="1028"/>
                      <a:pt x="899" y="1038"/>
                      <a:pt x="945" y="1052"/>
                    </a:cubicBezTo>
                    <a:cubicBezTo>
                      <a:pt x="1039" y="792"/>
                      <a:pt x="1142" y="536"/>
                      <a:pt x="1259" y="282"/>
                    </a:cubicBezTo>
                    <a:lnTo>
                      <a:pt x="1259" y="282"/>
                    </a:lnTo>
                    <a:cubicBezTo>
                      <a:pt x="1246" y="283"/>
                      <a:pt x="1234" y="284"/>
                      <a:pt x="1221" y="284"/>
                    </a:cubicBezTo>
                    <a:cubicBezTo>
                      <a:pt x="1187" y="284"/>
                      <a:pt x="1152" y="281"/>
                      <a:pt x="1115" y="276"/>
                    </a:cubicBezTo>
                    <a:cubicBezTo>
                      <a:pt x="882" y="249"/>
                      <a:pt x="712" y="76"/>
                      <a:pt x="496" y="3"/>
                    </a:cubicBezTo>
                    <a:cubicBezTo>
                      <a:pt x="491" y="1"/>
                      <a:pt x="487" y="1"/>
                      <a:pt x="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42;p67">
                <a:extLst>
                  <a:ext uri="{FF2B5EF4-FFF2-40B4-BE49-F238E27FC236}">
                    <a16:creationId xmlns:a16="http://schemas.microsoft.com/office/drawing/2014/main" id="{3B4768D1-08DE-DBF1-CD68-2D61E0215439}"/>
                  </a:ext>
                </a:extLst>
              </p:cNvPr>
              <p:cNvSpPr/>
              <p:nvPr/>
            </p:nvSpPr>
            <p:spPr>
              <a:xfrm>
                <a:off x="-4139877" y="-318025"/>
                <a:ext cx="233596" cy="19765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99" extrusionOk="0">
                    <a:moveTo>
                      <a:pt x="543" y="140"/>
                    </a:moveTo>
                    <a:cubicBezTo>
                      <a:pt x="620" y="169"/>
                      <a:pt x="690" y="209"/>
                      <a:pt x="763" y="249"/>
                    </a:cubicBezTo>
                    <a:cubicBezTo>
                      <a:pt x="883" y="320"/>
                      <a:pt x="1006" y="392"/>
                      <a:pt x="1160" y="409"/>
                    </a:cubicBezTo>
                    <a:cubicBezTo>
                      <a:pt x="1176" y="412"/>
                      <a:pt x="1190" y="412"/>
                      <a:pt x="1206" y="416"/>
                    </a:cubicBezTo>
                    <a:cubicBezTo>
                      <a:pt x="1116" y="615"/>
                      <a:pt x="1030" y="826"/>
                      <a:pt x="953" y="1039"/>
                    </a:cubicBezTo>
                    <a:lnTo>
                      <a:pt x="870" y="1019"/>
                    </a:lnTo>
                    <a:lnTo>
                      <a:pt x="863" y="1015"/>
                    </a:lnTo>
                    <a:cubicBezTo>
                      <a:pt x="770" y="1002"/>
                      <a:pt x="677" y="969"/>
                      <a:pt x="594" y="919"/>
                    </a:cubicBezTo>
                    <a:lnTo>
                      <a:pt x="580" y="912"/>
                    </a:lnTo>
                    <a:lnTo>
                      <a:pt x="167" y="869"/>
                    </a:lnTo>
                    <a:lnTo>
                      <a:pt x="577" y="643"/>
                    </a:lnTo>
                    <a:lnTo>
                      <a:pt x="543" y="140"/>
                    </a:lnTo>
                    <a:close/>
                    <a:moveTo>
                      <a:pt x="534" y="0"/>
                    </a:moveTo>
                    <a:cubicBezTo>
                      <a:pt x="509" y="0"/>
                      <a:pt x="481" y="10"/>
                      <a:pt x="460" y="26"/>
                    </a:cubicBezTo>
                    <a:cubicBezTo>
                      <a:pt x="427" y="50"/>
                      <a:pt x="407" y="90"/>
                      <a:pt x="411" y="126"/>
                    </a:cubicBezTo>
                    <a:lnTo>
                      <a:pt x="437" y="569"/>
                    </a:lnTo>
                    <a:lnTo>
                      <a:pt x="71" y="772"/>
                    </a:lnTo>
                    <a:cubicBezTo>
                      <a:pt x="24" y="795"/>
                      <a:pt x="1" y="846"/>
                      <a:pt x="11" y="895"/>
                    </a:cubicBezTo>
                    <a:cubicBezTo>
                      <a:pt x="21" y="952"/>
                      <a:pt x="67" y="992"/>
                      <a:pt x="124" y="999"/>
                    </a:cubicBezTo>
                    <a:lnTo>
                      <a:pt x="537" y="1042"/>
                    </a:lnTo>
                    <a:cubicBezTo>
                      <a:pt x="634" y="1095"/>
                      <a:pt x="734" y="1132"/>
                      <a:pt x="840" y="1148"/>
                    </a:cubicBezTo>
                    <a:lnTo>
                      <a:pt x="1040" y="1199"/>
                    </a:lnTo>
                    <a:lnTo>
                      <a:pt x="1060" y="1139"/>
                    </a:lnTo>
                    <a:cubicBezTo>
                      <a:pt x="1153" y="879"/>
                      <a:pt x="1256" y="623"/>
                      <a:pt x="1370" y="380"/>
                    </a:cubicBezTo>
                    <a:lnTo>
                      <a:pt x="1416" y="280"/>
                    </a:lnTo>
                    <a:lnTo>
                      <a:pt x="1310" y="283"/>
                    </a:lnTo>
                    <a:cubicBezTo>
                      <a:pt x="1295" y="284"/>
                      <a:pt x="1281" y="284"/>
                      <a:pt x="1267" y="284"/>
                    </a:cubicBezTo>
                    <a:cubicBezTo>
                      <a:pt x="1234" y="284"/>
                      <a:pt x="1205" y="282"/>
                      <a:pt x="1176" y="280"/>
                    </a:cubicBezTo>
                    <a:cubicBezTo>
                      <a:pt x="1050" y="263"/>
                      <a:pt x="943" y="200"/>
                      <a:pt x="830" y="136"/>
                    </a:cubicBezTo>
                    <a:cubicBezTo>
                      <a:pt x="746" y="90"/>
                      <a:pt x="663" y="40"/>
                      <a:pt x="567" y="6"/>
                    </a:cubicBezTo>
                    <a:cubicBezTo>
                      <a:pt x="557" y="2"/>
                      <a:pt x="546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43;p67">
                <a:extLst>
                  <a:ext uri="{FF2B5EF4-FFF2-40B4-BE49-F238E27FC236}">
                    <a16:creationId xmlns:a16="http://schemas.microsoft.com/office/drawing/2014/main" id="{B2FC9242-D005-5659-485A-99E9F345A605}"/>
                  </a:ext>
                </a:extLst>
              </p:cNvPr>
              <p:cNvSpPr/>
              <p:nvPr/>
            </p:nvSpPr>
            <p:spPr>
              <a:xfrm>
                <a:off x="-3754967" y="161505"/>
                <a:ext cx="296075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3" extrusionOk="0">
                    <a:moveTo>
                      <a:pt x="701" y="0"/>
                    </a:moveTo>
                    <a:cubicBezTo>
                      <a:pt x="477" y="0"/>
                      <a:pt x="251" y="55"/>
                      <a:pt x="34" y="164"/>
                    </a:cubicBezTo>
                    <a:cubicBezTo>
                      <a:pt x="0" y="324"/>
                      <a:pt x="94" y="440"/>
                      <a:pt x="223" y="540"/>
                    </a:cubicBezTo>
                    <a:cubicBezTo>
                      <a:pt x="366" y="651"/>
                      <a:pt x="536" y="717"/>
                      <a:pt x="709" y="760"/>
                    </a:cubicBezTo>
                    <a:cubicBezTo>
                      <a:pt x="865" y="799"/>
                      <a:pt x="1027" y="833"/>
                      <a:pt x="1187" y="833"/>
                    </a:cubicBezTo>
                    <a:cubicBezTo>
                      <a:pt x="1222" y="833"/>
                      <a:pt x="1257" y="831"/>
                      <a:pt x="1292" y="827"/>
                    </a:cubicBezTo>
                    <a:cubicBezTo>
                      <a:pt x="1488" y="810"/>
                      <a:pt x="1658" y="723"/>
                      <a:pt x="1795" y="597"/>
                    </a:cubicBezTo>
                    <a:cubicBezTo>
                      <a:pt x="1715" y="417"/>
                      <a:pt x="1559" y="277"/>
                      <a:pt x="1388" y="184"/>
                    </a:cubicBezTo>
                    <a:cubicBezTo>
                      <a:pt x="1170" y="61"/>
                      <a:pt x="937" y="0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444;p67">
                <a:extLst>
                  <a:ext uri="{FF2B5EF4-FFF2-40B4-BE49-F238E27FC236}">
                    <a16:creationId xmlns:a16="http://schemas.microsoft.com/office/drawing/2014/main" id="{15208DA9-68F2-4E2E-786D-D708F83F9130}"/>
                  </a:ext>
                </a:extLst>
              </p:cNvPr>
              <p:cNvSpPr/>
              <p:nvPr/>
            </p:nvSpPr>
            <p:spPr>
              <a:xfrm>
                <a:off x="-3767660" y="150625"/>
                <a:ext cx="321957" cy="15875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963" extrusionOk="0">
                    <a:moveTo>
                      <a:pt x="780" y="134"/>
                    </a:moveTo>
                    <a:cubicBezTo>
                      <a:pt x="1005" y="134"/>
                      <a:pt x="1226" y="191"/>
                      <a:pt x="1433" y="307"/>
                    </a:cubicBezTo>
                    <a:cubicBezTo>
                      <a:pt x="1549" y="374"/>
                      <a:pt x="1702" y="483"/>
                      <a:pt x="1789" y="646"/>
                    </a:cubicBezTo>
                    <a:cubicBezTo>
                      <a:pt x="1665" y="749"/>
                      <a:pt x="1519" y="813"/>
                      <a:pt x="1365" y="826"/>
                    </a:cubicBezTo>
                    <a:cubicBezTo>
                      <a:pt x="1331" y="830"/>
                      <a:pt x="1297" y="831"/>
                      <a:pt x="1262" y="831"/>
                    </a:cubicBezTo>
                    <a:cubicBezTo>
                      <a:pt x="1099" y="831"/>
                      <a:pt x="935" y="796"/>
                      <a:pt x="803" y="763"/>
                    </a:cubicBezTo>
                    <a:cubicBezTo>
                      <a:pt x="610" y="713"/>
                      <a:pt x="460" y="646"/>
                      <a:pt x="343" y="557"/>
                    </a:cubicBezTo>
                    <a:cubicBezTo>
                      <a:pt x="217" y="460"/>
                      <a:pt x="163" y="370"/>
                      <a:pt x="171" y="274"/>
                    </a:cubicBezTo>
                    <a:cubicBezTo>
                      <a:pt x="371" y="181"/>
                      <a:pt x="577" y="134"/>
                      <a:pt x="780" y="134"/>
                    </a:cubicBezTo>
                    <a:close/>
                    <a:moveTo>
                      <a:pt x="779" y="0"/>
                    </a:moveTo>
                    <a:cubicBezTo>
                      <a:pt x="545" y="0"/>
                      <a:pt x="309" y="57"/>
                      <a:pt x="80" y="170"/>
                    </a:cubicBezTo>
                    <a:lnTo>
                      <a:pt x="51" y="184"/>
                    </a:lnTo>
                    <a:lnTo>
                      <a:pt x="44" y="217"/>
                    </a:lnTo>
                    <a:cubicBezTo>
                      <a:pt x="0" y="434"/>
                      <a:pt x="147" y="574"/>
                      <a:pt x="260" y="660"/>
                    </a:cubicBezTo>
                    <a:cubicBezTo>
                      <a:pt x="394" y="763"/>
                      <a:pt x="560" y="837"/>
                      <a:pt x="770" y="889"/>
                    </a:cubicBezTo>
                    <a:cubicBezTo>
                      <a:pt x="913" y="926"/>
                      <a:pt x="1090" y="963"/>
                      <a:pt x="1270" y="963"/>
                    </a:cubicBezTo>
                    <a:cubicBezTo>
                      <a:pt x="1306" y="963"/>
                      <a:pt x="1339" y="963"/>
                      <a:pt x="1376" y="960"/>
                    </a:cubicBezTo>
                    <a:cubicBezTo>
                      <a:pt x="1579" y="940"/>
                      <a:pt x="1765" y="856"/>
                      <a:pt x="1915" y="709"/>
                    </a:cubicBezTo>
                    <a:lnTo>
                      <a:pt x="1952" y="680"/>
                    </a:lnTo>
                    <a:lnTo>
                      <a:pt x="1932" y="637"/>
                    </a:lnTo>
                    <a:cubicBezTo>
                      <a:pt x="1835" y="417"/>
                      <a:pt x="1642" y="274"/>
                      <a:pt x="1499" y="190"/>
                    </a:cubicBezTo>
                    <a:cubicBezTo>
                      <a:pt x="1270" y="63"/>
                      <a:pt x="1026" y="0"/>
                      <a:pt x="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445;p67">
                <a:extLst>
                  <a:ext uri="{FF2B5EF4-FFF2-40B4-BE49-F238E27FC236}">
                    <a16:creationId xmlns:a16="http://schemas.microsoft.com/office/drawing/2014/main" id="{C1523670-5E79-92BB-0D39-C3EEC0A02370}"/>
                  </a:ext>
                </a:extLst>
              </p:cNvPr>
              <p:cNvSpPr/>
              <p:nvPr/>
            </p:nvSpPr>
            <p:spPr>
              <a:xfrm>
                <a:off x="-3853214" y="-258022"/>
                <a:ext cx="104516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6" extrusionOk="0">
                    <a:moveTo>
                      <a:pt x="496" y="1"/>
                    </a:moveTo>
                    <a:cubicBezTo>
                      <a:pt x="475" y="1"/>
                      <a:pt x="453" y="9"/>
                      <a:pt x="433" y="28"/>
                    </a:cubicBezTo>
                    <a:cubicBezTo>
                      <a:pt x="206" y="255"/>
                      <a:pt x="57" y="548"/>
                      <a:pt x="10" y="868"/>
                    </a:cubicBezTo>
                    <a:cubicBezTo>
                      <a:pt x="0" y="938"/>
                      <a:pt x="62" y="986"/>
                      <a:pt x="116" y="986"/>
                    </a:cubicBezTo>
                    <a:cubicBezTo>
                      <a:pt x="151" y="986"/>
                      <a:pt x="184" y="965"/>
                      <a:pt x="190" y="918"/>
                    </a:cubicBezTo>
                    <a:cubicBezTo>
                      <a:pt x="233" y="628"/>
                      <a:pt x="360" y="368"/>
                      <a:pt x="566" y="162"/>
                    </a:cubicBezTo>
                    <a:cubicBezTo>
                      <a:pt x="633" y="95"/>
                      <a:pt x="569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446;p67">
                <a:extLst>
                  <a:ext uri="{FF2B5EF4-FFF2-40B4-BE49-F238E27FC236}">
                    <a16:creationId xmlns:a16="http://schemas.microsoft.com/office/drawing/2014/main" id="{5E973C8D-33CD-3D5E-D954-95A8FC0F0835}"/>
                  </a:ext>
                </a:extLst>
              </p:cNvPr>
              <p:cNvSpPr/>
              <p:nvPr/>
            </p:nvSpPr>
            <p:spPr>
              <a:xfrm>
                <a:off x="-3775078" y="-157962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7" y="1"/>
                    </a:moveTo>
                    <a:cubicBezTo>
                      <a:pt x="707" y="1"/>
                      <a:pt x="271" y="242"/>
                      <a:pt x="42" y="651"/>
                    </a:cubicBezTo>
                    <a:cubicBezTo>
                      <a:pt x="1" y="724"/>
                      <a:pt x="66" y="793"/>
                      <a:pt x="130" y="793"/>
                    </a:cubicBezTo>
                    <a:cubicBezTo>
                      <a:pt x="159" y="793"/>
                      <a:pt x="187" y="780"/>
                      <a:pt x="205" y="747"/>
                    </a:cubicBezTo>
                    <a:cubicBezTo>
                      <a:pt x="404" y="391"/>
                      <a:pt x="769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2"/>
                      <a:pt x="1603" y="284"/>
                      <a:pt x="1613" y="284"/>
                    </a:cubicBezTo>
                    <a:cubicBezTo>
                      <a:pt x="1699" y="284"/>
                      <a:pt x="1729" y="136"/>
                      <a:pt x="1630" y="94"/>
                    </a:cubicBezTo>
                    <a:cubicBezTo>
                      <a:pt x="1476" y="31"/>
                      <a:pt x="1316" y="1"/>
                      <a:pt x="1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447;p67">
                <a:extLst>
                  <a:ext uri="{FF2B5EF4-FFF2-40B4-BE49-F238E27FC236}">
                    <a16:creationId xmlns:a16="http://schemas.microsoft.com/office/drawing/2014/main" id="{A85E79C9-75BD-C7DC-2E8F-8AD3E7F4CD52}"/>
                  </a:ext>
                </a:extLst>
              </p:cNvPr>
              <p:cNvSpPr/>
              <p:nvPr/>
            </p:nvSpPr>
            <p:spPr>
              <a:xfrm>
                <a:off x="-3738317" y="40674"/>
                <a:ext cx="310088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28" extrusionOk="0">
                    <a:moveTo>
                      <a:pt x="809" y="1"/>
                    </a:moveTo>
                    <a:cubicBezTo>
                      <a:pt x="562" y="1"/>
                      <a:pt x="314" y="60"/>
                      <a:pt x="93" y="182"/>
                    </a:cubicBezTo>
                    <a:cubicBezTo>
                      <a:pt x="1" y="230"/>
                      <a:pt x="56" y="356"/>
                      <a:pt x="143" y="356"/>
                    </a:cubicBezTo>
                    <a:cubicBezTo>
                      <a:pt x="157" y="356"/>
                      <a:pt x="173" y="353"/>
                      <a:pt x="188" y="345"/>
                    </a:cubicBezTo>
                    <a:cubicBezTo>
                      <a:pt x="379" y="240"/>
                      <a:pt x="595" y="188"/>
                      <a:pt x="811" y="188"/>
                    </a:cubicBezTo>
                    <a:cubicBezTo>
                      <a:pt x="1124" y="188"/>
                      <a:pt x="1436" y="296"/>
                      <a:pt x="1674" y="505"/>
                    </a:cubicBezTo>
                    <a:cubicBezTo>
                      <a:pt x="1693" y="521"/>
                      <a:pt x="1714" y="528"/>
                      <a:pt x="1735" y="528"/>
                    </a:cubicBezTo>
                    <a:cubicBezTo>
                      <a:pt x="1811" y="528"/>
                      <a:pt x="1880" y="433"/>
                      <a:pt x="1807" y="368"/>
                    </a:cubicBezTo>
                    <a:cubicBezTo>
                      <a:pt x="1530" y="127"/>
                      <a:pt x="1170" y="1"/>
                      <a:pt x="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59C5C2-7E32-E6DA-03FD-CCC29969F312}"/>
              </a:ext>
            </a:extLst>
          </p:cNvPr>
          <p:cNvSpPr/>
          <p:nvPr/>
        </p:nvSpPr>
        <p:spPr>
          <a:xfrm>
            <a:off x="4571724" y="534787"/>
            <a:ext cx="3856975" cy="4073638"/>
          </a:xfrm>
          <a:custGeom>
            <a:avLst/>
            <a:gdLst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4073638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685989 w 3856975"/>
              <a:gd name="connsiteY2" fmla="*/ 3352526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3716799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975" h="4073638">
                <a:moveTo>
                  <a:pt x="0" y="0"/>
                </a:moveTo>
                <a:lnTo>
                  <a:pt x="3856975" y="0"/>
                </a:lnTo>
                <a:lnTo>
                  <a:pt x="3856975" y="3716799"/>
                </a:lnTo>
                <a:lnTo>
                  <a:pt x="0" y="407363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1" name="Google Shape;2271;p64"/>
          <p:cNvGrpSpPr/>
          <p:nvPr/>
        </p:nvGrpSpPr>
        <p:grpSpPr>
          <a:xfrm>
            <a:off x="715125" y="535000"/>
            <a:ext cx="7713775" cy="4074475"/>
            <a:chOff x="715125" y="535000"/>
            <a:chExt cx="7713775" cy="4074475"/>
          </a:xfrm>
        </p:grpSpPr>
        <p:sp>
          <p:nvSpPr>
            <p:cNvPr id="2272" name="Google Shape;2272;p64"/>
            <p:cNvSpPr/>
            <p:nvPr/>
          </p:nvSpPr>
          <p:spPr>
            <a:xfrm flipH="1">
              <a:off x="715125" y="1189925"/>
              <a:ext cx="3722400" cy="3418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4571925" y="535000"/>
              <a:ext cx="3856975" cy="4074475"/>
            </a:xfrm>
            <a:custGeom>
              <a:avLst/>
              <a:gdLst/>
              <a:ahLst/>
              <a:cxnLst/>
              <a:rect l="l" t="t" r="r" b="b"/>
              <a:pathLst>
                <a:path w="154279" h="162979" extrusionOk="0">
                  <a:moveTo>
                    <a:pt x="0" y="0"/>
                  </a:moveTo>
                  <a:lnTo>
                    <a:pt x="154279" y="0"/>
                  </a:lnTo>
                  <a:lnTo>
                    <a:pt x="154265" y="148526"/>
                  </a:lnTo>
                  <a:lnTo>
                    <a:pt x="56" y="1629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274" name="Google Shape;2274;p64"/>
            <p:cNvPicPr preferRelativeResize="0"/>
            <p:nvPr/>
          </p:nvPicPr>
          <p:blipFill rotWithShape="1">
            <a:blip r:embed="rId3">
              <a:alphaModFix/>
            </a:blip>
            <a:srcRect l="38533" t="15735" r="4320" b="74473"/>
            <a:stretch/>
          </p:blipFill>
          <p:spPr>
            <a:xfrm flipH="1">
              <a:off x="729649" y="550375"/>
              <a:ext cx="3708076" cy="5035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75" name="Google Shape;2275;p64"/>
          <p:cNvSpPr txBox="1">
            <a:spLocks noGrp="1"/>
          </p:cNvSpPr>
          <p:nvPr>
            <p:ph type="title"/>
          </p:nvPr>
        </p:nvSpPr>
        <p:spPr>
          <a:xfrm>
            <a:off x="989601" y="1406830"/>
            <a:ext cx="3447922" cy="47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GET ALL MENU</a:t>
            </a:r>
            <a:endParaRPr sz="1800" dirty="0"/>
          </a:p>
        </p:txBody>
      </p:sp>
      <p:sp>
        <p:nvSpPr>
          <p:cNvPr id="2276" name="Google Shape;2276;p64"/>
          <p:cNvSpPr txBox="1">
            <a:spLocks noGrp="1"/>
          </p:cNvSpPr>
          <p:nvPr>
            <p:ph type="subTitle" idx="1"/>
          </p:nvPr>
        </p:nvSpPr>
        <p:spPr>
          <a:xfrm>
            <a:off x="989400" y="1942471"/>
            <a:ext cx="3448124" cy="6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menampilkan seluruh menu yang tidak dihapus.</a:t>
            </a:r>
            <a:endParaRPr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BB6F2B-8C29-816A-1F0E-66E010589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30"/>
          <a:stretch/>
        </p:blipFill>
        <p:spPr>
          <a:xfrm>
            <a:off x="5378811" y="1507084"/>
            <a:ext cx="2242800" cy="940644"/>
          </a:xfrm>
          <a:prstGeom prst="rect">
            <a:avLst/>
          </a:prstGeom>
        </p:spPr>
      </p:pic>
      <p:sp>
        <p:nvSpPr>
          <p:cNvPr id="15" name="Google Shape;2276;p64">
            <a:extLst>
              <a:ext uri="{FF2B5EF4-FFF2-40B4-BE49-F238E27FC236}">
                <a16:creationId xmlns:a16="http://schemas.microsoft.com/office/drawing/2014/main" id="{79985FB2-E317-0117-5D33-06F1576035DE}"/>
              </a:ext>
            </a:extLst>
          </p:cNvPr>
          <p:cNvSpPr txBox="1">
            <a:spLocks/>
          </p:cNvSpPr>
          <p:nvPr/>
        </p:nvSpPr>
        <p:spPr>
          <a:xfrm>
            <a:off x="989400" y="1699713"/>
            <a:ext cx="3448124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/menu</a:t>
            </a:r>
          </a:p>
        </p:txBody>
      </p:sp>
      <p:sp>
        <p:nvSpPr>
          <p:cNvPr id="16" name="Google Shape;2275;p64">
            <a:extLst>
              <a:ext uri="{FF2B5EF4-FFF2-40B4-BE49-F238E27FC236}">
                <a16:creationId xmlns:a16="http://schemas.microsoft.com/office/drawing/2014/main" id="{C3B7F8E6-BD59-A4AC-913B-79DB28413243}"/>
              </a:ext>
            </a:extLst>
          </p:cNvPr>
          <p:cNvSpPr txBox="1">
            <a:spLocks/>
          </p:cNvSpPr>
          <p:nvPr/>
        </p:nvSpPr>
        <p:spPr>
          <a:xfrm>
            <a:off x="989600" y="2645773"/>
            <a:ext cx="3447923" cy="67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SEARCH MENU BY NAME</a:t>
            </a:r>
          </a:p>
        </p:txBody>
      </p:sp>
      <p:sp>
        <p:nvSpPr>
          <p:cNvPr id="17" name="Google Shape;2276;p64">
            <a:extLst>
              <a:ext uri="{FF2B5EF4-FFF2-40B4-BE49-F238E27FC236}">
                <a16:creationId xmlns:a16="http://schemas.microsoft.com/office/drawing/2014/main" id="{F79D2573-44AE-8D4B-134D-2DA14169E7BA}"/>
              </a:ext>
            </a:extLst>
          </p:cNvPr>
          <p:cNvSpPr txBox="1">
            <a:spLocks/>
          </p:cNvSpPr>
          <p:nvPr/>
        </p:nvSpPr>
        <p:spPr>
          <a:xfrm>
            <a:off x="989400" y="3452473"/>
            <a:ext cx="3448124" cy="6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mencari menu makanan yang tidak dihapus berdasarkan namanya.</a:t>
            </a:r>
          </a:p>
        </p:txBody>
      </p:sp>
      <p:sp>
        <p:nvSpPr>
          <p:cNvPr id="18" name="Google Shape;2276;p64">
            <a:extLst>
              <a:ext uri="{FF2B5EF4-FFF2-40B4-BE49-F238E27FC236}">
                <a16:creationId xmlns:a16="http://schemas.microsoft.com/office/drawing/2014/main" id="{DA3483C8-CBF6-CBAA-15C1-2339B8BC5B65}"/>
              </a:ext>
            </a:extLst>
          </p:cNvPr>
          <p:cNvSpPr txBox="1">
            <a:spLocks/>
          </p:cNvSpPr>
          <p:nvPr/>
        </p:nvSpPr>
        <p:spPr>
          <a:xfrm>
            <a:off x="989399" y="3210206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/menu/</a:t>
            </a:r>
            <a:r>
              <a:rPr lang="en-US" sz="1200" b="1" i="1" dirty="0" err="1"/>
              <a:t>search?menu_name</a:t>
            </a:r>
            <a:r>
              <a:rPr lang="en-US" sz="1200" b="1" i="1" dirty="0"/>
              <a:t>=PANGSIT</a:t>
            </a:r>
          </a:p>
        </p:txBody>
      </p:sp>
      <p:sp>
        <p:nvSpPr>
          <p:cNvPr id="19" name="Google Shape;2583;p68">
            <a:extLst>
              <a:ext uri="{FF2B5EF4-FFF2-40B4-BE49-F238E27FC236}">
                <a16:creationId xmlns:a16="http://schemas.microsoft.com/office/drawing/2014/main" id="{D9784FE4-8F08-9AF6-32F4-BB917E86F4C0}"/>
              </a:ext>
            </a:extLst>
          </p:cNvPr>
          <p:cNvSpPr/>
          <p:nvPr/>
        </p:nvSpPr>
        <p:spPr>
          <a:xfrm>
            <a:off x="7144505" y="279112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MENU</a:t>
            </a:r>
            <a:endParaRPr sz="300" dirty="0"/>
          </a:p>
        </p:txBody>
      </p:sp>
    </p:spTree>
    <p:extLst>
      <p:ext uri="{BB962C8B-B14F-4D97-AF65-F5344CB8AC3E}">
        <p14:creationId xmlns:p14="http://schemas.microsoft.com/office/powerpoint/2010/main" val="113759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45"/>
          <p:cNvGrpSpPr/>
          <p:nvPr/>
        </p:nvGrpSpPr>
        <p:grpSpPr>
          <a:xfrm>
            <a:off x="713950" y="535000"/>
            <a:ext cx="7715600" cy="4046375"/>
            <a:chOff x="713950" y="535000"/>
            <a:chExt cx="7715600" cy="4046375"/>
          </a:xfrm>
        </p:grpSpPr>
        <p:sp>
          <p:nvSpPr>
            <p:cNvPr id="1010" name="Google Shape;1010;p45"/>
            <p:cNvSpPr/>
            <p:nvPr/>
          </p:nvSpPr>
          <p:spPr>
            <a:xfrm>
              <a:off x="713950" y="1370825"/>
              <a:ext cx="7715600" cy="3210550"/>
            </a:xfrm>
            <a:custGeom>
              <a:avLst/>
              <a:gdLst/>
              <a:ahLst/>
              <a:cxnLst/>
              <a:rect l="l" t="t" r="r" b="b"/>
              <a:pathLst>
                <a:path w="308624" h="128422" extrusionOk="0">
                  <a:moveTo>
                    <a:pt x="95" y="0"/>
                  </a:moveTo>
                  <a:lnTo>
                    <a:pt x="308624" y="85"/>
                  </a:lnTo>
                  <a:lnTo>
                    <a:pt x="308582" y="120462"/>
                  </a:lnTo>
                  <a:lnTo>
                    <a:pt x="0" y="128422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011" name="Google Shape;1011;p45"/>
            <p:cNvPicPr preferRelativeResize="0"/>
            <p:nvPr/>
          </p:nvPicPr>
          <p:blipFill rotWithShape="1">
            <a:blip r:embed="rId3">
              <a:alphaModFix/>
            </a:blip>
            <a:srcRect l="3652" t="46852" r="1470" b="42775"/>
            <a:stretch/>
          </p:blipFill>
          <p:spPr>
            <a:xfrm>
              <a:off x="727900" y="535000"/>
              <a:ext cx="7686550" cy="665151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012" name="Google Shape;1012;p45"/>
          <p:cNvSpPr/>
          <p:nvPr/>
        </p:nvSpPr>
        <p:spPr>
          <a:xfrm>
            <a:off x="836125" y="687400"/>
            <a:ext cx="1761300" cy="1046100"/>
          </a:xfrm>
          <a:prstGeom prst="wedgeEllipseCallout">
            <a:avLst>
              <a:gd name="adj1" fmla="val 49951"/>
              <a:gd name="adj2" fmla="val 49569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H</a:t>
            </a:r>
            <a:r>
              <a:rPr lang="en" sz="1300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anya admin yang bisa akses ini!</a:t>
            </a:r>
            <a:endParaRPr sz="1300" dirty="0"/>
          </a:p>
        </p:txBody>
      </p:sp>
      <p:sp>
        <p:nvSpPr>
          <p:cNvPr id="1013" name="Google Shape;1013;p45"/>
          <p:cNvSpPr/>
          <p:nvPr/>
        </p:nvSpPr>
        <p:spPr>
          <a:xfrm>
            <a:off x="704950" y="2771775"/>
            <a:ext cx="6311700" cy="942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5"/>
          <p:cNvSpPr txBox="1">
            <a:spLocks noGrp="1"/>
          </p:cNvSpPr>
          <p:nvPr>
            <p:ph type="title"/>
          </p:nvPr>
        </p:nvSpPr>
        <p:spPr>
          <a:xfrm>
            <a:off x="2088995" y="2436152"/>
            <a:ext cx="5486400" cy="18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ADMIN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2" name="Google Shape;2408;p67">
            <a:extLst>
              <a:ext uri="{FF2B5EF4-FFF2-40B4-BE49-F238E27FC236}">
                <a16:creationId xmlns:a16="http://schemas.microsoft.com/office/drawing/2014/main" id="{F48E3894-FF35-576A-597C-3C2694FA86DA}"/>
              </a:ext>
            </a:extLst>
          </p:cNvPr>
          <p:cNvGrpSpPr/>
          <p:nvPr/>
        </p:nvGrpSpPr>
        <p:grpSpPr>
          <a:xfrm rot="16759306">
            <a:off x="6778671" y="2915889"/>
            <a:ext cx="2139512" cy="766597"/>
            <a:chOff x="-4990637" y="-601226"/>
            <a:chExt cx="2802544" cy="1134627"/>
          </a:xfrm>
        </p:grpSpPr>
        <p:sp>
          <p:nvSpPr>
            <p:cNvPr id="43" name="Google Shape;2409;p67">
              <a:extLst>
                <a:ext uri="{FF2B5EF4-FFF2-40B4-BE49-F238E27FC236}">
                  <a16:creationId xmlns:a16="http://schemas.microsoft.com/office/drawing/2014/main" id="{946F07CD-1B89-8DC9-9CBD-002F8F254044}"/>
                </a:ext>
              </a:extLst>
            </p:cNvPr>
            <p:cNvSpPr/>
            <p:nvPr/>
          </p:nvSpPr>
          <p:spPr>
            <a:xfrm>
              <a:off x="-4272082" y="385033"/>
              <a:ext cx="295581" cy="137157"/>
            </a:xfrm>
            <a:custGeom>
              <a:avLst/>
              <a:gdLst/>
              <a:ahLst/>
              <a:cxnLst/>
              <a:rect l="l" t="t" r="r" b="b"/>
              <a:pathLst>
                <a:path w="1793" h="832" extrusionOk="0">
                  <a:moveTo>
                    <a:pt x="697" y="1"/>
                  </a:moveTo>
                  <a:cubicBezTo>
                    <a:pt x="475" y="1"/>
                    <a:pt x="250" y="55"/>
                    <a:pt x="34" y="163"/>
                  </a:cubicBezTo>
                  <a:cubicBezTo>
                    <a:pt x="0" y="323"/>
                    <a:pt x="90" y="440"/>
                    <a:pt x="223" y="543"/>
                  </a:cubicBezTo>
                  <a:cubicBezTo>
                    <a:pt x="366" y="653"/>
                    <a:pt x="537" y="716"/>
                    <a:pt x="709" y="760"/>
                  </a:cubicBezTo>
                  <a:cubicBezTo>
                    <a:pt x="862" y="798"/>
                    <a:pt x="1026" y="831"/>
                    <a:pt x="1187" y="831"/>
                  </a:cubicBezTo>
                  <a:cubicBezTo>
                    <a:pt x="1222" y="831"/>
                    <a:pt x="1258" y="830"/>
                    <a:pt x="1293" y="826"/>
                  </a:cubicBezTo>
                  <a:cubicBezTo>
                    <a:pt x="1488" y="810"/>
                    <a:pt x="1659" y="723"/>
                    <a:pt x="1792" y="597"/>
                  </a:cubicBezTo>
                  <a:cubicBezTo>
                    <a:pt x="1715" y="420"/>
                    <a:pt x="1559" y="280"/>
                    <a:pt x="1385" y="183"/>
                  </a:cubicBezTo>
                  <a:cubicBezTo>
                    <a:pt x="1166" y="62"/>
                    <a:pt x="933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10;p67">
              <a:extLst>
                <a:ext uri="{FF2B5EF4-FFF2-40B4-BE49-F238E27FC236}">
                  <a16:creationId xmlns:a16="http://schemas.microsoft.com/office/drawing/2014/main" id="{2A28FD96-0575-5F8E-87E8-B4C4E6EE9A84}"/>
                </a:ext>
              </a:extLst>
            </p:cNvPr>
            <p:cNvSpPr/>
            <p:nvPr/>
          </p:nvSpPr>
          <p:spPr>
            <a:xfrm>
              <a:off x="-4284775" y="373988"/>
              <a:ext cx="321462" cy="159412"/>
            </a:xfrm>
            <a:custGeom>
              <a:avLst/>
              <a:gdLst/>
              <a:ahLst/>
              <a:cxnLst/>
              <a:rect l="l" t="t" r="r" b="b"/>
              <a:pathLst>
                <a:path w="1950" h="967" extrusionOk="0">
                  <a:moveTo>
                    <a:pt x="777" y="134"/>
                  </a:moveTo>
                  <a:cubicBezTo>
                    <a:pt x="1002" y="134"/>
                    <a:pt x="1224" y="191"/>
                    <a:pt x="1433" y="307"/>
                  </a:cubicBezTo>
                  <a:cubicBezTo>
                    <a:pt x="1549" y="373"/>
                    <a:pt x="1699" y="484"/>
                    <a:pt x="1785" y="647"/>
                  </a:cubicBezTo>
                  <a:cubicBezTo>
                    <a:pt x="1665" y="750"/>
                    <a:pt x="1519" y="813"/>
                    <a:pt x="1362" y="827"/>
                  </a:cubicBezTo>
                  <a:cubicBezTo>
                    <a:pt x="1328" y="830"/>
                    <a:pt x="1294" y="832"/>
                    <a:pt x="1259" y="832"/>
                  </a:cubicBezTo>
                  <a:cubicBezTo>
                    <a:pt x="1095" y="832"/>
                    <a:pt x="932" y="796"/>
                    <a:pt x="803" y="763"/>
                  </a:cubicBezTo>
                  <a:cubicBezTo>
                    <a:pt x="610" y="713"/>
                    <a:pt x="457" y="647"/>
                    <a:pt x="340" y="557"/>
                  </a:cubicBezTo>
                  <a:cubicBezTo>
                    <a:pt x="217" y="461"/>
                    <a:pt x="164" y="373"/>
                    <a:pt x="171" y="274"/>
                  </a:cubicBezTo>
                  <a:cubicBezTo>
                    <a:pt x="370" y="181"/>
                    <a:pt x="575" y="134"/>
                    <a:pt x="777" y="134"/>
                  </a:cubicBezTo>
                  <a:close/>
                  <a:moveTo>
                    <a:pt x="779" y="1"/>
                  </a:moveTo>
                  <a:cubicBezTo>
                    <a:pt x="545" y="1"/>
                    <a:pt x="309" y="57"/>
                    <a:pt x="81" y="170"/>
                  </a:cubicBezTo>
                  <a:lnTo>
                    <a:pt x="51" y="184"/>
                  </a:lnTo>
                  <a:lnTo>
                    <a:pt x="44" y="218"/>
                  </a:lnTo>
                  <a:cubicBezTo>
                    <a:pt x="1" y="433"/>
                    <a:pt x="147" y="573"/>
                    <a:pt x="260" y="664"/>
                  </a:cubicBezTo>
                  <a:cubicBezTo>
                    <a:pt x="391" y="763"/>
                    <a:pt x="557" y="840"/>
                    <a:pt x="770" y="893"/>
                  </a:cubicBezTo>
                  <a:cubicBezTo>
                    <a:pt x="910" y="926"/>
                    <a:pt x="1086" y="966"/>
                    <a:pt x="1266" y="966"/>
                  </a:cubicBezTo>
                  <a:cubicBezTo>
                    <a:pt x="1302" y="966"/>
                    <a:pt x="1339" y="963"/>
                    <a:pt x="1376" y="960"/>
                  </a:cubicBezTo>
                  <a:cubicBezTo>
                    <a:pt x="1576" y="943"/>
                    <a:pt x="1762" y="857"/>
                    <a:pt x="1915" y="713"/>
                  </a:cubicBezTo>
                  <a:lnTo>
                    <a:pt x="1949" y="680"/>
                  </a:lnTo>
                  <a:lnTo>
                    <a:pt x="1929" y="637"/>
                  </a:lnTo>
                  <a:cubicBezTo>
                    <a:pt x="1832" y="417"/>
                    <a:pt x="1642" y="274"/>
                    <a:pt x="1496" y="190"/>
                  </a:cubicBezTo>
                  <a:cubicBezTo>
                    <a:pt x="1268" y="64"/>
                    <a:pt x="1025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2411;p67">
              <a:extLst>
                <a:ext uri="{FF2B5EF4-FFF2-40B4-BE49-F238E27FC236}">
                  <a16:creationId xmlns:a16="http://schemas.microsoft.com/office/drawing/2014/main" id="{76CF3A99-472C-D647-79CD-581F9CE550DB}"/>
                </a:ext>
              </a:extLst>
            </p:cNvPr>
            <p:cNvGrpSpPr/>
            <p:nvPr/>
          </p:nvGrpSpPr>
          <p:grpSpPr>
            <a:xfrm>
              <a:off x="-4990637" y="-601226"/>
              <a:ext cx="2802544" cy="1103329"/>
              <a:chOff x="-4990637" y="-601226"/>
              <a:chExt cx="2802544" cy="1103329"/>
            </a:xfrm>
          </p:grpSpPr>
          <p:sp>
            <p:nvSpPr>
              <p:cNvPr id="46" name="Google Shape;2412;p67">
                <a:extLst>
                  <a:ext uri="{FF2B5EF4-FFF2-40B4-BE49-F238E27FC236}">
                    <a16:creationId xmlns:a16="http://schemas.microsoft.com/office/drawing/2014/main" id="{33A73533-9F4A-201E-A2ED-0E8D68C17094}"/>
                  </a:ext>
                </a:extLst>
              </p:cNvPr>
              <p:cNvSpPr/>
              <p:nvPr/>
            </p:nvSpPr>
            <p:spPr>
              <a:xfrm>
                <a:off x="-4978604" y="-378358"/>
                <a:ext cx="2584063" cy="813547"/>
              </a:xfrm>
              <a:custGeom>
                <a:avLst/>
                <a:gdLst/>
                <a:ahLst/>
                <a:cxnLst/>
                <a:rect l="l" t="t" r="r" b="b"/>
                <a:pathLst>
                  <a:path w="15675" h="4935" extrusionOk="0">
                    <a:moveTo>
                      <a:pt x="15499" y="0"/>
                    </a:moveTo>
                    <a:cubicBezTo>
                      <a:pt x="15484" y="0"/>
                      <a:pt x="15470" y="2"/>
                      <a:pt x="15455" y="6"/>
                    </a:cubicBezTo>
                    <a:lnTo>
                      <a:pt x="131" y="4625"/>
                    </a:lnTo>
                    <a:cubicBezTo>
                      <a:pt x="47" y="4651"/>
                      <a:pt x="0" y="4738"/>
                      <a:pt x="27" y="4822"/>
                    </a:cubicBezTo>
                    <a:cubicBezTo>
                      <a:pt x="47" y="4888"/>
                      <a:pt x="107" y="4934"/>
                      <a:pt x="177" y="4934"/>
                    </a:cubicBezTo>
                    <a:cubicBezTo>
                      <a:pt x="190" y="4934"/>
                      <a:pt x="207" y="4931"/>
                      <a:pt x="220" y="4928"/>
                    </a:cubicBezTo>
                    <a:lnTo>
                      <a:pt x="15545" y="309"/>
                    </a:lnTo>
                    <a:cubicBezTo>
                      <a:pt x="15628" y="282"/>
                      <a:pt x="15675" y="196"/>
                      <a:pt x="15648" y="113"/>
                    </a:cubicBezTo>
                    <a:cubicBezTo>
                      <a:pt x="15629" y="44"/>
                      <a:pt x="15567" y="0"/>
                      <a:pt x="15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413;p67">
                <a:extLst>
                  <a:ext uri="{FF2B5EF4-FFF2-40B4-BE49-F238E27FC236}">
                    <a16:creationId xmlns:a16="http://schemas.microsoft.com/office/drawing/2014/main" id="{F4765742-0EB6-1DA8-8A4F-70E0673C3294}"/>
                  </a:ext>
                </a:extLst>
              </p:cNvPr>
              <p:cNvSpPr/>
              <p:nvPr/>
            </p:nvSpPr>
            <p:spPr>
              <a:xfrm>
                <a:off x="-4990637" y="-389402"/>
                <a:ext cx="2608296" cy="835637"/>
              </a:xfrm>
              <a:custGeom>
                <a:avLst/>
                <a:gdLst/>
                <a:ahLst/>
                <a:cxnLst/>
                <a:rect l="l" t="t" r="r" b="b"/>
                <a:pathLst>
                  <a:path w="15822" h="5069" extrusionOk="0">
                    <a:moveTo>
                      <a:pt x="15571" y="133"/>
                    </a:moveTo>
                    <a:cubicBezTo>
                      <a:pt x="15588" y="133"/>
                      <a:pt x="15602" y="137"/>
                      <a:pt x="15614" y="143"/>
                    </a:cubicBezTo>
                    <a:cubicBezTo>
                      <a:pt x="15638" y="157"/>
                      <a:pt x="15651" y="176"/>
                      <a:pt x="15657" y="196"/>
                    </a:cubicBezTo>
                    <a:cubicBezTo>
                      <a:pt x="15674" y="246"/>
                      <a:pt x="15645" y="296"/>
                      <a:pt x="15598" y="309"/>
                    </a:cubicBezTo>
                    <a:lnTo>
                      <a:pt x="277" y="4928"/>
                    </a:lnTo>
                    <a:cubicBezTo>
                      <a:pt x="267" y="4932"/>
                      <a:pt x="257" y="4935"/>
                      <a:pt x="250" y="4935"/>
                    </a:cubicBezTo>
                    <a:cubicBezTo>
                      <a:pt x="210" y="4935"/>
                      <a:pt x="173" y="4909"/>
                      <a:pt x="164" y="4869"/>
                    </a:cubicBezTo>
                    <a:cubicBezTo>
                      <a:pt x="147" y="4821"/>
                      <a:pt x="177" y="4772"/>
                      <a:pt x="223" y="4755"/>
                    </a:cubicBezTo>
                    <a:lnTo>
                      <a:pt x="15545" y="137"/>
                    </a:lnTo>
                    <a:cubicBezTo>
                      <a:pt x="15554" y="137"/>
                      <a:pt x="15565" y="133"/>
                      <a:pt x="15571" y="133"/>
                    </a:cubicBezTo>
                    <a:close/>
                    <a:moveTo>
                      <a:pt x="15571" y="1"/>
                    </a:moveTo>
                    <a:cubicBezTo>
                      <a:pt x="15550" y="1"/>
                      <a:pt x="15529" y="4"/>
                      <a:pt x="15508" y="9"/>
                    </a:cubicBezTo>
                    <a:lnTo>
                      <a:pt x="184" y="4629"/>
                    </a:lnTo>
                    <a:cubicBezTo>
                      <a:pt x="67" y="4665"/>
                      <a:pt x="1" y="4789"/>
                      <a:pt x="33" y="4909"/>
                    </a:cubicBezTo>
                    <a:cubicBezTo>
                      <a:pt x="64" y="5001"/>
                      <a:pt x="150" y="5068"/>
                      <a:pt x="250" y="5068"/>
                    </a:cubicBezTo>
                    <a:cubicBezTo>
                      <a:pt x="270" y="5068"/>
                      <a:pt x="293" y="5064"/>
                      <a:pt x="313" y="5058"/>
                    </a:cubicBezTo>
                    <a:lnTo>
                      <a:pt x="15638" y="439"/>
                    </a:lnTo>
                    <a:cubicBezTo>
                      <a:pt x="15754" y="403"/>
                      <a:pt x="15821" y="276"/>
                      <a:pt x="15788" y="160"/>
                    </a:cubicBezTo>
                    <a:cubicBezTo>
                      <a:pt x="15768" y="103"/>
                      <a:pt x="15731" y="57"/>
                      <a:pt x="15677" y="26"/>
                    </a:cubicBezTo>
                    <a:cubicBezTo>
                      <a:pt x="15644" y="9"/>
                      <a:pt x="15608" y="1"/>
                      <a:pt x="15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414;p67">
                <a:extLst>
                  <a:ext uri="{FF2B5EF4-FFF2-40B4-BE49-F238E27FC236}">
                    <a16:creationId xmlns:a16="http://schemas.microsoft.com/office/drawing/2014/main" id="{D16BB0FB-81C4-267D-A98A-14D17AEA995C}"/>
                  </a:ext>
                </a:extLst>
              </p:cNvPr>
              <p:cNvSpPr/>
              <p:nvPr/>
            </p:nvSpPr>
            <p:spPr>
              <a:xfrm>
                <a:off x="-4493303" y="-53451"/>
                <a:ext cx="580940" cy="536925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3257" extrusionOk="0">
                    <a:moveTo>
                      <a:pt x="1179" y="0"/>
                    </a:moveTo>
                    <a:cubicBezTo>
                      <a:pt x="1079" y="0"/>
                      <a:pt x="979" y="7"/>
                      <a:pt x="880" y="20"/>
                    </a:cubicBezTo>
                    <a:cubicBezTo>
                      <a:pt x="693" y="46"/>
                      <a:pt x="506" y="97"/>
                      <a:pt x="317" y="103"/>
                    </a:cubicBezTo>
                    <a:cubicBezTo>
                      <a:pt x="260" y="223"/>
                      <a:pt x="203" y="349"/>
                      <a:pt x="153" y="473"/>
                    </a:cubicBezTo>
                    <a:cubicBezTo>
                      <a:pt x="100" y="606"/>
                      <a:pt x="50" y="736"/>
                      <a:pt x="0" y="869"/>
                    </a:cubicBezTo>
                    <a:cubicBezTo>
                      <a:pt x="127" y="899"/>
                      <a:pt x="250" y="932"/>
                      <a:pt x="377" y="962"/>
                    </a:cubicBezTo>
                    <a:cubicBezTo>
                      <a:pt x="573" y="1016"/>
                      <a:pt x="766" y="1082"/>
                      <a:pt x="932" y="1202"/>
                    </a:cubicBezTo>
                    <a:cubicBezTo>
                      <a:pt x="1252" y="1422"/>
                      <a:pt x="1459" y="1784"/>
                      <a:pt x="1485" y="2171"/>
                    </a:cubicBezTo>
                    <a:cubicBezTo>
                      <a:pt x="1499" y="2384"/>
                      <a:pt x="1452" y="2577"/>
                      <a:pt x="1385" y="2777"/>
                    </a:cubicBezTo>
                    <a:cubicBezTo>
                      <a:pt x="1382" y="2791"/>
                      <a:pt x="1376" y="2807"/>
                      <a:pt x="1376" y="2823"/>
                    </a:cubicBezTo>
                    <a:cubicBezTo>
                      <a:pt x="1591" y="2715"/>
                      <a:pt x="1815" y="2660"/>
                      <a:pt x="2036" y="2660"/>
                    </a:cubicBezTo>
                    <a:cubicBezTo>
                      <a:pt x="2120" y="2660"/>
                      <a:pt x="2203" y="2668"/>
                      <a:pt x="2285" y="2683"/>
                    </a:cubicBezTo>
                    <a:cubicBezTo>
                      <a:pt x="2438" y="2711"/>
                      <a:pt x="2584" y="2763"/>
                      <a:pt x="2727" y="2843"/>
                    </a:cubicBezTo>
                    <a:cubicBezTo>
                      <a:pt x="2901" y="2940"/>
                      <a:pt x="3057" y="3080"/>
                      <a:pt x="3134" y="3257"/>
                    </a:cubicBezTo>
                    <a:cubicBezTo>
                      <a:pt x="3244" y="3153"/>
                      <a:pt x="3330" y="3020"/>
                      <a:pt x="3387" y="2874"/>
                    </a:cubicBezTo>
                    <a:cubicBezTo>
                      <a:pt x="3523" y="2527"/>
                      <a:pt x="3507" y="2118"/>
                      <a:pt x="3420" y="1761"/>
                    </a:cubicBezTo>
                    <a:cubicBezTo>
                      <a:pt x="3247" y="1059"/>
                      <a:pt x="2750" y="463"/>
                      <a:pt x="2082" y="183"/>
                    </a:cubicBezTo>
                    <a:cubicBezTo>
                      <a:pt x="1797" y="62"/>
                      <a:pt x="1488" y="0"/>
                      <a:pt x="11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415;p67">
                <a:extLst>
                  <a:ext uri="{FF2B5EF4-FFF2-40B4-BE49-F238E27FC236}">
                    <a16:creationId xmlns:a16="http://schemas.microsoft.com/office/drawing/2014/main" id="{1CE1F06F-F0EB-EFD1-C612-B96751669988}"/>
                  </a:ext>
                </a:extLst>
              </p:cNvPr>
              <p:cNvSpPr/>
              <p:nvPr/>
            </p:nvSpPr>
            <p:spPr>
              <a:xfrm>
                <a:off x="-4507644" y="-64661"/>
                <a:ext cx="605668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3438" extrusionOk="0">
                    <a:moveTo>
                      <a:pt x="1271" y="134"/>
                    </a:moveTo>
                    <a:cubicBezTo>
                      <a:pt x="1566" y="134"/>
                      <a:pt x="1862" y="193"/>
                      <a:pt x="2142" y="311"/>
                    </a:cubicBezTo>
                    <a:cubicBezTo>
                      <a:pt x="2788" y="584"/>
                      <a:pt x="3274" y="1156"/>
                      <a:pt x="3441" y="1846"/>
                    </a:cubicBezTo>
                    <a:cubicBezTo>
                      <a:pt x="3537" y="2242"/>
                      <a:pt x="3527" y="2622"/>
                      <a:pt x="3414" y="2919"/>
                    </a:cubicBezTo>
                    <a:cubicBezTo>
                      <a:pt x="3371" y="3028"/>
                      <a:pt x="3311" y="3128"/>
                      <a:pt x="3237" y="3211"/>
                    </a:cubicBezTo>
                    <a:cubicBezTo>
                      <a:pt x="3134" y="3038"/>
                      <a:pt x="2974" y="2922"/>
                      <a:pt x="2848" y="2851"/>
                    </a:cubicBezTo>
                    <a:cubicBezTo>
                      <a:pt x="2702" y="2771"/>
                      <a:pt x="2545" y="2715"/>
                      <a:pt x="2385" y="2685"/>
                    </a:cubicBezTo>
                    <a:cubicBezTo>
                      <a:pt x="2298" y="2672"/>
                      <a:pt x="2215" y="2662"/>
                      <a:pt x="2129" y="2662"/>
                    </a:cubicBezTo>
                    <a:cubicBezTo>
                      <a:pt x="1938" y="2662"/>
                      <a:pt x="1749" y="2699"/>
                      <a:pt x="1566" y="2771"/>
                    </a:cubicBezTo>
                    <a:cubicBezTo>
                      <a:pt x="1612" y="2615"/>
                      <a:pt x="1652" y="2435"/>
                      <a:pt x="1639" y="2235"/>
                    </a:cubicBezTo>
                    <a:cubicBezTo>
                      <a:pt x="1609" y="1829"/>
                      <a:pt x="1393" y="1450"/>
                      <a:pt x="1059" y="1213"/>
                    </a:cubicBezTo>
                    <a:cubicBezTo>
                      <a:pt x="870" y="1080"/>
                      <a:pt x="660" y="1013"/>
                      <a:pt x="480" y="967"/>
                    </a:cubicBezTo>
                    <a:cubicBezTo>
                      <a:pt x="380" y="941"/>
                      <a:pt x="277" y="917"/>
                      <a:pt x="177" y="890"/>
                    </a:cubicBezTo>
                    <a:cubicBezTo>
                      <a:pt x="217" y="784"/>
                      <a:pt x="257" y="674"/>
                      <a:pt x="300" y="567"/>
                    </a:cubicBezTo>
                    <a:cubicBezTo>
                      <a:pt x="347" y="454"/>
                      <a:pt x="397" y="341"/>
                      <a:pt x="447" y="234"/>
                    </a:cubicBezTo>
                    <a:cubicBezTo>
                      <a:pt x="560" y="228"/>
                      <a:pt x="670" y="208"/>
                      <a:pt x="776" y="188"/>
                    </a:cubicBezTo>
                    <a:cubicBezTo>
                      <a:pt x="844" y="174"/>
                      <a:pt x="910" y="161"/>
                      <a:pt x="976" y="154"/>
                    </a:cubicBezTo>
                    <a:cubicBezTo>
                      <a:pt x="1074" y="141"/>
                      <a:pt x="1172" y="134"/>
                      <a:pt x="1271" y="134"/>
                    </a:cubicBezTo>
                    <a:close/>
                    <a:moveTo>
                      <a:pt x="1264" y="1"/>
                    </a:moveTo>
                    <a:cubicBezTo>
                      <a:pt x="1162" y="1"/>
                      <a:pt x="1059" y="8"/>
                      <a:pt x="956" y="21"/>
                    </a:cubicBezTo>
                    <a:cubicBezTo>
                      <a:pt x="890" y="31"/>
                      <a:pt x="820" y="45"/>
                      <a:pt x="753" y="54"/>
                    </a:cubicBezTo>
                    <a:cubicBezTo>
                      <a:pt x="637" y="77"/>
                      <a:pt x="517" y="101"/>
                      <a:pt x="400" y="105"/>
                    </a:cubicBezTo>
                    <a:lnTo>
                      <a:pt x="360" y="105"/>
                    </a:lnTo>
                    <a:lnTo>
                      <a:pt x="344" y="141"/>
                    </a:lnTo>
                    <a:cubicBezTo>
                      <a:pt x="287" y="261"/>
                      <a:pt x="231" y="387"/>
                      <a:pt x="177" y="517"/>
                    </a:cubicBezTo>
                    <a:cubicBezTo>
                      <a:pt x="124" y="650"/>
                      <a:pt x="74" y="784"/>
                      <a:pt x="28" y="913"/>
                    </a:cubicBezTo>
                    <a:lnTo>
                      <a:pt x="0" y="984"/>
                    </a:lnTo>
                    <a:lnTo>
                      <a:pt x="74" y="1000"/>
                    </a:lnTo>
                    <a:cubicBezTo>
                      <a:pt x="200" y="1033"/>
                      <a:pt x="324" y="1064"/>
                      <a:pt x="444" y="1096"/>
                    </a:cubicBezTo>
                    <a:cubicBezTo>
                      <a:pt x="613" y="1140"/>
                      <a:pt x="810" y="1203"/>
                      <a:pt x="983" y="1323"/>
                    </a:cubicBezTo>
                    <a:cubicBezTo>
                      <a:pt x="1286" y="1536"/>
                      <a:pt x="1479" y="1880"/>
                      <a:pt x="1506" y="2246"/>
                    </a:cubicBezTo>
                    <a:cubicBezTo>
                      <a:pt x="1519" y="2462"/>
                      <a:pt x="1469" y="2652"/>
                      <a:pt x="1409" y="2822"/>
                    </a:cubicBezTo>
                    <a:cubicBezTo>
                      <a:pt x="1403" y="2842"/>
                      <a:pt x="1399" y="2859"/>
                      <a:pt x="1396" y="2879"/>
                    </a:cubicBezTo>
                    <a:lnTo>
                      <a:pt x="1369" y="3011"/>
                    </a:lnTo>
                    <a:lnTo>
                      <a:pt x="1369" y="3011"/>
                    </a:lnTo>
                    <a:lnTo>
                      <a:pt x="1489" y="2951"/>
                    </a:lnTo>
                    <a:cubicBezTo>
                      <a:pt x="1696" y="2849"/>
                      <a:pt x="1911" y="2797"/>
                      <a:pt x="2125" y="2797"/>
                    </a:cubicBezTo>
                    <a:cubicBezTo>
                      <a:pt x="2204" y="2797"/>
                      <a:pt x="2284" y="2804"/>
                      <a:pt x="2362" y="2819"/>
                    </a:cubicBezTo>
                    <a:cubicBezTo>
                      <a:pt x="2508" y="2845"/>
                      <a:pt x="2648" y="2895"/>
                      <a:pt x="2785" y="2968"/>
                    </a:cubicBezTo>
                    <a:cubicBezTo>
                      <a:pt x="2911" y="3042"/>
                      <a:pt x="3077" y="3165"/>
                      <a:pt x="3161" y="3351"/>
                    </a:cubicBezTo>
                    <a:lnTo>
                      <a:pt x="3197" y="3438"/>
                    </a:lnTo>
                    <a:lnTo>
                      <a:pt x="3267" y="3374"/>
                    </a:lnTo>
                    <a:cubicBezTo>
                      <a:pt x="3381" y="3265"/>
                      <a:pt x="3474" y="3125"/>
                      <a:pt x="3537" y="2965"/>
                    </a:cubicBezTo>
                    <a:cubicBezTo>
                      <a:pt x="3661" y="2645"/>
                      <a:pt x="3673" y="2235"/>
                      <a:pt x="3570" y="1812"/>
                    </a:cubicBezTo>
                    <a:cubicBezTo>
                      <a:pt x="3394" y="1084"/>
                      <a:pt x="2877" y="477"/>
                      <a:pt x="2195" y="191"/>
                    </a:cubicBezTo>
                    <a:cubicBezTo>
                      <a:pt x="1896" y="66"/>
                      <a:pt x="1580" y="1"/>
                      <a:pt x="1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416;p67">
                <a:extLst>
                  <a:ext uri="{FF2B5EF4-FFF2-40B4-BE49-F238E27FC236}">
                    <a16:creationId xmlns:a16="http://schemas.microsoft.com/office/drawing/2014/main" id="{09A9F7F6-0542-8861-F159-4ED97F0C6095}"/>
                  </a:ext>
                </a:extLst>
              </p:cNvPr>
              <p:cNvSpPr/>
              <p:nvPr/>
            </p:nvSpPr>
            <p:spPr>
              <a:xfrm>
                <a:off x="-4649245" y="-83618"/>
                <a:ext cx="20820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052" extrusionOk="0">
                    <a:moveTo>
                      <a:pt x="484" y="1"/>
                    </a:moveTo>
                    <a:cubicBezTo>
                      <a:pt x="457" y="1"/>
                      <a:pt x="427" y="28"/>
                      <a:pt x="427" y="57"/>
                    </a:cubicBezTo>
                    <a:cubicBezTo>
                      <a:pt x="437" y="220"/>
                      <a:pt x="447" y="379"/>
                      <a:pt x="457" y="539"/>
                    </a:cubicBezTo>
                    <a:cubicBezTo>
                      <a:pt x="324" y="616"/>
                      <a:pt x="187" y="689"/>
                      <a:pt x="54" y="762"/>
                    </a:cubicBezTo>
                    <a:cubicBezTo>
                      <a:pt x="0" y="792"/>
                      <a:pt x="31" y="862"/>
                      <a:pt x="80" y="865"/>
                    </a:cubicBezTo>
                    <a:cubicBezTo>
                      <a:pt x="224" y="882"/>
                      <a:pt x="367" y="896"/>
                      <a:pt x="510" y="912"/>
                    </a:cubicBezTo>
                    <a:cubicBezTo>
                      <a:pt x="604" y="965"/>
                      <a:pt x="704" y="999"/>
                      <a:pt x="807" y="1016"/>
                    </a:cubicBezTo>
                    <a:cubicBezTo>
                      <a:pt x="853" y="1028"/>
                      <a:pt x="899" y="1039"/>
                      <a:pt x="946" y="1052"/>
                    </a:cubicBezTo>
                    <a:cubicBezTo>
                      <a:pt x="1039" y="792"/>
                      <a:pt x="1146" y="536"/>
                      <a:pt x="1263" y="286"/>
                    </a:cubicBezTo>
                    <a:cubicBezTo>
                      <a:pt x="1213" y="286"/>
                      <a:pt x="1166" y="283"/>
                      <a:pt x="1119" y="280"/>
                    </a:cubicBezTo>
                    <a:cubicBezTo>
                      <a:pt x="887" y="249"/>
                      <a:pt x="713" y="80"/>
                      <a:pt x="497" y="3"/>
                    </a:cubicBezTo>
                    <a:cubicBezTo>
                      <a:pt x="493" y="2"/>
                      <a:pt x="488" y="1"/>
                      <a:pt x="4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417;p67">
                <a:extLst>
                  <a:ext uri="{FF2B5EF4-FFF2-40B4-BE49-F238E27FC236}">
                    <a16:creationId xmlns:a16="http://schemas.microsoft.com/office/drawing/2014/main" id="{8752C39C-9ED5-90DB-E4B7-DE80199BF6BC}"/>
                  </a:ext>
                </a:extLst>
              </p:cNvPr>
              <p:cNvSpPr/>
              <p:nvPr/>
            </p:nvSpPr>
            <p:spPr>
              <a:xfrm>
                <a:off x="-4657487" y="-94332"/>
                <a:ext cx="234091" cy="197328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197" extrusionOk="0">
                    <a:moveTo>
                      <a:pt x="547" y="138"/>
                    </a:moveTo>
                    <a:lnTo>
                      <a:pt x="547" y="138"/>
                    </a:lnTo>
                    <a:cubicBezTo>
                      <a:pt x="620" y="168"/>
                      <a:pt x="690" y="208"/>
                      <a:pt x="763" y="251"/>
                    </a:cubicBezTo>
                    <a:cubicBezTo>
                      <a:pt x="883" y="317"/>
                      <a:pt x="1009" y="391"/>
                      <a:pt x="1160" y="408"/>
                    </a:cubicBezTo>
                    <a:cubicBezTo>
                      <a:pt x="1176" y="411"/>
                      <a:pt x="1193" y="414"/>
                      <a:pt x="1209" y="414"/>
                    </a:cubicBezTo>
                    <a:cubicBezTo>
                      <a:pt x="1116" y="617"/>
                      <a:pt x="1033" y="824"/>
                      <a:pt x="957" y="1037"/>
                    </a:cubicBezTo>
                    <a:lnTo>
                      <a:pt x="873" y="1017"/>
                    </a:lnTo>
                    <a:lnTo>
                      <a:pt x="866" y="1017"/>
                    </a:lnTo>
                    <a:cubicBezTo>
                      <a:pt x="770" y="1001"/>
                      <a:pt x="677" y="967"/>
                      <a:pt x="594" y="921"/>
                    </a:cubicBezTo>
                    <a:lnTo>
                      <a:pt x="580" y="914"/>
                    </a:lnTo>
                    <a:lnTo>
                      <a:pt x="170" y="867"/>
                    </a:lnTo>
                    <a:lnTo>
                      <a:pt x="577" y="644"/>
                    </a:lnTo>
                    <a:lnTo>
                      <a:pt x="547" y="138"/>
                    </a:lnTo>
                    <a:close/>
                    <a:moveTo>
                      <a:pt x="537" y="0"/>
                    </a:moveTo>
                    <a:cubicBezTo>
                      <a:pt x="510" y="0"/>
                      <a:pt x="484" y="9"/>
                      <a:pt x="460" y="25"/>
                    </a:cubicBezTo>
                    <a:cubicBezTo>
                      <a:pt x="427" y="51"/>
                      <a:pt x="410" y="88"/>
                      <a:pt x="414" y="125"/>
                    </a:cubicBezTo>
                    <a:lnTo>
                      <a:pt x="440" y="567"/>
                    </a:lnTo>
                    <a:lnTo>
                      <a:pt x="70" y="770"/>
                    </a:lnTo>
                    <a:cubicBezTo>
                      <a:pt x="24" y="797"/>
                      <a:pt x="1" y="844"/>
                      <a:pt x="10" y="897"/>
                    </a:cubicBezTo>
                    <a:cubicBezTo>
                      <a:pt x="24" y="950"/>
                      <a:pt x="70" y="990"/>
                      <a:pt x="124" y="997"/>
                    </a:cubicBezTo>
                    <a:lnTo>
                      <a:pt x="540" y="1041"/>
                    </a:lnTo>
                    <a:cubicBezTo>
                      <a:pt x="634" y="1093"/>
                      <a:pt x="737" y="1130"/>
                      <a:pt x="843" y="1147"/>
                    </a:cubicBezTo>
                    <a:lnTo>
                      <a:pt x="1040" y="1196"/>
                    </a:lnTo>
                    <a:lnTo>
                      <a:pt x="1060" y="1141"/>
                    </a:lnTo>
                    <a:cubicBezTo>
                      <a:pt x="1153" y="877"/>
                      <a:pt x="1259" y="621"/>
                      <a:pt x="1373" y="377"/>
                    </a:cubicBezTo>
                    <a:lnTo>
                      <a:pt x="1419" y="281"/>
                    </a:lnTo>
                    <a:lnTo>
                      <a:pt x="1309" y="285"/>
                    </a:lnTo>
                    <a:cubicBezTo>
                      <a:pt x="1263" y="285"/>
                      <a:pt x="1219" y="281"/>
                      <a:pt x="1176" y="277"/>
                    </a:cubicBezTo>
                    <a:cubicBezTo>
                      <a:pt x="1053" y="261"/>
                      <a:pt x="943" y="201"/>
                      <a:pt x="829" y="134"/>
                    </a:cubicBezTo>
                    <a:cubicBezTo>
                      <a:pt x="750" y="88"/>
                      <a:pt x="663" y="38"/>
                      <a:pt x="570" y="5"/>
                    </a:cubicBezTo>
                    <a:cubicBezTo>
                      <a:pt x="559" y="2"/>
                      <a:pt x="548" y="0"/>
                      <a:pt x="5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418;p67">
                <a:extLst>
                  <a:ext uri="{FF2B5EF4-FFF2-40B4-BE49-F238E27FC236}">
                    <a16:creationId xmlns:a16="http://schemas.microsoft.com/office/drawing/2014/main" id="{298E6539-8F55-3A12-3940-215BFD67E7B1}"/>
                  </a:ext>
                </a:extLst>
              </p:cNvPr>
              <p:cNvSpPr/>
              <p:nvPr/>
            </p:nvSpPr>
            <p:spPr>
              <a:xfrm>
                <a:off x="-4370989" y="-34659"/>
                <a:ext cx="105176" cy="16270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987" extrusionOk="0">
                    <a:moveTo>
                      <a:pt x="501" y="1"/>
                    </a:moveTo>
                    <a:cubicBezTo>
                      <a:pt x="479" y="1"/>
                      <a:pt x="457" y="9"/>
                      <a:pt x="437" y="29"/>
                    </a:cubicBezTo>
                    <a:cubicBezTo>
                      <a:pt x="210" y="255"/>
                      <a:pt x="58" y="548"/>
                      <a:pt x="11" y="868"/>
                    </a:cubicBezTo>
                    <a:cubicBezTo>
                      <a:pt x="1" y="939"/>
                      <a:pt x="64" y="986"/>
                      <a:pt x="119" y="986"/>
                    </a:cubicBezTo>
                    <a:cubicBezTo>
                      <a:pt x="155" y="986"/>
                      <a:pt x="188" y="966"/>
                      <a:pt x="194" y="918"/>
                    </a:cubicBezTo>
                    <a:cubicBezTo>
                      <a:pt x="234" y="628"/>
                      <a:pt x="364" y="369"/>
                      <a:pt x="570" y="162"/>
                    </a:cubicBezTo>
                    <a:cubicBezTo>
                      <a:pt x="637" y="95"/>
                      <a:pt x="573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419;p67">
                <a:extLst>
                  <a:ext uri="{FF2B5EF4-FFF2-40B4-BE49-F238E27FC236}">
                    <a16:creationId xmlns:a16="http://schemas.microsoft.com/office/drawing/2014/main" id="{4E12510E-F995-D8CF-5407-CCFC77565B20}"/>
                  </a:ext>
                </a:extLst>
              </p:cNvPr>
              <p:cNvSpPr/>
              <p:nvPr/>
            </p:nvSpPr>
            <p:spPr>
              <a:xfrm>
                <a:off x="-4292193" y="65566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4" y="0"/>
                    </a:moveTo>
                    <a:cubicBezTo>
                      <a:pt x="704" y="0"/>
                      <a:pt x="268" y="242"/>
                      <a:pt x="39" y="653"/>
                    </a:cubicBezTo>
                    <a:cubicBezTo>
                      <a:pt x="0" y="726"/>
                      <a:pt x="64" y="793"/>
                      <a:pt x="126" y="793"/>
                    </a:cubicBezTo>
                    <a:cubicBezTo>
                      <a:pt x="155" y="793"/>
                      <a:pt x="183" y="779"/>
                      <a:pt x="202" y="746"/>
                    </a:cubicBezTo>
                    <a:cubicBezTo>
                      <a:pt x="401" y="392"/>
                      <a:pt x="768" y="191"/>
                      <a:pt x="1152" y="191"/>
                    </a:cubicBezTo>
                    <a:cubicBezTo>
                      <a:pt x="1294" y="191"/>
                      <a:pt x="1439" y="219"/>
                      <a:pt x="1578" y="277"/>
                    </a:cubicBezTo>
                    <a:cubicBezTo>
                      <a:pt x="1590" y="282"/>
                      <a:pt x="1602" y="284"/>
                      <a:pt x="1613" y="284"/>
                    </a:cubicBezTo>
                    <a:cubicBezTo>
                      <a:pt x="1699" y="284"/>
                      <a:pt x="1728" y="135"/>
                      <a:pt x="1627" y="94"/>
                    </a:cubicBezTo>
                    <a:cubicBezTo>
                      <a:pt x="1474" y="30"/>
                      <a:pt x="1313" y="0"/>
                      <a:pt x="11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420;p67">
                <a:extLst>
                  <a:ext uri="{FF2B5EF4-FFF2-40B4-BE49-F238E27FC236}">
                    <a16:creationId xmlns:a16="http://schemas.microsoft.com/office/drawing/2014/main" id="{32D417DF-4AC7-4557-2896-3EC5DD48A05B}"/>
                  </a:ext>
                </a:extLst>
              </p:cNvPr>
              <p:cNvSpPr/>
              <p:nvPr/>
            </p:nvSpPr>
            <p:spPr>
              <a:xfrm>
                <a:off x="-4255763" y="264037"/>
                <a:ext cx="309923" cy="87372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30" extrusionOk="0">
                    <a:moveTo>
                      <a:pt x="807" y="1"/>
                    </a:moveTo>
                    <a:cubicBezTo>
                      <a:pt x="560" y="1"/>
                      <a:pt x="312" y="60"/>
                      <a:pt x="91" y="181"/>
                    </a:cubicBezTo>
                    <a:cubicBezTo>
                      <a:pt x="0" y="232"/>
                      <a:pt x="57" y="358"/>
                      <a:pt x="141" y="358"/>
                    </a:cubicBezTo>
                    <a:cubicBezTo>
                      <a:pt x="156" y="358"/>
                      <a:pt x="171" y="354"/>
                      <a:pt x="187" y="345"/>
                    </a:cubicBezTo>
                    <a:cubicBezTo>
                      <a:pt x="380" y="240"/>
                      <a:pt x="596" y="189"/>
                      <a:pt x="813" y="189"/>
                    </a:cubicBezTo>
                    <a:cubicBezTo>
                      <a:pt x="1126" y="189"/>
                      <a:pt x="1438" y="296"/>
                      <a:pt x="1676" y="505"/>
                    </a:cubicBezTo>
                    <a:cubicBezTo>
                      <a:pt x="1696" y="522"/>
                      <a:pt x="1717" y="530"/>
                      <a:pt x="1738" y="530"/>
                    </a:cubicBezTo>
                    <a:cubicBezTo>
                      <a:pt x="1813" y="530"/>
                      <a:pt x="1880" y="434"/>
                      <a:pt x="1809" y="371"/>
                    </a:cubicBezTo>
                    <a:cubicBezTo>
                      <a:pt x="1530" y="128"/>
                      <a:pt x="1169" y="1"/>
                      <a:pt x="8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21;p67">
                <a:extLst>
                  <a:ext uri="{FF2B5EF4-FFF2-40B4-BE49-F238E27FC236}">
                    <a16:creationId xmlns:a16="http://schemas.microsoft.com/office/drawing/2014/main" id="{6AB50B11-0ADD-DE1E-2437-B45062E49915}"/>
                  </a:ext>
                </a:extLst>
              </p:cNvPr>
              <p:cNvSpPr/>
              <p:nvPr/>
            </p:nvSpPr>
            <p:spPr>
              <a:xfrm>
                <a:off x="-2779090" y="-560345"/>
                <a:ext cx="580446" cy="537089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58" extrusionOk="0">
                    <a:moveTo>
                      <a:pt x="1183" y="0"/>
                    </a:moveTo>
                    <a:cubicBezTo>
                      <a:pt x="1082" y="0"/>
                      <a:pt x="980" y="7"/>
                      <a:pt x="880" y="21"/>
                    </a:cubicBezTo>
                    <a:cubicBezTo>
                      <a:pt x="693" y="44"/>
                      <a:pt x="503" y="98"/>
                      <a:pt x="314" y="101"/>
                    </a:cubicBezTo>
                    <a:cubicBezTo>
                      <a:pt x="257" y="224"/>
                      <a:pt x="204" y="347"/>
                      <a:pt x="151" y="474"/>
                    </a:cubicBezTo>
                    <a:cubicBezTo>
                      <a:pt x="97" y="604"/>
                      <a:pt x="48" y="737"/>
                      <a:pt x="1" y="871"/>
                    </a:cubicBezTo>
                    <a:cubicBezTo>
                      <a:pt x="124" y="900"/>
                      <a:pt x="251" y="931"/>
                      <a:pt x="374" y="963"/>
                    </a:cubicBezTo>
                    <a:cubicBezTo>
                      <a:pt x="574" y="1017"/>
                      <a:pt x="763" y="1083"/>
                      <a:pt x="933" y="1200"/>
                    </a:cubicBezTo>
                    <a:cubicBezTo>
                      <a:pt x="1250" y="1423"/>
                      <a:pt x="1456" y="1786"/>
                      <a:pt x="1482" y="2173"/>
                    </a:cubicBezTo>
                    <a:cubicBezTo>
                      <a:pt x="1499" y="2385"/>
                      <a:pt x="1453" y="2575"/>
                      <a:pt x="1386" y="2775"/>
                    </a:cubicBezTo>
                    <a:cubicBezTo>
                      <a:pt x="1379" y="2792"/>
                      <a:pt x="1376" y="2809"/>
                      <a:pt x="1373" y="2825"/>
                    </a:cubicBezTo>
                    <a:cubicBezTo>
                      <a:pt x="1588" y="2716"/>
                      <a:pt x="1812" y="2662"/>
                      <a:pt x="2035" y="2662"/>
                    </a:cubicBezTo>
                    <a:cubicBezTo>
                      <a:pt x="2119" y="2662"/>
                      <a:pt x="2203" y="2670"/>
                      <a:pt x="2285" y="2685"/>
                    </a:cubicBezTo>
                    <a:cubicBezTo>
                      <a:pt x="2435" y="2712"/>
                      <a:pt x="2585" y="2765"/>
                      <a:pt x="2728" y="2845"/>
                    </a:cubicBezTo>
                    <a:cubicBezTo>
                      <a:pt x="2898" y="2938"/>
                      <a:pt x="3054" y="3078"/>
                      <a:pt x="3134" y="3258"/>
                    </a:cubicBezTo>
                    <a:cubicBezTo>
                      <a:pt x="3244" y="3155"/>
                      <a:pt x="3331" y="3021"/>
                      <a:pt x="3388" y="2875"/>
                    </a:cubicBezTo>
                    <a:cubicBezTo>
                      <a:pt x="3520" y="2525"/>
                      <a:pt x="3504" y="2119"/>
                      <a:pt x="3417" y="1763"/>
                    </a:cubicBezTo>
                    <a:cubicBezTo>
                      <a:pt x="3248" y="1057"/>
                      <a:pt x="2748" y="464"/>
                      <a:pt x="2082" y="184"/>
                    </a:cubicBezTo>
                    <a:cubicBezTo>
                      <a:pt x="1796" y="64"/>
                      <a:pt x="1490" y="0"/>
                      <a:pt x="11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22;p67">
                <a:extLst>
                  <a:ext uri="{FF2B5EF4-FFF2-40B4-BE49-F238E27FC236}">
                    <a16:creationId xmlns:a16="http://schemas.microsoft.com/office/drawing/2014/main" id="{BEB11296-5E8E-B9DC-F755-D47C4EF825C4}"/>
                  </a:ext>
                </a:extLst>
              </p:cNvPr>
              <p:cNvSpPr/>
              <p:nvPr/>
            </p:nvSpPr>
            <p:spPr>
              <a:xfrm>
                <a:off x="-2793267" y="-571390"/>
                <a:ext cx="605174" cy="566928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439" extrusionOk="0">
                    <a:moveTo>
                      <a:pt x="1269" y="135"/>
                    </a:moveTo>
                    <a:cubicBezTo>
                      <a:pt x="1565" y="135"/>
                      <a:pt x="1862" y="194"/>
                      <a:pt x="2141" y="311"/>
                    </a:cubicBezTo>
                    <a:cubicBezTo>
                      <a:pt x="2787" y="584"/>
                      <a:pt x="3274" y="1157"/>
                      <a:pt x="3440" y="1846"/>
                    </a:cubicBezTo>
                    <a:cubicBezTo>
                      <a:pt x="3537" y="2240"/>
                      <a:pt x="3526" y="2622"/>
                      <a:pt x="3410" y="2919"/>
                    </a:cubicBezTo>
                    <a:cubicBezTo>
                      <a:pt x="3366" y="3025"/>
                      <a:pt x="3307" y="3128"/>
                      <a:pt x="3234" y="3211"/>
                    </a:cubicBezTo>
                    <a:cubicBezTo>
                      <a:pt x="3131" y="3039"/>
                      <a:pt x="2971" y="2922"/>
                      <a:pt x="2847" y="2852"/>
                    </a:cubicBezTo>
                    <a:cubicBezTo>
                      <a:pt x="2701" y="2772"/>
                      <a:pt x="2544" y="2716"/>
                      <a:pt x="2381" y="2685"/>
                    </a:cubicBezTo>
                    <a:cubicBezTo>
                      <a:pt x="2298" y="2669"/>
                      <a:pt x="2212" y="2662"/>
                      <a:pt x="2125" y="2662"/>
                    </a:cubicBezTo>
                    <a:cubicBezTo>
                      <a:pt x="1938" y="2662"/>
                      <a:pt x="1748" y="2699"/>
                      <a:pt x="1565" y="2772"/>
                    </a:cubicBezTo>
                    <a:cubicBezTo>
                      <a:pt x="1612" y="2616"/>
                      <a:pt x="1648" y="2436"/>
                      <a:pt x="1635" y="2236"/>
                    </a:cubicBezTo>
                    <a:cubicBezTo>
                      <a:pt x="1608" y="1830"/>
                      <a:pt x="1392" y="1447"/>
                      <a:pt x="1056" y="1213"/>
                    </a:cubicBezTo>
                    <a:cubicBezTo>
                      <a:pt x="866" y="1081"/>
                      <a:pt x="656" y="1014"/>
                      <a:pt x="477" y="967"/>
                    </a:cubicBezTo>
                    <a:cubicBezTo>
                      <a:pt x="377" y="941"/>
                      <a:pt x="277" y="914"/>
                      <a:pt x="174" y="890"/>
                    </a:cubicBezTo>
                    <a:cubicBezTo>
                      <a:pt x="214" y="784"/>
                      <a:pt x="257" y="674"/>
                      <a:pt x="300" y="568"/>
                    </a:cubicBezTo>
                    <a:cubicBezTo>
                      <a:pt x="346" y="454"/>
                      <a:pt x="393" y="341"/>
                      <a:pt x="443" y="234"/>
                    </a:cubicBezTo>
                    <a:cubicBezTo>
                      <a:pt x="556" y="228"/>
                      <a:pt x="666" y="208"/>
                      <a:pt x="776" y="188"/>
                    </a:cubicBezTo>
                    <a:cubicBezTo>
                      <a:pt x="839" y="174"/>
                      <a:pt x="909" y="162"/>
                      <a:pt x="973" y="154"/>
                    </a:cubicBezTo>
                    <a:cubicBezTo>
                      <a:pt x="1071" y="141"/>
                      <a:pt x="1170" y="135"/>
                      <a:pt x="1269" y="135"/>
                    </a:cubicBezTo>
                    <a:close/>
                    <a:moveTo>
                      <a:pt x="1264" y="1"/>
                    </a:moveTo>
                    <a:cubicBezTo>
                      <a:pt x="1161" y="1"/>
                      <a:pt x="1058" y="8"/>
                      <a:pt x="956" y="22"/>
                    </a:cubicBezTo>
                    <a:cubicBezTo>
                      <a:pt x="886" y="31"/>
                      <a:pt x="819" y="45"/>
                      <a:pt x="753" y="55"/>
                    </a:cubicBezTo>
                    <a:cubicBezTo>
                      <a:pt x="636" y="79"/>
                      <a:pt x="517" y="98"/>
                      <a:pt x="400" y="102"/>
                    </a:cubicBezTo>
                    <a:lnTo>
                      <a:pt x="357" y="105"/>
                    </a:lnTo>
                    <a:lnTo>
                      <a:pt x="340" y="142"/>
                    </a:lnTo>
                    <a:cubicBezTo>
                      <a:pt x="283" y="262"/>
                      <a:pt x="230" y="388"/>
                      <a:pt x="177" y="514"/>
                    </a:cubicBezTo>
                    <a:cubicBezTo>
                      <a:pt x="123" y="648"/>
                      <a:pt x="70" y="784"/>
                      <a:pt x="23" y="914"/>
                    </a:cubicBezTo>
                    <a:lnTo>
                      <a:pt x="0" y="984"/>
                    </a:lnTo>
                    <a:lnTo>
                      <a:pt x="70" y="1001"/>
                    </a:lnTo>
                    <a:cubicBezTo>
                      <a:pt x="197" y="1034"/>
                      <a:pt x="320" y="1064"/>
                      <a:pt x="443" y="1097"/>
                    </a:cubicBezTo>
                    <a:cubicBezTo>
                      <a:pt x="613" y="1141"/>
                      <a:pt x="806" y="1201"/>
                      <a:pt x="979" y="1324"/>
                    </a:cubicBezTo>
                    <a:cubicBezTo>
                      <a:pt x="1282" y="1533"/>
                      <a:pt x="1479" y="1880"/>
                      <a:pt x="1502" y="2246"/>
                    </a:cubicBezTo>
                    <a:cubicBezTo>
                      <a:pt x="1519" y="2462"/>
                      <a:pt x="1465" y="2649"/>
                      <a:pt x="1408" y="2822"/>
                    </a:cubicBezTo>
                    <a:cubicBezTo>
                      <a:pt x="1402" y="2842"/>
                      <a:pt x="1399" y="2859"/>
                      <a:pt x="1392" y="2879"/>
                    </a:cubicBezTo>
                    <a:lnTo>
                      <a:pt x="1368" y="3012"/>
                    </a:lnTo>
                    <a:lnTo>
                      <a:pt x="1488" y="2948"/>
                    </a:lnTo>
                    <a:cubicBezTo>
                      <a:pt x="1698" y="2848"/>
                      <a:pt x="1915" y="2796"/>
                      <a:pt x="2130" y="2796"/>
                    </a:cubicBezTo>
                    <a:cubicBezTo>
                      <a:pt x="2207" y="2796"/>
                      <a:pt x="2283" y="2803"/>
                      <a:pt x="2358" y="2816"/>
                    </a:cubicBezTo>
                    <a:cubicBezTo>
                      <a:pt x="2504" y="2842"/>
                      <a:pt x="2647" y="2896"/>
                      <a:pt x="2781" y="2968"/>
                    </a:cubicBezTo>
                    <a:cubicBezTo>
                      <a:pt x="2907" y="3039"/>
                      <a:pt x="3077" y="3165"/>
                      <a:pt x="3157" y="3351"/>
                    </a:cubicBezTo>
                    <a:lnTo>
                      <a:pt x="3197" y="3438"/>
                    </a:lnTo>
                    <a:lnTo>
                      <a:pt x="3263" y="3371"/>
                    </a:lnTo>
                    <a:cubicBezTo>
                      <a:pt x="3380" y="3265"/>
                      <a:pt x="3474" y="3122"/>
                      <a:pt x="3533" y="2965"/>
                    </a:cubicBezTo>
                    <a:cubicBezTo>
                      <a:pt x="3660" y="2646"/>
                      <a:pt x="3670" y="2236"/>
                      <a:pt x="3570" y="1813"/>
                    </a:cubicBezTo>
                    <a:cubicBezTo>
                      <a:pt x="3390" y="1084"/>
                      <a:pt x="2877" y="478"/>
                      <a:pt x="2192" y="188"/>
                    </a:cubicBezTo>
                    <a:cubicBezTo>
                      <a:pt x="1895" y="65"/>
                      <a:pt x="1578" y="1"/>
                      <a:pt x="12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23;p67">
                <a:extLst>
                  <a:ext uri="{FF2B5EF4-FFF2-40B4-BE49-F238E27FC236}">
                    <a16:creationId xmlns:a16="http://schemas.microsoft.com/office/drawing/2014/main" id="{0DD3F33C-F751-31CE-5FA0-725431DD3DFA}"/>
                  </a:ext>
                </a:extLst>
              </p:cNvPr>
              <p:cNvSpPr/>
              <p:nvPr/>
            </p:nvSpPr>
            <p:spPr>
              <a:xfrm>
                <a:off x="-2934868" y="-590182"/>
                <a:ext cx="20754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2" extrusionOk="0">
                    <a:moveTo>
                      <a:pt x="483" y="0"/>
                    </a:moveTo>
                    <a:cubicBezTo>
                      <a:pt x="453" y="0"/>
                      <a:pt x="423" y="27"/>
                      <a:pt x="426" y="56"/>
                    </a:cubicBezTo>
                    <a:cubicBezTo>
                      <a:pt x="436" y="216"/>
                      <a:pt x="446" y="379"/>
                      <a:pt x="456" y="539"/>
                    </a:cubicBezTo>
                    <a:cubicBezTo>
                      <a:pt x="320" y="612"/>
                      <a:pt x="186" y="688"/>
                      <a:pt x="54" y="762"/>
                    </a:cubicBezTo>
                    <a:cubicBezTo>
                      <a:pt x="0" y="792"/>
                      <a:pt x="30" y="858"/>
                      <a:pt x="80" y="865"/>
                    </a:cubicBezTo>
                    <a:cubicBezTo>
                      <a:pt x="223" y="881"/>
                      <a:pt x="366" y="895"/>
                      <a:pt x="509" y="912"/>
                    </a:cubicBezTo>
                    <a:cubicBezTo>
                      <a:pt x="600" y="965"/>
                      <a:pt x="699" y="998"/>
                      <a:pt x="803" y="1015"/>
                    </a:cubicBezTo>
                    <a:cubicBezTo>
                      <a:pt x="853" y="1028"/>
                      <a:pt x="899" y="1038"/>
                      <a:pt x="946" y="1052"/>
                    </a:cubicBezTo>
                    <a:cubicBezTo>
                      <a:pt x="1039" y="792"/>
                      <a:pt x="1142" y="535"/>
                      <a:pt x="1259" y="282"/>
                    </a:cubicBezTo>
                    <a:lnTo>
                      <a:pt x="1259" y="282"/>
                    </a:lnTo>
                    <a:cubicBezTo>
                      <a:pt x="1246" y="283"/>
                      <a:pt x="1234" y="283"/>
                      <a:pt x="1221" y="283"/>
                    </a:cubicBezTo>
                    <a:cubicBezTo>
                      <a:pt x="1187" y="283"/>
                      <a:pt x="1152" y="280"/>
                      <a:pt x="1116" y="276"/>
                    </a:cubicBezTo>
                    <a:cubicBezTo>
                      <a:pt x="882" y="248"/>
                      <a:pt x="713" y="76"/>
                      <a:pt x="496" y="2"/>
                    </a:cubicBezTo>
                    <a:cubicBezTo>
                      <a:pt x="492" y="1"/>
                      <a:pt x="488" y="0"/>
                      <a:pt x="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424;p67">
                <a:extLst>
                  <a:ext uri="{FF2B5EF4-FFF2-40B4-BE49-F238E27FC236}">
                    <a16:creationId xmlns:a16="http://schemas.microsoft.com/office/drawing/2014/main" id="{BF3A04B7-2CD3-B041-5A7F-95986730F7FA}"/>
                  </a:ext>
                </a:extLst>
              </p:cNvPr>
              <p:cNvSpPr/>
              <p:nvPr/>
            </p:nvSpPr>
            <p:spPr>
              <a:xfrm>
                <a:off x="-2943275" y="-601226"/>
                <a:ext cx="233596" cy="19765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99" extrusionOk="0">
                    <a:moveTo>
                      <a:pt x="544" y="140"/>
                    </a:moveTo>
                    <a:cubicBezTo>
                      <a:pt x="620" y="169"/>
                      <a:pt x="690" y="209"/>
                      <a:pt x="764" y="249"/>
                    </a:cubicBezTo>
                    <a:cubicBezTo>
                      <a:pt x="884" y="319"/>
                      <a:pt x="1007" y="392"/>
                      <a:pt x="1160" y="409"/>
                    </a:cubicBezTo>
                    <a:cubicBezTo>
                      <a:pt x="1176" y="412"/>
                      <a:pt x="1190" y="412"/>
                      <a:pt x="1207" y="415"/>
                    </a:cubicBezTo>
                    <a:cubicBezTo>
                      <a:pt x="1116" y="615"/>
                      <a:pt x="1030" y="825"/>
                      <a:pt x="953" y="1039"/>
                    </a:cubicBezTo>
                    <a:lnTo>
                      <a:pt x="870" y="1019"/>
                    </a:lnTo>
                    <a:lnTo>
                      <a:pt x="864" y="1015"/>
                    </a:lnTo>
                    <a:cubicBezTo>
                      <a:pt x="770" y="1002"/>
                      <a:pt x="677" y="968"/>
                      <a:pt x="594" y="919"/>
                    </a:cubicBezTo>
                    <a:lnTo>
                      <a:pt x="580" y="912"/>
                    </a:lnTo>
                    <a:lnTo>
                      <a:pt x="168" y="868"/>
                    </a:lnTo>
                    <a:lnTo>
                      <a:pt x="577" y="642"/>
                    </a:lnTo>
                    <a:lnTo>
                      <a:pt x="544" y="140"/>
                    </a:lnTo>
                    <a:close/>
                    <a:moveTo>
                      <a:pt x="535" y="0"/>
                    </a:moveTo>
                    <a:cubicBezTo>
                      <a:pt x="509" y="0"/>
                      <a:pt x="481" y="10"/>
                      <a:pt x="460" y="26"/>
                    </a:cubicBezTo>
                    <a:cubicBezTo>
                      <a:pt x="428" y="49"/>
                      <a:pt x="408" y="89"/>
                      <a:pt x="411" y="126"/>
                    </a:cubicBezTo>
                    <a:lnTo>
                      <a:pt x="437" y="569"/>
                    </a:lnTo>
                    <a:lnTo>
                      <a:pt x="71" y="772"/>
                    </a:lnTo>
                    <a:cubicBezTo>
                      <a:pt x="25" y="795"/>
                      <a:pt x="1" y="845"/>
                      <a:pt x="11" y="895"/>
                    </a:cubicBezTo>
                    <a:cubicBezTo>
                      <a:pt x="21" y="952"/>
                      <a:pt x="68" y="992"/>
                      <a:pt x="125" y="999"/>
                    </a:cubicBezTo>
                    <a:lnTo>
                      <a:pt x="537" y="1042"/>
                    </a:lnTo>
                    <a:cubicBezTo>
                      <a:pt x="634" y="1095"/>
                      <a:pt x="734" y="1131"/>
                      <a:pt x="840" y="1148"/>
                    </a:cubicBezTo>
                    <a:lnTo>
                      <a:pt x="1040" y="1199"/>
                    </a:lnTo>
                    <a:lnTo>
                      <a:pt x="1060" y="1139"/>
                    </a:lnTo>
                    <a:cubicBezTo>
                      <a:pt x="1153" y="879"/>
                      <a:pt x="1256" y="622"/>
                      <a:pt x="1370" y="379"/>
                    </a:cubicBezTo>
                    <a:lnTo>
                      <a:pt x="1416" y="279"/>
                    </a:lnTo>
                    <a:lnTo>
                      <a:pt x="1310" y="283"/>
                    </a:lnTo>
                    <a:cubicBezTo>
                      <a:pt x="1295" y="284"/>
                      <a:pt x="1281" y="284"/>
                      <a:pt x="1267" y="284"/>
                    </a:cubicBezTo>
                    <a:cubicBezTo>
                      <a:pt x="1234" y="284"/>
                      <a:pt x="1205" y="282"/>
                      <a:pt x="1176" y="279"/>
                    </a:cubicBezTo>
                    <a:cubicBezTo>
                      <a:pt x="1050" y="263"/>
                      <a:pt x="944" y="200"/>
                      <a:pt x="830" y="136"/>
                    </a:cubicBezTo>
                    <a:cubicBezTo>
                      <a:pt x="747" y="89"/>
                      <a:pt x="664" y="40"/>
                      <a:pt x="567" y="6"/>
                    </a:cubicBezTo>
                    <a:cubicBezTo>
                      <a:pt x="557" y="2"/>
                      <a:pt x="546" y="0"/>
                      <a:pt x="5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25;p67">
                <a:extLst>
                  <a:ext uri="{FF2B5EF4-FFF2-40B4-BE49-F238E27FC236}">
                    <a16:creationId xmlns:a16="http://schemas.microsoft.com/office/drawing/2014/main" id="{0E18A895-6F9D-663F-A357-78125E7300EA}"/>
                  </a:ext>
                </a:extLst>
              </p:cNvPr>
              <p:cNvSpPr/>
              <p:nvPr/>
            </p:nvSpPr>
            <p:spPr>
              <a:xfrm>
                <a:off x="-2558364" y="-121696"/>
                <a:ext cx="296075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3" extrusionOk="0">
                    <a:moveTo>
                      <a:pt x="701" y="0"/>
                    </a:moveTo>
                    <a:cubicBezTo>
                      <a:pt x="477" y="0"/>
                      <a:pt x="251" y="55"/>
                      <a:pt x="34" y="164"/>
                    </a:cubicBezTo>
                    <a:cubicBezTo>
                      <a:pt x="0" y="323"/>
                      <a:pt x="94" y="440"/>
                      <a:pt x="223" y="540"/>
                    </a:cubicBezTo>
                    <a:cubicBezTo>
                      <a:pt x="367" y="650"/>
                      <a:pt x="536" y="717"/>
                      <a:pt x="710" y="760"/>
                    </a:cubicBezTo>
                    <a:cubicBezTo>
                      <a:pt x="865" y="798"/>
                      <a:pt x="1027" y="832"/>
                      <a:pt x="1187" y="832"/>
                    </a:cubicBezTo>
                    <a:cubicBezTo>
                      <a:pt x="1222" y="832"/>
                      <a:pt x="1257" y="831"/>
                      <a:pt x="1293" y="827"/>
                    </a:cubicBezTo>
                    <a:cubicBezTo>
                      <a:pt x="1489" y="810"/>
                      <a:pt x="1659" y="723"/>
                      <a:pt x="1795" y="597"/>
                    </a:cubicBezTo>
                    <a:cubicBezTo>
                      <a:pt x="1715" y="417"/>
                      <a:pt x="1559" y="277"/>
                      <a:pt x="1389" y="184"/>
                    </a:cubicBezTo>
                    <a:cubicBezTo>
                      <a:pt x="1170" y="61"/>
                      <a:pt x="937" y="0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26;p67">
                <a:extLst>
                  <a:ext uri="{FF2B5EF4-FFF2-40B4-BE49-F238E27FC236}">
                    <a16:creationId xmlns:a16="http://schemas.microsoft.com/office/drawing/2014/main" id="{C03CE999-05D6-3993-0AED-9A4E6D1AA873}"/>
                  </a:ext>
                </a:extLst>
              </p:cNvPr>
              <p:cNvSpPr/>
              <p:nvPr/>
            </p:nvSpPr>
            <p:spPr>
              <a:xfrm>
                <a:off x="-2571057" y="-132576"/>
                <a:ext cx="321957" cy="15875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963" extrusionOk="0">
                    <a:moveTo>
                      <a:pt x="780" y="133"/>
                    </a:moveTo>
                    <a:cubicBezTo>
                      <a:pt x="1005" y="133"/>
                      <a:pt x="1226" y="191"/>
                      <a:pt x="1433" y="306"/>
                    </a:cubicBezTo>
                    <a:cubicBezTo>
                      <a:pt x="1549" y="374"/>
                      <a:pt x="1703" y="483"/>
                      <a:pt x="1789" y="646"/>
                    </a:cubicBezTo>
                    <a:cubicBezTo>
                      <a:pt x="1666" y="749"/>
                      <a:pt x="1519" y="813"/>
                      <a:pt x="1366" y="826"/>
                    </a:cubicBezTo>
                    <a:cubicBezTo>
                      <a:pt x="1332" y="829"/>
                      <a:pt x="1298" y="831"/>
                      <a:pt x="1263" y="831"/>
                    </a:cubicBezTo>
                    <a:cubicBezTo>
                      <a:pt x="1099" y="831"/>
                      <a:pt x="936" y="796"/>
                      <a:pt x="804" y="763"/>
                    </a:cubicBezTo>
                    <a:cubicBezTo>
                      <a:pt x="610" y="713"/>
                      <a:pt x="460" y="646"/>
                      <a:pt x="344" y="557"/>
                    </a:cubicBezTo>
                    <a:cubicBezTo>
                      <a:pt x="217" y="460"/>
                      <a:pt x="164" y="370"/>
                      <a:pt x="171" y="274"/>
                    </a:cubicBezTo>
                    <a:cubicBezTo>
                      <a:pt x="371" y="180"/>
                      <a:pt x="577" y="133"/>
                      <a:pt x="780" y="133"/>
                    </a:cubicBezTo>
                    <a:close/>
                    <a:moveTo>
                      <a:pt x="779" y="0"/>
                    </a:moveTo>
                    <a:cubicBezTo>
                      <a:pt x="545" y="0"/>
                      <a:pt x="309" y="57"/>
                      <a:pt x="80" y="170"/>
                    </a:cubicBezTo>
                    <a:lnTo>
                      <a:pt x="51" y="183"/>
                    </a:lnTo>
                    <a:lnTo>
                      <a:pt x="44" y="217"/>
                    </a:lnTo>
                    <a:cubicBezTo>
                      <a:pt x="0" y="433"/>
                      <a:pt x="148" y="573"/>
                      <a:pt x="260" y="660"/>
                    </a:cubicBezTo>
                    <a:cubicBezTo>
                      <a:pt x="394" y="763"/>
                      <a:pt x="560" y="836"/>
                      <a:pt x="770" y="889"/>
                    </a:cubicBezTo>
                    <a:cubicBezTo>
                      <a:pt x="913" y="926"/>
                      <a:pt x="1090" y="963"/>
                      <a:pt x="1270" y="963"/>
                    </a:cubicBezTo>
                    <a:cubicBezTo>
                      <a:pt x="1306" y="963"/>
                      <a:pt x="1339" y="963"/>
                      <a:pt x="1376" y="959"/>
                    </a:cubicBezTo>
                    <a:cubicBezTo>
                      <a:pt x="1579" y="939"/>
                      <a:pt x="1766" y="856"/>
                      <a:pt x="1915" y="709"/>
                    </a:cubicBezTo>
                    <a:lnTo>
                      <a:pt x="1952" y="680"/>
                    </a:lnTo>
                    <a:lnTo>
                      <a:pt x="1932" y="636"/>
                    </a:lnTo>
                    <a:cubicBezTo>
                      <a:pt x="1835" y="417"/>
                      <a:pt x="1643" y="274"/>
                      <a:pt x="1499" y="190"/>
                    </a:cubicBezTo>
                    <a:cubicBezTo>
                      <a:pt x="1270" y="63"/>
                      <a:pt x="1026" y="0"/>
                      <a:pt x="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27;p67">
                <a:extLst>
                  <a:ext uri="{FF2B5EF4-FFF2-40B4-BE49-F238E27FC236}">
                    <a16:creationId xmlns:a16="http://schemas.microsoft.com/office/drawing/2014/main" id="{9C4D0DFA-6325-A372-CC38-482AABABC211}"/>
                  </a:ext>
                </a:extLst>
              </p:cNvPr>
              <p:cNvSpPr/>
              <p:nvPr/>
            </p:nvSpPr>
            <p:spPr>
              <a:xfrm>
                <a:off x="-2656611" y="-541223"/>
                <a:ext cx="104516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6" extrusionOk="0">
                    <a:moveTo>
                      <a:pt x="496" y="0"/>
                    </a:moveTo>
                    <a:cubicBezTo>
                      <a:pt x="475" y="0"/>
                      <a:pt x="453" y="8"/>
                      <a:pt x="433" y="28"/>
                    </a:cubicBezTo>
                    <a:cubicBezTo>
                      <a:pt x="207" y="255"/>
                      <a:pt x="57" y="548"/>
                      <a:pt x="10" y="867"/>
                    </a:cubicBezTo>
                    <a:cubicBezTo>
                      <a:pt x="0" y="938"/>
                      <a:pt x="62" y="985"/>
                      <a:pt x="116" y="985"/>
                    </a:cubicBezTo>
                    <a:cubicBezTo>
                      <a:pt x="151" y="985"/>
                      <a:pt x="184" y="965"/>
                      <a:pt x="190" y="918"/>
                    </a:cubicBezTo>
                    <a:cubicBezTo>
                      <a:pt x="233" y="628"/>
                      <a:pt x="360" y="368"/>
                      <a:pt x="567" y="162"/>
                    </a:cubicBezTo>
                    <a:cubicBezTo>
                      <a:pt x="633" y="95"/>
                      <a:pt x="569" y="0"/>
                      <a:pt x="4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28;p67">
                <a:extLst>
                  <a:ext uri="{FF2B5EF4-FFF2-40B4-BE49-F238E27FC236}">
                    <a16:creationId xmlns:a16="http://schemas.microsoft.com/office/drawing/2014/main" id="{062CBB4B-0324-A6F0-84B9-A0B3AA4CEC48}"/>
                  </a:ext>
                </a:extLst>
              </p:cNvPr>
              <p:cNvSpPr/>
              <p:nvPr/>
            </p:nvSpPr>
            <p:spPr>
              <a:xfrm>
                <a:off x="-2578475" y="-441163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7" y="1"/>
                    </a:moveTo>
                    <a:cubicBezTo>
                      <a:pt x="707" y="1"/>
                      <a:pt x="271" y="242"/>
                      <a:pt x="42" y="650"/>
                    </a:cubicBezTo>
                    <a:cubicBezTo>
                      <a:pt x="1" y="724"/>
                      <a:pt x="66" y="793"/>
                      <a:pt x="131" y="793"/>
                    </a:cubicBezTo>
                    <a:cubicBezTo>
                      <a:pt x="159" y="793"/>
                      <a:pt x="187" y="780"/>
                      <a:pt x="205" y="747"/>
                    </a:cubicBezTo>
                    <a:cubicBezTo>
                      <a:pt x="404" y="391"/>
                      <a:pt x="769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2"/>
                      <a:pt x="1603" y="284"/>
                      <a:pt x="1614" y="284"/>
                    </a:cubicBezTo>
                    <a:cubicBezTo>
                      <a:pt x="1700" y="284"/>
                      <a:pt x="1729" y="136"/>
                      <a:pt x="1631" y="94"/>
                    </a:cubicBezTo>
                    <a:cubicBezTo>
                      <a:pt x="1477" y="31"/>
                      <a:pt x="1316" y="1"/>
                      <a:pt x="1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29;p67">
                <a:extLst>
                  <a:ext uri="{FF2B5EF4-FFF2-40B4-BE49-F238E27FC236}">
                    <a16:creationId xmlns:a16="http://schemas.microsoft.com/office/drawing/2014/main" id="{EE7D4804-3C4B-1C3F-5712-A5AE96BDE951}"/>
                  </a:ext>
                </a:extLst>
              </p:cNvPr>
              <p:cNvSpPr/>
              <p:nvPr/>
            </p:nvSpPr>
            <p:spPr>
              <a:xfrm>
                <a:off x="-2541550" y="-242527"/>
                <a:ext cx="309923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28" extrusionOk="0">
                    <a:moveTo>
                      <a:pt x="808" y="0"/>
                    </a:moveTo>
                    <a:cubicBezTo>
                      <a:pt x="561" y="0"/>
                      <a:pt x="313" y="60"/>
                      <a:pt x="92" y="181"/>
                    </a:cubicBezTo>
                    <a:cubicBezTo>
                      <a:pt x="1" y="229"/>
                      <a:pt x="55" y="356"/>
                      <a:pt x="142" y="356"/>
                    </a:cubicBezTo>
                    <a:cubicBezTo>
                      <a:pt x="157" y="356"/>
                      <a:pt x="172" y="353"/>
                      <a:pt x="188" y="344"/>
                    </a:cubicBezTo>
                    <a:cubicBezTo>
                      <a:pt x="379" y="239"/>
                      <a:pt x="595" y="188"/>
                      <a:pt x="811" y="188"/>
                    </a:cubicBezTo>
                    <a:cubicBezTo>
                      <a:pt x="1123" y="188"/>
                      <a:pt x="1435" y="295"/>
                      <a:pt x="1673" y="504"/>
                    </a:cubicBezTo>
                    <a:cubicBezTo>
                      <a:pt x="1692" y="521"/>
                      <a:pt x="1714" y="528"/>
                      <a:pt x="1735" y="528"/>
                    </a:cubicBezTo>
                    <a:cubicBezTo>
                      <a:pt x="1811" y="528"/>
                      <a:pt x="1880" y="433"/>
                      <a:pt x="1807" y="368"/>
                    </a:cubicBezTo>
                    <a:cubicBezTo>
                      <a:pt x="1530" y="127"/>
                      <a:pt x="1169" y="0"/>
                      <a:pt x="8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2430;p67">
                <a:extLst>
                  <a:ext uri="{FF2B5EF4-FFF2-40B4-BE49-F238E27FC236}">
                    <a16:creationId xmlns:a16="http://schemas.microsoft.com/office/drawing/2014/main" id="{01BF408A-5C7A-F779-7440-DEF93A58A987}"/>
                  </a:ext>
                </a:extLst>
              </p:cNvPr>
              <p:cNvSpPr/>
              <p:nvPr/>
            </p:nvSpPr>
            <p:spPr>
              <a:xfrm>
                <a:off x="-3360825" y="-417591"/>
                <a:ext cx="580281" cy="53708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3258" extrusionOk="0">
                    <a:moveTo>
                      <a:pt x="1180" y="0"/>
                    </a:moveTo>
                    <a:cubicBezTo>
                      <a:pt x="1079" y="0"/>
                      <a:pt x="979" y="7"/>
                      <a:pt x="879" y="21"/>
                    </a:cubicBezTo>
                    <a:cubicBezTo>
                      <a:pt x="692" y="45"/>
                      <a:pt x="503" y="97"/>
                      <a:pt x="313" y="101"/>
                    </a:cubicBezTo>
                    <a:cubicBezTo>
                      <a:pt x="256" y="224"/>
                      <a:pt x="203" y="347"/>
                      <a:pt x="150" y="474"/>
                    </a:cubicBezTo>
                    <a:cubicBezTo>
                      <a:pt x="96" y="604"/>
                      <a:pt x="47" y="737"/>
                      <a:pt x="0" y="870"/>
                    </a:cubicBezTo>
                    <a:cubicBezTo>
                      <a:pt x="123" y="900"/>
                      <a:pt x="250" y="930"/>
                      <a:pt x="373" y="964"/>
                    </a:cubicBezTo>
                    <a:cubicBezTo>
                      <a:pt x="573" y="1016"/>
                      <a:pt x="763" y="1084"/>
                      <a:pt x="932" y="1199"/>
                    </a:cubicBezTo>
                    <a:cubicBezTo>
                      <a:pt x="1249" y="1423"/>
                      <a:pt x="1455" y="1786"/>
                      <a:pt x="1482" y="2172"/>
                    </a:cubicBezTo>
                    <a:cubicBezTo>
                      <a:pt x="1499" y="2385"/>
                      <a:pt x="1452" y="2575"/>
                      <a:pt x="1385" y="2775"/>
                    </a:cubicBezTo>
                    <a:cubicBezTo>
                      <a:pt x="1379" y="2791"/>
                      <a:pt x="1375" y="2808"/>
                      <a:pt x="1372" y="2825"/>
                    </a:cubicBezTo>
                    <a:cubicBezTo>
                      <a:pt x="1587" y="2716"/>
                      <a:pt x="1811" y="2662"/>
                      <a:pt x="2033" y="2662"/>
                    </a:cubicBezTo>
                    <a:cubicBezTo>
                      <a:pt x="2117" y="2662"/>
                      <a:pt x="2201" y="2670"/>
                      <a:pt x="2284" y="2685"/>
                    </a:cubicBezTo>
                    <a:cubicBezTo>
                      <a:pt x="2434" y="2712"/>
                      <a:pt x="2584" y="2765"/>
                      <a:pt x="2727" y="2845"/>
                    </a:cubicBezTo>
                    <a:cubicBezTo>
                      <a:pt x="2897" y="2938"/>
                      <a:pt x="3053" y="3078"/>
                      <a:pt x="3133" y="3257"/>
                    </a:cubicBezTo>
                    <a:cubicBezTo>
                      <a:pt x="3243" y="3154"/>
                      <a:pt x="3330" y="3022"/>
                      <a:pt x="3387" y="2875"/>
                    </a:cubicBezTo>
                    <a:cubicBezTo>
                      <a:pt x="3520" y="2525"/>
                      <a:pt x="3503" y="2118"/>
                      <a:pt x="3417" y="1763"/>
                    </a:cubicBezTo>
                    <a:cubicBezTo>
                      <a:pt x="3247" y="1056"/>
                      <a:pt x="2747" y="464"/>
                      <a:pt x="2081" y="184"/>
                    </a:cubicBezTo>
                    <a:cubicBezTo>
                      <a:pt x="1795" y="64"/>
                      <a:pt x="1488" y="0"/>
                      <a:pt x="11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2431;p67">
                <a:extLst>
                  <a:ext uri="{FF2B5EF4-FFF2-40B4-BE49-F238E27FC236}">
                    <a16:creationId xmlns:a16="http://schemas.microsoft.com/office/drawing/2014/main" id="{247B0040-A646-BF7E-26FA-0E86A3EA07D4}"/>
                  </a:ext>
                </a:extLst>
              </p:cNvPr>
              <p:cNvSpPr/>
              <p:nvPr/>
            </p:nvSpPr>
            <p:spPr>
              <a:xfrm>
                <a:off x="-3375166" y="-428635"/>
                <a:ext cx="605174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438" extrusionOk="0">
                    <a:moveTo>
                      <a:pt x="1270" y="135"/>
                    </a:moveTo>
                    <a:cubicBezTo>
                      <a:pt x="1566" y="135"/>
                      <a:pt x="1862" y="194"/>
                      <a:pt x="2141" y="311"/>
                    </a:cubicBezTo>
                    <a:cubicBezTo>
                      <a:pt x="2788" y="584"/>
                      <a:pt x="3274" y="1157"/>
                      <a:pt x="3440" y="1846"/>
                    </a:cubicBezTo>
                    <a:cubicBezTo>
                      <a:pt x="3537" y="2239"/>
                      <a:pt x="3527" y="2622"/>
                      <a:pt x="3410" y="2918"/>
                    </a:cubicBezTo>
                    <a:cubicBezTo>
                      <a:pt x="3367" y="3025"/>
                      <a:pt x="3307" y="3129"/>
                      <a:pt x="3234" y="3212"/>
                    </a:cubicBezTo>
                    <a:cubicBezTo>
                      <a:pt x="3131" y="3038"/>
                      <a:pt x="2971" y="2922"/>
                      <a:pt x="2848" y="2852"/>
                    </a:cubicBezTo>
                    <a:cubicBezTo>
                      <a:pt x="2701" y="2772"/>
                      <a:pt x="2545" y="2715"/>
                      <a:pt x="2381" y="2685"/>
                    </a:cubicBezTo>
                    <a:cubicBezTo>
                      <a:pt x="2298" y="2669"/>
                      <a:pt x="2212" y="2662"/>
                      <a:pt x="2125" y="2662"/>
                    </a:cubicBezTo>
                    <a:cubicBezTo>
                      <a:pt x="1938" y="2662"/>
                      <a:pt x="1749" y="2699"/>
                      <a:pt x="1566" y="2772"/>
                    </a:cubicBezTo>
                    <a:cubicBezTo>
                      <a:pt x="1612" y="2615"/>
                      <a:pt x="1649" y="2436"/>
                      <a:pt x="1635" y="2236"/>
                    </a:cubicBezTo>
                    <a:cubicBezTo>
                      <a:pt x="1609" y="1830"/>
                      <a:pt x="1392" y="1446"/>
                      <a:pt x="1056" y="1214"/>
                    </a:cubicBezTo>
                    <a:cubicBezTo>
                      <a:pt x="867" y="1080"/>
                      <a:pt x="656" y="1014"/>
                      <a:pt x="477" y="967"/>
                    </a:cubicBezTo>
                    <a:cubicBezTo>
                      <a:pt x="377" y="940"/>
                      <a:pt x="277" y="914"/>
                      <a:pt x="174" y="891"/>
                    </a:cubicBezTo>
                    <a:cubicBezTo>
                      <a:pt x="214" y="784"/>
                      <a:pt x="257" y="674"/>
                      <a:pt x="300" y="567"/>
                    </a:cubicBezTo>
                    <a:cubicBezTo>
                      <a:pt x="347" y="454"/>
                      <a:pt x="393" y="341"/>
                      <a:pt x="443" y="235"/>
                    </a:cubicBezTo>
                    <a:cubicBezTo>
                      <a:pt x="556" y="227"/>
                      <a:pt x="667" y="207"/>
                      <a:pt x="776" y="188"/>
                    </a:cubicBezTo>
                    <a:cubicBezTo>
                      <a:pt x="839" y="175"/>
                      <a:pt x="910" y="161"/>
                      <a:pt x="973" y="155"/>
                    </a:cubicBezTo>
                    <a:cubicBezTo>
                      <a:pt x="1072" y="141"/>
                      <a:pt x="1171" y="135"/>
                      <a:pt x="1270" y="135"/>
                    </a:cubicBezTo>
                    <a:close/>
                    <a:moveTo>
                      <a:pt x="1264" y="0"/>
                    </a:moveTo>
                    <a:cubicBezTo>
                      <a:pt x="1161" y="0"/>
                      <a:pt x="1058" y="7"/>
                      <a:pt x="956" y="21"/>
                    </a:cubicBezTo>
                    <a:cubicBezTo>
                      <a:pt x="887" y="32"/>
                      <a:pt x="819" y="44"/>
                      <a:pt x="753" y="55"/>
                    </a:cubicBezTo>
                    <a:cubicBezTo>
                      <a:pt x="636" y="78"/>
                      <a:pt x="516" y="98"/>
                      <a:pt x="400" y="101"/>
                    </a:cubicBezTo>
                    <a:lnTo>
                      <a:pt x="357" y="104"/>
                    </a:lnTo>
                    <a:lnTo>
                      <a:pt x="340" y="141"/>
                    </a:lnTo>
                    <a:cubicBezTo>
                      <a:pt x="283" y="261"/>
                      <a:pt x="230" y="387"/>
                      <a:pt x="177" y="514"/>
                    </a:cubicBezTo>
                    <a:cubicBezTo>
                      <a:pt x="123" y="647"/>
                      <a:pt x="71" y="784"/>
                      <a:pt x="23" y="914"/>
                    </a:cubicBezTo>
                    <a:lnTo>
                      <a:pt x="0" y="984"/>
                    </a:lnTo>
                    <a:lnTo>
                      <a:pt x="71" y="1000"/>
                    </a:lnTo>
                    <a:cubicBezTo>
                      <a:pt x="197" y="1034"/>
                      <a:pt x="320" y="1063"/>
                      <a:pt x="443" y="1097"/>
                    </a:cubicBezTo>
                    <a:cubicBezTo>
                      <a:pt x="613" y="1140"/>
                      <a:pt x="807" y="1200"/>
                      <a:pt x="979" y="1323"/>
                    </a:cubicBezTo>
                    <a:cubicBezTo>
                      <a:pt x="1282" y="1533"/>
                      <a:pt x="1479" y="1879"/>
                      <a:pt x="1502" y="2245"/>
                    </a:cubicBezTo>
                    <a:cubicBezTo>
                      <a:pt x="1519" y="2462"/>
                      <a:pt x="1466" y="2649"/>
                      <a:pt x="1409" y="2822"/>
                    </a:cubicBezTo>
                    <a:cubicBezTo>
                      <a:pt x="1402" y="2842"/>
                      <a:pt x="1399" y="2858"/>
                      <a:pt x="1392" y="2878"/>
                    </a:cubicBezTo>
                    <a:lnTo>
                      <a:pt x="1369" y="3012"/>
                    </a:lnTo>
                    <a:lnTo>
                      <a:pt x="1489" y="2949"/>
                    </a:lnTo>
                    <a:cubicBezTo>
                      <a:pt x="1698" y="2848"/>
                      <a:pt x="1916" y="2796"/>
                      <a:pt x="2132" y="2796"/>
                    </a:cubicBezTo>
                    <a:cubicBezTo>
                      <a:pt x="2208" y="2796"/>
                      <a:pt x="2283" y="2802"/>
                      <a:pt x="2358" y="2815"/>
                    </a:cubicBezTo>
                    <a:cubicBezTo>
                      <a:pt x="2505" y="2842"/>
                      <a:pt x="2648" y="2895"/>
                      <a:pt x="2781" y="2969"/>
                    </a:cubicBezTo>
                    <a:cubicBezTo>
                      <a:pt x="2908" y="3038"/>
                      <a:pt x="3077" y="3165"/>
                      <a:pt x="3157" y="3352"/>
                    </a:cubicBezTo>
                    <a:lnTo>
                      <a:pt x="3197" y="3438"/>
                    </a:lnTo>
                    <a:lnTo>
                      <a:pt x="3264" y="3372"/>
                    </a:lnTo>
                    <a:cubicBezTo>
                      <a:pt x="3380" y="3264"/>
                      <a:pt x="3474" y="3121"/>
                      <a:pt x="3533" y="2965"/>
                    </a:cubicBezTo>
                    <a:cubicBezTo>
                      <a:pt x="3660" y="2645"/>
                      <a:pt x="3670" y="2236"/>
                      <a:pt x="3570" y="1813"/>
                    </a:cubicBezTo>
                    <a:cubicBezTo>
                      <a:pt x="3390" y="1083"/>
                      <a:pt x="2877" y="478"/>
                      <a:pt x="2192" y="188"/>
                    </a:cubicBezTo>
                    <a:cubicBezTo>
                      <a:pt x="1895" y="65"/>
                      <a:pt x="1579" y="0"/>
                      <a:pt x="12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2432;p67">
                <a:extLst>
                  <a:ext uri="{FF2B5EF4-FFF2-40B4-BE49-F238E27FC236}">
                    <a16:creationId xmlns:a16="http://schemas.microsoft.com/office/drawing/2014/main" id="{A0E5C12A-5ADF-0102-30D9-2E917FA10CA4}"/>
                  </a:ext>
                </a:extLst>
              </p:cNvPr>
              <p:cNvSpPr/>
              <p:nvPr/>
            </p:nvSpPr>
            <p:spPr>
              <a:xfrm>
                <a:off x="-3516767" y="-447592"/>
                <a:ext cx="207549" cy="17359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3" extrusionOk="0">
                    <a:moveTo>
                      <a:pt x="483" y="1"/>
                    </a:moveTo>
                    <a:cubicBezTo>
                      <a:pt x="453" y="1"/>
                      <a:pt x="423" y="27"/>
                      <a:pt x="427" y="56"/>
                    </a:cubicBezTo>
                    <a:cubicBezTo>
                      <a:pt x="436" y="216"/>
                      <a:pt x="447" y="379"/>
                      <a:pt x="456" y="539"/>
                    </a:cubicBezTo>
                    <a:cubicBezTo>
                      <a:pt x="320" y="613"/>
                      <a:pt x="187" y="689"/>
                      <a:pt x="54" y="762"/>
                    </a:cubicBezTo>
                    <a:cubicBezTo>
                      <a:pt x="0" y="792"/>
                      <a:pt x="30" y="859"/>
                      <a:pt x="80" y="866"/>
                    </a:cubicBezTo>
                    <a:cubicBezTo>
                      <a:pt x="223" y="882"/>
                      <a:pt x="367" y="896"/>
                      <a:pt x="510" y="912"/>
                    </a:cubicBezTo>
                    <a:cubicBezTo>
                      <a:pt x="599" y="966"/>
                      <a:pt x="699" y="999"/>
                      <a:pt x="802" y="1015"/>
                    </a:cubicBezTo>
                    <a:cubicBezTo>
                      <a:pt x="853" y="1029"/>
                      <a:pt x="899" y="1039"/>
                      <a:pt x="946" y="1052"/>
                    </a:cubicBezTo>
                    <a:cubicBezTo>
                      <a:pt x="1039" y="792"/>
                      <a:pt x="1142" y="536"/>
                      <a:pt x="1259" y="283"/>
                    </a:cubicBezTo>
                    <a:lnTo>
                      <a:pt x="1259" y="283"/>
                    </a:lnTo>
                    <a:cubicBezTo>
                      <a:pt x="1246" y="284"/>
                      <a:pt x="1233" y="284"/>
                      <a:pt x="1220" y="284"/>
                    </a:cubicBezTo>
                    <a:cubicBezTo>
                      <a:pt x="1186" y="284"/>
                      <a:pt x="1152" y="281"/>
                      <a:pt x="1116" y="276"/>
                    </a:cubicBezTo>
                    <a:cubicBezTo>
                      <a:pt x="882" y="250"/>
                      <a:pt x="713" y="76"/>
                      <a:pt x="496" y="3"/>
                    </a:cubicBezTo>
                    <a:cubicBezTo>
                      <a:pt x="492" y="2"/>
                      <a:pt x="488" y="1"/>
                      <a:pt x="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2433;p67">
                <a:extLst>
                  <a:ext uri="{FF2B5EF4-FFF2-40B4-BE49-F238E27FC236}">
                    <a16:creationId xmlns:a16="http://schemas.microsoft.com/office/drawing/2014/main" id="{2D755501-4A28-E4C8-D678-CDA6800ED5B6}"/>
                  </a:ext>
                </a:extLst>
              </p:cNvPr>
              <p:cNvSpPr/>
              <p:nvPr/>
            </p:nvSpPr>
            <p:spPr>
              <a:xfrm>
                <a:off x="-3525009" y="-458637"/>
                <a:ext cx="233431" cy="197823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00" extrusionOk="0">
                    <a:moveTo>
                      <a:pt x="543" y="140"/>
                    </a:moveTo>
                    <a:cubicBezTo>
                      <a:pt x="620" y="170"/>
                      <a:pt x="689" y="210"/>
                      <a:pt x="763" y="250"/>
                    </a:cubicBezTo>
                    <a:cubicBezTo>
                      <a:pt x="883" y="320"/>
                      <a:pt x="1006" y="393"/>
                      <a:pt x="1159" y="409"/>
                    </a:cubicBezTo>
                    <a:cubicBezTo>
                      <a:pt x="1176" y="413"/>
                      <a:pt x="1189" y="413"/>
                      <a:pt x="1206" y="417"/>
                    </a:cubicBezTo>
                    <a:cubicBezTo>
                      <a:pt x="1116" y="616"/>
                      <a:pt x="1029" y="826"/>
                      <a:pt x="952" y="1039"/>
                    </a:cubicBezTo>
                    <a:lnTo>
                      <a:pt x="869" y="1019"/>
                    </a:lnTo>
                    <a:lnTo>
                      <a:pt x="863" y="1016"/>
                    </a:lnTo>
                    <a:cubicBezTo>
                      <a:pt x="769" y="1002"/>
                      <a:pt x="677" y="969"/>
                      <a:pt x="593" y="919"/>
                    </a:cubicBezTo>
                    <a:lnTo>
                      <a:pt x="580" y="913"/>
                    </a:lnTo>
                    <a:lnTo>
                      <a:pt x="167" y="869"/>
                    </a:lnTo>
                    <a:lnTo>
                      <a:pt x="577" y="643"/>
                    </a:lnTo>
                    <a:lnTo>
                      <a:pt x="543" y="140"/>
                    </a:lnTo>
                    <a:close/>
                    <a:moveTo>
                      <a:pt x="534" y="1"/>
                    </a:moveTo>
                    <a:cubicBezTo>
                      <a:pt x="508" y="1"/>
                      <a:pt x="481" y="11"/>
                      <a:pt x="460" y="27"/>
                    </a:cubicBezTo>
                    <a:cubicBezTo>
                      <a:pt x="427" y="50"/>
                      <a:pt x="407" y="90"/>
                      <a:pt x="410" y="127"/>
                    </a:cubicBezTo>
                    <a:lnTo>
                      <a:pt x="437" y="569"/>
                    </a:lnTo>
                    <a:lnTo>
                      <a:pt x="70" y="773"/>
                    </a:lnTo>
                    <a:cubicBezTo>
                      <a:pt x="24" y="796"/>
                      <a:pt x="1" y="846"/>
                      <a:pt x="10" y="896"/>
                    </a:cubicBezTo>
                    <a:cubicBezTo>
                      <a:pt x="21" y="953"/>
                      <a:pt x="67" y="993"/>
                      <a:pt x="124" y="999"/>
                    </a:cubicBezTo>
                    <a:lnTo>
                      <a:pt x="537" y="1042"/>
                    </a:lnTo>
                    <a:cubicBezTo>
                      <a:pt x="633" y="1096"/>
                      <a:pt x="733" y="1133"/>
                      <a:pt x="840" y="1149"/>
                    </a:cubicBezTo>
                    <a:lnTo>
                      <a:pt x="1039" y="1199"/>
                    </a:lnTo>
                    <a:lnTo>
                      <a:pt x="1059" y="1139"/>
                    </a:lnTo>
                    <a:cubicBezTo>
                      <a:pt x="1152" y="879"/>
                      <a:pt x="1256" y="623"/>
                      <a:pt x="1369" y="380"/>
                    </a:cubicBezTo>
                    <a:lnTo>
                      <a:pt x="1416" y="280"/>
                    </a:lnTo>
                    <a:lnTo>
                      <a:pt x="1309" y="283"/>
                    </a:lnTo>
                    <a:cubicBezTo>
                      <a:pt x="1294" y="284"/>
                      <a:pt x="1280" y="285"/>
                      <a:pt x="1267" y="285"/>
                    </a:cubicBezTo>
                    <a:cubicBezTo>
                      <a:pt x="1234" y="285"/>
                      <a:pt x="1204" y="282"/>
                      <a:pt x="1176" y="280"/>
                    </a:cubicBezTo>
                    <a:cubicBezTo>
                      <a:pt x="1049" y="263"/>
                      <a:pt x="943" y="200"/>
                      <a:pt x="829" y="137"/>
                    </a:cubicBezTo>
                    <a:cubicBezTo>
                      <a:pt x="746" y="90"/>
                      <a:pt x="663" y="40"/>
                      <a:pt x="566" y="7"/>
                    </a:cubicBezTo>
                    <a:cubicBezTo>
                      <a:pt x="556" y="3"/>
                      <a:pt x="545" y="1"/>
                      <a:pt x="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2434;p67">
                <a:extLst>
                  <a:ext uri="{FF2B5EF4-FFF2-40B4-BE49-F238E27FC236}">
                    <a16:creationId xmlns:a16="http://schemas.microsoft.com/office/drawing/2014/main" id="{4322DE7A-CE2B-12F4-7109-0A7EFC5EAA59}"/>
                  </a:ext>
                </a:extLst>
              </p:cNvPr>
              <p:cNvSpPr/>
              <p:nvPr/>
            </p:nvSpPr>
            <p:spPr>
              <a:xfrm>
                <a:off x="-3140263" y="21058"/>
                <a:ext cx="296075" cy="137157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2" extrusionOk="0">
                    <a:moveTo>
                      <a:pt x="702" y="0"/>
                    </a:moveTo>
                    <a:cubicBezTo>
                      <a:pt x="478" y="0"/>
                      <a:pt x="252" y="55"/>
                      <a:pt x="34" y="164"/>
                    </a:cubicBezTo>
                    <a:cubicBezTo>
                      <a:pt x="1" y="324"/>
                      <a:pt x="94" y="441"/>
                      <a:pt x="224" y="540"/>
                    </a:cubicBezTo>
                    <a:cubicBezTo>
                      <a:pt x="367" y="650"/>
                      <a:pt x="536" y="716"/>
                      <a:pt x="710" y="760"/>
                    </a:cubicBezTo>
                    <a:cubicBezTo>
                      <a:pt x="866" y="798"/>
                      <a:pt x="1028" y="832"/>
                      <a:pt x="1187" y="832"/>
                    </a:cubicBezTo>
                    <a:cubicBezTo>
                      <a:pt x="1222" y="832"/>
                      <a:pt x="1258" y="830"/>
                      <a:pt x="1292" y="827"/>
                    </a:cubicBezTo>
                    <a:cubicBezTo>
                      <a:pt x="1489" y="810"/>
                      <a:pt x="1659" y="723"/>
                      <a:pt x="1795" y="596"/>
                    </a:cubicBezTo>
                    <a:cubicBezTo>
                      <a:pt x="1715" y="417"/>
                      <a:pt x="1559" y="277"/>
                      <a:pt x="1389" y="184"/>
                    </a:cubicBezTo>
                    <a:cubicBezTo>
                      <a:pt x="1171" y="61"/>
                      <a:pt x="938" y="0"/>
                      <a:pt x="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2435;p67">
                <a:extLst>
                  <a:ext uri="{FF2B5EF4-FFF2-40B4-BE49-F238E27FC236}">
                    <a16:creationId xmlns:a16="http://schemas.microsoft.com/office/drawing/2014/main" id="{B9712551-7AC4-5B46-2243-8059286CCBB1}"/>
                  </a:ext>
                </a:extLst>
              </p:cNvPr>
              <p:cNvSpPr/>
              <p:nvPr/>
            </p:nvSpPr>
            <p:spPr>
              <a:xfrm>
                <a:off x="-3152792" y="10014"/>
                <a:ext cx="321792" cy="158918"/>
              </a:xfrm>
              <a:custGeom>
                <a:avLst/>
                <a:gdLst/>
                <a:ahLst/>
                <a:cxnLst/>
                <a:rect l="l" t="t" r="r" b="b"/>
                <a:pathLst>
                  <a:path w="1952" h="964" extrusionOk="0">
                    <a:moveTo>
                      <a:pt x="778" y="134"/>
                    </a:moveTo>
                    <a:cubicBezTo>
                      <a:pt x="1003" y="134"/>
                      <a:pt x="1225" y="192"/>
                      <a:pt x="1432" y="308"/>
                    </a:cubicBezTo>
                    <a:cubicBezTo>
                      <a:pt x="1548" y="374"/>
                      <a:pt x="1702" y="484"/>
                      <a:pt x="1788" y="647"/>
                    </a:cubicBezTo>
                    <a:cubicBezTo>
                      <a:pt x="1665" y="750"/>
                      <a:pt x="1519" y="814"/>
                      <a:pt x="1365" y="827"/>
                    </a:cubicBezTo>
                    <a:cubicBezTo>
                      <a:pt x="1331" y="831"/>
                      <a:pt x="1297" y="832"/>
                      <a:pt x="1263" y="832"/>
                    </a:cubicBezTo>
                    <a:cubicBezTo>
                      <a:pt x="1099" y="832"/>
                      <a:pt x="935" y="796"/>
                      <a:pt x="803" y="763"/>
                    </a:cubicBezTo>
                    <a:cubicBezTo>
                      <a:pt x="609" y="714"/>
                      <a:pt x="460" y="647"/>
                      <a:pt x="343" y="557"/>
                    </a:cubicBezTo>
                    <a:cubicBezTo>
                      <a:pt x="217" y="460"/>
                      <a:pt x="163" y="371"/>
                      <a:pt x="170" y="274"/>
                    </a:cubicBezTo>
                    <a:cubicBezTo>
                      <a:pt x="370" y="181"/>
                      <a:pt x="576" y="134"/>
                      <a:pt x="778" y="134"/>
                    </a:cubicBezTo>
                    <a:close/>
                    <a:moveTo>
                      <a:pt x="778" y="1"/>
                    </a:moveTo>
                    <a:cubicBezTo>
                      <a:pt x="544" y="1"/>
                      <a:pt x="308" y="58"/>
                      <a:pt x="80" y="171"/>
                    </a:cubicBezTo>
                    <a:lnTo>
                      <a:pt x="50" y="184"/>
                    </a:lnTo>
                    <a:lnTo>
                      <a:pt x="43" y="217"/>
                    </a:lnTo>
                    <a:cubicBezTo>
                      <a:pt x="0" y="434"/>
                      <a:pt x="147" y="574"/>
                      <a:pt x="260" y="660"/>
                    </a:cubicBezTo>
                    <a:cubicBezTo>
                      <a:pt x="393" y="763"/>
                      <a:pt x="560" y="837"/>
                      <a:pt x="769" y="890"/>
                    </a:cubicBezTo>
                    <a:cubicBezTo>
                      <a:pt x="912" y="927"/>
                      <a:pt x="1089" y="963"/>
                      <a:pt x="1269" y="963"/>
                    </a:cubicBezTo>
                    <a:cubicBezTo>
                      <a:pt x="1305" y="963"/>
                      <a:pt x="1339" y="963"/>
                      <a:pt x="1376" y="960"/>
                    </a:cubicBezTo>
                    <a:cubicBezTo>
                      <a:pt x="1579" y="940"/>
                      <a:pt x="1765" y="857"/>
                      <a:pt x="1915" y="711"/>
                    </a:cubicBezTo>
                    <a:lnTo>
                      <a:pt x="1951" y="680"/>
                    </a:lnTo>
                    <a:lnTo>
                      <a:pt x="1931" y="637"/>
                    </a:lnTo>
                    <a:cubicBezTo>
                      <a:pt x="1835" y="417"/>
                      <a:pt x="1642" y="274"/>
                      <a:pt x="1499" y="191"/>
                    </a:cubicBezTo>
                    <a:cubicBezTo>
                      <a:pt x="1269" y="64"/>
                      <a:pt x="1025" y="1"/>
                      <a:pt x="7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2436;p67">
                <a:extLst>
                  <a:ext uri="{FF2B5EF4-FFF2-40B4-BE49-F238E27FC236}">
                    <a16:creationId xmlns:a16="http://schemas.microsoft.com/office/drawing/2014/main" id="{703595B0-A0BD-8A61-24F2-A7839CC6A665}"/>
                  </a:ext>
                </a:extLst>
              </p:cNvPr>
              <p:cNvSpPr/>
              <p:nvPr/>
            </p:nvSpPr>
            <p:spPr>
              <a:xfrm>
                <a:off x="-3238510" y="-398469"/>
                <a:ext cx="104516" cy="16238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5" extrusionOk="0">
                    <a:moveTo>
                      <a:pt x="497" y="0"/>
                    </a:moveTo>
                    <a:cubicBezTo>
                      <a:pt x="476" y="0"/>
                      <a:pt x="453" y="9"/>
                      <a:pt x="433" y="28"/>
                    </a:cubicBezTo>
                    <a:cubicBezTo>
                      <a:pt x="207" y="255"/>
                      <a:pt x="58" y="548"/>
                      <a:pt x="10" y="868"/>
                    </a:cubicBezTo>
                    <a:cubicBezTo>
                      <a:pt x="0" y="938"/>
                      <a:pt x="62" y="985"/>
                      <a:pt x="116" y="985"/>
                    </a:cubicBezTo>
                    <a:cubicBezTo>
                      <a:pt x="151" y="985"/>
                      <a:pt x="184" y="965"/>
                      <a:pt x="190" y="917"/>
                    </a:cubicBezTo>
                    <a:cubicBezTo>
                      <a:pt x="233" y="628"/>
                      <a:pt x="360" y="368"/>
                      <a:pt x="567" y="161"/>
                    </a:cubicBezTo>
                    <a:cubicBezTo>
                      <a:pt x="633" y="95"/>
                      <a:pt x="570" y="0"/>
                      <a:pt x="4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2437;p67">
                <a:extLst>
                  <a:ext uri="{FF2B5EF4-FFF2-40B4-BE49-F238E27FC236}">
                    <a16:creationId xmlns:a16="http://schemas.microsoft.com/office/drawing/2014/main" id="{B7FF0751-02FA-644C-0998-D33B115385DA}"/>
                  </a:ext>
                </a:extLst>
              </p:cNvPr>
              <p:cNvSpPr/>
              <p:nvPr/>
            </p:nvSpPr>
            <p:spPr>
              <a:xfrm>
                <a:off x="-3160209" y="-298409"/>
                <a:ext cx="285030" cy="130728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3" extrusionOk="0">
                    <a:moveTo>
                      <a:pt x="1157" y="0"/>
                    </a:moveTo>
                    <a:cubicBezTo>
                      <a:pt x="707" y="0"/>
                      <a:pt x="271" y="241"/>
                      <a:pt x="42" y="650"/>
                    </a:cubicBezTo>
                    <a:cubicBezTo>
                      <a:pt x="0" y="724"/>
                      <a:pt x="66" y="793"/>
                      <a:pt x="130" y="793"/>
                    </a:cubicBezTo>
                    <a:cubicBezTo>
                      <a:pt x="159" y="793"/>
                      <a:pt x="187" y="779"/>
                      <a:pt x="205" y="747"/>
                    </a:cubicBezTo>
                    <a:cubicBezTo>
                      <a:pt x="403" y="390"/>
                      <a:pt x="768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1"/>
                      <a:pt x="1603" y="283"/>
                      <a:pt x="1614" y="283"/>
                    </a:cubicBezTo>
                    <a:cubicBezTo>
                      <a:pt x="1699" y="283"/>
                      <a:pt x="1728" y="136"/>
                      <a:pt x="1630" y="94"/>
                    </a:cubicBezTo>
                    <a:cubicBezTo>
                      <a:pt x="1476" y="30"/>
                      <a:pt x="1316" y="0"/>
                      <a:pt x="11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2438;p67">
                <a:extLst>
                  <a:ext uri="{FF2B5EF4-FFF2-40B4-BE49-F238E27FC236}">
                    <a16:creationId xmlns:a16="http://schemas.microsoft.com/office/drawing/2014/main" id="{371AAE37-4709-14F7-EC75-659803AD26D2}"/>
                  </a:ext>
                </a:extLst>
              </p:cNvPr>
              <p:cNvSpPr/>
              <p:nvPr/>
            </p:nvSpPr>
            <p:spPr>
              <a:xfrm>
                <a:off x="-3123449" y="-99772"/>
                <a:ext cx="310088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28" extrusionOk="0">
                    <a:moveTo>
                      <a:pt x="809" y="0"/>
                    </a:moveTo>
                    <a:cubicBezTo>
                      <a:pt x="562" y="0"/>
                      <a:pt x="314" y="59"/>
                      <a:pt x="92" y="181"/>
                    </a:cubicBezTo>
                    <a:cubicBezTo>
                      <a:pt x="1" y="229"/>
                      <a:pt x="56" y="356"/>
                      <a:pt x="142" y="356"/>
                    </a:cubicBezTo>
                    <a:cubicBezTo>
                      <a:pt x="157" y="356"/>
                      <a:pt x="172" y="352"/>
                      <a:pt x="188" y="344"/>
                    </a:cubicBezTo>
                    <a:cubicBezTo>
                      <a:pt x="379" y="239"/>
                      <a:pt x="595" y="188"/>
                      <a:pt x="810" y="188"/>
                    </a:cubicBezTo>
                    <a:cubicBezTo>
                      <a:pt x="1123" y="188"/>
                      <a:pt x="1435" y="295"/>
                      <a:pt x="1673" y="504"/>
                    </a:cubicBezTo>
                    <a:cubicBezTo>
                      <a:pt x="1692" y="520"/>
                      <a:pt x="1714" y="527"/>
                      <a:pt x="1735" y="527"/>
                    </a:cubicBezTo>
                    <a:cubicBezTo>
                      <a:pt x="1811" y="527"/>
                      <a:pt x="1880" y="433"/>
                      <a:pt x="1807" y="367"/>
                    </a:cubicBezTo>
                    <a:cubicBezTo>
                      <a:pt x="1530" y="126"/>
                      <a:pt x="1170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2439;p67">
                <a:extLst>
                  <a:ext uri="{FF2B5EF4-FFF2-40B4-BE49-F238E27FC236}">
                    <a16:creationId xmlns:a16="http://schemas.microsoft.com/office/drawing/2014/main" id="{80BE888B-FE4F-E01E-12B5-C5751D8ECF51}"/>
                  </a:ext>
                </a:extLst>
              </p:cNvPr>
              <p:cNvSpPr/>
              <p:nvPr/>
            </p:nvSpPr>
            <p:spPr>
              <a:xfrm>
                <a:off x="-3975693" y="-277144"/>
                <a:ext cx="580446" cy="537254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259" extrusionOk="0">
                    <a:moveTo>
                      <a:pt x="1182" y="0"/>
                    </a:moveTo>
                    <a:cubicBezTo>
                      <a:pt x="1081" y="0"/>
                      <a:pt x="980" y="7"/>
                      <a:pt x="880" y="21"/>
                    </a:cubicBezTo>
                    <a:cubicBezTo>
                      <a:pt x="693" y="45"/>
                      <a:pt x="503" y="98"/>
                      <a:pt x="314" y="101"/>
                    </a:cubicBezTo>
                    <a:cubicBezTo>
                      <a:pt x="257" y="224"/>
                      <a:pt x="203" y="347"/>
                      <a:pt x="150" y="474"/>
                    </a:cubicBezTo>
                    <a:cubicBezTo>
                      <a:pt x="97" y="604"/>
                      <a:pt x="47" y="737"/>
                      <a:pt x="0" y="871"/>
                    </a:cubicBezTo>
                    <a:cubicBezTo>
                      <a:pt x="124" y="900"/>
                      <a:pt x="250" y="931"/>
                      <a:pt x="374" y="964"/>
                    </a:cubicBezTo>
                    <a:cubicBezTo>
                      <a:pt x="574" y="1017"/>
                      <a:pt x="763" y="1083"/>
                      <a:pt x="933" y="1200"/>
                    </a:cubicBezTo>
                    <a:cubicBezTo>
                      <a:pt x="1249" y="1423"/>
                      <a:pt x="1456" y="1786"/>
                      <a:pt x="1482" y="2173"/>
                    </a:cubicBezTo>
                    <a:cubicBezTo>
                      <a:pt x="1499" y="2385"/>
                      <a:pt x="1453" y="2576"/>
                      <a:pt x="1385" y="2775"/>
                    </a:cubicBezTo>
                    <a:cubicBezTo>
                      <a:pt x="1379" y="2792"/>
                      <a:pt x="1376" y="2809"/>
                      <a:pt x="1373" y="2825"/>
                    </a:cubicBezTo>
                    <a:cubicBezTo>
                      <a:pt x="1588" y="2716"/>
                      <a:pt x="1812" y="2662"/>
                      <a:pt x="2035" y="2662"/>
                    </a:cubicBezTo>
                    <a:cubicBezTo>
                      <a:pt x="2118" y="2662"/>
                      <a:pt x="2202" y="2670"/>
                      <a:pt x="2285" y="2685"/>
                    </a:cubicBezTo>
                    <a:cubicBezTo>
                      <a:pt x="2435" y="2712"/>
                      <a:pt x="2584" y="2765"/>
                      <a:pt x="2727" y="2845"/>
                    </a:cubicBezTo>
                    <a:cubicBezTo>
                      <a:pt x="2898" y="2938"/>
                      <a:pt x="3054" y="3078"/>
                      <a:pt x="3134" y="3258"/>
                    </a:cubicBezTo>
                    <a:cubicBezTo>
                      <a:pt x="3244" y="3155"/>
                      <a:pt x="3331" y="3022"/>
                      <a:pt x="3387" y="2875"/>
                    </a:cubicBezTo>
                    <a:cubicBezTo>
                      <a:pt x="3520" y="2525"/>
                      <a:pt x="3503" y="2119"/>
                      <a:pt x="3417" y="1763"/>
                    </a:cubicBezTo>
                    <a:cubicBezTo>
                      <a:pt x="3247" y="1057"/>
                      <a:pt x="2747" y="464"/>
                      <a:pt x="2082" y="184"/>
                    </a:cubicBezTo>
                    <a:cubicBezTo>
                      <a:pt x="1796" y="64"/>
                      <a:pt x="1490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2440;p67">
                <a:extLst>
                  <a:ext uri="{FF2B5EF4-FFF2-40B4-BE49-F238E27FC236}">
                    <a16:creationId xmlns:a16="http://schemas.microsoft.com/office/drawing/2014/main" id="{1882B58D-5245-E623-16A4-6ADD9916D2AD}"/>
                  </a:ext>
                </a:extLst>
              </p:cNvPr>
              <p:cNvSpPr/>
              <p:nvPr/>
            </p:nvSpPr>
            <p:spPr>
              <a:xfrm>
                <a:off x="-3989869" y="-288024"/>
                <a:ext cx="605009" cy="566763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438" extrusionOk="0">
                    <a:moveTo>
                      <a:pt x="1269" y="134"/>
                    </a:moveTo>
                    <a:cubicBezTo>
                      <a:pt x="1565" y="134"/>
                      <a:pt x="1861" y="193"/>
                      <a:pt x="2141" y="310"/>
                    </a:cubicBezTo>
                    <a:cubicBezTo>
                      <a:pt x="2787" y="584"/>
                      <a:pt x="3273" y="1157"/>
                      <a:pt x="3440" y="1846"/>
                    </a:cubicBezTo>
                    <a:cubicBezTo>
                      <a:pt x="3537" y="2239"/>
                      <a:pt x="3526" y="2622"/>
                      <a:pt x="3410" y="2918"/>
                    </a:cubicBezTo>
                    <a:cubicBezTo>
                      <a:pt x="3366" y="3024"/>
                      <a:pt x="3306" y="3127"/>
                      <a:pt x="3233" y="3211"/>
                    </a:cubicBezTo>
                    <a:cubicBezTo>
                      <a:pt x="3130" y="3038"/>
                      <a:pt x="2970" y="2921"/>
                      <a:pt x="2847" y="2851"/>
                    </a:cubicBezTo>
                    <a:cubicBezTo>
                      <a:pt x="2701" y="2771"/>
                      <a:pt x="2544" y="2715"/>
                      <a:pt x="2381" y="2685"/>
                    </a:cubicBezTo>
                    <a:cubicBezTo>
                      <a:pt x="2298" y="2668"/>
                      <a:pt x="2211" y="2662"/>
                      <a:pt x="2124" y="2662"/>
                    </a:cubicBezTo>
                    <a:cubicBezTo>
                      <a:pt x="1938" y="2662"/>
                      <a:pt x="1748" y="2698"/>
                      <a:pt x="1565" y="2771"/>
                    </a:cubicBezTo>
                    <a:cubicBezTo>
                      <a:pt x="1611" y="2615"/>
                      <a:pt x="1648" y="2435"/>
                      <a:pt x="1635" y="2236"/>
                    </a:cubicBezTo>
                    <a:cubicBezTo>
                      <a:pt x="1608" y="1829"/>
                      <a:pt x="1392" y="1446"/>
                      <a:pt x="1055" y="1213"/>
                    </a:cubicBezTo>
                    <a:cubicBezTo>
                      <a:pt x="866" y="1080"/>
                      <a:pt x="656" y="1013"/>
                      <a:pt x="476" y="966"/>
                    </a:cubicBezTo>
                    <a:cubicBezTo>
                      <a:pt x="376" y="940"/>
                      <a:pt x="276" y="913"/>
                      <a:pt x="173" y="890"/>
                    </a:cubicBezTo>
                    <a:cubicBezTo>
                      <a:pt x="213" y="783"/>
                      <a:pt x="256" y="673"/>
                      <a:pt x="300" y="567"/>
                    </a:cubicBezTo>
                    <a:cubicBezTo>
                      <a:pt x="346" y="453"/>
                      <a:pt x="393" y="341"/>
                      <a:pt x="443" y="234"/>
                    </a:cubicBezTo>
                    <a:cubicBezTo>
                      <a:pt x="556" y="227"/>
                      <a:pt x="666" y="207"/>
                      <a:pt x="775" y="187"/>
                    </a:cubicBezTo>
                    <a:cubicBezTo>
                      <a:pt x="839" y="174"/>
                      <a:pt x="909" y="161"/>
                      <a:pt x="972" y="154"/>
                    </a:cubicBezTo>
                    <a:cubicBezTo>
                      <a:pt x="1070" y="140"/>
                      <a:pt x="1170" y="134"/>
                      <a:pt x="1269" y="134"/>
                    </a:cubicBezTo>
                    <a:close/>
                    <a:moveTo>
                      <a:pt x="1263" y="0"/>
                    </a:moveTo>
                    <a:cubicBezTo>
                      <a:pt x="1160" y="0"/>
                      <a:pt x="1057" y="7"/>
                      <a:pt x="955" y="21"/>
                    </a:cubicBezTo>
                    <a:cubicBezTo>
                      <a:pt x="886" y="31"/>
                      <a:pt x="819" y="44"/>
                      <a:pt x="752" y="54"/>
                    </a:cubicBezTo>
                    <a:cubicBezTo>
                      <a:pt x="636" y="78"/>
                      <a:pt x="516" y="98"/>
                      <a:pt x="400" y="101"/>
                    </a:cubicBezTo>
                    <a:lnTo>
                      <a:pt x="356" y="104"/>
                    </a:lnTo>
                    <a:lnTo>
                      <a:pt x="340" y="141"/>
                    </a:lnTo>
                    <a:cubicBezTo>
                      <a:pt x="283" y="261"/>
                      <a:pt x="230" y="387"/>
                      <a:pt x="176" y="513"/>
                    </a:cubicBezTo>
                    <a:cubicBezTo>
                      <a:pt x="123" y="647"/>
                      <a:pt x="70" y="783"/>
                      <a:pt x="23" y="913"/>
                    </a:cubicBezTo>
                    <a:lnTo>
                      <a:pt x="0" y="983"/>
                    </a:lnTo>
                    <a:lnTo>
                      <a:pt x="70" y="1000"/>
                    </a:lnTo>
                    <a:cubicBezTo>
                      <a:pt x="196" y="1033"/>
                      <a:pt x="320" y="1063"/>
                      <a:pt x="443" y="1097"/>
                    </a:cubicBezTo>
                    <a:cubicBezTo>
                      <a:pt x="612" y="1140"/>
                      <a:pt x="806" y="1200"/>
                      <a:pt x="979" y="1323"/>
                    </a:cubicBezTo>
                    <a:cubicBezTo>
                      <a:pt x="1282" y="1532"/>
                      <a:pt x="1479" y="1879"/>
                      <a:pt x="1502" y="2245"/>
                    </a:cubicBezTo>
                    <a:cubicBezTo>
                      <a:pt x="1519" y="2462"/>
                      <a:pt x="1465" y="2648"/>
                      <a:pt x="1408" y="2821"/>
                    </a:cubicBezTo>
                    <a:cubicBezTo>
                      <a:pt x="1402" y="2841"/>
                      <a:pt x="1399" y="2858"/>
                      <a:pt x="1392" y="2878"/>
                    </a:cubicBezTo>
                    <a:lnTo>
                      <a:pt x="1368" y="3011"/>
                    </a:lnTo>
                    <a:lnTo>
                      <a:pt x="1488" y="2948"/>
                    </a:lnTo>
                    <a:cubicBezTo>
                      <a:pt x="1697" y="2847"/>
                      <a:pt x="1915" y="2795"/>
                      <a:pt x="2130" y="2795"/>
                    </a:cubicBezTo>
                    <a:cubicBezTo>
                      <a:pt x="2206" y="2795"/>
                      <a:pt x="2282" y="2802"/>
                      <a:pt x="2358" y="2815"/>
                    </a:cubicBezTo>
                    <a:cubicBezTo>
                      <a:pt x="2504" y="2841"/>
                      <a:pt x="2647" y="2895"/>
                      <a:pt x="2781" y="2968"/>
                    </a:cubicBezTo>
                    <a:cubicBezTo>
                      <a:pt x="2907" y="3038"/>
                      <a:pt x="3077" y="3164"/>
                      <a:pt x="3157" y="3350"/>
                    </a:cubicBezTo>
                    <a:lnTo>
                      <a:pt x="3197" y="3438"/>
                    </a:lnTo>
                    <a:lnTo>
                      <a:pt x="3263" y="3370"/>
                    </a:lnTo>
                    <a:cubicBezTo>
                      <a:pt x="3380" y="3264"/>
                      <a:pt x="3473" y="3121"/>
                      <a:pt x="3533" y="2964"/>
                    </a:cubicBezTo>
                    <a:cubicBezTo>
                      <a:pt x="3660" y="2645"/>
                      <a:pt x="3669" y="2236"/>
                      <a:pt x="3569" y="1812"/>
                    </a:cubicBezTo>
                    <a:cubicBezTo>
                      <a:pt x="3390" y="1083"/>
                      <a:pt x="2877" y="477"/>
                      <a:pt x="2191" y="187"/>
                    </a:cubicBezTo>
                    <a:cubicBezTo>
                      <a:pt x="1895" y="64"/>
                      <a:pt x="1578" y="0"/>
                      <a:pt x="1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2441;p67">
                <a:extLst>
                  <a:ext uri="{FF2B5EF4-FFF2-40B4-BE49-F238E27FC236}">
                    <a16:creationId xmlns:a16="http://schemas.microsoft.com/office/drawing/2014/main" id="{8F3E0F2E-6FC9-8346-A5E3-B0798D8FA3AF}"/>
                  </a:ext>
                </a:extLst>
              </p:cNvPr>
              <p:cNvSpPr/>
              <p:nvPr/>
            </p:nvSpPr>
            <p:spPr>
              <a:xfrm>
                <a:off x="-4131470" y="-306981"/>
                <a:ext cx="207549" cy="17342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052" extrusionOk="0">
                    <a:moveTo>
                      <a:pt x="483" y="1"/>
                    </a:moveTo>
                    <a:cubicBezTo>
                      <a:pt x="453" y="1"/>
                      <a:pt x="423" y="27"/>
                      <a:pt x="426" y="56"/>
                    </a:cubicBezTo>
                    <a:cubicBezTo>
                      <a:pt x="436" y="216"/>
                      <a:pt x="446" y="379"/>
                      <a:pt x="456" y="539"/>
                    </a:cubicBezTo>
                    <a:cubicBezTo>
                      <a:pt x="320" y="612"/>
                      <a:pt x="186" y="688"/>
                      <a:pt x="53" y="762"/>
                    </a:cubicBezTo>
                    <a:cubicBezTo>
                      <a:pt x="0" y="792"/>
                      <a:pt x="30" y="858"/>
                      <a:pt x="80" y="865"/>
                    </a:cubicBezTo>
                    <a:cubicBezTo>
                      <a:pt x="223" y="882"/>
                      <a:pt x="366" y="895"/>
                      <a:pt x="509" y="912"/>
                    </a:cubicBezTo>
                    <a:cubicBezTo>
                      <a:pt x="599" y="965"/>
                      <a:pt x="699" y="998"/>
                      <a:pt x="802" y="1015"/>
                    </a:cubicBezTo>
                    <a:cubicBezTo>
                      <a:pt x="852" y="1028"/>
                      <a:pt x="899" y="1038"/>
                      <a:pt x="945" y="1052"/>
                    </a:cubicBezTo>
                    <a:cubicBezTo>
                      <a:pt x="1039" y="792"/>
                      <a:pt x="1142" y="536"/>
                      <a:pt x="1259" y="282"/>
                    </a:cubicBezTo>
                    <a:lnTo>
                      <a:pt x="1259" y="282"/>
                    </a:lnTo>
                    <a:cubicBezTo>
                      <a:pt x="1246" y="283"/>
                      <a:pt x="1234" y="284"/>
                      <a:pt x="1221" y="284"/>
                    </a:cubicBezTo>
                    <a:cubicBezTo>
                      <a:pt x="1187" y="284"/>
                      <a:pt x="1152" y="281"/>
                      <a:pt x="1115" y="276"/>
                    </a:cubicBezTo>
                    <a:cubicBezTo>
                      <a:pt x="882" y="249"/>
                      <a:pt x="712" y="76"/>
                      <a:pt x="496" y="3"/>
                    </a:cubicBezTo>
                    <a:cubicBezTo>
                      <a:pt x="491" y="1"/>
                      <a:pt x="487" y="1"/>
                      <a:pt x="4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2442;p67">
                <a:extLst>
                  <a:ext uri="{FF2B5EF4-FFF2-40B4-BE49-F238E27FC236}">
                    <a16:creationId xmlns:a16="http://schemas.microsoft.com/office/drawing/2014/main" id="{ECB0559A-91B1-89D8-6CA1-5F62EDD5B9C1}"/>
                  </a:ext>
                </a:extLst>
              </p:cNvPr>
              <p:cNvSpPr/>
              <p:nvPr/>
            </p:nvSpPr>
            <p:spPr>
              <a:xfrm>
                <a:off x="-4139877" y="-318025"/>
                <a:ext cx="233596" cy="197658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199" extrusionOk="0">
                    <a:moveTo>
                      <a:pt x="543" y="140"/>
                    </a:moveTo>
                    <a:cubicBezTo>
                      <a:pt x="620" y="169"/>
                      <a:pt x="690" y="209"/>
                      <a:pt x="763" y="249"/>
                    </a:cubicBezTo>
                    <a:cubicBezTo>
                      <a:pt x="883" y="320"/>
                      <a:pt x="1006" y="392"/>
                      <a:pt x="1160" y="409"/>
                    </a:cubicBezTo>
                    <a:cubicBezTo>
                      <a:pt x="1176" y="412"/>
                      <a:pt x="1190" y="412"/>
                      <a:pt x="1206" y="416"/>
                    </a:cubicBezTo>
                    <a:cubicBezTo>
                      <a:pt x="1116" y="615"/>
                      <a:pt x="1030" y="826"/>
                      <a:pt x="953" y="1039"/>
                    </a:cubicBezTo>
                    <a:lnTo>
                      <a:pt x="870" y="1019"/>
                    </a:lnTo>
                    <a:lnTo>
                      <a:pt x="863" y="1015"/>
                    </a:lnTo>
                    <a:cubicBezTo>
                      <a:pt x="770" y="1002"/>
                      <a:pt x="677" y="969"/>
                      <a:pt x="594" y="919"/>
                    </a:cubicBezTo>
                    <a:lnTo>
                      <a:pt x="580" y="912"/>
                    </a:lnTo>
                    <a:lnTo>
                      <a:pt x="167" y="869"/>
                    </a:lnTo>
                    <a:lnTo>
                      <a:pt x="577" y="643"/>
                    </a:lnTo>
                    <a:lnTo>
                      <a:pt x="543" y="140"/>
                    </a:lnTo>
                    <a:close/>
                    <a:moveTo>
                      <a:pt x="534" y="0"/>
                    </a:moveTo>
                    <a:cubicBezTo>
                      <a:pt x="509" y="0"/>
                      <a:pt x="481" y="10"/>
                      <a:pt x="460" y="26"/>
                    </a:cubicBezTo>
                    <a:cubicBezTo>
                      <a:pt x="427" y="50"/>
                      <a:pt x="407" y="90"/>
                      <a:pt x="411" y="126"/>
                    </a:cubicBezTo>
                    <a:lnTo>
                      <a:pt x="437" y="569"/>
                    </a:lnTo>
                    <a:lnTo>
                      <a:pt x="71" y="772"/>
                    </a:lnTo>
                    <a:cubicBezTo>
                      <a:pt x="24" y="795"/>
                      <a:pt x="1" y="846"/>
                      <a:pt x="11" y="895"/>
                    </a:cubicBezTo>
                    <a:cubicBezTo>
                      <a:pt x="21" y="952"/>
                      <a:pt x="67" y="992"/>
                      <a:pt x="124" y="999"/>
                    </a:cubicBezTo>
                    <a:lnTo>
                      <a:pt x="537" y="1042"/>
                    </a:lnTo>
                    <a:cubicBezTo>
                      <a:pt x="634" y="1095"/>
                      <a:pt x="734" y="1132"/>
                      <a:pt x="840" y="1148"/>
                    </a:cubicBezTo>
                    <a:lnTo>
                      <a:pt x="1040" y="1199"/>
                    </a:lnTo>
                    <a:lnTo>
                      <a:pt x="1060" y="1139"/>
                    </a:lnTo>
                    <a:cubicBezTo>
                      <a:pt x="1153" y="879"/>
                      <a:pt x="1256" y="623"/>
                      <a:pt x="1370" y="380"/>
                    </a:cubicBezTo>
                    <a:lnTo>
                      <a:pt x="1416" y="280"/>
                    </a:lnTo>
                    <a:lnTo>
                      <a:pt x="1310" y="283"/>
                    </a:lnTo>
                    <a:cubicBezTo>
                      <a:pt x="1295" y="284"/>
                      <a:pt x="1281" y="284"/>
                      <a:pt x="1267" y="284"/>
                    </a:cubicBezTo>
                    <a:cubicBezTo>
                      <a:pt x="1234" y="284"/>
                      <a:pt x="1205" y="282"/>
                      <a:pt x="1176" y="280"/>
                    </a:cubicBezTo>
                    <a:cubicBezTo>
                      <a:pt x="1050" y="263"/>
                      <a:pt x="943" y="200"/>
                      <a:pt x="830" y="136"/>
                    </a:cubicBezTo>
                    <a:cubicBezTo>
                      <a:pt x="746" y="90"/>
                      <a:pt x="663" y="40"/>
                      <a:pt x="567" y="6"/>
                    </a:cubicBezTo>
                    <a:cubicBezTo>
                      <a:pt x="557" y="2"/>
                      <a:pt x="546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2443;p67">
                <a:extLst>
                  <a:ext uri="{FF2B5EF4-FFF2-40B4-BE49-F238E27FC236}">
                    <a16:creationId xmlns:a16="http://schemas.microsoft.com/office/drawing/2014/main" id="{0B81D926-CF8D-65FE-B846-255FB6C911B1}"/>
                  </a:ext>
                </a:extLst>
              </p:cNvPr>
              <p:cNvSpPr/>
              <p:nvPr/>
            </p:nvSpPr>
            <p:spPr>
              <a:xfrm>
                <a:off x="-3754967" y="161505"/>
                <a:ext cx="296075" cy="137322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33" extrusionOk="0">
                    <a:moveTo>
                      <a:pt x="701" y="0"/>
                    </a:moveTo>
                    <a:cubicBezTo>
                      <a:pt x="477" y="0"/>
                      <a:pt x="251" y="55"/>
                      <a:pt x="34" y="164"/>
                    </a:cubicBezTo>
                    <a:cubicBezTo>
                      <a:pt x="0" y="324"/>
                      <a:pt x="94" y="440"/>
                      <a:pt x="223" y="540"/>
                    </a:cubicBezTo>
                    <a:cubicBezTo>
                      <a:pt x="366" y="651"/>
                      <a:pt x="536" y="717"/>
                      <a:pt x="709" y="760"/>
                    </a:cubicBezTo>
                    <a:cubicBezTo>
                      <a:pt x="865" y="799"/>
                      <a:pt x="1027" y="833"/>
                      <a:pt x="1187" y="833"/>
                    </a:cubicBezTo>
                    <a:cubicBezTo>
                      <a:pt x="1222" y="833"/>
                      <a:pt x="1257" y="831"/>
                      <a:pt x="1292" y="827"/>
                    </a:cubicBezTo>
                    <a:cubicBezTo>
                      <a:pt x="1488" y="810"/>
                      <a:pt x="1658" y="723"/>
                      <a:pt x="1795" y="597"/>
                    </a:cubicBezTo>
                    <a:cubicBezTo>
                      <a:pt x="1715" y="417"/>
                      <a:pt x="1559" y="277"/>
                      <a:pt x="1388" y="184"/>
                    </a:cubicBezTo>
                    <a:cubicBezTo>
                      <a:pt x="1170" y="61"/>
                      <a:pt x="937" y="0"/>
                      <a:pt x="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2444;p67">
                <a:extLst>
                  <a:ext uri="{FF2B5EF4-FFF2-40B4-BE49-F238E27FC236}">
                    <a16:creationId xmlns:a16="http://schemas.microsoft.com/office/drawing/2014/main" id="{BA39AEC3-DA2F-7304-C81E-019ED50907CF}"/>
                  </a:ext>
                </a:extLst>
              </p:cNvPr>
              <p:cNvSpPr/>
              <p:nvPr/>
            </p:nvSpPr>
            <p:spPr>
              <a:xfrm>
                <a:off x="-3767660" y="150625"/>
                <a:ext cx="321957" cy="15875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963" extrusionOk="0">
                    <a:moveTo>
                      <a:pt x="780" y="134"/>
                    </a:moveTo>
                    <a:cubicBezTo>
                      <a:pt x="1005" y="134"/>
                      <a:pt x="1226" y="191"/>
                      <a:pt x="1433" y="307"/>
                    </a:cubicBezTo>
                    <a:cubicBezTo>
                      <a:pt x="1549" y="374"/>
                      <a:pt x="1702" y="483"/>
                      <a:pt x="1789" y="646"/>
                    </a:cubicBezTo>
                    <a:cubicBezTo>
                      <a:pt x="1665" y="749"/>
                      <a:pt x="1519" y="813"/>
                      <a:pt x="1365" y="826"/>
                    </a:cubicBezTo>
                    <a:cubicBezTo>
                      <a:pt x="1331" y="830"/>
                      <a:pt x="1297" y="831"/>
                      <a:pt x="1262" y="831"/>
                    </a:cubicBezTo>
                    <a:cubicBezTo>
                      <a:pt x="1099" y="831"/>
                      <a:pt x="935" y="796"/>
                      <a:pt x="803" y="763"/>
                    </a:cubicBezTo>
                    <a:cubicBezTo>
                      <a:pt x="610" y="713"/>
                      <a:pt x="460" y="646"/>
                      <a:pt x="343" y="557"/>
                    </a:cubicBezTo>
                    <a:cubicBezTo>
                      <a:pt x="217" y="460"/>
                      <a:pt x="163" y="370"/>
                      <a:pt x="171" y="274"/>
                    </a:cubicBezTo>
                    <a:cubicBezTo>
                      <a:pt x="371" y="181"/>
                      <a:pt x="577" y="134"/>
                      <a:pt x="780" y="134"/>
                    </a:cubicBezTo>
                    <a:close/>
                    <a:moveTo>
                      <a:pt x="779" y="0"/>
                    </a:moveTo>
                    <a:cubicBezTo>
                      <a:pt x="545" y="0"/>
                      <a:pt x="309" y="57"/>
                      <a:pt x="80" y="170"/>
                    </a:cubicBezTo>
                    <a:lnTo>
                      <a:pt x="51" y="184"/>
                    </a:lnTo>
                    <a:lnTo>
                      <a:pt x="44" y="217"/>
                    </a:lnTo>
                    <a:cubicBezTo>
                      <a:pt x="0" y="434"/>
                      <a:pt x="147" y="574"/>
                      <a:pt x="260" y="660"/>
                    </a:cubicBezTo>
                    <a:cubicBezTo>
                      <a:pt x="394" y="763"/>
                      <a:pt x="560" y="837"/>
                      <a:pt x="770" y="889"/>
                    </a:cubicBezTo>
                    <a:cubicBezTo>
                      <a:pt x="913" y="926"/>
                      <a:pt x="1090" y="963"/>
                      <a:pt x="1270" y="963"/>
                    </a:cubicBezTo>
                    <a:cubicBezTo>
                      <a:pt x="1306" y="963"/>
                      <a:pt x="1339" y="963"/>
                      <a:pt x="1376" y="960"/>
                    </a:cubicBezTo>
                    <a:cubicBezTo>
                      <a:pt x="1579" y="940"/>
                      <a:pt x="1765" y="856"/>
                      <a:pt x="1915" y="709"/>
                    </a:cubicBezTo>
                    <a:lnTo>
                      <a:pt x="1952" y="680"/>
                    </a:lnTo>
                    <a:lnTo>
                      <a:pt x="1932" y="637"/>
                    </a:lnTo>
                    <a:cubicBezTo>
                      <a:pt x="1835" y="417"/>
                      <a:pt x="1642" y="274"/>
                      <a:pt x="1499" y="190"/>
                    </a:cubicBezTo>
                    <a:cubicBezTo>
                      <a:pt x="1270" y="63"/>
                      <a:pt x="1026" y="0"/>
                      <a:pt x="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2445;p67">
                <a:extLst>
                  <a:ext uri="{FF2B5EF4-FFF2-40B4-BE49-F238E27FC236}">
                    <a16:creationId xmlns:a16="http://schemas.microsoft.com/office/drawing/2014/main" id="{06AC73E4-2A6C-A7A2-FD5B-DCC4382F8F69}"/>
                  </a:ext>
                </a:extLst>
              </p:cNvPr>
              <p:cNvSpPr/>
              <p:nvPr/>
            </p:nvSpPr>
            <p:spPr>
              <a:xfrm>
                <a:off x="-3853214" y="-258022"/>
                <a:ext cx="104516" cy="16254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986" extrusionOk="0">
                    <a:moveTo>
                      <a:pt x="496" y="1"/>
                    </a:moveTo>
                    <a:cubicBezTo>
                      <a:pt x="475" y="1"/>
                      <a:pt x="453" y="9"/>
                      <a:pt x="433" y="28"/>
                    </a:cubicBezTo>
                    <a:cubicBezTo>
                      <a:pt x="206" y="255"/>
                      <a:pt x="57" y="548"/>
                      <a:pt x="10" y="868"/>
                    </a:cubicBezTo>
                    <a:cubicBezTo>
                      <a:pt x="0" y="938"/>
                      <a:pt x="62" y="986"/>
                      <a:pt x="116" y="986"/>
                    </a:cubicBezTo>
                    <a:cubicBezTo>
                      <a:pt x="151" y="986"/>
                      <a:pt x="184" y="965"/>
                      <a:pt x="190" y="918"/>
                    </a:cubicBezTo>
                    <a:cubicBezTo>
                      <a:pt x="233" y="628"/>
                      <a:pt x="360" y="368"/>
                      <a:pt x="566" y="162"/>
                    </a:cubicBezTo>
                    <a:cubicBezTo>
                      <a:pt x="633" y="95"/>
                      <a:pt x="569" y="1"/>
                      <a:pt x="4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2446;p67">
                <a:extLst>
                  <a:ext uri="{FF2B5EF4-FFF2-40B4-BE49-F238E27FC236}">
                    <a16:creationId xmlns:a16="http://schemas.microsoft.com/office/drawing/2014/main" id="{481E18A8-AB91-622E-C148-89B4BFD54A6B}"/>
                  </a:ext>
                </a:extLst>
              </p:cNvPr>
              <p:cNvSpPr/>
              <p:nvPr/>
            </p:nvSpPr>
            <p:spPr>
              <a:xfrm>
                <a:off x="-3775078" y="-157962"/>
                <a:ext cx="285030" cy="130893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794" extrusionOk="0">
                    <a:moveTo>
                      <a:pt x="1157" y="1"/>
                    </a:moveTo>
                    <a:cubicBezTo>
                      <a:pt x="707" y="1"/>
                      <a:pt x="271" y="242"/>
                      <a:pt x="42" y="651"/>
                    </a:cubicBezTo>
                    <a:cubicBezTo>
                      <a:pt x="1" y="724"/>
                      <a:pt x="66" y="793"/>
                      <a:pt x="130" y="793"/>
                    </a:cubicBezTo>
                    <a:cubicBezTo>
                      <a:pt x="159" y="793"/>
                      <a:pt x="187" y="780"/>
                      <a:pt x="205" y="747"/>
                    </a:cubicBezTo>
                    <a:cubicBezTo>
                      <a:pt x="404" y="391"/>
                      <a:pt x="769" y="191"/>
                      <a:pt x="1151" y="191"/>
                    </a:cubicBezTo>
                    <a:cubicBezTo>
                      <a:pt x="1294" y="191"/>
                      <a:pt x="1440" y="219"/>
                      <a:pt x="1581" y="277"/>
                    </a:cubicBezTo>
                    <a:cubicBezTo>
                      <a:pt x="1592" y="282"/>
                      <a:pt x="1603" y="284"/>
                      <a:pt x="1613" y="284"/>
                    </a:cubicBezTo>
                    <a:cubicBezTo>
                      <a:pt x="1699" y="284"/>
                      <a:pt x="1729" y="136"/>
                      <a:pt x="1630" y="94"/>
                    </a:cubicBezTo>
                    <a:cubicBezTo>
                      <a:pt x="1476" y="31"/>
                      <a:pt x="1316" y="1"/>
                      <a:pt x="11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2447;p67">
                <a:extLst>
                  <a:ext uri="{FF2B5EF4-FFF2-40B4-BE49-F238E27FC236}">
                    <a16:creationId xmlns:a16="http://schemas.microsoft.com/office/drawing/2014/main" id="{CB635F6E-F75E-7D7F-3772-92890E270009}"/>
                  </a:ext>
                </a:extLst>
              </p:cNvPr>
              <p:cNvSpPr/>
              <p:nvPr/>
            </p:nvSpPr>
            <p:spPr>
              <a:xfrm>
                <a:off x="-3738317" y="40674"/>
                <a:ext cx="310088" cy="87042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528" extrusionOk="0">
                    <a:moveTo>
                      <a:pt x="809" y="1"/>
                    </a:moveTo>
                    <a:cubicBezTo>
                      <a:pt x="562" y="1"/>
                      <a:pt x="314" y="60"/>
                      <a:pt x="93" y="182"/>
                    </a:cubicBezTo>
                    <a:cubicBezTo>
                      <a:pt x="1" y="230"/>
                      <a:pt x="56" y="356"/>
                      <a:pt x="143" y="356"/>
                    </a:cubicBezTo>
                    <a:cubicBezTo>
                      <a:pt x="157" y="356"/>
                      <a:pt x="173" y="353"/>
                      <a:pt x="188" y="345"/>
                    </a:cubicBezTo>
                    <a:cubicBezTo>
                      <a:pt x="379" y="240"/>
                      <a:pt x="595" y="188"/>
                      <a:pt x="811" y="188"/>
                    </a:cubicBezTo>
                    <a:cubicBezTo>
                      <a:pt x="1124" y="188"/>
                      <a:pt x="1436" y="296"/>
                      <a:pt x="1674" y="505"/>
                    </a:cubicBezTo>
                    <a:cubicBezTo>
                      <a:pt x="1693" y="521"/>
                      <a:pt x="1714" y="528"/>
                      <a:pt x="1735" y="528"/>
                    </a:cubicBezTo>
                    <a:cubicBezTo>
                      <a:pt x="1811" y="528"/>
                      <a:pt x="1880" y="433"/>
                      <a:pt x="1807" y="368"/>
                    </a:cubicBezTo>
                    <a:cubicBezTo>
                      <a:pt x="1530" y="127"/>
                      <a:pt x="1170" y="1"/>
                      <a:pt x="8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3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59C5C2-7E32-E6DA-03FD-CCC29969F312}"/>
              </a:ext>
            </a:extLst>
          </p:cNvPr>
          <p:cNvSpPr/>
          <p:nvPr/>
        </p:nvSpPr>
        <p:spPr>
          <a:xfrm>
            <a:off x="4571724" y="534787"/>
            <a:ext cx="3856975" cy="4073638"/>
          </a:xfrm>
          <a:custGeom>
            <a:avLst/>
            <a:gdLst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4073638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685989 w 3856975"/>
              <a:gd name="connsiteY2" fmla="*/ 3352526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3716799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975" h="4073638">
                <a:moveTo>
                  <a:pt x="0" y="0"/>
                </a:moveTo>
                <a:lnTo>
                  <a:pt x="3856975" y="0"/>
                </a:lnTo>
                <a:lnTo>
                  <a:pt x="3856975" y="3716799"/>
                </a:lnTo>
                <a:lnTo>
                  <a:pt x="0" y="407363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1" name="Google Shape;2271;p64"/>
          <p:cNvGrpSpPr/>
          <p:nvPr/>
        </p:nvGrpSpPr>
        <p:grpSpPr>
          <a:xfrm>
            <a:off x="715125" y="535000"/>
            <a:ext cx="7713775" cy="4074475"/>
            <a:chOff x="715125" y="535000"/>
            <a:chExt cx="7713775" cy="4074475"/>
          </a:xfrm>
        </p:grpSpPr>
        <p:sp>
          <p:nvSpPr>
            <p:cNvPr id="2272" name="Google Shape;2272;p64"/>
            <p:cNvSpPr/>
            <p:nvPr/>
          </p:nvSpPr>
          <p:spPr>
            <a:xfrm flipH="1">
              <a:off x="715125" y="1189925"/>
              <a:ext cx="3722400" cy="3418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4571925" y="535000"/>
              <a:ext cx="3856975" cy="4074475"/>
            </a:xfrm>
            <a:custGeom>
              <a:avLst/>
              <a:gdLst/>
              <a:ahLst/>
              <a:cxnLst/>
              <a:rect l="l" t="t" r="r" b="b"/>
              <a:pathLst>
                <a:path w="154279" h="162979" extrusionOk="0">
                  <a:moveTo>
                    <a:pt x="0" y="0"/>
                  </a:moveTo>
                  <a:lnTo>
                    <a:pt x="154279" y="0"/>
                  </a:lnTo>
                  <a:lnTo>
                    <a:pt x="154265" y="148526"/>
                  </a:lnTo>
                  <a:lnTo>
                    <a:pt x="56" y="1629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274" name="Google Shape;2274;p64"/>
            <p:cNvPicPr preferRelativeResize="0"/>
            <p:nvPr/>
          </p:nvPicPr>
          <p:blipFill rotWithShape="1">
            <a:blip r:embed="rId3">
              <a:alphaModFix/>
            </a:blip>
            <a:srcRect l="38533" t="15735" r="4320" b="74473"/>
            <a:stretch/>
          </p:blipFill>
          <p:spPr>
            <a:xfrm flipH="1">
              <a:off x="729649" y="550375"/>
              <a:ext cx="3708076" cy="5035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75" name="Google Shape;2275;p64"/>
          <p:cNvSpPr txBox="1">
            <a:spLocks noGrp="1"/>
          </p:cNvSpPr>
          <p:nvPr>
            <p:ph type="title"/>
          </p:nvPr>
        </p:nvSpPr>
        <p:spPr>
          <a:xfrm>
            <a:off x="989601" y="1406829"/>
            <a:ext cx="3447922" cy="60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SHOW ALL ORDER USERS</a:t>
            </a:r>
            <a:endParaRPr sz="1800" dirty="0"/>
          </a:p>
        </p:txBody>
      </p:sp>
      <p:sp>
        <p:nvSpPr>
          <p:cNvPr id="2276" name="Google Shape;2276;p64"/>
          <p:cNvSpPr txBox="1">
            <a:spLocks noGrp="1"/>
          </p:cNvSpPr>
          <p:nvPr>
            <p:ph type="subTitle" idx="1"/>
          </p:nvPr>
        </p:nvSpPr>
        <p:spPr>
          <a:xfrm>
            <a:off x="989602" y="2217642"/>
            <a:ext cx="3448124" cy="6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mendapatkan order dari semua customer.</a:t>
            </a:r>
            <a:endParaRPr sz="1100" dirty="0"/>
          </a:p>
        </p:txBody>
      </p:sp>
      <p:sp>
        <p:nvSpPr>
          <p:cNvPr id="15" name="Google Shape;2276;p64">
            <a:extLst>
              <a:ext uri="{FF2B5EF4-FFF2-40B4-BE49-F238E27FC236}">
                <a16:creationId xmlns:a16="http://schemas.microsoft.com/office/drawing/2014/main" id="{79985FB2-E317-0117-5D33-06F1576035DE}"/>
              </a:ext>
            </a:extLst>
          </p:cNvPr>
          <p:cNvSpPr txBox="1">
            <a:spLocks/>
          </p:cNvSpPr>
          <p:nvPr/>
        </p:nvSpPr>
        <p:spPr>
          <a:xfrm>
            <a:off x="989602" y="1974884"/>
            <a:ext cx="3448124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/admin/order</a:t>
            </a:r>
          </a:p>
        </p:txBody>
      </p:sp>
      <p:sp>
        <p:nvSpPr>
          <p:cNvPr id="16" name="Google Shape;2275;p64">
            <a:extLst>
              <a:ext uri="{FF2B5EF4-FFF2-40B4-BE49-F238E27FC236}">
                <a16:creationId xmlns:a16="http://schemas.microsoft.com/office/drawing/2014/main" id="{C3B7F8E6-BD59-A4AC-913B-79DB28413243}"/>
              </a:ext>
            </a:extLst>
          </p:cNvPr>
          <p:cNvSpPr txBox="1">
            <a:spLocks/>
          </p:cNvSpPr>
          <p:nvPr/>
        </p:nvSpPr>
        <p:spPr>
          <a:xfrm>
            <a:off x="989802" y="2920944"/>
            <a:ext cx="3447923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CREATE NEW ORDER</a:t>
            </a:r>
          </a:p>
        </p:txBody>
      </p:sp>
      <p:sp>
        <p:nvSpPr>
          <p:cNvPr id="17" name="Google Shape;2276;p64">
            <a:extLst>
              <a:ext uri="{FF2B5EF4-FFF2-40B4-BE49-F238E27FC236}">
                <a16:creationId xmlns:a16="http://schemas.microsoft.com/office/drawing/2014/main" id="{F79D2573-44AE-8D4B-134D-2DA14169E7BA}"/>
              </a:ext>
            </a:extLst>
          </p:cNvPr>
          <p:cNvSpPr txBox="1">
            <a:spLocks/>
          </p:cNvSpPr>
          <p:nvPr/>
        </p:nvSpPr>
        <p:spPr>
          <a:xfrm>
            <a:off x="989602" y="3453324"/>
            <a:ext cx="3448124" cy="6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membuat order baru untuk customer.</a:t>
            </a:r>
          </a:p>
        </p:txBody>
      </p:sp>
      <p:sp>
        <p:nvSpPr>
          <p:cNvPr id="18" name="Google Shape;2276;p64">
            <a:extLst>
              <a:ext uri="{FF2B5EF4-FFF2-40B4-BE49-F238E27FC236}">
                <a16:creationId xmlns:a16="http://schemas.microsoft.com/office/drawing/2014/main" id="{DA3483C8-CBF6-CBAA-15C1-2339B8BC5B65}"/>
              </a:ext>
            </a:extLst>
          </p:cNvPr>
          <p:cNvSpPr txBox="1">
            <a:spLocks/>
          </p:cNvSpPr>
          <p:nvPr/>
        </p:nvSpPr>
        <p:spPr>
          <a:xfrm>
            <a:off x="989601" y="3211057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/admin/order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4BF84-C818-6583-00C6-251600FB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92" y="1416072"/>
            <a:ext cx="2243038" cy="2243038"/>
          </a:xfrm>
          <a:prstGeom prst="rect">
            <a:avLst/>
          </a:prstGeom>
        </p:spPr>
      </p:pic>
      <p:sp>
        <p:nvSpPr>
          <p:cNvPr id="4" name="Google Shape;2583;p68">
            <a:extLst>
              <a:ext uri="{FF2B5EF4-FFF2-40B4-BE49-F238E27FC236}">
                <a16:creationId xmlns:a16="http://schemas.microsoft.com/office/drawing/2014/main" id="{40231F1D-B926-BC45-3624-B47125D78B9F}"/>
              </a:ext>
            </a:extLst>
          </p:cNvPr>
          <p:cNvSpPr/>
          <p:nvPr/>
        </p:nvSpPr>
        <p:spPr>
          <a:xfrm>
            <a:off x="7144505" y="279112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API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ADMIN</a:t>
            </a:r>
            <a:endParaRPr sz="300" dirty="0"/>
          </a:p>
        </p:txBody>
      </p:sp>
    </p:spTree>
    <p:extLst>
      <p:ext uri="{BB962C8B-B14F-4D97-AF65-F5344CB8AC3E}">
        <p14:creationId xmlns:p14="http://schemas.microsoft.com/office/powerpoint/2010/main" val="122186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59C5C2-7E32-E6DA-03FD-CCC29969F312}"/>
              </a:ext>
            </a:extLst>
          </p:cNvPr>
          <p:cNvSpPr/>
          <p:nvPr/>
        </p:nvSpPr>
        <p:spPr>
          <a:xfrm>
            <a:off x="4571724" y="534787"/>
            <a:ext cx="3856975" cy="4073638"/>
          </a:xfrm>
          <a:custGeom>
            <a:avLst/>
            <a:gdLst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4073638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685989 w 3856975"/>
              <a:gd name="connsiteY2" fmla="*/ 3352526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3716799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975" h="4073638">
                <a:moveTo>
                  <a:pt x="0" y="0"/>
                </a:moveTo>
                <a:lnTo>
                  <a:pt x="3856975" y="0"/>
                </a:lnTo>
                <a:lnTo>
                  <a:pt x="3856975" y="3716799"/>
                </a:lnTo>
                <a:lnTo>
                  <a:pt x="0" y="407363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1" name="Google Shape;2271;p64"/>
          <p:cNvGrpSpPr/>
          <p:nvPr/>
        </p:nvGrpSpPr>
        <p:grpSpPr>
          <a:xfrm>
            <a:off x="715125" y="535000"/>
            <a:ext cx="7713775" cy="4074475"/>
            <a:chOff x="715125" y="535000"/>
            <a:chExt cx="7713775" cy="4074475"/>
          </a:xfrm>
        </p:grpSpPr>
        <p:sp>
          <p:nvSpPr>
            <p:cNvPr id="2272" name="Google Shape;2272;p64"/>
            <p:cNvSpPr/>
            <p:nvPr/>
          </p:nvSpPr>
          <p:spPr>
            <a:xfrm flipH="1">
              <a:off x="715125" y="1189925"/>
              <a:ext cx="3722400" cy="3418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4571925" y="535000"/>
              <a:ext cx="3856975" cy="4074475"/>
            </a:xfrm>
            <a:custGeom>
              <a:avLst/>
              <a:gdLst/>
              <a:ahLst/>
              <a:cxnLst/>
              <a:rect l="l" t="t" r="r" b="b"/>
              <a:pathLst>
                <a:path w="154279" h="162979" extrusionOk="0">
                  <a:moveTo>
                    <a:pt x="0" y="0"/>
                  </a:moveTo>
                  <a:lnTo>
                    <a:pt x="154279" y="0"/>
                  </a:lnTo>
                  <a:lnTo>
                    <a:pt x="154265" y="148526"/>
                  </a:lnTo>
                  <a:lnTo>
                    <a:pt x="56" y="1629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274" name="Google Shape;2274;p64"/>
            <p:cNvPicPr preferRelativeResize="0"/>
            <p:nvPr/>
          </p:nvPicPr>
          <p:blipFill rotWithShape="1">
            <a:blip r:embed="rId3">
              <a:alphaModFix/>
            </a:blip>
            <a:srcRect l="38533" t="15735" r="4320" b="74473"/>
            <a:stretch/>
          </p:blipFill>
          <p:spPr>
            <a:xfrm flipH="1">
              <a:off x="729649" y="550375"/>
              <a:ext cx="3708076" cy="5035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75" name="Google Shape;2275;p64"/>
          <p:cNvSpPr txBox="1">
            <a:spLocks noGrp="1"/>
          </p:cNvSpPr>
          <p:nvPr>
            <p:ph type="title"/>
          </p:nvPr>
        </p:nvSpPr>
        <p:spPr>
          <a:xfrm>
            <a:off x="989601" y="1406829"/>
            <a:ext cx="3447922" cy="60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GET DETAIL ORDER FROM ID</a:t>
            </a:r>
            <a:endParaRPr sz="1800" dirty="0"/>
          </a:p>
        </p:txBody>
      </p:sp>
      <p:sp>
        <p:nvSpPr>
          <p:cNvPr id="2276" name="Google Shape;2276;p64"/>
          <p:cNvSpPr txBox="1">
            <a:spLocks noGrp="1"/>
          </p:cNvSpPr>
          <p:nvPr>
            <p:ph type="subTitle" idx="1"/>
          </p:nvPr>
        </p:nvSpPr>
        <p:spPr>
          <a:xfrm>
            <a:off x="989602" y="2217642"/>
            <a:ext cx="3448124" cy="600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menampilkan detail order dari parameter yang diberikan.</a:t>
            </a:r>
            <a:endParaRPr sz="1100" dirty="0"/>
          </a:p>
        </p:txBody>
      </p:sp>
      <p:sp>
        <p:nvSpPr>
          <p:cNvPr id="15" name="Google Shape;2276;p64">
            <a:extLst>
              <a:ext uri="{FF2B5EF4-FFF2-40B4-BE49-F238E27FC236}">
                <a16:creationId xmlns:a16="http://schemas.microsoft.com/office/drawing/2014/main" id="{79985FB2-E317-0117-5D33-06F1576035DE}"/>
              </a:ext>
            </a:extLst>
          </p:cNvPr>
          <p:cNvSpPr txBox="1">
            <a:spLocks/>
          </p:cNvSpPr>
          <p:nvPr/>
        </p:nvSpPr>
        <p:spPr>
          <a:xfrm>
            <a:off x="989602" y="1974884"/>
            <a:ext cx="3448124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/admin/order/</a:t>
            </a:r>
            <a:r>
              <a:rPr lang="en-US" sz="1200" b="1" i="1" dirty="0" err="1"/>
              <a:t>detail?order_id</a:t>
            </a:r>
            <a:r>
              <a:rPr lang="en-US" sz="1200" b="1" i="1" dirty="0"/>
              <a:t>=1234</a:t>
            </a:r>
          </a:p>
        </p:txBody>
      </p:sp>
      <p:sp>
        <p:nvSpPr>
          <p:cNvPr id="16" name="Google Shape;2275;p64">
            <a:extLst>
              <a:ext uri="{FF2B5EF4-FFF2-40B4-BE49-F238E27FC236}">
                <a16:creationId xmlns:a16="http://schemas.microsoft.com/office/drawing/2014/main" id="{C3B7F8E6-BD59-A4AC-913B-79DB28413243}"/>
              </a:ext>
            </a:extLst>
          </p:cNvPr>
          <p:cNvSpPr txBox="1">
            <a:spLocks/>
          </p:cNvSpPr>
          <p:nvPr/>
        </p:nvSpPr>
        <p:spPr>
          <a:xfrm>
            <a:off x="989802" y="2920944"/>
            <a:ext cx="3447923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GET ALL MENU (TRASHED)</a:t>
            </a:r>
          </a:p>
        </p:txBody>
      </p:sp>
      <p:sp>
        <p:nvSpPr>
          <p:cNvPr id="17" name="Google Shape;2276;p64">
            <a:extLst>
              <a:ext uri="{FF2B5EF4-FFF2-40B4-BE49-F238E27FC236}">
                <a16:creationId xmlns:a16="http://schemas.microsoft.com/office/drawing/2014/main" id="{F79D2573-44AE-8D4B-134D-2DA14169E7BA}"/>
              </a:ext>
            </a:extLst>
          </p:cNvPr>
          <p:cNvSpPr txBox="1">
            <a:spLocks/>
          </p:cNvSpPr>
          <p:nvPr/>
        </p:nvSpPr>
        <p:spPr>
          <a:xfrm>
            <a:off x="989602" y="3727644"/>
            <a:ext cx="3448124" cy="6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menampilkan semua menu baik yang dihapus maupun tidak.</a:t>
            </a:r>
          </a:p>
        </p:txBody>
      </p:sp>
      <p:sp>
        <p:nvSpPr>
          <p:cNvPr id="18" name="Google Shape;2276;p64">
            <a:extLst>
              <a:ext uri="{FF2B5EF4-FFF2-40B4-BE49-F238E27FC236}">
                <a16:creationId xmlns:a16="http://schemas.microsoft.com/office/drawing/2014/main" id="{DA3483C8-CBF6-CBAA-15C1-2339B8BC5B65}"/>
              </a:ext>
            </a:extLst>
          </p:cNvPr>
          <p:cNvSpPr txBox="1">
            <a:spLocks/>
          </p:cNvSpPr>
          <p:nvPr/>
        </p:nvSpPr>
        <p:spPr>
          <a:xfrm>
            <a:off x="989601" y="3485377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/admin/menu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31FF7-B7D6-B1FF-A550-46EEBDCF3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92" y="1416072"/>
            <a:ext cx="2243038" cy="2243038"/>
          </a:xfrm>
          <a:prstGeom prst="rect">
            <a:avLst/>
          </a:prstGeom>
        </p:spPr>
      </p:pic>
      <p:sp>
        <p:nvSpPr>
          <p:cNvPr id="2" name="Google Shape;2583;p68">
            <a:extLst>
              <a:ext uri="{FF2B5EF4-FFF2-40B4-BE49-F238E27FC236}">
                <a16:creationId xmlns:a16="http://schemas.microsoft.com/office/drawing/2014/main" id="{C24DBBE3-79F1-F4DF-D4CF-5284D2C1ECCD}"/>
              </a:ext>
            </a:extLst>
          </p:cNvPr>
          <p:cNvSpPr/>
          <p:nvPr/>
        </p:nvSpPr>
        <p:spPr>
          <a:xfrm>
            <a:off x="7144505" y="279112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API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ADMIN</a:t>
            </a:r>
            <a:endParaRPr sz="300" dirty="0"/>
          </a:p>
        </p:txBody>
      </p:sp>
    </p:spTree>
    <p:extLst>
      <p:ext uri="{BB962C8B-B14F-4D97-AF65-F5344CB8AC3E}">
        <p14:creationId xmlns:p14="http://schemas.microsoft.com/office/powerpoint/2010/main" val="386903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59C5C2-7E32-E6DA-03FD-CCC29969F312}"/>
              </a:ext>
            </a:extLst>
          </p:cNvPr>
          <p:cNvSpPr/>
          <p:nvPr/>
        </p:nvSpPr>
        <p:spPr>
          <a:xfrm>
            <a:off x="4571724" y="534787"/>
            <a:ext cx="3856975" cy="4073638"/>
          </a:xfrm>
          <a:custGeom>
            <a:avLst/>
            <a:gdLst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4073638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685989 w 3856975"/>
              <a:gd name="connsiteY2" fmla="*/ 3352526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  <a:gd name="connsiteX0" fmla="*/ 0 w 3856975"/>
              <a:gd name="connsiteY0" fmla="*/ 0 h 4073638"/>
              <a:gd name="connsiteX1" fmla="*/ 3856975 w 3856975"/>
              <a:gd name="connsiteY1" fmla="*/ 0 h 4073638"/>
              <a:gd name="connsiteX2" fmla="*/ 3856975 w 3856975"/>
              <a:gd name="connsiteY2" fmla="*/ 3716799 h 4073638"/>
              <a:gd name="connsiteX3" fmla="*/ 0 w 3856975"/>
              <a:gd name="connsiteY3" fmla="*/ 4073638 h 4073638"/>
              <a:gd name="connsiteX4" fmla="*/ 0 w 3856975"/>
              <a:gd name="connsiteY4" fmla="*/ 0 h 407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975" h="4073638">
                <a:moveTo>
                  <a:pt x="0" y="0"/>
                </a:moveTo>
                <a:lnTo>
                  <a:pt x="3856975" y="0"/>
                </a:lnTo>
                <a:lnTo>
                  <a:pt x="3856975" y="3716799"/>
                </a:lnTo>
                <a:lnTo>
                  <a:pt x="0" y="4073638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71" name="Google Shape;2271;p64"/>
          <p:cNvGrpSpPr/>
          <p:nvPr/>
        </p:nvGrpSpPr>
        <p:grpSpPr>
          <a:xfrm>
            <a:off x="715125" y="535000"/>
            <a:ext cx="7713775" cy="4074475"/>
            <a:chOff x="715125" y="535000"/>
            <a:chExt cx="7713775" cy="4074475"/>
          </a:xfrm>
        </p:grpSpPr>
        <p:sp>
          <p:nvSpPr>
            <p:cNvPr id="2272" name="Google Shape;2272;p64"/>
            <p:cNvSpPr/>
            <p:nvPr/>
          </p:nvSpPr>
          <p:spPr>
            <a:xfrm flipH="1">
              <a:off x="715125" y="1189925"/>
              <a:ext cx="3722400" cy="3418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4"/>
            <p:cNvSpPr/>
            <p:nvPr/>
          </p:nvSpPr>
          <p:spPr>
            <a:xfrm>
              <a:off x="4571925" y="535000"/>
              <a:ext cx="3856975" cy="4074475"/>
            </a:xfrm>
            <a:custGeom>
              <a:avLst/>
              <a:gdLst/>
              <a:ahLst/>
              <a:cxnLst/>
              <a:rect l="l" t="t" r="r" b="b"/>
              <a:pathLst>
                <a:path w="154279" h="162979" extrusionOk="0">
                  <a:moveTo>
                    <a:pt x="0" y="0"/>
                  </a:moveTo>
                  <a:lnTo>
                    <a:pt x="154279" y="0"/>
                  </a:lnTo>
                  <a:lnTo>
                    <a:pt x="154265" y="148526"/>
                  </a:lnTo>
                  <a:lnTo>
                    <a:pt x="56" y="162979"/>
                  </a:lnTo>
                  <a:close/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274" name="Google Shape;2274;p64"/>
            <p:cNvPicPr preferRelativeResize="0"/>
            <p:nvPr/>
          </p:nvPicPr>
          <p:blipFill rotWithShape="1">
            <a:blip r:embed="rId3">
              <a:alphaModFix/>
            </a:blip>
            <a:srcRect l="38533" t="15735" r="4320" b="74473"/>
            <a:stretch/>
          </p:blipFill>
          <p:spPr>
            <a:xfrm flipH="1">
              <a:off x="729649" y="550375"/>
              <a:ext cx="3708076" cy="50357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275" name="Google Shape;2275;p64"/>
          <p:cNvSpPr txBox="1">
            <a:spLocks noGrp="1"/>
          </p:cNvSpPr>
          <p:nvPr>
            <p:ph type="title"/>
          </p:nvPr>
        </p:nvSpPr>
        <p:spPr>
          <a:xfrm>
            <a:off x="989601" y="1376350"/>
            <a:ext cx="3447922" cy="36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CREATE NEW MENU</a:t>
            </a:r>
            <a:endParaRPr sz="1800" dirty="0"/>
          </a:p>
        </p:txBody>
      </p:sp>
      <p:sp>
        <p:nvSpPr>
          <p:cNvPr id="2276" name="Google Shape;2276;p64"/>
          <p:cNvSpPr txBox="1">
            <a:spLocks noGrp="1"/>
          </p:cNvSpPr>
          <p:nvPr>
            <p:ph type="subTitle" idx="1"/>
          </p:nvPr>
        </p:nvSpPr>
        <p:spPr>
          <a:xfrm>
            <a:off x="989602" y="1912842"/>
            <a:ext cx="3448124" cy="26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Digunakan untuk menambahkan menu baru.</a:t>
            </a:r>
            <a:endParaRPr sz="1100" dirty="0"/>
          </a:p>
        </p:txBody>
      </p:sp>
      <p:sp>
        <p:nvSpPr>
          <p:cNvPr id="15" name="Google Shape;2276;p64">
            <a:extLst>
              <a:ext uri="{FF2B5EF4-FFF2-40B4-BE49-F238E27FC236}">
                <a16:creationId xmlns:a16="http://schemas.microsoft.com/office/drawing/2014/main" id="{79985FB2-E317-0117-5D33-06F1576035DE}"/>
              </a:ext>
            </a:extLst>
          </p:cNvPr>
          <p:cNvSpPr txBox="1">
            <a:spLocks/>
          </p:cNvSpPr>
          <p:nvPr/>
        </p:nvSpPr>
        <p:spPr>
          <a:xfrm>
            <a:off x="989602" y="1670084"/>
            <a:ext cx="3448124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/admin/menu</a:t>
            </a:r>
          </a:p>
        </p:txBody>
      </p:sp>
      <p:sp>
        <p:nvSpPr>
          <p:cNvPr id="16" name="Google Shape;2275;p64">
            <a:extLst>
              <a:ext uri="{FF2B5EF4-FFF2-40B4-BE49-F238E27FC236}">
                <a16:creationId xmlns:a16="http://schemas.microsoft.com/office/drawing/2014/main" id="{C3B7F8E6-BD59-A4AC-913B-79DB28413243}"/>
              </a:ext>
            </a:extLst>
          </p:cNvPr>
          <p:cNvSpPr txBox="1">
            <a:spLocks/>
          </p:cNvSpPr>
          <p:nvPr/>
        </p:nvSpPr>
        <p:spPr>
          <a:xfrm>
            <a:off x="989802" y="2268672"/>
            <a:ext cx="3447923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UPDATE MENU</a:t>
            </a:r>
          </a:p>
        </p:txBody>
      </p:sp>
      <p:sp>
        <p:nvSpPr>
          <p:cNvPr id="17" name="Google Shape;2276;p64">
            <a:extLst>
              <a:ext uri="{FF2B5EF4-FFF2-40B4-BE49-F238E27FC236}">
                <a16:creationId xmlns:a16="http://schemas.microsoft.com/office/drawing/2014/main" id="{F79D2573-44AE-8D4B-134D-2DA14169E7BA}"/>
              </a:ext>
            </a:extLst>
          </p:cNvPr>
          <p:cNvSpPr txBox="1">
            <a:spLocks/>
          </p:cNvSpPr>
          <p:nvPr/>
        </p:nvSpPr>
        <p:spPr>
          <a:xfrm>
            <a:off x="989602" y="2801052"/>
            <a:ext cx="3448124" cy="4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mengupdate data dari menu id yang dikirimkan.</a:t>
            </a:r>
          </a:p>
        </p:txBody>
      </p:sp>
      <p:sp>
        <p:nvSpPr>
          <p:cNvPr id="18" name="Google Shape;2276;p64">
            <a:extLst>
              <a:ext uri="{FF2B5EF4-FFF2-40B4-BE49-F238E27FC236}">
                <a16:creationId xmlns:a16="http://schemas.microsoft.com/office/drawing/2014/main" id="{DA3483C8-CBF6-CBAA-15C1-2339B8BC5B65}"/>
              </a:ext>
            </a:extLst>
          </p:cNvPr>
          <p:cNvSpPr txBox="1">
            <a:spLocks/>
          </p:cNvSpPr>
          <p:nvPr/>
        </p:nvSpPr>
        <p:spPr>
          <a:xfrm>
            <a:off x="989601" y="2558785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/admin/</a:t>
            </a:r>
            <a:r>
              <a:rPr lang="en-US" sz="1200" b="1" i="1" dirty="0" err="1"/>
              <a:t>menu?menu_id</a:t>
            </a:r>
            <a:r>
              <a:rPr lang="en-US" sz="1200" b="1" i="1" dirty="0"/>
              <a:t>=3</a:t>
            </a:r>
          </a:p>
        </p:txBody>
      </p:sp>
      <p:sp>
        <p:nvSpPr>
          <p:cNvPr id="2" name="Google Shape;2275;p64">
            <a:extLst>
              <a:ext uri="{FF2B5EF4-FFF2-40B4-BE49-F238E27FC236}">
                <a16:creationId xmlns:a16="http://schemas.microsoft.com/office/drawing/2014/main" id="{AB90E353-8639-FD67-21CB-D3591FD685D8}"/>
              </a:ext>
            </a:extLst>
          </p:cNvPr>
          <p:cNvSpPr txBox="1">
            <a:spLocks/>
          </p:cNvSpPr>
          <p:nvPr/>
        </p:nvSpPr>
        <p:spPr>
          <a:xfrm>
            <a:off x="989599" y="3298571"/>
            <a:ext cx="3447923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mmetto One"/>
              <a:buNone/>
              <a:defRPr sz="2800" b="0" i="0" u="none" strike="noStrike" cap="none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Luckiest Guy"/>
              <a:buNone/>
              <a:defRPr sz="31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r>
              <a:rPr lang="en-US" sz="1800" dirty="0"/>
              <a:t>DELETE MENU</a:t>
            </a:r>
          </a:p>
        </p:txBody>
      </p:sp>
      <p:sp>
        <p:nvSpPr>
          <p:cNvPr id="4" name="Google Shape;2276;p64">
            <a:extLst>
              <a:ext uri="{FF2B5EF4-FFF2-40B4-BE49-F238E27FC236}">
                <a16:creationId xmlns:a16="http://schemas.microsoft.com/office/drawing/2014/main" id="{2E18D28D-31EF-4187-9BE0-710B1B3FE86E}"/>
              </a:ext>
            </a:extLst>
          </p:cNvPr>
          <p:cNvSpPr txBox="1">
            <a:spLocks/>
          </p:cNvSpPr>
          <p:nvPr/>
        </p:nvSpPr>
        <p:spPr>
          <a:xfrm>
            <a:off x="989399" y="3830951"/>
            <a:ext cx="3448124" cy="44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sv-SE" sz="1100" dirty="0"/>
              <a:t>Digunakan untuk menghapus menu dari menu id yang dikirimkan. Delete ini bersifat soft-delete.</a:t>
            </a:r>
          </a:p>
        </p:txBody>
      </p:sp>
      <p:sp>
        <p:nvSpPr>
          <p:cNvPr id="5" name="Google Shape;2276;p64">
            <a:extLst>
              <a:ext uri="{FF2B5EF4-FFF2-40B4-BE49-F238E27FC236}">
                <a16:creationId xmlns:a16="http://schemas.microsoft.com/office/drawing/2014/main" id="{39ACBD54-F229-63D8-DFEE-58B9DADC4BE4}"/>
              </a:ext>
            </a:extLst>
          </p:cNvPr>
          <p:cNvSpPr txBox="1">
            <a:spLocks/>
          </p:cNvSpPr>
          <p:nvPr/>
        </p:nvSpPr>
        <p:spPr>
          <a:xfrm>
            <a:off x="989398" y="3588684"/>
            <a:ext cx="3448125" cy="36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b="1" i="1" dirty="0"/>
              <a:t>/admin/</a:t>
            </a:r>
            <a:r>
              <a:rPr lang="en-US" sz="1200" b="1" i="1" dirty="0" err="1"/>
              <a:t>menu?menu_id</a:t>
            </a:r>
            <a:r>
              <a:rPr lang="en-US" sz="1200" b="1" i="1" dirty="0"/>
              <a:t>=3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17864-1239-4DDE-359B-7BF5170B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692" y="1416072"/>
            <a:ext cx="2243038" cy="2243038"/>
          </a:xfrm>
          <a:prstGeom prst="rect">
            <a:avLst/>
          </a:prstGeom>
        </p:spPr>
      </p:pic>
      <p:sp>
        <p:nvSpPr>
          <p:cNvPr id="6" name="Google Shape;2583;p68">
            <a:extLst>
              <a:ext uri="{FF2B5EF4-FFF2-40B4-BE49-F238E27FC236}">
                <a16:creationId xmlns:a16="http://schemas.microsoft.com/office/drawing/2014/main" id="{93385024-F0FC-20E6-F9AF-A9E8ECFD2E2B}"/>
              </a:ext>
            </a:extLst>
          </p:cNvPr>
          <p:cNvSpPr/>
          <p:nvPr/>
        </p:nvSpPr>
        <p:spPr>
          <a:xfrm>
            <a:off x="7144505" y="279112"/>
            <a:ext cx="1761300" cy="1046100"/>
          </a:xfrm>
          <a:prstGeom prst="wedgeEllipseCallout">
            <a:avLst>
              <a:gd name="adj1" fmla="val -33339"/>
              <a:gd name="adj2" fmla="val 63555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API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ammetto One"/>
                <a:ea typeface="Rammetto One"/>
                <a:cs typeface="Rammetto One"/>
                <a:sym typeface="Rammetto One"/>
              </a:rPr>
              <a:t>ADMIN</a:t>
            </a:r>
            <a:endParaRPr sz="300" dirty="0"/>
          </a:p>
        </p:txBody>
      </p:sp>
    </p:spTree>
    <p:extLst>
      <p:ext uri="{BB962C8B-B14F-4D97-AF65-F5344CB8AC3E}">
        <p14:creationId xmlns:p14="http://schemas.microsoft.com/office/powerpoint/2010/main" val="105053426"/>
      </p:ext>
    </p:extLst>
  </p:cSld>
  <p:clrMapOvr>
    <a:masterClrMapping/>
  </p:clrMapOvr>
</p:sld>
</file>

<file path=ppt/theme/theme1.xml><?xml version="1.0" encoding="utf-8"?>
<a:theme xmlns:a="http://schemas.openxmlformats.org/drawingml/2006/main" name="Filipino Cuisine Restaurant MK Campaign by Slidesgo">
  <a:themeElements>
    <a:clrScheme name="Simple Light">
      <a:dk1>
        <a:srgbClr val="F3EEEA"/>
      </a:dk1>
      <a:lt1>
        <a:srgbClr val="DBC6C9"/>
      </a:lt1>
      <a:dk2>
        <a:srgbClr val="434C91"/>
      </a:dk2>
      <a:lt2>
        <a:srgbClr val="F0B211"/>
      </a:lt2>
      <a:accent1>
        <a:srgbClr val="F3502E"/>
      </a:accent1>
      <a:accent2>
        <a:srgbClr val="C71E2E"/>
      </a:accent2>
      <a:accent3>
        <a:srgbClr val="60AB83"/>
      </a:accent3>
      <a:accent4>
        <a:srgbClr val="FFFFFF"/>
      </a:accent4>
      <a:accent5>
        <a:srgbClr val="FFFFFF"/>
      </a:accent5>
      <a:accent6>
        <a:srgbClr val="FFFFFF"/>
      </a:accent6>
      <a:hlink>
        <a:srgbClr val="434C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389</Words>
  <Application>Microsoft Office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Rammetto One</vt:lpstr>
      <vt:lpstr>Arial</vt:lpstr>
      <vt:lpstr>Luckiest Guy</vt:lpstr>
      <vt:lpstr>Open Sans</vt:lpstr>
      <vt:lpstr>Filipino Cuisine Restaurant MK Campaign by Slidesgo</vt:lpstr>
      <vt:lpstr>Simple Restaurant Ordering System</vt:lpstr>
      <vt:lpstr>ABOUT THE APP</vt:lpstr>
      <vt:lpstr>ER DIAGRAM</vt:lpstr>
      <vt:lpstr>ALL  USERS</vt:lpstr>
      <vt:lpstr>GET ALL MENU</vt:lpstr>
      <vt:lpstr>ADMIN</vt:lpstr>
      <vt:lpstr>SHOW ALL ORDER USERS</vt:lpstr>
      <vt:lpstr>GET DETAIL ORDER FROM ID</vt:lpstr>
      <vt:lpstr>CREATE NEW MENU</vt:lpstr>
      <vt:lpstr>CUSTOMER</vt:lpstr>
      <vt:lpstr>SHOW USER CART</vt:lpstr>
      <vt:lpstr>UPDATE/DELETE IN CART</vt:lpstr>
      <vt:lpstr>SUBMIT ORDER (CHECKOUT)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Restaurant Ordering System</dc:title>
  <cp:lastModifiedBy>Fernando Natanael</cp:lastModifiedBy>
  <cp:revision>7</cp:revision>
  <dcterms:modified xsi:type="dcterms:W3CDTF">2023-01-18T08:38:21Z</dcterms:modified>
</cp:coreProperties>
</file>