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33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0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6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4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562C-20BB-4A52-BAC4-5B9CC7D94653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7234-9906-4CC0-BD69-8ABFCAB48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13150" y="0"/>
            <a:ext cx="49657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3" t="77077" r="51171" b="15987"/>
          <a:stretch/>
        </p:blipFill>
        <p:spPr bwMode="auto">
          <a:xfrm>
            <a:off x="6933073" y="1777650"/>
            <a:ext cx="646770" cy="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55991" r="85392" b="29582"/>
          <a:stretch/>
        </p:blipFill>
        <p:spPr bwMode="auto">
          <a:xfrm>
            <a:off x="6988622" y="764794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4" t="42673" r="31917" b="46784"/>
          <a:stretch/>
        </p:blipFill>
        <p:spPr bwMode="auto">
          <a:xfrm rot="21068157">
            <a:off x="8126681" y="864285"/>
            <a:ext cx="301083" cy="4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t="78462" r="85030" b="4892"/>
          <a:stretch/>
        </p:blipFill>
        <p:spPr bwMode="auto">
          <a:xfrm>
            <a:off x="7034870" y="2165772"/>
            <a:ext cx="422398" cy="4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6" t="45667" r="18495" b="43898"/>
          <a:stretch/>
        </p:blipFill>
        <p:spPr bwMode="auto">
          <a:xfrm rot="16200000">
            <a:off x="8232940" y="650923"/>
            <a:ext cx="358921" cy="2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4283614" y="606641"/>
            <a:ext cx="2934821" cy="2174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156220" y="300810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Fernando e Nury Biasoli</a:t>
            </a:r>
            <a:endParaRPr lang="pt-B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5262" y="3512734"/>
            <a:ext cx="40608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Nos conhecemos num treinamento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 crianças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 adolescentes em vulnerabilidade social na cidade de Buenos Aires,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Argentina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. Tínhamos muitas coisas em comum e uma delas era o grande desejo de promover a justiça e a equidade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para aqueles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que não usufruem. </a:t>
            </a:r>
            <a:endParaRPr lang="pt-BR" sz="13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pt-BR" sz="13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casamos em abril de 2005 e fixamos residência na cidade de Belo Horizonte onde eu, Nury, já trabalhava com Jocum. Em janeiro de 2007, tivemos nosso primeiro e único filho, Francisco Esteban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Fernando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trabalhou com crianças nas ruas e com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visitas às comunidades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por cinco anos na cidade de Belo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Horizonte, e</a:t>
            </a:r>
            <a:r>
              <a:rPr lang="pt-BR" sz="1300" dirty="0">
                <a:latin typeface="Yu Gothic" panose="020B0400000000000000" pitchFamily="34" charset="-128"/>
                <a:ea typeface="Yu Gothic" panose="020B0400000000000000" pitchFamily="34" charset="-128"/>
              </a:rPr>
              <a:t> eu com treinamento e </a:t>
            </a:r>
            <a:r>
              <a:rPr lang="pt-BR" sz="13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administração.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3987563" y="3379829"/>
            <a:ext cx="0" cy="16818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ângulo isósceles 20"/>
          <p:cNvSpPr/>
          <p:nvPr/>
        </p:nvSpPr>
        <p:spPr>
          <a:xfrm rot="2034513">
            <a:off x="4037864" y="2431228"/>
            <a:ext cx="357029" cy="2736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3647779">
            <a:off x="6818412" y="431748"/>
            <a:ext cx="357029" cy="2736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17" y="363485"/>
            <a:ext cx="2939429" cy="22045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30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4937" r="60711" b="87294"/>
          <a:stretch/>
        </p:blipFill>
        <p:spPr bwMode="auto">
          <a:xfrm>
            <a:off x="7624810" y="2342423"/>
            <a:ext cx="747131" cy="3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8" t="72083" r="28545" b="5444"/>
          <a:stretch/>
        </p:blipFill>
        <p:spPr bwMode="auto">
          <a:xfrm>
            <a:off x="7540591" y="1060572"/>
            <a:ext cx="719014" cy="8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undo geométrico com forma abstrata desenhada à mão diferente. formas  geométricas de meio-tom de tendência universal. ilustração moderna. | Vetor 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5" t="85400" r="20878" b="5444"/>
          <a:stretch/>
        </p:blipFill>
        <p:spPr bwMode="auto">
          <a:xfrm>
            <a:off x="8048621" y="1887774"/>
            <a:ext cx="457201" cy="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2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6</cp:revision>
  <dcterms:created xsi:type="dcterms:W3CDTF">2021-09-10T20:08:18Z</dcterms:created>
  <dcterms:modified xsi:type="dcterms:W3CDTF">2021-09-10T21:01:23Z</dcterms:modified>
</cp:coreProperties>
</file>