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2E7"/>
    <a:srgbClr val="51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96" d="100"/>
          <a:sy n="96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0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6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4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4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4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19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36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2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27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7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562C-20BB-4A52-BAC4-5B9CC7D9465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08446" y="0"/>
            <a:ext cx="4575107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3" t="77077" r="51171" b="15987"/>
          <a:stretch/>
        </p:blipFill>
        <p:spPr bwMode="auto">
          <a:xfrm>
            <a:off x="6386581" y="1351494"/>
            <a:ext cx="567681" cy="2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55991" r="85392" b="29582"/>
          <a:stretch/>
        </p:blipFill>
        <p:spPr bwMode="auto">
          <a:xfrm>
            <a:off x="6478633" y="534784"/>
            <a:ext cx="543272" cy="54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4" t="42673" r="31917" b="46784"/>
          <a:stretch/>
        </p:blipFill>
        <p:spPr bwMode="auto">
          <a:xfrm rot="21068157">
            <a:off x="7778082" y="781099"/>
            <a:ext cx="245909" cy="3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" t="78462" r="85030" b="4892"/>
          <a:stretch/>
        </p:blipFill>
        <p:spPr bwMode="auto">
          <a:xfrm>
            <a:off x="6706840" y="1655719"/>
            <a:ext cx="422398" cy="4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6" t="45667" r="18495" b="43898"/>
          <a:stretch/>
        </p:blipFill>
        <p:spPr bwMode="auto">
          <a:xfrm rot="16200000">
            <a:off x="7830283" y="540380"/>
            <a:ext cx="358921" cy="2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236238" y="2580552"/>
            <a:ext cx="371952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Fernando e Nury Biasoli</a:t>
            </a: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conhecemos num treinamento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para crianças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e adolescentes em vulnerabilidade social na cidade de Buenos Aires,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Argentina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. Tínhamos muitas coisas em comum e uma delas era o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grande desejo de promover a justiça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e a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equidade para aqueles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que não usufruem. </a:t>
            </a:r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casamos em abril de 2005 e fixamos residência na cidade de Belo Horizonte onde eu, Nury, já trabalhava com Jocum. Em janeiro de 2007, tivemos nosso primeiro e único filho, Francisco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Esteban.Fernando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trabalhou com crianças nas ruas e com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visitas 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comunidades às 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por cinco anos na cidade de Belo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Horizonte, e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eu com treinamento e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administração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Em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2010, entendemos que deveríamos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buscarnovos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desafios e surgiu o Nordeste do Brasil. </a:t>
            </a:r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076242" y="2868452"/>
            <a:ext cx="0" cy="16818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0" t="4937" r="60711" b="87294"/>
          <a:stretch/>
        </p:blipFill>
        <p:spPr bwMode="auto">
          <a:xfrm>
            <a:off x="7236672" y="1703103"/>
            <a:ext cx="652984" cy="27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8" t="72083" r="28545" b="5444"/>
          <a:stretch/>
        </p:blipFill>
        <p:spPr bwMode="auto">
          <a:xfrm>
            <a:off x="7021905" y="764219"/>
            <a:ext cx="686668" cy="7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5" t="85400" r="20878" b="5444"/>
          <a:stretch/>
        </p:blipFill>
        <p:spPr bwMode="auto">
          <a:xfrm>
            <a:off x="7757238" y="1329155"/>
            <a:ext cx="360407" cy="2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09" y="308983"/>
            <a:ext cx="2594180" cy="19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1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808446" y="0"/>
            <a:ext cx="4575107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115715" y="281984"/>
            <a:ext cx="3960569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juntamos a equipe que trabalhava nas ruas de Recife, em que por seis anos tivemos um contato significativo com o que ouvimos e nos sentimos desafiados a iniciar um trabalho onde pudéssemos conhecer a necessidade real e daí poder ajudar estas crianças, adolescentes e suas famílias nas ruas e comunidades. </a:t>
            </a:r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Ao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longo destes anos enfrentamos grandes gigantes e podemos dizer que estamos vencendo um por um. No ano de 2017 entendemos que era o tempo de mudar para o centro de Recife. Não tínhamos finanças, apenas uma direção de Deus. Neste mesmo ano tive que viajar para o Uruguai, cuidar de minha mãe que estava adoentada. </a:t>
            </a:r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26" name="Picture 2" descr="https://o.remove.bg/downloads/120edc1e-f68f-4ca4-a380-653a47b9ce74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37" y="782447"/>
            <a:ext cx="3005825" cy="40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/>
          <p:cNvCxnSpPr/>
          <p:nvPr/>
        </p:nvCxnSpPr>
        <p:spPr>
          <a:xfrm flipH="1">
            <a:off x="4241801" y="4787900"/>
            <a:ext cx="3644899" cy="0"/>
          </a:xfrm>
          <a:prstGeom prst="lin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95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808446" y="0"/>
            <a:ext cx="4575107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115714" y="282971"/>
            <a:ext cx="3960569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Durante este período, fiquei fragilizada por estar longe de minha família, com muito frio e com muitas perguntas sobre o grande desafio de iniciar um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ministério.Em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uma tarde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fria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e cinza de domingo, Deus me lançou um desafio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,“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Faça orações que somente Eu consiga responder. ” </a:t>
            </a:r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Minha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resposta foi imediata, “Quero um carro grande e uma casa grande. ” Fiquei com minha mãe por sessenta dias e ao retornar ao Recife, vim com uma promessa de uma grande oferta para a compra do carro grande (Van) e da grande casa. No final de setembro do mesmo ano, nos mudamos para uma casa num bairro próximo ao centro de Recife e logo iniciamos o Projeto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Resgatecom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a parceria da Tearfund e Igreja Batista em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Coqueiral</a:t>
            </a:r>
          </a:p>
          <a:p>
            <a:endParaRPr lang="pt-BR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Jocum Marco Zero</a:t>
            </a:r>
          </a:p>
          <a:p>
            <a:endParaRPr lang="pt-B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 Abordagem</a:t>
            </a:r>
          </a:p>
          <a:p>
            <a:endParaRPr lang="pt-BR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Em</a:t>
            </a:r>
            <a:r>
              <a:rPr lang="pt-B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 meados do mês de julho, diante de tantos desafios surge uma nova iniciativa de Jocum Brasil, levando o nome de Jocum Marco Zero. Entendemos que precisávamos estar mais dias nas ruas, ter um contato significativo e a longo prazo com as pessoas que por diversos motivos estão em situação de rua</a:t>
            </a:r>
            <a:r>
              <a:rPr lang="pt-BR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2050" name="Picture 2" descr="CONHECER A DEUS E FAZE-LO CONHECIDO: Joc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09" y="3675887"/>
            <a:ext cx="445381" cy="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809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08446" y="0"/>
            <a:ext cx="4575107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522630" y="4873979"/>
            <a:ext cx="2439353" cy="1625600"/>
          </a:xfrm>
          <a:prstGeom prst="rect">
            <a:avLst/>
          </a:prstGeom>
          <a:solidFill>
            <a:srgbClr val="F622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115714" y="263158"/>
            <a:ext cx="3960569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Nessa abordagem que fazemos semanalmente, revelamos fotos, levamos diversas brincadeiras, jogos, cinema na rua entre outras atividades. Nosso objetivo é construir um vínculo de carinho, apreciação e confiança.  “Seu Fernando, cadê a minha foto? ” Essa é a frase que mais escutamos quando chegamos nas ruas. Quando a criança, adolescente ou adulto se vê em sua foto, é nítida a alegria e o sentimento de uma pessoa reconhecida e importante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37555" y="2811925"/>
            <a:ext cx="2439353" cy="1625600"/>
          </a:xfrm>
          <a:prstGeom prst="rect">
            <a:avLst/>
          </a:prstGeom>
          <a:solidFill>
            <a:srgbClr val="51D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36" y="2628614"/>
            <a:ext cx="2439353" cy="1625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52" y="4694656"/>
            <a:ext cx="2439353" cy="16268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57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08446" y="0"/>
            <a:ext cx="4575107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366098" y="515473"/>
            <a:ext cx="2439353" cy="1625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12" y="342863"/>
            <a:ext cx="2462471" cy="166144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109451" y="2523476"/>
            <a:ext cx="396056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Visitas</a:t>
            </a:r>
          </a:p>
          <a:p>
            <a:pPr marL="285750" indent="-285750">
              <a:buFontTx/>
              <a:buChar char="-"/>
            </a:pPr>
            <a:endParaRPr lang="pt-BR" sz="13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O fator de já ter um relacionamento significativo com eles nas ruas, torna a visita à família algo consequente e prazeroso. Chegar na casa sem o endereço certo é um desafio onde toda a comunidade se envolve, pois, a criança ou adolescente é conhecido por muitos. </a:t>
            </a:r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Em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alguns casos, a rua é mais espaçosa, limpa e mais segura do que a própria casa. Em todas as famílias que visitamos, nos deparamos com grandes desafios e muitas necessidades, mas ao mesmo tempo vemos como é difícil para uma família compreender que é necessário pensar a longo prazo e juntos promover um bom futuro para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todos.</a:t>
            </a:r>
          </a:p>
        </p:txBody>
      </p:sp>
    </p:spTree>
    <p:extLst>
      <p:ext uri="{BB962C8B-B14F-4D97-AF65-F5344CB8AC3E}">
        <p14:creationId xmlns:p14="http://schemas.microsoft.com/office/powerpoint/2010/main" val="116788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08446" y="0"/>
            <a:ext cx="4575107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15714" y="249508"/>
            <a:ext cx="4124644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Contatos</a:t>
            </a:r>
            <a:endParaRPr lang="pt-B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Tx/>
              <a:buChar char="-"/>
            </a:pPr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Fernando     +55 81 8564-5667 / @fernando.biasoli.3</a:t>
            </a:r>
          </a:p>
          <a:p>
            <a:endParaRPr lang="pt-BR" sz="12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Nury     </a:t>
            </a:r>
            <a:r>
              <a:rPr lang="pt-B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+55 81 </a:t>
            </a:r>
            <a:r>
              <a:rPr lang="pt-BR" sz="1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9590-5821 / @nuryacevedobiasoli </a:t>
            </a:r>
          </a:p>
        </p:txBody>
      </p:sp>
      <p:sp>
        <p:nvSpPr>
          <p:cNvPr id="7" name="Triângulo isósceles 6"/>
          <p:cNvSpPr/>
          <p:nvPr/>
        </p:nvSpPr>
        <p:spPr>
          <a:xfrm rot="5400000">
            <a:off x="4932359" y="803765"/>
            <a:ext cx="144000" cy="1080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5400000">
            <a:off x="4593247" y="1165940"/>
            <a:ext cx="144000" cy="1080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Phone Logo Vectors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94" y="249508"/>
            <a:ext cx="307083" cy="30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27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Yu Gothic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16</cp:revision>
  <dcterms:created xsi:type="dcterms:W3CDTF">2021-09-10T20:08:18Z</dcterms:created>
  <dcterms:modified xsi:type="dcterms:W3CDTF">2021-09-11T20:19:44Z</dcterms:modified>
</cp:coreProperties>
</file>