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0"/>
  </p:normalViewPr>
  <p:slideViewPr>
    <p:cSldViewPr>
      <p:cViewPr>
        <p:scale>
          <a:sx n="76" d="100"/>
          <a:sy n="76" d="100"/>
        </p:scale>
        <p:origin x="-12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32D3-990F-434F-AD96-089E3A231C27}" type="datetimeFigureOut">
              <a:rPr lang="pt-BR" smtClean="0"/>
              <a:pPr/>
              <a:t>19/09/2014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3D7A-C83C-472D-9BD2-82B140C2B0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Objetivo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o diagrama de Arquitetura do projeto.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Modos estrutura da programação.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Representação Arquitetural</a:t>
            </a:r>
            <a:endParaRPr lang="pt-BR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3056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 smtClean="0"/>
              <a:t>Referência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http://www.funpar.ufpr.br:8080/rup/process/workflow/ana_desi/co_swarch.htm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</Words>
  <Application>Microsoft Office PowerPoint</Application>
  <PresentationFormat>Apresentação na tela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Objetivo</vt:lpstr>
      <vt:lpstr>Representação Arquitetural</vt:lpstr>
      <vt:lpstr>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wolleyws</dc:creator>
  <cp:lastModifiedBy>GSM</cp:lastModifiedBy>
  <cp:revision>32</cp:revision>
  <dcterms:created xsi:type="dcterms:W3CDTF">2013-09-25T13:27:36Z</dcterms:created>
  <dcterms:modified xsi:type="dcterms:W3CDTF">2014-09-19T17:15:16Z</dcterms:modified>
</cp:coreProperties>
</file>