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bold.fntdata"/><Relationship Id="rId21" Type="http://schemas.openxmlformats.org/officeDocument/2006/relationships/slide" Target="slides/slide15.xml"/><Relationship Id="rId43" Type="http://schemas.openxmlformats.org/officeDocument/2006/relationships/font" Target="fonts/Tahom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xmlns:a="http://schemas.openxmlformats.org/drawingml/2006/main"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 xmlns:a="http://schemas.openxmlformats.org/drawingml/2006/main">
                <a:t/>
              </a:r>
              <a:endParaRPr xmlns:a="http://schemas.openxmlformats.org/drawingml/2006/main"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xmlns:a="http://schemas.openxmlformats.org/drawingml/2006/main"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 xmlns:a="http://schemas.openxmlformats.org/drawingml/2006/main">
                <a:t/>
              </a:r>
              <a:endParaRPr xmlns:a="http://schemas.openxmlformats.org/drawingml/2006/main"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>
                <a:solidFill>
                  <a:srgbClr val="000000"/>
                </a:solidFill>
              </a:rPr>
              <a:t>Git para control de versiones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hace un tirón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hace un compromiso y un empujón.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xmlns:a="http://schemas.openxmlformats.org/drawingml/2006/main"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b="1"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b="1"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 remoto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b="1"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xmlns:a="http://schemas.openxmlformats.org/drawingml/2006/main"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maestro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maestro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maestro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se compromete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hace un tirón (buscar y fusionar)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hace un empujón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hace un tirón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Áreas locales de git</a:t>
            </a:r>
            <a:endParaRPr xmlns:a="http://schemas.openxmlformats.org/drawingml/2006/main"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xmlns:a="http://schemas.openxmlformats.org/drawingml/2006/main"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su copia local en git, los archivos pueden ser: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tu repositorio local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(comprometido)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Comprobado y modificado, pero aún no comprometido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(copia de trabajo)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xmlns:a="http://schemas.openxmlformats.org/drawingml/2006/main"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O, en el medio, en un </a:t>
            </a:r>
            <a:r xmlns:a="http://schemas.openxmlformats.org/drawingml/2006/main">
              <a:rPr b="1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área de "ensayo"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archivos preparados están listos para confirmarse.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Una confirmación guarda una instantánea de todos los estados preparados.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xmlns:a="http://schemas.openxmlformats.org/drawingml/2006/main"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 xmlns:a="http://schemas.openxmlformats.org/drawingml/2006/main">
              <a:rPr b="0" i="0" lang="e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Archivos no modificados/modificados</a:t>
            </a:r>
            <a:endParaRPr xmlns:a="http://schemas.openxmlformats.org/drawingml/2006/main"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xmlns:a="http://schemas.openxmlformats.org/drawingml/2006/main"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 xmlns:a="http://schemas.openxmlformats.org/drawingml/2006/main">
              <a:rPr b="0" i="0" lang="e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Archivos preparados</a:t>
            </a:r>
            <a:endParaRPr xmlns:a="http://schemas.openxmlformats.org/drawingml/2006/main"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xmlns:a="http://schemas.openxmlformats.org/drawingml/2006/main"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 xmlns:a="http://schemas.openxmlformats.org/drawingml/2006/main">
              <a:rPr b="0" i="0" lang="e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Archivos comprometidos</a:t>
            </a:r>
            <a:endParaRPr xmlns:a="http://schemas.openxmlformats.org/drawingml/2006/main"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Flujo de trabajo básico de Git</a:t>
            </a:r>
            <a:endParaRPr xmlns:a="http://schemas.openxmlformats.org/drawingml/2006/main"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Modifique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archivos en su directorio de trabajo.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archivos y agregue instantáneas de ellos a su área de preparación.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Confirmar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que toma los archivos en el área de preparación y almacena esa instantánea de forma permanente en su directorio Git.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Configuración inicial de Git</a:t>
            </a:r>
            <a:endParaRPr xmlns:a="http://schemas.openxmlformats.org/drawingml/2006/main"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Establece el nombre y el correo electrónico que Git usará cuando realices la confirmación: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usuario.nombre ""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--usuario global.correo electrónico </a:t>
            </a:r>
            <a:r xmlns:a="http://schemas.openxmlformats.org/drawingml/2006/main" xmlns:r="http://schemas.openxmlformats.org/officeDocument/2006/relationships">
              <a:rPr b="0" i="0" lang="e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Creando un repositorio de Git</a:t>
            </a:r>
            <a:endParaRPr xmlns:a="http://schemas.openxmlformats.org/drawingml/2006/main"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xmlns:a="http://schemas.openxmlformats.org/drawingml/2006/main"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 xmlns:a="http://schemas.openxmlformats.org/drawingml/2006/main">
              <a:rPr b="0" i="1" lang="e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Dos escenarios comunes: (solo haz uno de estos)</a:t>
            </a:r>
            <a:endParaRPr xmlns:a="http://schemas.openxmlformats.org/drawingml/2006/main"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crear un nuevo </a:t>
            </a: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repositorio Git local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su directorio actual: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inicio de git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Esto creará un directorio </a:t>
            </a: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su directorio actual.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Luego puede enviar archivos en ese directorio al repositorio.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agregar </a:t>
            </a: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de archivo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 </a:t>
            </a: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 de confirmación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 xmlns:a="http://schemas.openxmlformats.org/drawingml/2006/main">
              <a:t/>
            </a:r>
            <a:endParaRPr xmlns:a="http://schemas.openxmlformats.org/drawingml/2006/main"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</a:t>
            </a: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clonar un repositorio remoto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su directorio actual: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 nombredirectoriolocal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Esto creará el directorio local proporcionado, que contiene una copia de trabajo de los archivos del repositorio y un directorio </a:t>
            </a: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(usado para contener el área de preparación y su repositorio local real).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Acerca de Git</a:t>
            </a:r>
            <a:endParaRPr xmlns:a="http://schemas.openxmlformats.org/drawingml/2006/main"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xmlns:a="http://schemas.openxmlformats.org/drawingml/2006/main"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Creado por Linus Torvalds, creador de Linux, en 2005</a:t>
            </a:r>
            <a:endParaRPr xmlns:a="http://schemas.openxmlformats.org/drawingml/2006/main"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Salió de la comunidad de desarrollo de Linux.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Diseñado para realizar control de versiones en el kernel de Linux.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 xmlns:a="http://schemas.openxmlformats.org/drawingml/2006/main">
              <a:t/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Objetivos de Git:</a:t>
            </a:r>
            <a:endParaRPr xmlns:a="http://schemas.openxmlformats.org/drawingml/2006/main"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Velocidad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Soporte al desarrollo no lineal (miles de sucursales paralelas)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Totalmente distribuido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Capaz de manejar grandes proyectos de manera eficiente.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xmlns:a="http://schemas.openxmlformats.org/drawingml/2006/main"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 xmlns:a="http://schemas.openxmlformats.org/drawingml/2006/main">
                <a:t/>
              </a:r>
              <a:endParaRPr xmlns:a="http://schemas.openxmlformats.org/drawingml/2006/main"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xmlns:a="http://schemas.openxmlformats.org/drawingml/2006/main"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 xmlns:a="http://schemas.openxmlformats.org/drawingml/2006/main">
                <a:t/>
              </a:r>
              <a:endParaRPr xmlns:a="http://schemas.openxmlformats.org/drawingml/2006/main"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 xmlns:a="http://schemas.openxmlformats.org/drawingml/2006/main">
              <a:rPr b="0" i="0" lang="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xmlns:a="http://schemas.openxmlformats.org/drawingml/2006/main"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comandos de git</a:t>
            </a:r>
            <a:endParaRPr xmlns:a="http://schemas.openxmlformats.org/drawingml/2006/main"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xmlns:a="http://schemas.openxmlformats.org/drawingml/2006/main"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b="1"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dominio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b="1"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descripción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 xmlns:a="http://schemas.openxmlformats.org/drawingml/2006/main">
                        <a:rPr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 clonación de git </a:t>
                      </a:r>
                      <a:r xmlns:a="http://schemas.openxmlformats.org/drawingml/2006/main">
                        <a:rPr b="1" i="1"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[dir]</a:t>
                      </a:r>
                      <a:endParaRPr xmlns:a="http://schemas.openxmlformats.org/drawingml/2006/main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Copie un repositorio de Git para poder agregarlo.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agregar </a:t>
                      </a:r>
                      <a:r xmlns:a="http://schemas.openxmlformats.org/drawingml/2006/main">
                        <a:rPr b="1" i="1" lang="e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archivo</a:t>
                      </a:r>
                      <a:endParaRPr xmlns:a="http://schemas.openxmlformats.org/drawingml/2006/main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agrega el contenido del archivo al área de preparación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comprometerse</a:t>
                      </a:r>
                      <a:endParaRPr xmlns:a="http://schemas.openxmlformats.org/drawingml/2006/main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registra una instantánea del área de preparación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estado de git</a:t>
                      </a:r>
                      <a:endParaRPr xmlns:a="http://schemas.openxmlformats.org/drawingml/2006/main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ver el estado de sus archivos en el directorio de trabajo y el área de preparación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 xmlns:a="http://schemas.openxmlformats.org/drawingml/2006/main">
                        <a:rPr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diferencia git</a:t>
                      </a:r>
                      <a:endParaRPr xmlns:a="http://schemas.openxmlformats.org/drawingml/2006/main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muestra la diferencia entre lo que está en escena y lo que está modificado pero no en escena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 xmlns:a="http://schemas.openxmlformats.org/drawingml/2006/main">
                        <a:rPr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ayuda de git </a:t>
                      </a:r>
                      <a:r xmlns:a="http://schemas.openxmlformats.org/drawingml/2006/main">
                        <a:rPr i="1" lang="e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 </a:t>
                      </a:r>
                      <a:r xmlns:a="http://schemas.openxmlformats.org/drawingml/2006/main">
                        <a:rPr b="1" i="1"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comando </a:t>
                      </a:r>
                      <a:r xmlns:a="http://schemas.openxmlformats.org/drawingml/2006/main">
                        <a:rPr i="1" lang="e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xmlns:a="http://schemas.openxmlformats.org/drawingml/2006/main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obtener información de ayuda sobre un comando en particular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tirar</a:t>
                      </a:r>
                      <a:endParaRPr xmlns:a="http://schemas.openxmlformats.org/drawingml/2006/main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buscar desde un repositorio remoto e intentar fusionarse en la rama actual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xmlns:a="http://schemas.openxmlformats.org/drawingml/2006/main"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empujar</a:t>
                      </a:r>
                      <a:endParaRPr xmlns:a="http://schemas.openxmlformats.org/drawingml/2006/main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 xmlns:a="http://schemas.openxmlformats.org/drawingml/2006/main">
                        <a:rPr lang="e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envíe sus nuevas ramas y datos a un repositorio remoto</a:t>
                      </a:r>
                      <a:endParaRPr xmlns:a="http://schemas.openxmlformats.org/drawingml/2006/main"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xmlns:a="http://schemas.openxmlformats.org/drawingml/2006/main"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 xmlns:a="http://schemas.openxmlformats.org/drawingml/2006/main">
                        <a:rPr lang="e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otros: </a:t>
                      </a:r>
                      <a:r xmlns:a="http://schemas.openxmlformats.org/drawingml/2006/main">
                        <a:rPr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inicio, reinicio, rama, pago, fusión, registro, etiqueta</a:t>
                      </a:r>
                      <a:endParaRPr xmlns:a="http://schemas.openxmlformats.org/drawingml/2006/main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Agregar y confirmar un archivo</a:t>
            </a:r>
            <a:endParaRPr xmlns:a="http://schemas.openxmlformats.org/drawingml/2006/main"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xmlns:a="http://schemas.openxmlformats.org/drawingml/2006/main"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lang="es"/>
              <a:t>La primera vez que solicitamos que se rastree un archivo, </a:t>
            </a:r>
            <a:r xmlns:a="http://schemas.openxmlformats.org/drawingml/2006/main">
              <a:rPr i="1" lang="es" sz="2450">
                <a:latin typeface="Tahoma"/>
                <a:ea typeface="Tahoma"/>
                <a:cs typeface="Tahoma"/>
                <a:sym typeface="Tahoma"/>
              </a:rPr>
              <a:t>y cada vez antes de confirmar un archivo </a:t>
            </a:r>
            <a:r xmlns:a="http://schemas.openxmlformats.org/drawingml/2006/main">
              <a:rPr lang="es"/>
              <a:t>, debemos agregarlo al área de preparación:</a:t>
            </a:r>
            <a:endParaRPr xmlns:a="http://schemas.openxmlformats.org/drawingml/2006/main" sz="2450"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 xmlns:a="http://schemas.openxmlformats.org/drawingml/2006/main">
              <a:rPr lang="es" sz="2200">
                <a:latin typeface="Courier New"/>
                <a:ea typeface="Courier New"/>
                <a:cs typeface="Courier New"/>
                <a:sym typeface="Courier New"/>
              </a:rPr>
              <a:t>git add Hola.java Adiós.java</a:t>
            </a:r>
            <a:endParaRPr xmlns:a="http://schemas.openxmlformats.org/drawingml/2006/main" sz="2200"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 xmlns:a="http://schemas.openxmlformats.org/drawingml/2006/main">
              <a:rPr lang="es" sz="2000">
                <a:latin typeface="Tahoma"/>
                <a:ea typeface="Tahoma"/>
                <a:cs typeface="Tahoma"/>
                <a:sym typeface="Tahoma"/>
              </a:rPr>
              <a:t>Toma una instantánea de estos archivos y los agrega al área de preparación.</a:t>
            </a:r>
            <a:endParaRPr xmlns:a="http://schemas.openxmlformats.org/drawingml/2006/main"/>
          </a:p>
          <a:p>
            <a:pPr xmlns:a="http://schemas.openxmlformats.org/drawingml/2006/main"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 sz="1900"/>
          </a:p>
          <a:p>
            <a:pPr xmlns:a="http://schemas.openxmlformats.org/drawingml/2006/main"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lang="es"/>
              <a:t>Para mover cambios por etapas al repositorio, comprometemos:</a:t>
            </a:r>
            <a:endParaRPr xmlns:a="http://schemas.openxmlformats.org/drawingml/2006/main"/>
          </a:p>
          <a:p>
            <a:pPr xmlns:a="http://schemas.openxmlformats.org/drawingml/2006/main"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 xmlns:a="http://schemas.openxmlformats.org/drawingml/2006/main">
              <a:rPr lang="es" sz="2200">
                <a:latin typeface="Courier New"/>
                <a:ea typeface="Courier New"/>
                <a:cs typeface="Courier New"/>
                <a:sym typeface="Courier New"/>
              </a:rPr>
              <a:t>git commit –m "Solucionando el error n.º 22"</a:t>
            </a:r>
            <a:endParaRPr xmlns:a="http://schemas.openxmlformats.org/drawingml/2006/main" sz="2200"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 xmlns:a="http://schemas.openxmlformats.org/drawingml/2006/main">
              <a:t/>
            </a:r>
            <a:endParaRPr xmlns:a="http://schemas.openxmlformats.org/drawingml/2006/main" sz="2000"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lang="es"/>
              <a:t>Para deshacer cambios en un archivo antes de confirmarlo:</a:t>
            </a:r>
            <a:endParaRPr xmlns:a="http://schemas.openxmlformats.org/drawingml/2006/main"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xmlns:a="http://schemas.openxmlformats.org/drawingml/2006/main"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 </a:t>
            </a: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de archivo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 </a:t>
            </a: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de archivo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(desactiva el archivo) (deshace los cambios)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Todos estos comandos actúan en su versión local del repositorio.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Ver/deshacer cambios</a:t>
            </a:r>
            <a:endParaRPr xmlns:a="http://schemas.openxmlformats.org/drawingml/2006/main"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ver el estado de los archivos en el directorio de trabajo y el área de preparación:</a:t>
            </a:r>
            <a:endParaRPr xmlns:a="http://schemas.openxmlformats.org/drawingml/2006/main"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estado de git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ver qué está modificado pero no preparado: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diferencia git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ver un registro de todos los cambios en su repositorio local: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(versión más corta)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Primera línea editada del archivo Léame 258efa7 Línea agregada al archivo Léame 0e52da7 Confirmación inicial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 xmlns:a="http://schemas.openxmlformats.org/drawingml/2006/main">
              <a:rPr b="0" i="0" lang="e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(para mostrar solo las 5 actualizaciones más recientes), etc.</a:t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Ramificación y fusión</a:t>
            </a:r>
            <a:endParaRPr xmlns:a="http://schemas.openxmlformats.org/drawingml/2006/main"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utiliza mucho la ramificación para cambiar entre múltiples tareas.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crear una nueva sucursal local: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la rama git</a:t>
            </a: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enumerar todas las sucursales locales: (* = sucursal actual)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rama git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cambiar a una sucursal local determinada: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de sucursal 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git checkout</a:t>
            </a: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fusionar cambios de una rama en el maestro local: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maestro de pago de git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fusionar </a:t>
            </a:r>
            <a:r xmlns:a="http://schemas.openxmlformats.org/drawingml/2006/main">
              <a:rPr b="0" i="1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de rama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Interacción con repositorio remoto</a:t>
            </a:r>
            <a:endParaRPr xmlns:a="http://schemas.openxmlformats.org/drawingml/2006/main"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Envíe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sus cambios locales al repositorio remoto.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1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Extraiga </a:t>
            </a: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 repositorio remoto para obtener los cambios más recientes.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(arregle los conflictos si es necesario, agréguelos/confírmelos en su repositorio local)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recuperar las actualizaciones más recientes del repositorio remoto en su repositorio local y colocarlas en su directorio de trabajo: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origen maestro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 xmlns:a="http://schemas.openxmlformats.org/drawingml/2006/main">
              <a:t/>
            </a:r>
            <a:endParaRPr xmlns:a="http://schemas.openxmlformats.org/drawingml/2006/main"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colocar los cambios de su repositorio local en el repositorio remoto: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maestro de origen de git push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 sz="4840"/>
              <a:t>¿Qué es Git y Github?</a:t>
            </a:r>
            <a:endParaRPr xmlns:a="http://schemas.openxmlformats.org/drawingml/2006/main"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b="1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es un ejemplo de </a:t>
            </a:r>
            <a:r xmlns:a="http://schemas.openxmlformats.org/drawingml/2006/main">
              <a:rPr b="1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de versiones.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El control de versiones es un sistema que registra los cambios en un archivo o conjunto de archivos y nos ayuda a recuperar versiones específicas más adelante si es necesario. Por ejemplo, Subversion (SVN), CVS, etc.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 permite: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Revertir archivos o todo el proyecto a un estado anterior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Comparar cambios a lo largo del tiempo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¿Ves quién modificó qué?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 xmlns:a="http://schemas.openxmlformats.org/drawingml/2006/main">
              <a:rPr b="0" i="0" lang="e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Modificaciones de control por parte de los colaboradores con el permiso del administrador/propietarios.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herramienta de control de versiones que le permitirá realizar todo tipo de operaciones para recuperar datos del servidor central o enviarlos, mientras que GitHub es una plataforma de alojamiento central para la colaboración de control de versiones. GitHub es una empresa que permite alojar un repositorio central en un servidor remoto </a:t>
            </a:r>
            <a:r xmlns:a="http://schemas.openxmlformats.org/drawingml/2006/main">
              <a:rPr b="0" i="0" lang="e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xmlns:a="http://schemas.openxmlformats.org/drawingml/2006/main"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 xmlns:a="http://schemas.openxmlformats.org/drawingml/2006/main">
              <a:rPr b="1" i="0" lang="e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REPOSITORIO REMOTO</a:t>
            </a:r>
            <a:endParaRPr xmlns:a="http://schemas.openxmlformats.org/drawingml/2006/main"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 sz="4840"/>
              <a:t>Estructura de Github</a:t>
            </a:r>
            <a:endParaRPr xmlns:a="http://schemas.openxmlformats.org/drawingml/2006/main"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cuenta de usuario personal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Cuenta de organización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xmlns:a="http://schemas.openxmlformats.org/drawingml/2006/main"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xmlns:a="http://schemas.openxmlformats.org/drawingml/2006/main"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PRIVADO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xmlns:a="http://schemas.openxmlformats.org/drawingml/2006/main"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xmlns:a="http://schemas.openxmlformats.org/drawingml/2006/main"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PRIVADO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xmlns:a="http://schemas.openxmlformats.org/drawingml/2006/main"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Repositorios públicos y colaboradores ilimitados en todos los planes.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Repositorios privados limitados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Posibilidad de agregar ilimitado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colaboradores del repositorio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Los repositorios públicos están abiertos para ver y copiar, pero no para confirmar cambios.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xmlns:a="http://schemas.openxmlformats.org/drawingml/2006/main"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Las organizaciones son excelentes para aquellos que necesitan múltiples propietarios y administradores.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Repositorios privados limitados (&gt; Personal)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Acceso basado en equipo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permisos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Propietarios, administradores y colaboradores ilimitados que utilizan equipos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xmlns:a="http://schemas.openxmlformats.org/drawingml/2006/main"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 xmlns:a="http://schemas.openxmlformats.org/drawingml/2006/main">
              <a:rPr b="1" i="0" lang="e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CLONAR PARA OBTENER EL REPOSITORIO LOCAL</a:t>
            </a:r>
            <a:endParaRPr xmlns:a="http://schemas.openxmlformats.org/drawingml/2006/main"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SINCRONIZACIÓN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Conceptos importantes para usuarios de Github</a:t>
            </a:r>
            <a:endParaRPr xmlns:a="http://schemas.openxmlformats.org/drawingml/2006/main"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Creando un repositorio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repositorio para que varias personas trabajen juntas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Maestro en un repositorio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 la versión final que se considera lista para ser utilizada por cualquier persona del equipo o externa si el repositorio es público.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Creando una sucursal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una rama en tu proyecto, para un entorno donde puedas probar nuevas ideas.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cambios que realiza en una rama no afectan al maestro a menos que se acepte la solicitud de extracción.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cambios confirmados en la rama se reflejan para que usted pueda realizar un seguimiento de las diferentes versiones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Agregar confirmaciones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seguimiento de su progreso mientras trabaja en una rama o maestría.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historial transparente que otros pueden seguir para comprender lo que has hecho y por qué.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Bifurcando un repositorio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una copia para que usted pueda trabajar de forma independiente sin realizar ningún cambio en la de ellos.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Envíe una solicitud de extracción al propietario para que pueda incorporar cambios.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 sz="4840"/>
              <a:t>Conceptos para usuarios de Github..</a:t>
            </a:r>
            <a:endParaRPr xmlns:a="http://schemas.openxmlformats.org/drawingml/2006/main"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Solicitudes de extracción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inicia una discusión sobre sus confirmaciones o cambios realizados en un código.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Vea exactamente qué cambios se fusionarían si se acepta la solicitud de extracción.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Utilice el sistema @mention de GitHub en su mensaje de solicitud de extracción para solicitar comentarios de personas o equipos específicos, o para que alguien revise su trabajo.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Asuntos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Resalte errores o problemas con códigos que necesitan rectificación.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problemas permanecen abiertos a menos que se resuelvan.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filtrar, se puede etiquetar como error/mejora/pregunta/se busca ayuda, etc.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se puede utilizar para notificar a alguien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Sintaxis de rebajas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es una forma de aplicar estilo al texto en la web.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Disponible en descripciones y comentarios de Issues y Pull Requests. Estos incluyen @menciones, así como referencias a hashes SHA-1, problemas y solicitudes de extracción.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Mira y estrella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nos notifica todas las conversaciones además de sus @menciones, confirmaciones,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 sobre la discusión. Star lo marcará como favorito pero no se mostrará en sus paneles como en el reloj.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 sz="4840"/>
              <a:t>Comprender el flujo de trabajo de Github</a:t>
            </a:r>
            <a:endParaRPr xmlns:a="http://schemas.openxmlformats.org/drawingml/2006/main"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 xmlns:a="http://schemas.openxmlformats.org/drawingml/2006/main">
              <a:rPr b="1" i="0" lang="e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 implementación del código es para proyectos de desarrollo.</a:t>
            </a:r>
            <a:endParaRPr xmlns:a="http://schemas.openxmlformats.org/drawingml/2006/main"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xmlns:a="http://schemas.openxmlformats.org/drawingml/2006/main"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Comprometerse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xmlns:a="http://schemas.openxmlformats.org/drawingml/2006/main"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xmlns:a="http://schemas.openxmlformats.org/drawingml/2006/main"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Sincronizar o enviar a rama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xmlns:a="http://schemas.openxmlformats.org/drawingml/2006/main"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 sobre la solicitud de extracción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xmlns:a="http://schemas.openxmlformats.org/drawingml/2006/main"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problemas/resolver problemas Mencionar personas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xmlns:a="http://schemas.openxmlformats.org/drawingml/2006/main"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solicitud de extracción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VCS centralizado</a:t>
            </a:r>
            <a:endParaRPr xmlns:a="http://schemas.openxmlformats.org/drawingml/2006/main"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xmlns:a="http://schemas.openxmlformats.org/drawingml/2006/main"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Subversion, CVS, Perforce, etc. Un repositorio de servidor central (repo) contiene la "copia oficial" del código.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servidor mantiene el único historial de versiones del repositorio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Realiza "pagos" en su copia local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haces modificaciones locales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tus cambios no están versionados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Cuando haya terminado, volverá a "registrarse" en el servidor.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 registro incrementa la versión del repositorio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 xmlns:a="http://schemas.openxmlformats.org/drawingml/2006/main">
              <a:rPr b="1" i="0" lang="e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Demostración de escritorio de Github</a:t>
            </a:r>
            <a:endParaRPr xmlns:a="http://schemas.openxmlformats.org/drawingml/2006/main"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rPr b="1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Enlace para descargar Github Desktop </a:t>
            </a:r>
            <a:r xmlns:a="http://schemas.openxmlformats.org/drawingml/2006/main">
              <a:rPr b="0" i="0" lang="e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 xmlns:a="http://schemas.openxmlformats.org/drawingml/2006/main" xmlns:r="http://schemas.openxmlformats.org/officeDocument/2006/relationships">
              <a:rPr b="0" i="0" lang="e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xmlns:a="http://schemas.openxmlformats.org/drawingml/2006/main"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Si desea utilizar algún código que esté presente en un repositorio público, puede copiar directamente el contenido clonándolo o descargándolo.</a:t>
            </a:r>
            <a:endParaRPr xmlns:a="http://schemas.openxmlformats.org/drawingml/2006/main"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VCS distribuido (Git)</a:t>
            </a:r>
            <a:endParaRPr xmlns:a="http://schemas.openxmlformats.org/drawingml/2006/main"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xmlns:a="http://schemas.openxmlformats.org/drawingml/2006/main"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git, mercurial, etc., no se "paga" desde un repositorio central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 "clonas" y "extraes" cambios de él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 repositorio local es una copia completa de todo lo que hay en el servidor remoto.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tuyo es "tan bueno" como el de ellos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Muchas operaciones son locales: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registrar entrada/salida desde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repositorio 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  <a:r xmlns:a="http://schemas.openxmlformats.org/drawingml/2006/main">
              <a:rPr b="0" i="1" lang="e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</a:t>
            </a: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confirmar cambios en el </a:t>
            </a: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repositorio 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  <a:r xmlns:a="http://schemas.openxmlformats.org/drawingml/2006/main">
              <a:rPr b="0" i="1" lang="e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</a:t>
            </a: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repositorio local mantiene el historial de versiones.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Cuando esté listo, puede "enviar" los cambios al servidor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instantáneas de git</a:t>
            </a:r>
            <a:endParaRPr xmlns:a="http://schemas.openxmlformats.org/drawingml/2006/main"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xmlns:a="http://schemas.openxmlformats.org/drawingml/2006/main"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VCS centralizado como Subversion rastrea los datos de la versión en cada archivo individual.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xmlns:a="http://schemas.openxmlformats.org/drawingml/2006/main"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 xmlns:a="http://schemas.openxmlformats.org/drawingml/2006/main">
              <a:rPr b="0" i="0" lang="e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guarda "instantáneas" de todo el estado del proyecto.</a:t>
            </a:r>
            <a:endParaRPr xmlns:a="http://schemas.openxmlformats.org/drawingml/2006/main"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 versión de registro del código general tiene una copia de cada archivo.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Algunos archivos cambian en un registro determinado, otros no.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xmlns:a="http://schemas.openxmlformats.org/drawingml/2006/main"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 xmlns:a="http://schemas.openxmlformats.org/drawingml/2006/main">
              <a:rPr b="0" i="0" lang="e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Más redundancia, pero más rápido.</a:t>
            </a:r>
            <a:endParaRPr xmlns:a="http://schemas.openxmlformats.org/drawingml/2006/main"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Subversión</a:t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xmlns:a="http://schemas.openxmlformats.org/drawingml/2006/main"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 xmlns:a="http://schemas.openxmlformats.org/drawingml/2006/main"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xmlns:a="http://schemas.openxmlformats.org/drawingml/2006/main"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 inicializa un nuevo git como repositorio remoto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Repositorio remoto Peter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y Peter clonan el repositorio de git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se compromete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xmlns:a="http://schemas.openxmlformats.org/drawingml/2006/main"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b="1"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b="1"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 remoto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b="1"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xmlns:a="http://schemas.openxmlformats.org/drawingml/2006/main"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maestro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maestro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maestro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xmlns:a="http://schemas.openxmlformats.org/drawingml/2006/main"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xmlns:a="http://schemas.openxmlformats.org/drawingml/2006/main"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 xmlns:a="http://schemas.openxmlformats.org/drawingml/2006/main">
                        <a:t/>
                      </a:r>
                      <a:endParaRPr xmlns:a="http://schemas.openxmlformats.org/drawingml/2006/main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xmlns:a="http://schemas.openxmlformats.org/drawingml/2006/main"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 xmlns:a="http://schemas.openxmlformats.org/drawingml/2006/main">
                        <a:rPr lang="e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xmlns:a="http://schemas.openxmlformats.org/drawingml/2006/main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 xmlns:a="http://schemas.openxmlformats.org/drawingml/2006/main">
              <a:rPr lang="es"/>
              <a:t>Una muestra de Git</a:t>
            </a:r>
            <a:endParaRPr xmlns:a="http://schemas.openxmlformats.org/drawingml/2006/main"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 xmlns:a="http://schemas.openxmlformats.org/drawingml/2006/main">
              <a:rPr b="0" i="0" lang="e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hace un empujón</a:t>
            </a:r>
            <a:endParaRPr xmlns:a="http://schemas.openxmlformats.org/drawingml/2006/main"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 remoto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1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xmlns:a="http://schemas.openxmlformats.org/drawingml/2006/main"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 xmlns:a="http://schemas.openxmlformats.org/drawingml/2006/main">
              <a:rPr b="0" i="0" lang="e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xmlns:a="http://schemas.openxmlformats.org/drawingml/2006/main"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xmlns:a="http://schemas.openxmlformats.org/drawingml/2006/main"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 xmlns:a="http://schemas.openxmlformats.org/drawingml/2006/main">
              <a:t/>
            </a:r>
            <a:endParaRPr xmlns:a="http://schemas.openxmlformats.org/drawingml/2006/main"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