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88" r:id="rId5"/>
    <p:sldId id="259" r:id="rId6"/>
    <p:sldId id="261" r:id="rId7"/>
    <p:sldId id="262" r:id="rId8"/>
    <p:sldId id="270" r:id="rId9"/>
    <p:sldId id="271" r:id="rId10"/>
    <p:sldId id="263" r:id="rId11"/>
    <p:sldId id="265" r:id="rId12"/>
    <p:sldId id="293" r:id="rId13"/>
    <p:sldId id="266" r:id="rId14"/>
    <p:sldId id="289" r:id="rId15"/>
    <p:sldId id="267" r:id="rId16"/>
    <p:sldId id="294" r:id="rId17"/>
    <p:sldId id="268" r:id="rId18"/>
    <p:sldId id="264" r:id="rId19"/>
    <p:sldId id="290" r:id="rId20"/>
    <p:sldId id="269" r:id="rId21"/>
    <p:sldId id="272" r:id="rId22"/>
    <p:sldId id="273" r:id="rId23"/>
    <p:sldId id="277" r:id="rId24"/>
    <p:sldId id="274" r:id="rId25"/>
    <p:sldId id="278" r:id="rId26"/>
    <p:sldId id="280" r:id="rId27"/>
    <p:sldId id="283" r:id="rId28"/>
    <p:sldId id="284" r:id="rId29"/>
    <p:sldId id="291" r:id="rId30"/>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F202F-A22D-314A-9471-61F0FEAC33CE}" v="429" dt="2024-03-13T11:50:30.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594"/>
  </p:normalViewPr>
  <p:slideViewPr>
    <p:cSldViewPr snapToGrid="0">
      <p:cViewPr>
        <p:scale>
          <a:sx n="100" d="100"/>
          <a:sy n="100" d="100"/>
        </p:scale>
        <p:origin x="1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em Güra" userId="0271f7c60b4b2694" providerId="LiveId" clId="{D60F202F-A22D-314A-9471-61F0FEAC33CE}"/>
    <pc:docChg chg="undo custSel addSld delSld modSld sldOrd modMainMaster">
      <pc:chgData name="Kerem Güra" userId="0271f7c60b4b2694" providerId="LiveId" clId="{D60F202F-A22D-314A-9471-61F0FEAC33CE}" dt="2024-03-13T12:56:03.054" v="4465" actId="20577"/>
      <pc:docMkLst>
        <pc:docMk/>
      </pc:docMkLst>
      <pc:sldChg chg="addSp modSp mod setBg modNotesTx">
        <pc:chgData name="Kerem Güra" userId="0271f7c60b4b2694" providerId="LiveId" clId="{D60F202F-A22D-314A-9471-61F0FEAC33CE}" dt="2024-03-11T20:57:35.850" v="3818" actId="20577"/>
        <pc:sldMkLst>
          <pc:docMk/>
          <pc:sldMk cId="210173358" sldId="256"/>
        </pc:sldMkLst>
        <pc:spChg chg="mod">
          <ac:chgData name="Kerem Güra" userId="0271f7c60b4b2694" providerId="LiveId" clId="{D60F202F-A22D-314A-9471-61F0FEAC33CE}" dt="2024-03-11T17:05:51.269" v="3621" actId="1076"/>
          <ac:spMkLst>
            <pc:docMk/>
            <pc:sldMk cId="210173358" sldId="256"/>
            <ac:spMk id="2" creationId="{2DAB33F2-8581-01C8-C2D5-131136934EC4}"/>
          </ac:spMkLst>
        </pc:spChg>
        <pc:spChg chg="mod">
          <ac:chgData name="Kerem Güra" userId="0271f7c60b4b2694" providerId="LiveId" clId="{D60F202F-A22D-314A-9471-61F0FEAC33CE}" dt="2024-03-11T17:06:02.395" v="3623" actId="14100"/>
          <ac:spMkLst>
            <pc:docMk/>
            <pc:sldMk cId="210173358" sldId="256"/>
            <ac:spMk id="5" creationId="{DC320DAC-C3FB-06A7-7D3B-652945AB7D26}"/>
          </ac:spMkLst>
        </pc:spChg>
        <pc:picChg chg="add mod">
          <ac:chgData name="Kerem Güra" userId="0271f7c60b4b2694" providerId="LiveId" clId="{D60F202F-A22D-314A-9471-61F0FEAC33CE}" dt="2024-03-11T17:05:55.607" v="3622" actId="1076"/>
          <ac:picMkLst>
            <pc:docMk/>
            <pc:sldMk cId="210173358" sldId="256"/>
            <ac:picMk id="4" creationId="{89BA73B8-CE2E-3C1F-9AEB-FFD02BAA263C}"/>
          </ac:picMkLst>
        </pc:picChg>
      </pc:sldChg>
      <pc:sldChg chg="modSp mod modNotesTx">
        <pc:chgData name="Kerem Güra" userId="0271f7c60b4b2694" providerId="LiveId" clId="{D60F202F-A22D-314A-9471-61F0FEAC33CE}" dt="2024-03-12T11:38:30.085" v="4266"/>
        <pc:sldMkLst>
          <pc:docMk/>
          <pc:sldMk cId="936318321" sldId="257"/>
        </pc:sldMkLst>
        <pc:spChg chg="mod">
          <ac:chgData name="Kerem Güra" userId="0271f7c60b4b2694" providerId="LiveId" clId="{D60F202F-A22D-314A-9471-61F0FEAC33CE}" dt="2024-03-11T09:27:53.988" v="2500" actId="20577"/>
          <ac:spMkLst>
            <pc:docMk/>
            <pc:sldMk cId="936318321" sldId="257"/>
            <ac:spMk id="2" creationId="{5FBD25B1-D421-275E-7D65-B6DB9B1047AE}"/>
          </ac:spMkLst>
        </pc:spChg>
        <pc:spChg chg="mod">
          <ac:chgData name="Kerem Güra" userId="0271f7c60b4b2694" providerId="LiveId" clId="{D60F202F-A22D-314A-9471-61F0FEAC33CE}" dt="2024-03-11T09:27:45.270" v="2485" actId="1076"/>
          <ac:spMkLst>
            <pc:docMk/>
            <pc:sldMk cId="936318321" sldId="257"/>
            <ac:spMk id="3" creationId="{7349E099-D2FB-9ACA-DB88-03CC67B0E8E7}"/>
          </ac:spMkLst>
        </pc:spChg>
        <pc:picChg chg="mod">
          <ac:chgData name="Kerem Güra" userId="0271f7c60b4b2694" providerId="LiveId" clId="{D60F202F-A22D-314A-9471-61F0FEAC33CE}" dt="2024-03-11T09:27:33.115" v="2483" actId="1076"/>
          <ac:picMkLst>
            <pc:docMk/>
            <pc:sldMk cId="936318321" sldId="257"/>
            <ac:picMk id="1026" creationId="{EEFBDC48-8005-4209-D5F8-A2DDD4117BB3}"/>
          </ac:picMkLst>
        </pc:picChg>
      </pc:sldChg>
      <pc:sldChg chg="modSp mod modNotesTx">
        <pc:chgData name="Kerem Güra" userId="0271f7c60b4b2694" providerId="LiveId" clId="{D60F202F-A22D-314A-9471-61F0FEAC33CE}" dt="2024-03-13T09:55:57.411" v="4406" actId="20577"/>
        <pc:sldMkLst>
          <pc:docMk/>
          <pc:sldMk cId="2103992979" sldId="258"/>
        </pc:sldMkLst>
        <pc:spChg chg="mod">
          <ac:chgData name="Kerem Güra" userId="0271f7c60b4b2694" providerId="LiveId" clId="{D60F202F-A22D-314A-9471-61F0FEAC33CE}" dt="2024-03-11T09:28:09.840" v="2530" actId="20577"/>
          <ac:spMkLst>
            <pc:docMk/>
            <pc:sldMk cId="2103992979" sldId="258"/>
            <ac:spMk id="2" creationId="{704E8E79-290A-BDC5-431D-9E74A3CFAE41}"/>
          </ac:spMkLst>
        </pc:spChg>
        <pc:spChg chg="mod">
          <ac:chgData name="Kerem Güra" userId="0271f7c60b4b2694" providerId="LiveId" clId="{D60F202F-A22D-314A-9471-61F0FEAC33CE}" dt="2024-03-13T09:55:57.411" v="4406" actId="20577"/>
          <ac:spMkLst>
            <pc:docMk/>
            <pc:sldMk cId="2103992979" sldId="258"/>
            <ac:spMk id="3" creationId="{0EE1C6DE-CADE-5D41-FECF-B86726E3FE02}"/>
          </ac:spMkLst>
        </pc:spChg>
      </pc:sldChg>
      <pc:sldChg chg="addSp delSp modSp mod modNotesTx">
        <pc:chgData name="Kerem Güra" userId="0271f7c60b4b2694" providerId="LiveId" clId="{D60F202F-A22D-314A-9471-61F0FEAC33CE}" dt="2024-03-13T09:23:25.525" v="4359" actId="20577"/>
        <pc:sldMkLst>
          <pc:docMk/>
          <pc:sldMk cId="2731227500" sldId="259"/>
        </pc:sldMkLst>
        <pc:spChg chg="mod">
          <ac:chgData name="Kerem Güra" userId="0271f7c60b4b2694" providerId="LiveId" clId="{D60F202F-A22D-314A-9471-61F0FEAC33CE}" dt="2024-03-13T09:23:25.525" v="4359" actId="20577"/>
          <ac:spMkLst>
            <pc:docMk/>
            <pc:sldMk cId="2731227500" sldId="259"/>
            <ac:spMk id="2" creationId="{BFFD0B65-31F6-31B4-3DC0-812DD997995A}"/>
          </ac:spMkLst>
        </pc:spChg>
        <pc:spChg chg="mod">
          <ac:chgData name="Kerem Güra" userId="0271f7c60b4b2694" providerId="LiveId" clId="{D60F202F-A22D-314A-9471-61F0FEAC33CE}" dt="2024-03-11T21:23:53.527" v="3900" actId="1076"/>
          <ac:spMkLst>
            <pc:docMk/>
            <pc:sldMk cId="2731227500" sldId="259"/>
            <ac:spMk id="3" creationId="{BF3CB86F-F2EB-B2A3-2A0D-C5C8C9921014}"/>
          </ac:spMkLst>
        </pc:spChg>
        <pc:spChg chg="add mod">
          <ac:chgData name="Kerem Güra" userId="0271f7c60b4b2694" providerId="LiveId" clId="{D60F202F-A22D-314A-9471-61F0FEAC33CE}" dt="2024-03-11T21:23:45.602" v="3898" actId="14100"/>
          <ac:spMkLst>
            <pc:docMk/>
            <pc:sldMk cId="2731227500" sldId="259"/>
            <ac:spMk id="5" creationId="{1E96FA96-0B91-7C60-4CE8-7DF5F4D98FE1}"/>
          </ac:spMkLst>
        </pc:spChg>
        <pc:picChg chg="add mod">
          <ac:chgData name="Kerem Güra" userId="0271f7c60b4b2694" providerId="LiveId" clId="{D60F202F-A22D-314A-9471-61F0FEAC33CE}" dt="2024-03-11T21:23:26.923" v="3894" actId="1076"/>
          <ac:picMkLst>
            <pc:docMk/>
            <pc:sldMk cId="2731227500" sldId="259"/>
            <ac:picMk id="4" creationId="{A139D92E-383F-C038-3C5E-0951DADF75C4}"/>
          </ac:picMkLst>
        </pc:picChg>
        <pc:picChg chg="add del">
          <ac:chgData name="Kerem Güra" userId="0271f7c60b4b2694" providerId="LiveId" clId="{D60F202F-A22D-314A-9471-61F0FEAC33CE}" dt="2024-03-11T21:20:48.435" v="3856" actId="21"/>
          <ac:picMkLst>
            <pc:docMk/>
            <pc:sldMk cId="2731227500" sldId="259"/>
            <ac:picMk id="1026" creationId="{1F397B69-A62A-3E6E-E349-2ADB9ABE8FD4}"/>
          </ac:picMkLst>
        </pc:picChg>
      </pc:sldChg>
      <pc:sldChg chg="modSp del mod ord">
        <pc:chgData name="Kerem Güra" userId="0271f7c60b4b2694" providerId="LiveId" clId="{D60F202F-A22D-314A-9471-61F0FEAC33CE}" dt="2024-03-12T08:33:26.353" v="4012" actId="2696"/>
        <pc:sldMkLst>
          <pc:docMk/>
          <pc:sldMk cId="2675066531" sldId="260"/>
        </pc:sldMkLst>
        <pc:spChg chg="mod">
          <ac:chgData name="Kerem Güra" userId="0271f7c60b4b2694" providerId="LiveId" clId="{D60F202F-A22D-314A-9471-61F0FEAC33CE}" dt="2024-03-11T09:39:48.596" v="2601" actId="14"/>
          <ac:spMkLst>
            <pc:docMk/>
            <pc:sldMk cId="2675066531" sldId="260"/>
            <ac:spMk id="3" creationId="{66B050ED-6CD8-134A-344C-65DF4DA5E7E5}"/>
          </ac:spMkLst>
        </pc:spChg>
      </pc:sldChg>
      <pc:sldChg chg="modSp mod">
        <pc:chgData name="Kerem Güra" userId="0271f7c60b4b2694" providerId="LiveId" clId="{D60F202F-A22D-314A-9471-61F0FEAC33CE}" dt="2024-03-09T09:32:17.660" v="412" actId="27636"/>
        <pc:sldMkLst>
          <pc:docMk/>
          <pc:sldMk cId="2807083700" sldId="261"/>
        </pc:sldMkLst>
        <pc:spChg chg="mod">
          <ac:chgData name="Kerem Güra" userId="0271f7c60b4b2694" providerId="LiveId" clId="{D60F202F-A22D-314A-9471-61F0FEAC33CE}" dt="2024-03-09T09:32:17.660" v="412" actId="27636"/>
          <ac:spMkLst>
            <pc:docMk/>
            <pc:sldMk cId="2807083700" sldId="261"/>
            <ac:spMk id="3" creationId="{E8B139EF-B1A9-B9BB-8565-8D112342AD37}"/>
          </ac:spMkLst>
        </pc:spChg>
      </pc:sldChg>
      <pc:sldChg chg="addSp delSp modSp mod">
        <pc:chgData name="Kerem Güra" userId="0271f7c60b4b2694" providerId="LiveId" clId="{D60F202F-A22D-314A-9471-61F0FEAC33CE}" dt="2024-03-13T12:44:58.181" v="4455" actId="14100"/>
        <pc:sldMkLst>
          <pc:docMk/>
          <pc:sldMk cId="4175125011" sldId="262"/>
        </pc:sldMkLst>
        <pc:spChg chg="mod">
          <ac:chgData name="Kerem Güra" userId="0271f7c60b4b2694" providerId="LiveId" clId="{D60F202F-A22D-314A-9471-61F0FEAC33CE}" dt="2024-03-10T10:14:51.252" v="656" actId="1076"/>
          <ac:spMkLst>
            <pc:docMk/>
            <pc:sldMk cId="4175125011" sldId="262"/>
            <ac:spMk id="2" creationId="{AB54E582-D87E-F09D-2AD4-0B8004B6CF2B}"/>
          </ac:spMkLst>
        </pc:spChg>
        <pc:spChg chg="del">
          <ac:chgData name="Kerem Güra" userId="0271f7c60b4b2694" providerId="LiveId" clId="{D60F202F-A22D-314A-9471-61F0FEAC33CE}" dt="2024-03-10T10:14:43.219" v="654" actId="478"/>
          <ac:spMkLst>
            <pc:docMk/>
            <pc:sldMk cId="4175125011" sldId="262"/>
            <ac:spMk id="3" creationId="{B0184BD7-9015-F703-BF7D-616D0C5C4ACD}"/>
          </ac:spMkLst>
        </pc:spChg>
        <pc:spChg chg="add del mod">
          <ac:chgData name="Kerem Güra" userId="0271f7c60b4b2694" providerId="LiveId" clId="{D60F202F-A22D-314A-9471-61F0FEAC33CE}" dt="2024-03-10T10:14:45.526" v="655" actId="478"/>
          <ac:spMkLst>
            <pc:docMk/>
            <pc:sldMk cId="4175125011" sldId="262"/>
            <ac:spMk id="6" creationId="{2798C6F6-CAB3-17B5-4C88-5A2841C338D4}"/>
          </ac:spMkLst>
        </pc:spChg>
        <pc:picChg chg="mod modCrop">
          <ac:chgData name="Kerem Güra" userId="0271f7c60b4b2694" providerId="LiveId" clId="{D60F202F-A22D-314A-9471-61F0FEAC33CE}" dt="2024-03-13T12:44:58.181" v="4455" actId="14100"/>
          <ac:picMkLst>
            <pc:docMk/>
            <pc:sldMk cId="4175125011" sldId="262"/>
            <ac:picMk id="5" creationId="{BD9F69EC-02DA-8DCE-223C-C21793DD00C3}"/>
          </ac:picMkLst>
        </pc:picChg>
      </pc:sldChg>
      <pc:sldChg chg="addSp delSp modSp mod ord modNotesTx">
        <pc:chgData name="Kerem Güra" userId="0271f7c60b4b2694" providerId="LiveId" clId="{D60F202F-A22D-314A-9471-61F0FEAC33CE}" dt="2024-03-11T17:18:27.914" v="3737" actId="20577"/>
        <pc:sldMkLst>
          <pc:docMk/>
          <pc:sldMk cId="1013442994" sldId="263"/>
        </pc:sldMkLst>
        <pc:spChg chg="mod">
          <ac:chgData name="Kerem Güra" userId="0271f7c60b4b2694" providerId="LiveId" clId="{D60F202F-A22D-314A-9471-61F0FEAC33CE}" dt="2024-03-10T13:02:17.456" v="1351" actId="20577"/>
          <ac:spMkLst>
            <pc:docMk/>
            <pc:sldMk cId="1013442994" sldId="263"/>
            <ac:spMk id="3" creationId="{AC4399DB-9A79-E33B-5A25-A56EAE70C96F}"/>
          </ac:spMkLst>
        </pc:spChg>
        <pc:spChg chg="add mod">
          <ac:chgData name="Kerem Güra" userId="0271f7c60b4b2694" providerId="LiveId" clId="{D60F202F-A22D-314A-9471-61F0FEAC33CE}" dt="2024-03-11T09:01:57.518" v="2445" actId="1076"/>
          <ac:spMkLst>
            <pc:docMk/>
            <pc:sldMk cId="1013442994" sldId="263"/>
            <ac:spMk id="4" creationId="{2A403284-539E-00B3-EFAE-D1DDA7E8E0B6}"/>
          </ac:spMkLst>
        </pc:spChg>
        <pc:picChg chg="add mod">
          <ac:chgData name="Kerem Güra" userId="0271f7c60b4b2694" providerId="LiveId" clId="{D60F202F-A22D-314A-9471-61F0FEAC33CE}" dt="2024-03-11T09:02:15.380" v="2447" actId="1076"/>
          <ac:picMkLst>
            <pc:docMk/>
            <pc:sldMk cId="1013442994" sldId="263"/>
            <ac:picMk id="1025" creationId="{F1E6FF8E-F826-CDBA-7DF2-B0673648205B}"/>
          </ac:picMkLst>
        </pc:picChg>
        <pc:picChg chg="add del mod">
          <ac:chgData name="Kerem Güra" userId="0271f7c60b4b2694" providerId="LiveId" clId="{D60F202F-A22D-314A-9471-61F0FEAC33CE}" dt="2024-03-11T09:01:39.075" v="2441" actId="478"/>
          <ac:picMkLst>
            <pc:docMk/>
            <pc:sldMk cId="1013442994" sldId="263"/>
            <ac:picMk id="3074" creationId="{09DDA274-5829-88A4-428F-ED2210473AB0}"/>
          </ac:picMkLst>
        </pc:picChg>
      </pc:sldChg>
      <pc:sldChg chg="addSp modSp mod ord modNotesTx">
        <pc:chgData name="Kerem Güra" userId="0271f7c60b4b2694" providerId="LiveId" clId="{D60F202F-A22D-314A-9471-61F0FEAC33CE}" dt="2024-03-12T11:52:19.871" v="4281" actId="20577"/>
        <pc:sldMkLst>
          <pc:docMk/>
          <pc:sldMk cId="3181073797" sldId="264"/>
        </pc:sldMkLst>
        <pc:spChg chg="mod">
          <ac:chgData name="Kerem Güra" userId="0271f7c60b4b2694" providerId="LiveId" clId="{D60F202F-A22D-314A-9471-61F0FEAC33CE}" dt="2024-03-11T10:16:12.135" v="2687" actId="27636"/>
          <ac:spMkLst>
            <pc:docMk/>
            <pc:sldMk cId="3181073797" sldId="264"/>
            <ac:spMk id="3" creationId="{2436FF01-2AD9-E2DC-8DA3-0A3EC61DBCD6}"/>
          </ac:spMkLst>
        </pc:spChg>
        <pc:spChg chg="add mod">
          <ac:chgData name="Kerem Güra" userId="0271f7c60b4b2694" providerId="LiveId" clId="{D60F202F-A22D-314A-9471-61F0FEAC33CE}" dt="2024-03-12T08:34:21.944" v="4020" actId="1076"/>
          <ac:spMkLst>
            <pc:docMk/>
            <pc:sldMk cId="3181073797" sldId="264"/>
            <ac:spMk id="4" creationId="{4670EDE8-374D-5C2C-55AD-27B96209C271}"/>
          </ac:spMkLst>
        </pc:spChg>
        <pc:picChg chg="add mod">
          <ac:chgData name="Kerem Güra" userId="0271f7c60b4b2694" providerId="LiveId" clId="{D60F202F-A22D-314A-9471-61F0FEAC33CE}" dt="2024-03-10T13:22:04.953" v="1569" actId="14100"/>
          <ac:picMkLst>
            <pc:docMk/>
            <pc:sldMk cId="3181073797" sldId="264"/>
            <ac:picMk id="4098" creationId="{BC615EC1-2A9E-4568-413B-591A3F505DDA}"/>
          </ac:picMkLst>
        </pc:picChg>
      </pc:sldChg>
      <pc:sldChg chg="modSp mod ord modNotesTx">
        <pc:chgData name="Kerem Güra" userId="0271f7c60b4b2694" providerId="LiveId" clId="{D60F202F-A22D-314A-9471-61F0FEAC33CE}" dt="2024-03-12T08:33:54.453" v="4018" actId="20577"/>
        <pc:sldMkLst>
          <pc:docMk/>
          <pc:sldMk cId="3311546050" sldId="265"/>
        </pc:sldMkLst>
        <pc:spChg chg="mod">
          <ac:chgData name="Kerem Güra" userId="0271f7c60b4b2694" providerId="LiveId" clId="{D60F202F-A22D-314A-9471-61F0FEAC33CE}" dt="2024-03-12T08:33:43.394" v="4017" actId="20577"/>
          <ac:spMkLst>
            <pc:docMk/>
            <pc:sldMk cId="3311546050" sldId="265"/>
            <ac:spMk id="2" creationId="{F9ED7F8F-E1EF-45E3-96FE-09F9A2E66DF7}"/>
          </ac:spMkLst>
        </pc:spChg>
        <pc:spChg chg="mod">
          <ac:chgData name="Kerem Güra" userId="0271f7c60b4b2694" providerId="LiveId" clId="{D60F202F-A22D-314A-9471-61F0FEAC33CE}" dt="2024-03-12T08:33:23.126" v="4011" actId="20577"/>
          <ac:spMkLst>
            <pc:docMk/>
            <pc:sldMk cId="3311546050" sldId="265"/>
            <ac:spMk id="3" creationId="{C5F84DF8-2C5A-90B9-8F03-18DFC7193EE9}"/>
          </ac:spMkLst>
        </pc:spChg>
        <pc:picChg chg="mod">
          <ac:chgData name="Kerem Güra" userId="0271f7c60b4b2694" providerId="LiveId" clId="{D60F202F-A22D-314A-9471-61F0FEAC33CE}" dt="2024-03-12T08:32:52.422" v="4008" actId="14100"/>
          <ac:picMkLst>
            <pc:docMk/>
            <pc:sldMk cId="3311546050" sldId="265"/>
            <ac:picMk id="5" creationId="{A053BCFE-F99B-5144-766E-4527CD05C03F}"/>
          </ac:picMkLst>
        </pc:picChg>
      </pc:sldChg>
      <pc:sldChg chg="addSp delSp modSp mod ord modNotesTx">
        <pc:chgData name="Kerem Güra" userId="0271f7c60b4b2694" providerId="LiveId" clId="{D60F202F-A22D-314A-9471-61F0FEAC33CE}" dt="2024-03-13T11:24:28.111" v="4407" actId="20577"/>
        <pc:sldMkLst>
          <pc:docMk/>
          <pc:sldMk cId="2066478983" sldId="266"/>
        </pc:sldMkLst>
        <pc:spChg chg="del">
          <ac:chgData name="Kerem Güra" userId="0271f7c60b4b2694" providerId="LiveId" clId="{D60F202F-A22D-314A-9471-61F0FEAC33CE}" dt="2024-03-11T09:56:03.775" v="2632" actId="478"/>
          <ac:spMkLst>
            <pc:docMk/>
            <pc:sldMk cId="2066478983" sldId="266"/>
            <ac:spMk id="6" creationId="{76981BB1-3C18-6C83-FB79-2087E3F3447E}"/>
          </ac:spMkLst>
        </pc:spChg>
        <pc:spChg chg="del">
          <ac:chgData name="Kerem Güra" userId="0271f7c60b4b2694" providerId="LiveId" clId="{D60F202F-A22D-314A-9471-61F0FEAC33CE}" dt="2024-03-11T09:56:01.384" v="2631" actId="478"/>
          <ac:spMkLst>
            <pc:docMk/>
            <pc:sldMk cId="2066478983" sldId="266"/>
            <ac:spMk id="8" creationId="{A5D419E5-6E9A-F1E0-6CB9-036AD63D7192}"/>
          </ac:spMkLst>
        </pc:spChg>
        <pc:picChg chg="add mod modCrop">
          <ac:chgData name="Kerem Güra" userId="0271f7c60b4b2694" providerId="LiveId" clId="{D60F202F-A22D-314A-9471-61F0FEAC33CE}" dt="2024-03-11T09:57:51.403" v="2649" actId="1076"/>
          <ac:picMkLst>
            <pc:docMk/>
            <pc:sldMk cId="2066478983" sldId="266"/>
            <ac:picMk id="4" creationId="{047C4DCC-1CAC-38FB-8351-3906AC724748}"/>
          </ac:picMkLst>
        </pc:picChg>
        <pc:picChg chg="mod">
          <ac:chgData name="Kerem Güra" userId="0271f7c60b4b2694" providerId="LiveId" clId="{D60F202F-A22D-314A-9471-61F0FEAC33CE}" dt="2024-03-11T09:57:59.453" v="2650" actId="14100"/>
          <ac:picMkLst>
            <pc:docMk/>
            <pc:sldMk cId="2066478983" sldId="266"/>
            <ac:picMk id="5" creationId="{35F79371-071B-F83E-5E97-2E68CDF33D0E}"/>
          </ac:picMkLst>
        </pc:picChg>
        <pc:cxnChg chg="del">
          <ac:chgData name="Kerem Güra" userId="0271f7c60b4b2694" providerId="LiveId" clId="{D60F202F-A22D-314A-9471-61F0FEAC33CE}" dt="2024-03-11T09:56:05.344" v="2633" actId="478"/>
          <ac:cxnSpMkLst>
            <pc:docMk/>
            <pc:sldMk cId="2066478983" sldId="266"/>
            <ac:cxnSpMk id="3" creationId="{FCE44AA5-CA1E-D3A7-89A9-6D258A97CD14}"/>
          </ac:cxnSpMkLst>
        </pc:cxnChg>
        <pc:cxnChg chg="del">
          <ac:chgData name="Kerem Güra" userId="0271f7c60b4b2694" providerId="LiveId" clId="{D60F202F-A22D-314A-9471-61F0FEAC33CE}" dt="2024-03-11T09:55:59.167" v="2630" actId="478"/>
          <ac:cxnSpMkLst>
            <pc:docMk/>
            <pc:sldMk cId="2066478983" sldId="266"/>
            <ac:cxnSpMk id="7" creationId="{730544BF-D64E-B735-39AD-3771C5782443}"/>
          </ac:cxnSpMkLst>
        </pc:cxnChg>
      </pc:sldChg>
      <pc:sldChg chg="addSp modSp mod ord">
        <pc:chgData name="Kerem Güra" userId="0271f7c60b4b2694" providerId="LiveId" clId="{D60F202F-A22D-314A-9471-61F0FEAC33CE}" dt="2024-03-12T11:51:52.537" v="4279" actId="14100"/>
        <pc:sldMkLst>
          <pc:docMk/>
          <pc:sldMk cId="1273348595" sldId="267"/>
        </pc:sldMkLst>
        <pc:spChg chg="mod">
          <ac:chgData name="Kerem Güra" userId="0271f7c60b4b2694" providerId="LiveId" clId="{D60F202F-A22D-314A-9471-61F0FEAC33CE}" dt="2024-03-11T09:59:12.803" v="2657" actId="14100"/>
          <ac:spMkLst>
            <pc:docMk/>
            <pc:sldMk cId="1273348595" sldId="267"/>
            <ac:spMk id="3" creationId="{97F2444F-E049-104F-2CB0-F47BE3361E1C}"/>
          </ac:spMkLst>
        </pc:spChg>
        <pc:picChg chg="add mod modCrop">
          <ac:chgData name="Kerem Güra" userId="0271f7c60b4b2694" providerId="LiveId" clId="{D60F202F-A22D-314A-9471-61F0FEAC33CE}" dt="2024-03-11T09:59:17.718" v="2659" actId="14100"/>
          <ac:picMkLst>
            <pc:docMk/>
            <pc:sldMk cId="1273348595" sldId="267"/>
            <ac:picMk id="4" creationId="{AD83C1C3-0D92-0BA9-E702-DD2CE396AAA0}"/>
          </ac:picMkLst>
        </pc:picChg>
        <pc:picChg chg="mod">
          <ac:chgData name="Kerem Güra" userId="0271f7c60b4b2694" providerId="LiveId" clId="{D60F202F-A22D-314A-9471-61F0FEAC33CE}" dt="2024-03-12T11:51:52.537" v="4279" actId="14100"/>
          <ac:picMkLst>
            <pc:docMk/>
            <pc:sldMk cId="1273348595" sldId="267"/>
            <ac:picMk id="5" creationId="{E5FD1B77-39AA-3F92-BF42-845D52B59A70}"/>
          </ac:picMkLst>
        </pc:picChg>
      </pc:sldChg>
      <pc:sldChg chg="addSp delSp modSp mod ord modNotesTx">
        <pc:chgData name="Kerem Güra" userId="0271f7c60b4b2694" providerId="LiveId" clId="{D60F202F-A22D-314A-9471-61F0FEAC33CE}" dt="2024-03-13T12:56:03.054" v="4465" actId="20577"/>
        <pc:sldMkLst>
          <pc:docMk/>
          <pc:sldMk cId="2912477059" sldId="268"/>
        </pc:sldMkLst>
        <pc:spChg chg="mod">
          <ac:chgData name="Kerem Güra" userId="0271f7c60b4b2694" providerId="LiveId" clId="{D60F202F-A22D-314A-9471-61F0FEAC33CE}" dt="2024-03-13T12:56:03.054" v="4465" actId="20577"/>
          <ac:spMkLst>
            <pc:docMk/>
            <pc:sldMk cId="2912477059" sldId="268"/>
            <ac:spMk id="3" creationId="{213A7554-2D81-3D10-003A-7EC2E6492DB8}"/>
          </ac:spMkLst>
        </pc:spChg>
        <pc:spChg chg="add del">
          <ac:chgData name="Kerem Güra" userId="0271f7c60b4b2694" providerId="LiveId" clId="{D60F202F-A22D-314A-9471-61F0FEAC33CE}" dt="2024-03-11T17:14:52.607" v="3720" actId="478"/>
          <ac:spMkLst>
            <pc:docMk/>
            <pc:sldMk cId="2912477059" sldId="268"/>
            <ac:spMk id="5" creationId="{442B50C8-1127-372D-6FA5-778E39AF3686}"/>
          </ac:spMkLst>
        </pc:spChg>
        <pc:spChg chg="add mod">
          <ac:chgData name="Kerem Güra" userId="0271f7c60b4b2694" providerId="LiveId" clId="{D60F202F-A22D-314A-9471-61F0FEAC33CE}" dt="2024-03-11T21:32:53.037" v="4004" actId="14100"/>
          <ac:spMkLst>
            <pc:docMk/>
            <pc:sldMk cId="2912477059" sldId="268"/>
            <ac:spMk id="6" creationId="{9464A148-C2E2-6007-1DD6-588104CFB834}"/>
          </ac:spMkLst>
        </pc:spChg>
        <pc:spChg chg="add mod">
          <ac:chgData name="Kerem Güra" userId="0271f7c60b4b2694" providerId="LiveId" clId="{D60F202F-A22D-314A-9471-61F0FEAC33CE}" dt="2024-03-11T21:32:24.353" v="3992" actId="14100"/>
          <ac:spMkLst>
            <pc:docMk/>
            <pc:sldMk cId="2912477059" sldId="268"/>
            <ac:spMk id="7" creationId="{0E51F2AE-3275-6931-5E5A-7CDB2B2C74CB}"/>
          </ac:spMkLst>
        </pc:spChg>
        <pc:spChg chg="add mod">
          <ac:chgData name="Kerem Güra" userId="0271f7c60b4b2694" providerId="LiveId" clId="{D60F202F-A22D-314A-9471-61F0FEAC33CE}" dt="2024-03-11T21:32:10.075" v="3988" actId="14100"/>
          <ac:spMkLst>
            <pc:docMk/>
            <pc:sldMk cId="2912477059" sldId="268"/>
            <ac:spMk id="8" creationId="{65C529EE-283B-6743-8925-467B7FA8361D}"/>
          </ac:spMkLst>
        </pc:spChg>
        <pc:picChg chg="add mod modCrop">
          <ac:chgData name="Kerem Güra" userId="0271f7c60b4b2694" providerId="LiveId" clId="{D60F202F-A22D-314A-9471-61F0FEAC33CE}" dt="2024-03-11T21:32:35.030" v="3998" actId="1076"/>
          <ac:picMkLst>
            <pc:docMk/>
            <pc:sldMk cId="2912477059" sldId="268"/>
            <ac:picMk id="4" creationId="{7E9A142E-889D-9DD8-7855-5474FBC42312}"/>
          </ac:picMkLst>
        </pc:picChg>
      </pc:sldChg>
      <pc:sldChg chg="addSp modSp mod">
        <pc:chgData name="Kerem Güra" userId="0271f7c60b4b2694" providerId="LiveId" clId="{D60F202F-A22D-314A-9471-61F0FEAC33CE}" dt="2024-03-11T10:16:44.495" v="2689" actId="1076"/>
        <pc:sldMkLst>
          <pc:docMk/>
          <pc:sldMk cId="2855831106" sldId="269"/>
        </pc:sldMkLst>
        <pc:spChg chg="mod">
          <ac:chgData name="Kerem Güra" userId="0271f7c60b4b2694" providerId="LiveId" clId="{D60F202F-A22D-314A-9471-61F0FEAC33CE}" dt="2024-03-10T13:57:48.392" v="1757" actId="790"/>
          <ac:spMkLst>
            <pc:docMk/>
            <pc:sldMk cId="2855831106" sldId="269"/>
            <ac:spMk id="3" creationId="{6E881CAC-0018-E8C0-7470-6EEB83A551B4}"/>
          </ac:spMkLst>
        </pc:spChg>
        <pc:picChg chg="mod">
          <ac:chgData name="Kerem Güra" userId="0271f7c60b4b2694" providerId="LiveId" clId="{D60F202F-A22D-314A-9471-61F0FEAC33CE}" dt="2024-03-11T10:16:44.495" v="2689" actId="1076"/>
          <ac:picMkLst>
            <pc:docMk/>
            <pc:sldMk cId="2855831106" sldId="269"/>
            <ac:picMk id="5" creationId="{B488F821-724A-4E90-077A-2ECD02C9028F}"/>
          </ac:picMkLst>
        </pc:picChg>
        <pc:picChg chg="add mod">
          <ac:chgData name="Kerem Güra" userId="0271f7c60b4b2694" providerId="LiveId" clId="{D60F202F-A22D-314A-9471-61F0FEAC33CE}" dt="2024-03-10T14:02:12.849" v="1774" actId="14100"/>
          <ac:picMkLst>
            <pc:docMk/>
            <pc:sldMk cId="2855831106" sldId="269"/>
            <ac:picMk id="5122" creationId="{3C5D28AF-9534-B617-27DF-57FE7185E66E}"/>
          </ac:picMkLst>
        </pc:picChg>
      </pc:sldChg>
      <pc:sldChg chg="modSp mod ord">
        <pc:chgData name="Kerem Güra" userId="0271f7c60b4b2694" providerId="LiveId" clId="{D60F202F-A22D-314A-9471-61F0FEAC33CE}" dt="2024-03-10T14:39:01.371" v="2019" actId="5793"/>
        <pc:sldMkLst>
          <pc:docMk/>
          <pc:sldMk cId="748918710" sldId="270"/>
        </pc:sldMkLst>
        <pc:spChg chg="mod">
          <ac:chgData name="Kerem Güra" userId="0271f7c60b4b2694" providerId="LiveId" clId="{D60F202F-A22D-314A-9471-61F0FEAC33CE}" dt="2024-03-10T14:39:01.371" v="2019" actId="5793"/>
          <ac:spMkLst>
            <pc:docMk/>
            <pc:sldMk cId="748918710" sldId="270"/>
            <ac:spMk id="3" creationId="{B5F3EEE8-E349-57EA-C385-E7144D0D3846}"/>
          </ac:spMkLst>
        </pc:spChg>
      </pc:sldChg>
      <pc:sldChg chg="addSp delSp modSp mod ord">
        <pc:chgData name="Kerem Güra" userId="0271f7c60b4b2694" providerId="LiveId" clId="{D60F202F-A22D-314A-9471-61F0FEAC33CE}" dt="2024-03-13T11:50:49.971" v="4448" actId="14100"/>
        <pc:sldMkLst>
          <pc:docMk/>
          <pc:sldMk cId="2378232339" sldId="271"/>
        </pc:sldMkLst>
        <pc:spChg chg="mod">
          <ac:chgData name="Kerem Güra" userId="0271f7c60b4b2694" providerId="LiveId" clId="{D60F202F-A22D-314A-9471-61F0FEAC33CE}" dt="2024-03-11T10:14:31.387" v="2685" actId="20577"/>
          <ac:spMkLst>
            <pc:docMk/>
            <pc:sldMk cId="2378232339" sldId="271"/>
            <ac:spMk id="3" creationId="{023E27F3-AA36-ABDA-9B7E-E5A2BC63223B}"/>
          </ac:spMkLst>
        </pc:spChg>
        <pc:spChg chg="add mod">
          <ac:chgData name="Kerem Güra" userId="0271f7c60b4b2694" providerId="LiveId" clId="{D60F202F-A22D-314A-9471-61F0FEAC33CE}" dt="2024-03-13T11:50:49.971" v="4448" actId="14100"/>
          <ac:spMkLst>
            <pc:docMk/>
            <pc:sldMk cId="2378232339" sldId="271"/>
            <ac:spMk id="4" creationId="{28EFF2CC-CA42-F8D6-2F24-D5EEF6E4AB7F}"/>
          </ac:spMkLst>
        </pc:spChg>
        <pc:picChg chg="del mod">
          <ac:chgData name="Kerem Güra" userId="0271f7c60b4b2694" providerId="LiveId" clId="{D60F202F-A22D-314A-9471-61F0FEAC33CE}" dt="2024-03-10T15:56:16.630" v="2035" actId="478"/>
          <ac:picMkLst>
            <pc:docMk/>
            <pc:sldMk cId="2378232339" sldId="271"/>
            <ac:picMk id="7" creationId="{097C948C-7B50-41A9-311D-14BB1D6D7282}"/>
          </ac:picMkLst>
        </pc:picChg>
        <pc:picChg chg="add mod">
          <ac:chgData name="Kerem Güra" userId="0271f7c60b4b2694" providerId="LiveId" clId="{D60F202F-A22D-314A-9471-61F0FEAC33CE}" dt="2024-03-10T15:56:35.467" v="2039" actId="1076"/>
          <ac:picMkLst>
            <pc:docMk/>
            <pc:sldMk cId="2378232339" sldId="271"/>
            <ac:picMk id="6146" creationId="{C88E3D5F-B672-A81E-249B-6B65CB234CBA}"/>
          </ac:picMkLst>
        </pc:picChg>
      </pc:sldChg>
      <pc:sldChg chg="addSp delSp modSp mod modNotesTx">
        <pc:chgData name="Kerem Güra" userId="0271f7c60b4b2694" providerId="LiveId" clId="{D60F202F-A22D-314A-9471-61F0FEAC33CE}" dt="2024-03-13T09:46:59.511" v="4379" actId="20577"/>
        <pc:sldMkLst>
          <pc:docMk/>
          <pc:sldMk cId="3327757294" sldId="272"/>
        </pc:sldMkLst>
        <pc:spChg chg="add mod">
          <ac:chgData name="Kerem Güra" userId="0271f7c60b4b2694" providerId="LiveId" clId="{D60F202F-A22D-314A-9471-61F0FEAC33CE}" dt="2024-03-12T11:53:36.273" v="4296" actId="5793"/>
          <ac:spMkLst>
            <pc:docMk/>
            <pc:sldMk cId="3327757294" sldId="272"/>
            <ac:spMk id="4" creationId="{968E2CBE-E30A-E492-7177-89818EA3BBEA}"/>
          </ac:spMkLst>
        </pc:spChg>
        <pc:picChg chg="mod modCrop">
          <ac:chgData name="Kerem Güra" userId="0271f7c60b4b2694" providerId="LiveId" clId="{D60F202F-A22D-314A-9471-61F0FEAC33CE}" dt="2024-03-12T11:52:41.261" v="4282" actId="1076"/>
          <ac:picMkLst>
            <pc:docMk/>
            <pc:sldMk cId="3327757294" sldId="272"/>
            <ac:picMk id="7" creationId="{F172DC0F-B778-4D70-8DDF-E09204D3DA3B}"/>
          </ac:picMkLst>
        </pc:picChg>
        <pc:inkChg chg="add del">
          <ac:chgData name="Kerem Güra" userId="0271f7c60b4b2694" providerId="LiveId" clId="{D60F202F-A22D-314A-9471-61F0FEAC33CE}" dt="2024-03-10T16:28:42.050" v="2115" actId="9405"/>
          <ac:inkMkLst>
            <pc:docMk/>
            <pc:sldMk cId="3327757294" sldId="272"/>
            <ac:inkMk id="3" creationId="{9E3984F9-41EC-C5AD-B7E9-05ECF61AB4FA}"/>
          </ac:inkMkLst>
        </pc:inkChg>
        <pc:inkChg chg="add del">
          <ac:chgData name="Kerem Güra" userId="0271f7c60b4b2694" providerId="LiveId" clId="{D60F202F-A22D-314A-9471-61F0FEAC33CE}" dt="2024-03-10T16:30:10.915" v="2117" actId="9405"/>
          <ac:inkMkLst>
            <pc:docMk/>
            <pc:sldMk cId="3327757294" sldId="272"/>
            <ac:inkMk id="4" creationId="{698E3115-A3D4-1092-940B-DA9EA34F443A}"/>
          </ac:inkMkLst>
        </pc:inkChg>
        <pc:inkChg chg="add del">
          <ac:chgData name="Kerem Güra" userId="0271f7c60b4b2694" providerId="LiveId" clId="{D60F202F-A22D-314A-9471-61F0FEAC33CE}" dt="2024-03-10T16:31:01.588" v="2119" actId="9405"/>
          <ac:inkMkLst>
            <pc:docMk/>
            <pc:sldMk cId="3327757294" sldId="272"/>
            <ac:inkMk id="5" creationId="{83569048-1C76-7DD9-7D68-A02EBB780E4E}"/>
          </ac:inkMkLst>
        </pc:inkChg>
        <pc:inkChg chg="add del">
          <ac:chgData name="Kerem Güra" userId="0271f7c60b4b2694" providerId="LiveId" clId="{D60F202F-A22D-314A-9471-61F0FEAC33CE}" dt="2024-03-10T16:31:11.916" v="2121" actId="9405"/>
          <ac:inkMkLst>
            <pc:docMk/>
            <pc:sldMk cId="3327757294" sldId="272"/>
            <ac:inkMk id="6" creationId="{5A1EF418-622B-9EC0-2117-ACC4879AAB47}"/>
          </ac:inkMkLst>
        </pc:inkChg>
        <pc:inkChg chg="add del">
          <ac:chgData name="Kerem Güra" userId="0271f7c60b4b2694" providerId="LiveId" clId="{D60F202F-A22D-314A-9471-61F0FEAC33CE}" dt="2024-03-12T20:26:45.822" v="4300" actId="478"/>
          <ac:inkMkLst>
            <pc:docMk/>
            <pc:sldMk cId="3327757294" sldId="272"/>
            <ac:inkMk id="8" creationId="{E2E78268-7EEC-4FB0-10FD-0C0DE95056D8}"/>
          </ac:inkMkLst>
        </pc:inkChg>
        <pc:inkChg chg="add">
          <ac:chgData name="Kerem Güra" userId="0271f7c60b4b2694" providerId="LiveId" clId="{D60F202F-A22D-314A-9471-61F0FEAC33CE}" dt="2024-03-10T16:33:17.822" v="2123" actId="9405"/>
          <ac:inkMkLst>
            <pc:docMk/>
            <pc:sldMk cId="3327757294" sldId="272"/>
            <ac:inkMk id="9" creationId="{EBCA9239-2075-0F3F-7AA4-39FC79CE2510}"/>
          </ac:inkMkLst>
        </pc:inkChg>
      </pc:sldChg>
      <pc:sldChg chg="modSp mod">
        <pc:chgData name="Kerem Güra" userId="0271f7c60b4b2694" providerId="LiveId" clId="{D60F202F-A22D-314A-9471-61F0FEAC33CE}" dt="2024-03-10T16:38:18.354" v="2137" actId="20577"/>
        <pc:sldMkLst>
          <pc:docMk/>
          <pc:sldMk cId="154303005" sldId="273"/>
        </pc:sldMkLst>
        <pc:spChg chg="mod">
          <ac:chgData name="Kerem Güra" userId="0271f7c60b4b2694" providerId="LiveId" clId="{D60F202F-A22D-314A-9471-61F0FEAC33CE}" dt="2024-03-10T16:38:18.354" v="2137" actId="20577"/>
          <ac:spMkLst>
            <pc:docMk/>
            <pc:sldMk cId="154303005" sldId="273"/>
            <ac:spMk id="3" creationId="{DA7C311E-6D42-EF0B-ECE1-C00FFD8F9399}"/>
          </ac:spMkLst>
        </pc:spChg>
        <pc:picChg chg="mod">
          <ac:chgData name="Kerem Güra" userId="0271f7c60b4b2694" providerId="LiveId" clId="{D60F202F-A22D-314A-9471-61F0FEAC33CE}" dt="2024-03-10T16:35:00.849" v="2129" actId="1076"/>
          <ac:picMkLst>
            <pc:docMk/>
            <pc:sldMk cId="154303005" sldId="273"/>
            <ac:picMk id="5" creationId="{6F0E1602-8A8D-875C-BF0F-9F00450CDF55}"/>
          </ac:picMkLst>
        </pc:picChg>
      </pc:sldChg>
      <pc:sldChg chg="addSp modSp mod modNotesTx">
        <pc:chgData name="Kerem Güra" userId="0271f7c60b4b2694" providerId="LiveId" clId="{D60F202F-A22D-314A-9471-61F0FEAC33CE}" dt="2024-03-12T11:54:03.237" v="4298" actId="20577"/>
        <pc:sldMkLst>
          <pc:docMk/>
          <pc:sldMk cId="2290379259" sldId="274"/>
        </pc:sldMkLst>
        <pc:picChg chg="mod modCrop">
          <ac:chgData name="Kerem Güra" userId="0271f7c60b4b2694" providerId="LiveId" clId="{D60F202F-A22D-314A-9471-61F0FEAC33CE}" dt="2024-03-11T17:19:48.379" v="3769" actId="732"/>
          <ac:picMkLst>
            <pc:docMk/>
            <pc:sldMk cId="2290379259" sldId="274"/>
            <ac:picMk id="7" creationId="{E8BDB73E-0D75-2F84-8B19-05D034818A70}"/>
          </ac:picMkLst>
        </pc:picChg>
        <pc:inkChg chg="add">
          <ac:chgData name="Kerem Güra" userId="0271f7c60b4b2694" providerId="LiveId" clId="{D60F202F-A22D-314A-9471-61F0FEAC33CE}" dt="2024-03-09T09:23:37.334" v="290" actId="9405"/>
          <ac:inkMkLst>
            <pc:docMk/>
            <pc:sldMk cId="2290379259" sldId="274"/>
            <ac:inkMk id="3" creationId="{ABC800BD-D411-57CB-4ED3-4299A2C1D122}"/>
          </ac:inkMkLst>
        </pc:inkChg>
        <pc:inkChg chg="add">
          <ac:chgData name="Kerem Güra" userId="0271f7c60b4b2694" providerId="LiveId" clId="{D60F202F-A22D-314A-9471-61F0FEAC33CE}" dt="2024-03-09T09:23:39.596" v="291" actId="9405"/>
          <ac:inkMkLst>
            <pc:docMk/>
            <pc:sldMk cId="2290379259" sldId="274"/>
            <ac:inkMk id="4" creationId="{47EBB1F4-298E-D388-1F41-063CCE089CDD}"/>
          </ac:inkMkLst>
        </pc:inkChg>
        <pc:inkChg chg="add">
          <ac:chgData name="Kerem Güra" userId="0271f7c60b4b2694" providerId="LiveId" clId="{D60F202F-A22D-314A-9471-61F0FEAC33CE}" dt="2024-03-09T09:23:44.064" v="292" actId="9405"/>
          <ac:inkMkLst>
            <pc:docMk/>
            <pc:sldMk cId="2290379259" sldId="274"/>
            <ac:inkMk id="5" creationId="{5B61F3E7-F6DA-168E-ECE5-2EF09AB69EBB}"/>
          </ac:inkMkLst>
        </pc:inkChg>
        <pc:inkChg chg="add">
          <ac:chgData name="Kerem Güra" userId="0271f7c60b4b2694" providerId="LiveId" clId="{D60F202F-A22D-314A-9471-61F0FEAC33CE}" dt="2024-03-09T09:24:01.563" v="293" actId="9405"/>
          <ac:inkMkLst>
            <pc:docMk/>
            <pc:sldMk cId="2290379259" sldId="274"/>
            <ac:inkMk id="6" creationId="{413201B6-66A3-9A96-BAFA-B25F82E0303F}"/>
          </ac:inkMkLst>
        </pc:inkChg>
      </pc:sldChg>
      <pc:sldChg chg="del">
        <pc:chgData name="Kerem Güra" userId="0271f7c60b4b2694" providerId="LiveId" clId="{D60F202F-A22D-314A-9471-61F0FEAC33CE}" dt="2024-03-08T21:49:27.812" v="284" actId="2696"/>
        <pc:sldMkLst>
          <pc:docMk/>
          <pc:sldMk cId="1172634607" sldId="275"/>
        </pc:sldMkLst>
      </pc:sldChg>
      <pc:sldChg chg="del">
        <pc:chgData name="Kerem Güra" userId="0271f7c60b4b2694" providerId="LiveId" clId="{D60F202F-A22D-314A-9471-61F0FEAC33CE}" dt="2024-03-08T21:49:31.457" v="285" actId="2696"/>
        <pc:sldMkLst>
          <pc:docMk/>
          <pc:sldMk cId="1808666762" sldId="276"/>
        </pc:sldMkLst>
      </pc:sldChg>
      <pc:sldChg chg="addSp modSp mod modShow modNotesTx">
        <pc:chgData name="Kerem Güra" userId="0271f7c60b4b2694" providerId="LiveId" clId="{D60F202F-A22D-314A-9471-61F0FEAC33CE}" dt="2024-03-12T20:26:59.695" v="4301" actId="20577"/>
        <pc:sldMkLst>
          <pc:docMk/>
          <pc:sldMk cId="2029024735" sldId="277"/>
        </pc:sldMkLst>
        <pc:spChg chg="mod">
          <ac:chgData name="Kerem Güra" userId="0271f7c60b4b2694" providerId="LiveId" clId="{D60F202F-A22D-314A-9471-61F0FEAC33CE}" dt="2024-03-10T16:48:45.542" v="2185" actId="14100"/>
          <ac:spMkLst>
            <pc:docMk/>
            <pc:sldMk cId="2029024735" sldId="277"/>
            <ac:spMk id="3" creationId="{D5B42D23-F251-CB3F-B6A8-1AD5971B8F2D}"/>
          </ac:spMkLst>
        </pc:spChg>
        <pc:picChg chg="add mod">
          <ac:chgData name="Kerem Güra" userId="0271f7c60b4b2694" providerId="LiveId" clId="{D60F202F-A22D-314A-9471-61F0FEAC33CE}" dt="2024-03-11T10:17:46.374" v="2694" actId="732"/>
          <ac:picMkLst>
            <pc:docMk/>
            <pc:sldMk cId="2029024735" sldId="277"/>
            <ac:picMk id="2050" creationId="{9AB84A08-90AA-A7F1-B760-BF7066954276}"/>
          </ac:picMkLst>
        </pc:picChg>
        <pc:picChg chg="add mod">
          <ac:chgData name="Kerem Güra" userId="0271f7c60b4b2694" providerId="LiveId" clId="{D60F202F-A22D-314A-9471-61F0FEAC33CE}" dt="2024-03-11T10:17:59.319" v="2695" actId="1076"/>
          <ac:picMkLst>
            <pc:docMk/>
            <pc:sldMk cId="2029024735" sldId="277"/>
            <ac:picMk id="7170" creationId="{C05CBBF6-CC06-68C8-CD35-BD5058EB756D}"/>
          </ac:picMkLst>
        </pc:picChg>
      </pc:sldChg>
      <pc:sldChg chg="addSp delSp modSp mod modNotesTx">
        <pc:chgData name="Kerem Güra" userId="0271f7c60b4b2694" providerId="LiveId" clId="{D60F202F-A22D-314A-9471-61F0FEAC33CE}" dt="2024-03-12T08:38:10.190" v="4032" actId="20577"/>
        <pc:sldMkLst>
          <pc:docMk/>
          <pc:sldMk cId="4206977309" sldId="278"/>
        </pc:sldMkLst>
        <pc:inkChg chg="add del">
          <ac:chgData name="Kerem Güra" userId="0271f7c60b4b2694" providerId="LiveId" clId="{D60F202F-A22D-314A-9471-61F0FEAC33CE}" dt="2024-03-12T08:36:07.087" v="4022" actId="9405"/>
          <ac:inkMkLst>
            <pc:docMk/>
            <pc:sldMk cId="4206977309" sldId="278"/>
            <ac:inkMk id="3" creationId="{FA72B1DC-6360-7F3F-DC3E-460CE42E4AEA}"/>
          </ac:inkMkLst>
        </pc:inkChg>
        <pc:inkChg chg="add mod">
          <ac:chgData name="Kerem Güra" userId="0271f7c60b4b2694" providerId="LiveId" clId="{D60F202F-A22D-314A-9471-61F0FEAC33CE}" dt="2024-03-12T08:37:05.351" v="4025" actId="14100"/>
          <ac:inkMkLst>
            <pc:docMk/>
            <pc:sldMk cId="4206977309" sldId="278"/>
            <ac:inkMk id="4" creationId="{B61BC0F9-497C-6B79-9424-4AA02A9FB8E9}"/>
          </ac:inkMkLst>
        </pc:inkChg>
        <pc:inkChg chg="add mod">
          <ac:chgData name="Kerem Güra" userId="0271f7c60b4b2694" providerId="LiveId" clId="{D60F202F-A22D-314A-9471-61F0FEAC33CE}" dt="2024-03-12T08:37:55.410" v="4031" actId="14100"/>
          <ac:inkMkLst>
            <pc:docMk/>
            <pc:sldMk cId="4206977309" sldId="278"/>
            <ac:inkMk id="5" creationId="{D2AE012A-E9EF-F878-6DFD-A8A6DE95AA9E}"/>
          </ac:inkMkLst>
        </pc:inkChg>
        <pc:inkChg chg="add mod">
          <ac:chgData name="Kerem Güra" userId="0271f7c60b4b2694" providerId="LiveId" clId="{D60F202F-A22D-314A-9471-61F0FEAC33CE}" dt="2024-03-12T08:37:25.945" v="4029" actId="14100"/>
          <ac:inkMkLst>
            <pc:docMk/>
            <pc:sldMk cId="4206977309" sldId="278"/>
            <ac:inkMk id="7" creationId="{B46758A3-D50D-8440-83DD-62CD7F20BE17}"/>
          </ac:inkMkLst>
        </pc:inkChg>
      </pc:sldChg>
      <pc:sldChg chg="del">
        <pc:chgData name="Kerem Güra" userId="0271f7c60b4b2694" providerId="LiveId" clId="{D60F202F-A22D-314A-9471-61F0FEAC33CE}" dt="2024-03-10T16:47:57.102" v="2181" actId="2696"/>
        <pc:sldMkLst>
          <pc:docMk/>
          <pc:sldMk cId="2027817554" sldId="279"/>
        </pc:sldMkLst>
      </pc:sldChg>
      <pc:sldChg chg="modSp mod modNotesTx">
        <pc:chgData name="Kerem Güra" userId="0271f7c60b4b2694" providerId="LiveId" clId="{D60F202F-A22D-314A-9471-61F0FEAC33CE}" dt="2024-03-12T11:29:48.078" v="4264" actId="20577"/>
        <pc:sldMkLst>
          <pc:docMk/>
          <pc:sldMk cId="365452742" sldId="280"/>
        </pc:sldMkLst>
        <pc:spChg chg="mod">
          <ac:chgData name="Kerem Güra" userId="0271f7c60b4b2694" providerId="LiveId" clId="{D60F202F-A22D-314A-9471-61F0FEAC33CE}" dt="2024-03-12T11:29:48.078" v="4264" actId="20577"/>
          <ac:spMkLst>
            <pc:docMk/>
            <pc:sldMk cId="365452742" sldId="280"/>
            <ac:spMk id="3" creationId="{60118B98-4D5A-B26D-5D30-85C4B4EABD43}"/>
          </ac:spMkLst>
        </pc:spChg>
      </pc:sldChg>
      <pc:sldChg chg="del mod modShow">
        <pc:chgData name="Kerem Güra" userId="0271f7c60b4b2694" providerId="LiveId" clId="{D60F202F-A22D-314A-9471-61F0FEAC33CE}" dt="2024-03-12T19:50:45.863" v="4299" actId="2696"/>
        <pc:sldMkLst>
          <pc:docMk/>
          <pc:sldMk cId="3111373142" sldId="281"/>
        </pc:sldMkLst>
      </pc:sldChg>
      <pc:sldChg chg="del mod modShow">
        <pc:chgData name="Kerem Güra" userId="0271f7c60b4b2694" providerId="LiveId" clId="{D60F202F-A22D-314A-9471-61F0FEAC33CE}" dt="2024-03-13T11:53:59.841" v="4449" actId="2696"/>
        <pc:sldMkLst>
          <pc:docMk/>
          <pc:sldMk cId="1192536249" sldId="282"/>
        </pc:sldMkLst>
      </pc:sldChg>
      <pc:sldChg chg="addSp modSp mod modNotesTx">
        <pc:chgData name="Kerem Güra" userId="0271f7c60b4b2694" providerId="LiveId" clId="{D60F202F-A22D-314A-9471-61F0FEAC33CE}" dt="2024-03-11T20:57:12.951" v="3804" actId="20577"/>
        <pc:sldMkLst>
          <pc:docMk/>
          <pc:sldMk cId="3722718809" sldId="283"/>
        </pc:sldMkLst>
        <pc:spChg chg="mod">
          <ac:chgData name="Kerem Güra" userId="0271f7c60b4b2694" providerId="LiveId" clId="{D60F202F-A22D-314A-9471-61F0FEAC33CE}" dt="2024-03-11T20:57:03.405" v="3803" actId="20577"/>
          <ac:spMkLst>
            <pc:docMk/>
            <pc:sldMk cId="3722718809" sldId="283"/>
            <ac:spMk id="3" creationId="{5DD0A4E7-F595-90DE-3135-D04C117C0534}"/>
          </ac:spMkLst>
        </pc:spChg>
        <pc:spChg chg="add mod">
          <ac:chgData name="Kerem Güra" userId="0271f7c60b4b2694" providerId="LiveId" clId="{D60F202F-A22D-314A-9471-61F0FEAC33CE}" dt="2024-03-11T09:42:14.528" v="2629" actId="20577"/>
          <ac:spMkLst>
            <pc:docMk/>
            <pc:sldMk cId="3722718809" sldId="283"/>
            <ac:spMk id="4" creationId="{6F0348EB-9658-E7E1-44F6-DCB7853F44B8}"/>
          </ac:spMkLst>
        </pc:spChg>
      </pc:sldChg>
      <pc:sldChg chg="modNotesTx">
        <pc:chgData name="Kerem Güra" userId="0271f7c60b4b2694" providerId="LiveId" clId="{D60F202F-A22D-314A-9471-61F0FEAC33CE}" dt="2024-03-12T11:37:06.094" v="4265" actId="20577"/>
        <pc:sldMkLst>
          <pc:docMk/>
          <pc:sldMk cId="3749313936" sldId="284"/>
        </pc:sldMkLst>
      </pc:sldChg>
      <pc:sldChg chg="del modNotesTx">
        <pc:chgData name="Kerem Güra" userId="0271f7c60b4b2694" providerId="LiveId" clId="{D60F202F-A22D-314A-9471-61F0FEAC33CE}" dt="2024-03-11T17:19:25.377" v="3766" actId="2696"/>
        <pc:sldMkLst>
          <pc:docMk/>
          <pc:sldMk cId="2512127492" sldId="285"/>
        </pc:sldMkLst>
      </pc:sldChg>
      <pc:sldChg chg="addSp delSp modSp new del mod setBg modShow">
        <pc:chgData name="Kerem Güra" userId="0271f7c60b4b2694" providerId="LiveId" clId="{D60F202F-A22D-314A-9471-61F0FEAC33CE}" dt="2024-03-13T09:23:47.022" v="4360" actId="2696"/>
        <pc:sldMkLst>
          <pc:docMk/>
          <pc:sldMk cId="2963269822" sldId="286"/>
        </pc:sldMkLst>
        <pc:spChg chg="del">
          <ac:chgData name="Kerem Güra" userId="0271f7c60b4b2694" providerId="LiveId" clId="{D60F202F-A22D-314A-9471-61F0FEAC33CE}" dt="2024-03-10T10:40:21.698" v="962" actId="478"/>
          <ac:spMkLst>
            <pc:docMk/>
            <pc:sldMk cId="2963269822" sldId="286"/>
            <ac:spMk id="2" creationId="{31BDD56A-9632-F382-F4A2-F4B6B55F072C}"/>
          </ac:spMkLst>
        </pc:spChg>
        <pc:spChg chg="del">
          <ac:chgData name="Kerem Güra" userId="0271f7c60b4b2694" providerId="LiveId" clId="{D60F202F-A22D-314A-9471-61F0FEAC33CE}" dt="2024-03-10T10:40:19.429" v="961" actId="478"/>
          <ac:spMkLst>
            <pc:docMk/>
            <pc:sldMk cId="2963269822" sldId="286"/>
            <ac:spMk id="3" creationId="{9400E91E-7BC7-9788-73F4-09C1C08336B5}"/>
          </ac:spMkLst>
        </pc:spChg>
        <pc:picChg chg="add mod">
          <ac:chgData name="Kerem Güra" userId="0271f7c60b4b2694" providerId="LiveId" clId="{D60F202F-A22D-314A-9471-61F0FEAC33CE}" dt="2024-03-10T10:40:38.737" v="968" actId="26606"/>
          <ac:picMkLst>
            <pc:docMk/>
            <pc:sldMk cId="2963269822" sldId="286"/>
            <ac:picMk id="1026" creationId="{E7B7F6DC-D9B7-2AD5-218D-E0F45AB29EDA}"/>
          </ac:picMkLst>
        </pc:picChg>
      </pc:sldChg>
      <pc:sldChg chg="addSp delSp modSp new del mod modShow">
        <pc:chgData name="Kerem Güra" userId="0271f7c60b4b2694" providerId="LiveId" clId="{D60F202F-A22D-314A-9471-61F0FEAC33CE}" dt="2024-03-13T11:54:01.448" v="4450" actId="2696"/>
        <pc:sldMkLst>
          <pc:docMk/>
          <pc:sldMk cId="3368334227" sldId="287"/>
        </pc:sldMkLst>
        <pc:spChg chg="del">
          <ac:chgData name="Kerem Güra" userId="0271f7c60b4b2694" providerId="LiveId" clId="{D60F202F-A22D-314A-9471-61F0FEAC33CE}" dt="2024-03-10T10:41:25.186" v="973" actId="478"/>
          <ac:spMkLst>
            <pc:docMk/>
            <pc:sldMk cId="3368334227" sldId="287"/>
            <ac:spMk id="2" creationId="{46CE55F6-E97A-B736-5781-75B2DE7A2490}"/>
          </ac:spMkLst>
        </pc:spChg>
        <pc:spChg chg="del">
          <ac:chgData name="Kerem Güra" userId="0271f7c60b4b2694" providerId="LiveId" clId="{D60F202F-A22D-314A-9471-61F0FEAC33CE}" dt="2024-03-10T10:41:22.775" v="972" actId="478"/>
          <ac:spMkLst>
            <pc:docMk/>
            <pc:sldMk cId="3368334227" sldId="287"/>
            <ac:spMk id="3" creationId="{03B8AFE8-0C72-959C-D54F-7A1497AD078D}"/>
          </ac:spMkLst>
        </pc:spChg>
        <pc:picChg chg="add del mod">
          <ac:chgData name="Kerem Güra" userId="0271f7c60b4b2694" providerId="LiveId" clId="{D60F202F-A22D-314A-9471-61F0FEAC33CE}" dt="2024-03-10T10:41:46.260" v="977" actId="478"/>
          <ac:picMkLst>
            <pc:docMk/>
            <pc:sldMk cId="3368334227" sldId="287"/>
            <ac:picMk id="2050" creationId="{E25F7CC2-628D-48E9-FFF2-86F531CB760E}"/>
          </ac:picMkLst>
        </pc:picChg>
        <pc:picChg chg="add">
          <ac:chgData name="Kerem Güra" userId="0271f7c60b4b2694" providerId="LiveId" clId="{D60F202F-A22D-314A-9471-61F0FEAC33CE}" dt="2024-03-10T10:42:13.945" v="978"/>
          <ac:picMkLst>
            <pc:docMk/>
            <pc:sldMk cId="3368334227" sldId="287"/>
            <ac:picMk id="2052" creationId="{BF767384-250A-5E73-D6DB-A7B00DDFDAD2}"/>
          </ac:picMkLst>
        </pc:picChg>
      </pc:sldChg>
      <pc:sldChg chg="addSp delSp modSp new mod modNotesTx">
        <pc:chgData name="Kerem Güra" userId="0271f7c60b4b2694" providerId="LiveId" clId="{D60F202F-A22D-314A-9471-61F0FEAC33CE}" dt="2024-03-12T11:39:43.266" v="4267"/>
        <pc:sldMkLst>
          <pc:docMk/>
          <pc:sldMk cId="334279580" sldId="288"/>
        </pc:sldMkLst>
        <pc:spChg chg="mod">
          <ac:chgData name="Kerem Güra" userId="0271f7c60b4b2694" providerId="LiveId" clId="{D60F202F-A22D-314A-9471-61F0FEAC33CE}" dt="2024-03-11T17:09:31.277" v="3658" actId="20577"/>
          <ac:spMkLst>
            <pc:docMk/>
            <pc:sldMk cId="334279580" sldId="288"/>
            <ac:spMk id="2" creationId="{758F080A-5443-8C03-AED8-43E92DA815CC}"/>
          </ac:spMkLst>
        </pc:spChg>
        <pc:spChg chg="del">
          <ac:chgData name="Kerem Güra" userId="0271f7c60b4b2694" providerId="LiveId" clId="{D60F202F-A22D-314A-9471-61F0FEAC33CE}" dt="2024-03-11T17:07:09.589" v="3644" actId="478"/>
          <ac:spMkLst>
            <pc:docMk/>
            <pc:sldMk cId="334279580" sldId="288"/>
            <ac:spMk id="3" creationId="{33923198-5A39-0C13-8D8E-88A16621BA6E}"/>
          </ac:spMkLst>
        </pc:spChg>
        <pc:picChg chg="add mod">
          <ac:chgData name="Kerem Güra" userId="0271f7c60b4b2694" providerId="LiveId" clId="{D60F202F-A22D-314A-9471-61F0FEAC33CE}" dt="2024-03-11T17:07:28.206" v="3650" actId="1076"/>
          <ac:picMkLst>
            <pc:docMk/>
            <pc:sldMk cId="334279580" sldId="288"/>
            <ac:picMk id="1026" creationId="{1328A8D5-026D-C55C-4426-BBCBA61A4715}"/>
          </ac:picMkLst>
        </pc:picChg>
      </pc:sldChg>
      <pc:sldChg chg="addSp delSp modSp new mod ord modNotesTx">
        <pc:chgData name="Kerem Güra" userId="0271f7c60b4b2694" providerId="LiveId" clId="{D60F202F-A22D-314A-9471-61F0FEAC33CE}" dt="2024-03-12T11:51:28.749" v="4277" actId="732"/>
        <pc:sldMkLst>
          <pc:docMk/>
          <pc:sldMk cId="4128290925" sldId="289"/>
        </pc:sldMkLst>
        <pc:spChg chg="mod">
          <ac:chgData name="Kerem Güra" userId="0271f7c60b4b2694" providerId="LiveId" clId="{D60F202F-A22D-314A-9471-61F0FEAC33CE}" dt="2024-03-11T17:11:24.069" v="3706" actId="20577"/>
          <ac:spMkLst>
            <pc:docMk/>
            <pc:sldMk cId="4128290925" sldId="289"/>
            <ac:spMk id="2" creationId="{155BBED9-1F67-7B1D-71A4-7BAE228C7D93}"/>
          </ac:spMkLst>
        </pc:spChg>
        <pc:spChg chg="del">
          <ac:chgData name="Kerem Güra" userId="0271f7c60b4b2694" providerId="LiveId" clId="{D60F202F-A22D-314A-9471-61F0FEAC33CE}" dt="2024-03-12T08:52:34.044" v="4034" actId="478"/>
          <ac:spMkLst>
            <pc:docMk/>
            <pc:sldMk cId="4128290925" sldId="289"/>
            <ac:spMk id="3" creationId="{9A603673-7F67-BB13-83C2-6290331AAC60}"/>
          </ac:spMkLst>
        </pc:spChg>
        <pc:picChg chg="add mod">
          <ac:chgData name="Kerem Güra" userId="0271f7c60b4b2694" providerId="LiveId" clId="{D60F202F-A22D-314A-9471-61F0FEAC33CE}" dt="2024-03-12T08:52:43.461" v="4037" actId="1076"/>
          <ac:picMkLst>
            <pc:docMk/>
            <pc:sldMk cId="4128290925" sldId="289"/>
            <ac:picMk id="1026" creationId="{48F26081-D4CE-7386-3767-8150E6667AFA}"/>
          </ac:picMkLst>
        </pc:picChg>
        <pc:picChg chg="add mod">
          <ac:chgData name="Kerem Güra" userId="0271f7c60b4b2694" providerId="LiveId" clId="{D60F202F-A22D-314A-9471-61F0FEAC33CE}" dt="2024-03-12T11:51:28.749" v="4277" actId="732"/>
          <ac:picMkLst>
            <pc:docMk/>
            <pc:sldMk cId="4128290925" sldId="289"/>
            <ac:picMk id="1028" creationId="{A2528313-4B5E-5778-5FED-80005CA93F6D}"/>
          </ac:picMkLst>
        </pc:picChg>
        <pc:picChg chg="add mod">
          <ac:chgData name="Kerem Güra" userId="0271f7c60b4b2694" providerId="LiveId" clId="{D60F202F-A22D-314A-9471-61F0FEAC33CE}" dt="2024-03-12T08:53:52.069" v="4044" actId="14100"/>
          <ac:picMkLst>
            <pc:docMk/>
            <pc:sldMk cId="4128290925" sldId="289"/>
            <ac:picMk id="1030" creationId="{00BFA579-6FB6-5448-20D1-079EC982FF16}"/>
          </ac:picMkLst>
        </pc:picChg>
        <pc:picChg chg="add mod">
          <ac:chgData name="Kerem Güra" userId="0271f7c60b4b2694" providerId="LiveId" clId="{D60F202F-A22D-314A-9471-61F0FEAC33CE}" dt="2024-03-12T08:54:13.907" v="4047" actId="1076"/>
          <ac:picMkLst>
            <pc:docMk/>
            <pc:sldMk cId="4128290925" sldId="289"/>
            <ac:picMk id="1032" creationId="{1D5A6E45-F220-5F18-5C67-0D9D429C6AAF}"/>
          </ac:picMkLst>
        </pc:picChg>
      </pc:sldChg>
      <pc:sldChg chg="addSp delSp modSp new mod">
        <pc:chgData name="Kerem Güra" userId="0271f7c60b4b2694" providerId="LiveId" clId="{D60F202F-A22D-314A-9471-61F0FEAC33CE}" dt="2024-03-13T11:36:44.994" v="4443" actId="5793"/>
        <pc:sldMkLst>
          <pc:docMk/>
          <pc:sldMk cId="1225969186" sldId="290"/>
        </pc:sldMkLst>
        <pc:spChg chg="mod">
          <ac:chgData name="Kerem Güra" userId="0271f7c60b4b2694" providerId="LiveId" clId="{D60F202F-A22D-314A-9471-61F0FEAC33CE}" dt="2024-03-11T17:18:58.342" v="3763" actId="20577"/>
          <ac:spMkLst>
            <pc:docMk/>
            <pc:sldMk cId="1225969186" sldId="290"/>
            <ac:spMk id="2" creationId="{A1B6A1ED-D157-B940-7F54-5A869A75008B}"/>
          </ac:spMkLst>
        </pc:spChg>
        <pc:spChg chg="mod">
          <ac:chgData name="Kerem Güra" userId="0271f7c60b4b2694" providerId="LiveId" clId="{D60F202F-A22D-314A-9471-61F0FEAC33CE}" dt="2024-03-13T11:36:44.994" v="4443" actId="5793"/>
          <ac:spMkLst>
            <pc:docMk/>
            <pc:sldMk cId="1225969186" sldId="290"/>
            <ac:spMk id="3" creationId="{CB732663-E7F8-7520-A678-C9490E37C997}"/>
          </ac:spMkLst>
        </pc:spChg>
        <pc:spChg chg="add del">
          <ac:chgData name="Kerem Güra" userId="0271f7c60b4b2694" providerId="LiveId" clId="{D60F202F-A22D-314A-9471-61F0FEAC33CE}" dt="2024-03-12T09:08:01.027" v="4221" actId="22"/>
          <ac:spMkLst>
            <pc:docMk/>
            <pc:sldMk cId="1225969186" sldId="290"/>
            <ac:spMk id="5" creationId="{B5E11C25-E52A-E74A-CCFC-E818DA898201}"/>
          </ac:spMkLst>
        </pc:spChg>
        <pc:picChg chg="add mod">
          <ac:chgData name="Kerem Güra" userId="0271f7c60b4b2694" providerId="LiveId" clId="{D60F202F-A22D-314A-9471-61F0FEAC33CE}" dt="2024-03-12T11:20:37.795" v="4234" actId="14100"/>
          <ac:picMkLst>
            <pc:docMk/>
            <pc:sldMk cId="1225969186" sldId="290"/>
            <ac:picMk id="2050" creationId="{F8F2A1D7-3762-975B-6CD3-E11887DE00C8}"/>
          </ac:picMkLst>
        </pc:picChg>
      </pc:sldChg>
      <pc:sldChg chg="modSp new mod">
        <pc:chgData name="Kerem Güra" userId="0271f7c60b4b2694" providerId="LiveId" clId="{D60F202F-A22D-314A-9471-61F0FEAC33CE}" dt="2024-03-13T11:28:16.675" v="4439" actId="20577"/>
        <pc:sldMkLst>
          <pc:docMk/>
          <pc:sldMk cId="1116408341" sldId="291"/>
        </pc:sldMkLst>
        <pc:spChg chg="mod">
          <ac:chgData name="Kerem Güra" userId="0271f7c60b4b2694" providerId="LiveId" clId="{D60F202F-A22D-314A-9471-61F0FEAC33CE}" dt="2024-03-11T20:57:21.872" v="3817" actId="20577"/>
          <ac:spMkLst>
            <pc:docMk/>
            <pc:sldMk cId="1116408341" sldId="291"/>
            <ac:spMk id="2" creationId="{343D2B62-1FB0-B7D8-7B6A-D7362BED5965}"/>
          </ac:spMkLst>
        </pc:spChg>
        <pc:spChg chg="mod">
          <ac:chgData name="Kerem Güra" userId="0271f7c60b4b2694" providerId="LiveId" clId="{D60F202F-A22D-314A-9471-61F0FEAC33CE}" dt="2024-03-13T11:28:16.675" v="4439" actId="20577"/>
          <ac:spMkLst>
            <pc:docMk/>
            <pc:sldMk cId="1116408341" sldId="291"/>
            <ac:spMk id="3" creationId="{B56F6D46-B5DC-3DD4-C0E6-2A73F20649AE}"/>
          </ac:spMkLst>
        </pc:spChg>
      </pc:sldChg>
      <pc:sldChg chg="addSp delSp modSp new del mod">
        <pc:chgData name="Kerem Güra" userId="0271f7c60b4b2694" providerId="LiveId" clId="{D60F202F-A22D-314A-9471-61F0FEAC33CE}" dt="2024-03-11T21:23:57.633" v="3901" actId="2696"/>
        <pc:sldMkLst>
          <pc:docMk/>
          <pc:sldMk cId="2569349501" sldId="292"/>
        </pc:sldMkLst>
        <pc:spChg chg="mod">
          <ac:chgData name="Kerem Güra" userId="0271f7c60b4b2694" providerId="LiveId" clId="{D60F202F-A22D-314A-9471-61F0FEAC33CE}" dt="2024-03-11T21:02:34.118" v="3838" actId="20577"/>
          <ac:spMkLst>
            <pc:docMk/>
            <pc:sldMk cId="2569349501" sldId="292"/>
            <ac:spMk id="2" creationId="{D10FEC73-D39C-1DD7-A57B-BBD80E053607}"/>
          </ac:spMkLst>
        </pc:spChg>
        <pc:spChg chg="del">
          <ac:chgData name="Kerem Güra" userId="0271f7c60b4b2694" providerId="LiveId" clId="{D60F202F-A22D-314A-9471-61F0FEAC33CE}" dt="2024-03-11T21:02:36.390" v="3839" actId="478"/>
          <ac:spMkLst>
            <pc:docMk/>
            <pc:sldMk cId="2569349501" sldId="292"/>
            <ac:spMk id="3" creationId="{D2725555-5010-E392-EEDF-2650EA9AB54A}"/>
          </ac:spMkLst>
        </pc:spChg>
        <pc:spChg chg="add mod">
          <ac:chgData name="Kerem Güra" userId="0271f7c60b4b2694" providerId="LiveId" clId="{D60F202F-A22D-314A-9471-61F0FEAC33CE}" dt="2024-03-11T21:13:53.660" v="3852" actId="14100"/>
          <ac:spMkLst>
            <pc:docMk/>
            <pc:sldMk cId="2569349501" sldId="292"/>
            <ac:spMk id="4" creationId="{B279223B-2B35-D548-208E-1E6199F00373}"/>
          </ac:spMkLst>
        </pc:spChg>
        <pc:picChg chg="add mod">
          <ac:chgData name="Kerem Güra" userId="0271f7c60b4b2694" providerId="LiveId" clId="{D60F202F-A22D-314A-9471-61F0FEAC33CE}" dt="2024-03-11T21:22:55.880" v="3887" actId="1076"/>
          <ac:picMkLst>
            <pc:docMk/>
            <pc:sldMk cId="2569349501" sldId="292"/>
            <ac:picMk id="2050" creationId="{4C7B498E-3610-2DA6-3A11-11AF8ED55DCF}"/>
          </ac:picMkLst>
        </pc:picChg>
      </pc:sldChg>
      <pc:sldChg chg="addSp delSp modSp new mod ord">
        <pc:chgData name="Kerem Güra" userId="0271f7c60b4b2694" providerId="LiveId" clId="{D60F202F-A22D-314A-9471-61F0FEAC33CE}" dt="2024-03-13T12:45:14.899" v="4456" actId="20578"/>
        <pc:sldMkLst>
          <pc:docMk/>
          <pc:sldMk cId="650172765" sldId="293"/>
        </pc:sldMkLst>
        <pc:spChg chg="mod">
          <ac:chgData name="Kerem Güra" userId="0271f7c60b4b2694" providerId="LiveId" clId="{D60F202F-A22D-314A-9471-61F0FEAC33CE}" dt="2024-03-11T21:21:42.479" v="3882" actId="20577"/>
          <ac:spMkLst>
            <pc:docMk/>
            <pc:sldMk cId="650172765" sldId="293"/>
            <ac:spMk id="2" creationId="{B3DC7B1B-F8E8-2003-90BA-358394662BF0}"/>
          </ac:spMkLst>
        </pc:spChg>
        <pc:spChg chg="del">
          <ac:chgData name="Kerem Güra" userId="0271f7c60b4b2694" providerId="LiveId" clId="{D60F202F-A22D-314A-9471-61F0FEAC33CE}" dt="2024-03-11T21:21:01.701" v="3859" actId="478"/>
          <ac:spMkLst>
            <pc:docMk/>
            <pc:sldMk cId="650172765" sldId="293"/>
            <ac:spMk id="3" creationId="{F082F77A-7EF1-EEEA-67DE-9BE460905B1A}"/>
          </ac:spMkLst>
        </pc:spChg>
        <pc:picChg chg="add mod">
          <ac:chgData name="Kerem Güra" userId="0271f7c60b4b2694" providerId="LiveId" clId="{D60F202F-A22D-314A-9471-61F0FEAC33CE}" dt="2024-03-11T21:21:46.509" v="3883" actId="1076"/>
          <ac:picMkLst>
            <pc:docMk/>
            <pc:sldMk cId="650172765" sldId="293"/>
            <ac:picMk id="4" creationId="{3120265E-9FCF-93A2-D347-341DA4FC8D8B}"/>
          </ac:picMkLst>
        </pc:picChg>
      </pc:sldChg>
      <pc:sldChg chg="addSp delSp modSp new mod">
        <pc:chgData name="Kerem Güra" userId="0271f7c60b4b2694" providerId="LiveId" clId="{D60F202F-A22D-314A-9471-61F0FEAC33CE}" dt="2024-03-13T11:28:01.151" v="4435" actId="14100"/>
        <pc:sldMkLst>
          <pc:docMk/>
          <pc:sldMk cId="3325391434" sldId="294"/>
        </pc:sldMkLst>
        <pc:spChg chg="mod">
          <ac:chgData name="Kerem Güra" userId="0271f7c60b4b2694" providerId="LiveId" clId="{D60F202F-A22D-314A-9471-61F0FEAC33CE}" dt="2024-03-13T11:27:41.814" v="4430" actId="20577"/>
          <ac:spMkLst>
            <pc:docMk/>
            <pc:sldMk cId="3325391434" sldId="294"/>
            <ac:spMk id="2" creationId="{A73C226C-0402-5A11-48EE-D84E663E42EE}"/>
          </ac:spMkLst>
        </pc:spChg>
        <pc:spChg chg="del">
          <ac:chgData name="Kerem Güra" userId="0271f7c60b4b2694" providerId="LiveId" clId="{D60F202F-A22D-314A-9471-61F0FEAC33CE}" dt="2024-03-13T11:27:43.526" v="4431" actId="478"/>
          <ac:spMkLst>
            <pc:docMk/>
            <pc:sldMk cId="3325391434" sldId="294"/>
            <ac:spMk id="3" creationId="{E1A1D43F-6473-DF75-CE11-F6304C509956}"/>
          </ac:spMkLst>
        </pc:spChg>
        <pc:picChg chg="add mod">
          <ac:chgData name="Kerem Güra" userId="0271f7c60b4b2694" providerId="LiveId" clId="{D60F202F-A22D-314A-9471-61F0FEAC33CE}" dt="2024-03-13T11:28:01.151" v="4435" actId="14100"/>
          <ac:picMkLst>
            <pc:docMk/>
            <pc:sldMk cId="3325391434" sldId="294"/>
            <ac:picMk id="1026" creationId="{9C9F9A41-ED40-EDDD-F075-47B9BF05D706}"/>
          </ac:picMkLst>
        </pc:picChg>
      </pc:sldChg>
      <pc:sldMasterChg chg="setBg modSldLayout">
        <pc:chgData name="Kerem Güra" userId="0271f7c60b4b2694" providerId="LiveId" clId="{D60F202F-A22D-314A-9471-61F0FEAC33CE}" dt="2024-03-08T21:48:45.571" v="282"/>
        <pc:sldMasterMkLst>
          <pc:docMk/>
          <pc:sldMasterMk cId="971887803" sldId="2147483648"/>
        </pc:sldMasterMkLst>
        <pc:sldLayoutChg chg="setBg">
          <pc:chgData name="Kerem Güra" userId="0271f7c60b4b2694" providerId="LiveId" clId="{D60F202F-A22D-314A-9471-61F0FEAC33CE}" dt="2024-03-08T21:48:45.571" v="282"/>
          <pc:sldLayoutMkLst>
            <pc:docMk/>
            <pc:sldMasterMk cId="971887803" sldId="2147483648"/>
            <pc:sldLayoutMk cId="1452086885" sldId="2147483649"/>
          </pc:sldLayoutMkLst>
        </pc:sldLayoutChg>
        <pc:sldLayoutChg chg="setBg">
          <pc:chgData name="Kerem Güra" userId="0271f7c60b4b2694" providerId="LiveId" clId="{D60F202F-A22D-314A-9471-61F0FEAC33CE}" dt="2024-03-08T21:48:45.571" v="282"/>
          <pc:sldLayoutMkLst>
            <pc:docMk/>
            <pc:sldMasterMk cId="971887803" sldId="2147483648"/>
            <pc:sldLayoutMk cId="209193719" sldId="2147483650"/>
          </pc:sldLayoutMkLst>
        </pc:sldLayoutChg>
        <pc:sldLayoutChg chg="setBg">
          <pc:chgData name="Kerem Güra" userId="0271f7c60b4b2694" providerId="LiveId" clId="{D60F202F-A22D-314A-9471-61F0FEAC33CE}" dt="2024-03-08T21:48:45.571" v="282"/>
          <pc:sldLayoutMkLst>
            <pc:docMk/>
            <pc:sldMasterMk cId="971887803" sldId="2147483648"/>
            <pc:sldLayoutMk cId="3759599235" sldId="2147483651"/>
          </pc:sldLayoutMkLst>
        </pc:sldLayoutChg>
        <pc:sldLayoutChg chg="setBg">
          <pc:chgData name="Kerem Güra" userId="0271f7c60b4b2694" providerId="LiveId" clId="{D60F202F-A22D-314A-9471-61F0FEAC33CE}" dt="2024-03-08T21:48:45.571" v="282"/>
          <pc:sldLayoutMkLst>
            <pc:docMk/>
            <pc:sldMasterMk cId="971887803" sldId="2147483648"/>
            <pc:sldLayoutMk cId="1632515142" sldId="2147483652"/>
          </pc:sldLayoutMkLst>
        </pc:sldLayoutChg>
        <pc:sldLayoutChg chg="setBg">
          <pc:chgData name="Kerem Güra" userId="0271f7c60b4b2694" providerId="LiveId" clId="{D60F202F-A22D-314A-9471-61F0FEAC33CE}" dt="2024-03-08T21:48:45.571" v="282"/>
          <pc:sldLayoutMkLst>
            <pc:docMk/>
            <pc:sldMasterMk cId="971887803" sldId="2147483648"/>
            <pc:sldLayoutMk cId="3669574982" sldId="2147483653"/>
          </pc:sldLayoutMkLst>
        </pc:sldLayoutChg>
        <pc:sldLayoutChg chg="setBg">
          <pc:chgData name="Kerem Güra" userId="0271f7c60b4b2694" providerId="LiveId" clId="{D60F202F-A22D-314A-9471-61F0FEAC33CE}" dt="2024-03-08T21:48:45.571" v="282"/>
          <pc:sldLayoutMkLst>
            <pc:docMk/>
            <pc:sldMasterMk cId="971887803" sldId="2147483648"/>
            <pc:sldLayoutMk cId="136538468" sldId="2147483654"/>
          </pc:sldLayoutMkLst>
        </pc:sldLayoutChg>
        <pc:sldLayoutChg chg="setBg">
          <pc:chgData name="Kerem Güra" userId="0271f7c60b4b2694" providerId="LiveId" clId="{D60F202F-A22D-314A-9471-61F0FEAC33CE}" dt="2024-03-08T21:48:45.571" v="282"/>
          <pc:sldLayoutMkLst>
            <pc:docMk/>
            <pc:sldMasterMk cId="971887803" sldId="2147483648"/>
            <pc:sldLayoutMk cId="2818935647" sldId="2147483655"/>
          </pc:sldLayoutMkLst>
        </pc:sldLayoutChg>
        <pc:sldLayoutChg chg="setBg">
          <pc:chgData name="Kerem Güra" userId="0271f7c60b4b2694" providerId="LiveId" clId="{D60F202F-A22D-314A-9471-61F0FEAC33CE}" dt="2024-03-08T21:48:45.571" v="282"/>
          <pc:sldLayoutMkLst>
            <pc:docMk/>
            <pc:sldMasterMk cId="971887803" sldId="2147483648"/>
            <pc:sldLayoutMk cId="700786448" sldId="2147483656"/>
          </pc:sldLayoutMkLst>
        </pc:sldLayoutChg>
        <pc:sldLayoutChg chg="setBg">
          <pc:chgData name="Kerem Güra" userId="0271f7c60b4b2694" providerId="LiveId" clId="{D60F202F-A22D-314A-9471-61F0FEAC33CE}" dt="2024-03-08T21:48:45.571" v="282"/>
          <pc:sldLayoutMkLst>
            <pc:docMk/>
            <pc:sldMasterMk cId="971887803" sldId="2147483648"/>
            <pc:sldLayoutMk cId="3310517523" sldId="2147483657"/>
          </pc:sldLayoutMkLst>
        </pc:sldLayoutChg>
        <pc:sldLayoutChg chg="setBg">
          <pc:chgData name="Kerem Güra" userId="0271f7c60b4b2694" providerId="LiveId" clId="{D60F202F-A22D-314A-9471-61F0FEAC33CE}" dt="2024-03-08T21:48:45.571" v="282"/>
          <pc:sldLayoutMkLst>
            <pc:docMk/>
            <pc:sldMasterMk cId="971887803" sldId="2147483648"/>
            <pc:sldLayoutMk cId="1931301549" sldId="2147483658"/>
          </pc:sldLayoutMkLst>
        </pc:sldLayoutChg>
        <pc:sldLayoutChg chg="setBg">
          <pc:chgData name="Kerem Güra" userId="0271f7c60b4b2694" providerId="LiveId" clId="{D60F202F-A22D-314A-9471-61F0FEAC33CE}" dt="2024-03-08T21:48:45.571" v="282"/>
          <pc:sldLayoutMkLst>
            <pc:docMk/>
            <pc:sldMasterMk cId="971887803" sldId="2147483648"/>
            <pc:sldLayoutMk cId="1284540004" sldId="214748365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0T16:33:17.819"/>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9T09:23:37.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0,'42'0,"-6"0,-18 0,15 0,-11 0,11 0,-15 0,-5 0,4 0,-4 0,8 0,-6 0,4 0,-7 0,4 0,3 0,-2 0,4 0,-3 0,-1 0,6 0,9 0,-6 0,4 0,-7 0,-4 0,4 0,-6 0,1 0,0 0,-5 0,4 0,0 0,-3 0,6 0,-3 0,1 0,9 0,-8 0,3 0,-8 0,2 4,0-3,-1 3,3-4,-6 0,4 0,1 0,-1 0,7 0,-4 0,9 0,-9 0,4 0,-6 0,-3 0,5 0,-6 0,6 0,-3 0,0 0,1 0,-1 0,1 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9T09:23:39.5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0,'51'0,"5"0,-25 0,18 0,-11 0,16 0,-3 0,1 0,9 0,-22 0,8 0,-11 0,6 0,1 0,-7 0,-1 0,-6 0,-5 0,-1 0,-10 0,3 0,0 0,-3 0,7 0,-7 0,5 0,4 0,2 0,0 0,-5 0,-3 0,-3 4,4-3,-2 6,1-6,1 2,0-3,0 0,-3 0,2 0,0 0,-2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9T09:23:44.0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32,'65'0,"-1"0,-24 0,6 0,-8 0,31 0,-20 0,17 0,-35 0,10 0,-11 0,5 0,-6 0,0 0,-5 0,4 0,2 0,0 0,11 0,-5 5,7-4,-1 4,0-1,0-2,0 2,1-4,-1 0,0 0,-6 0,5 0,-4 0,5 0,0 0,0 0,-5 0,3 0,-9 0,4 0,-6 0,0 0,-5 0,4 0,-9 0,3 0,-4 0,0 0,-1 0,6 0,-4 0,9 0,-9 0,8 0,-3 0,5 0,1 0,4 0,-3-4,4 3,-6-4,0 5,0 0,0 0,-5-4,-1 3,-10-3,4 4,-1 0,-2 0,4 0,-1-3,5 2,6-3,-4 4,4 0,-9 0,3 0,-4 0,0-4,-1 3,-3-3,2 4,1 0,-3 0,4 0,-6-3,5-2,5 1,-4 0,23 4,-19 0,14 0,-23 0,4 0,-1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09:24:01.561"/>
    </inkml:context>
    <inkml:brush xml:id="br0">
      <inkml:brushProperty name="width" value="0.1" units="cm"/>
      <inkml:brushProperty name="height" value="0.6" units="cm"/>
      <inkml:brushProperty name="color" value="#FFC114"/>
      <inkml:brushProperty name="inkEffects" value="pencil"/>
    </inkml:brush>
  </inkml:definitions>
  <inkml:trace contextRef="#ctx0" brushRef="#br0">1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2T08:36:53.6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0 167,'325'0,"-46"0,-140 0,116 0,-85 0,86 0,-117 0,-38 0,30 0,-30 0,61 0,-46 0,31 0,-54 0,31 0,23 0,-16 0,32 0,-24 0,-7 0,46 0,69 0,-46 0,32 0,-55 0,-31 0,31 0,-47 0,8 0,1 0,-40 0,32 0,-1 0,-22 0,45 0,-22 0,7 0,70 0,-62 0,23 0,-61 0,14-67,1 51,-8-51,24 67,-48 0,32 0,8 0,-8 0,54 0,-31 0,69 0,-69 0,31 0,-46 0,-24 0,39 0,-46 0,46 0,-24 0,1 0,8 0,-8 0,7 0,-7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2T08:37:08.5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0 127,'456'0,"-65"0,-196 0,164 0,-121 0,121 0,-164 0,-54 0,44 0,-44 0,87 0,-65 0,43 0,-76 0,44 0,32 0,-21 0,43 0,-33 0,-10 0,65 0,97 0,-65 0,44 0,-76 0,-44 0,44 0,-66 0,12 0,-1 0,-54 0,44 0,-1 0,-32 0,66 0,-34 0,12 0,97 0,-87 0,33 0,-87 0,22-51,-1 38,-10-37,33 50,-66 0,43 0,12 0,-11 0,75 0,-42 0,97 0,-98 0,44 0,-66 0,-32 0,55 0,-66 0,65 0,-32 0,-1 0,12 0,-11 0,10 0,-10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2T08:37:09.1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0,'456'0,"-65"0,-196 0,164 0,-121 0,121 0,-164 0,-54 0,44 0,-44 0,87 0,-65 0,43 0,-76 0,44 0,32 0,-21 0,43 0,-33 0,-10 0,65 0,97 0,-65 0,44 0,-76 0,-44 0,44 0,-66 0,12 0,-1 0,-54 0,44 0,-1 0,-32 0,66 0,-34 0,12 0,97 0,-87 0,33 0,-87 0,22 51,-1-39,-10 39,33-51,-66 0,43 0,12 0,-11 0,75 0,-42 0,97 0,-98 0,44 0,-66 0,-32 0,55 0,-66 0,65 0,-32 0,-1 0,12 0,-11 0,10 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9E6AB-13D8-B840-AD9A-2A01960944D9}" type="datetimeFigureOut">
              <a:rPr lang="en-TR" smtClean="0"/>
              <a:t>13.03.2024</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5D0D-0366-0144-A048-2C8DFDB711A3}" type="slidenum">
              <a:rPr lang="en-TR" smtClean="0"/>
              <a:t>‹#›</a:t>
            </a:fld>
            <a:endParaRPr lang="en-TR"/>
          </a:p>
        </p:txBody>
      </p:sp>
    </p:spTree>
    <p:extLst>
      <p:ext uri="{BB962C8B-B14F-4D97-AF65-F5344CB8AC3E}">
        <p14:creationId xmlns:p14="http://schemas.microsoft.com/office/powerpoint/2010/main" val="82136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tag/neural-networ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1</a:t>
            </a:fld>
            <a:endParaRPr lang="en-TR"/>
          </a:p>
        </p:txBody>
      </p:sp>
    </p:spTree>
    <p:extLst>
      <p:ext uri="{BB962C8B-B14F-4D97-AF65-F5344CB8AC3E}">
        <p14:creationId xmlns:p14="http://schemas.microsoft.com/office/powerpoint/2010/main" val="225472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a:t>
            </a:r>
            <a:r>
              <a:rPr lang="en-TR" dirty="0"/>
              <a:t>llow every position in decoder to attend over all positions in input sequence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E</a:t>
            </a:r>
            <a:r>
              <a:rPr lang="en-TR" dirty="0"/>
              <a:t>very position in encoder can attend to all positions in previous layer of encoder</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TR"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TR" dirty="0"/>
          </a:p>
          <a:p>
            <a:pPr lvl="1"/>
            <a:r>
              <a:rPr lang="en-US" dirty="0"/>
              <a:t>E</a:t>
            </a:r>
            <a:r>
              <a:rPr lang="en-TR" dirty="0"/>
              <a:t>ach position in decoder can attend to all positions in decoder up to that position</a:t>
            </a:r>
          </a:p>
          <a:p>
            <a:pPr lvl="1"/>
            <a:r>
              <a:rPr lang="en-US" dirty="0"/>
              <a:t>P</a:t>
            </a:r>
            <a:r>
              <a:rPr lang="en-TR" dirty="0"/>
              <a:t>revent leftover information flow – preserve autoregressive property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TR" dirty="0"/>
          </a:p>
          <a:p>
            <a:pPr lvl="1"/>
            <a:endParaRPr lang="en-TR" dirty="0"/>
          </a:p>
          <a:p>
            <a:pPr lvl="1"/>
            <a:endParaRPr lang="en-TR" dirty="0"/>
          </a:p>
        </p:txBody>
      </p:sp>
      <p:sp>
        <p:nvSpPr>
          <p:cNvPr id="4" name="Slide Number Placeholder 3"/>
          <p:cNvSpPr>
            <a:spLocks noGrp="1"/>
          </p:cNvSpPr>
          <p:nvPr>
            <p:ph type="sldNum" sz="quarter" idx="5"/>
          </p:nvPr>
        </p:nvSpPr>
        <p:spPr/>
        <p:txBody>
          <a:bodyPr/>
          <a:lstStyle/>
          <a:p>
            <a:fld id="{DED95D0D-0366-0144-A048-2C8DFDB711A3}" type="slidenum">
              <a:rPr lang="en-TR" smtClean="0"/>
              <a:t>17</a:t>
            </a:fld>
            <a:endParaRPr lang="en-TR"/>
          </a:p>
        </p:txBody>
      </p:sp>
    </p:spTree>
    <p:extLst>
      <p:ext uri="{BB962C8B-B14F-4D97-AF65-F5344CB8AC3E}">
        <p14:creationId xmlns:p14="http://schemas.microsoft.com/office/powerpoint/2010/main" val="213582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Allows the decoder to focus on relevant parts of the input sequence</a:t>
            </a:r>
          </a:p>
          <a:p>
            <a:pPr lvl="1"/>
            <a:endParaRPr lang="en-US" dirty="0"/>
          </a:p>
          <a:p>
            <a:pPr lvl="1"/>
            <a:r>
              <a:rPr lang="en-US" dirty="0"/>
              <a:t>Difference from encoder:</a:t>
            </a:r>
          </a:p>
          <a:p>
            <a:pPr lvl="1"/>
            <a:r>
              <a:rPr lang="en-US" dirty="0"/>
              <a:t>Self-attention is masked</a:t>
            </a:r>
          </a:p>
          <a:p>
            <a:pPr lvl="1"/>
            <a:r>
              <a:rPr lang="en-US" dirty="0"/>
              <a:t>We need masked since output generated one word at a time</a:t>
            </a:r>
          </a:p>
        </p:txBody>
      </p:sp>
      <p:sp>
        <p:nvSpPr>
          <p:cNvPr id="4" name="Slide Number Placeholder 3"/>
          <p:cNvSpPr>
            <a:spLocks noGrp="1"/>
          </p:cNvSpPr>
          <p:nvPr>
            <p:ph type="sldNum" sz="quarter" idx="5"/>
          </p:nvPr>
        </p:nvSpPr>
        <p:spPr/>
        <p:txBody>
          <a:bodyPr/>
          <a:lstStyle/>
          <a:p>
            <a:fld id="{DED95D0D-0366-0144-A048-2C8DFDB711A3}" type="slidenum">
              <a:rPr lang="en-TR" smtClean="0"/>
              <a:t>18</a:t>
            </a:fld>
            <a:endParaRPr lang="en-TR"/>
          </a:p>
        </p:txBody>
      </p:sp>
    </p:spTree>
    <p:extLst>
      <p:ext uri="{BB962C8B-B14F-4D97-AF65-F5344CB8AC3E}">
        <p14:creationId xmlns:p14="http://schemas.microsoft.com/office/powerpoint/2010/main" val="221420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95D0D-0366-0144-A048-2C8DFDB711A3}" type="slidenum">
              <a:rPr lang="en-TR" smtClean="0"/>
              <a:t>19</a:t>
            </a:fld>
            <a:endParaRPr lang="en-TR"/>
          </a:p>
        </p:txBody>
      </p:sp>
    </p:spTree>
    <p:extLst>
      <p:ext uri="{BB962C8B-B14F-4D97-AF65-F5344CB8AC3E}">
        <p14:creationId xmlns:p14="http://schemas.microsoft.com/office/powerpoint/2010/main" val="218302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 token number</a:t>
            </a:r>
          </a:p>
        </p:txBody>
      </p:sp>
      <p:sp>
        <p:nvSpPr>
          <p:cNvPr id="4" name="Slide Number Placeholder 3"/>
          <p:cNvSpPr>
            <a:spLocks noGrp="1"/>
          </p:cNvSpPr>
          <p:nvPr>
            <p:ph type="sldNum" sz="quarter" idx="5"/>
          </p:nvPr>
        </p:nvSpPr>
        <p:spPr/>
        <p:txBody>
          <a:bodyPr/>
          <a:lstStyle/>
          <a:p>
            <a:fld id="{DED95D0D-0366-0144-A048-2C8DFDB711A3}" type="slidenum">
              <a:rPr lang="en-TR" smtClean="0"/>
              <a:t>21</a:t>
            </a:fld>
            <a:endParaRPr lang="en-TR"/>
          </a:p>
        </p:txBody>
      </p:sp>
    </p:spTree>
    <p:extLst>
      <p:ext uri="{BB962C8B-B14F-4D97-AF65-F5344CB8AC3E}">
        <p14:creationId xmlns:p14="http://schemas.microsoft.com/office/powerpoint/2010/main" val="306126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23</a:t>
            </a:fld>
            <a:endParaRPr lang="en-TR"/>
          </a:p>
        </p:txBody>
      </p:sp>
    </p:spTree>
    <p:extLst>
      <p:ext uri="{BB962C8B-B14F-4D97-AF65-F5344CB8AC3E}">
        <p14:creationId xmlns:p14="http://schemas.microsoft.com/office/powerpoint/2010/main" val="798114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DED95D0D-0366-0144-A048-2C8DFDB711A3}" type="slidenum">
              <a:rPr lang="en-TR" smtClean="0"/>
              <a:t>24</a:t>
            </a:fld>
            <a:endParaRPr lang="en-TR"/>
          </a:p>
        </p:txBody>
      </p:sp>
    </p:spTree>
    <p:extLst>
      <p:ext uri="{BB962C8B-B14F-4D97-AF65-F5344CB8AC3E}">
        <p14:creationId xmlns:p14="http://schemas.microsoft.com/office/powerpoint/2010/main" val="2466134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25</a:t>
            </a:fld>
            <a:endParaRPr lang="en-TR"/>
          </a:p>
        </p:txBody>
      </p:sp>
    </p:spTree>
    <p:extLst>
      <p:ext uri="{BB962C8B-B14F-4D97-AF65-F5344CB8AC3E}">
        <p14:creationId xmlns:p14="http://schemas.microsoft.com/office/powerpoint/2010/main" val="141614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26</a:t>
            </a:fld>
            <a:endParaRPr lang="en-TR"/>
          </a:p>
        </p:txBody>
      </p:sp>
    </p:spTree>
    <p:extLst>
      <p:ext uri="{BB962C8B-B14F-4D97-AF65-F5344CB8AC3E}">
        <p14:creationId xmlns:p14="http://schemas.microsoft.com/office/powerpoint/2010/main" val="245322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27</a:t>
            </a:fld>
            <a:endParaRPr lang="en-TR"/>
          </a:p>
        </p:txBody>
      </p:sp>
    </p:spTree>
    <p:extLst>
      <p:ext uri="{BB962C8B-B14F-4D97-AF65-F5344CB8AC3E}">
        <p14:creationId xmlns:p14="http://schemas.microsoft.com/office/powerpoint/2010/main" val="1529298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28</a:t>
            </a:fld>
            <a:endParaRPr lang="en-TR"/>
          </a:p>
        </p:txBody>
      </p:sp>
    </p:spTree>
    <p:extLst>
      <p:ext uri="{BB962C8B-B14F-4D97-AF65-F5344CB8AC3E}">
        <p14:creationId xmlns:p14="http://schemas.microsoft.com/office/powerpoint/2010/main" val="190521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Bold"/>
              </a:rPr>
              <a:t>Long short-term memory</a:t>
            </a:r>
            <a:endParaRPr lang="en-US" b="1" i="0" dirty="0">
              <a:solidFill>
                <a:srgbClr val="333333"/>
              </a:solidFill>
              <a:effectLst/>
              <a:latin typeface="AmazonEmber"/>
            </a:endParaRPr>
          </a:p>
          <a:p>
            <a:pPr algn="l"/>
            <a:r>
              <a:rPr lang="en-US" b="0" i="0" dirty="0">
                <a:solidFill>
                  <a:srgbClr val="333333"/>
                </a:solidFill>
                <a:effectLst/>
                <a:latin typeface="AmazonEmber"/>
              </a:rPr>
              <a:t>Long short-term memory (LSTM) is an RNN variant that enables the model to expand its memory capacity to accommodate a longer timeline. An RNN can only remember the immediate past input. It can’t use inputs from several previous sequences to improve its prediction. </a:t>
            </a:r>
          </a:p>
          <a:p>
            <a:pPr algn="l"/>
            <a:r>
              <a:rPr lang="en-US" b="0" i="0" dirty="0">
                <a:solidFill>
                  <a:srgbClr val="333333"/>
                </a:solidFill>
                <a:effectLst/>
                <a:latin typeface="AmazonEmber"/>
              </a:rPr>
              <a:t>Consider the following sentences: </a:t>
            </a:r>
            <a:r>
              <a:rPr lang="en-US" b="0" i="1" dirty="0">
                <a:solidFill>
                  <a:srgbClr val="333333"/>
                </a:solidFill>
                <a:effectLst/>
                <a:latin typeface="AmazonEmber"/>
              </a:rPr>
              <a:t>Tom is a cat. Tom’s favorite food is fish</a:t>
            </a:r>
            <a:r>
              <a:rPr lang="en-US" b="0" i="0" dirty="0">
                <a:solidFill>
                  <a:srgbClr val="333333"/>
                </a:solidFill>
                <a:effectLst/>
                <a:latin typeface="AmazonEmber"/>
              </a:rPr>
              <a:t>. When you’re using an RNN, the model can’t remember that Tom is a cat. It might generate various foods when it predicts the last word. LSTM networks add a special memory block called </a:t>
            </a:r>
            <a:r>
              <a:rPr lang="en-US" b="0" i="1" dirty="0">
                <a:solidFill>
                  <a:srgbClr val="333333"/>
                </a:solidFill>
                <a:effectLst/>
                <a:latin typeface="AmazonEmber"/>
              </a:rPr>
              <a:t>cells</a:t>
            </a:r>
            <a:r>
              <a:rPr lang="en-US" b="0" i="0" dirty="0">
                <a:solidFill>
                  <a:srgbClr val="333333"/>
                </a:solidFill>
                <a:effectLst/>
                <a:latin typeface="AmazonEmber"/>
              </a:rPr>
              <a:t> in the hidden layer. Each cell is controlled by an input gate, output gate, and forget gate, which enables the layer to remember helpful information. For example, the cell remembers the words </a:t>
            </a:r>
            <a:r>
              <a:rPr lang="en-US" b="0" i="1" dirty="0">
                <a:solidFill>
                  <a:srgbClr val="333333"/>
                </a:solidFill>
                <a:effectLst/>
                <a:latin typeface="AmazonEmber"/>
              </a:rPr>
              <a:t>Tom </a:t>
            </a:r>
            <a:r>
              <a:rPr lang="en-US" b="0" i="0" dirty="0">
                <a:solidFill>
                  <a:srgbClr val="333333"/>
                </a:solidFill>
                <a:effectLst/>
                <a:latin typeface="AmazonEmber"/>
              </a:rPr>
              <a:t>and </a:t>
            </a:r>
            <a:r>
              <a:rPr lang="en-US" b="0" i="1" dirty="0">
                <a:solidFill>
                  <a:srgbClr val="333333"/>
                </a:solidFill>
                <a:effectLst/>
                <a:latin typeface="AmazonEmber"/>
              </a:rPr>
              <a:t>cat</a:t>
            </a:r>
            <a:r>
              <a:rPr lang="en-US" b="0" i="0" dirty="0">
                <a:solidFill>
                  <a:srgbClr val="333333"/>
                </a:solidFill>
                <a:effectLst/>
                <a:latin typeface="AmazonEmber"/>
              </a:rPr>
              <a:t>, enabling the model to predict the word </a:t>
            </a:r>
            <a:r>
              <a:rPr lang="en-US" b="0" i="1" dirty="0">
                <a:solidFill>
                  <a:srgbClr val="333333"/>
                </a:solidFill>
                <a:effectLst/>
                <a:latin typeface="AmazonEmber"/>
              </a:rPr>
              <a:t>fish</a:t>
            </a:r>
            <a:r>
              <a:rPr lang="en-US" b="0" i="0" dirty="0">
                <a:solidFill>
                  <a:srgbClr val="333333"/>
                </a:solidFill>
                <a:effectLst/>
                <a:latin typeface="AmazonEmber"/>
              </a:rPr>
              <a:t>. </a:t>
            </a:r>
          </a:p>
          <a:p>
            <a:pPr algn="l"/>
            <a:r>
              <a:rPr lang="en-US" b="0" i="0" dirty="0">
                <a:solidFill>
                  <a:srgbClr val="333333"/>
                </a:solidFill>
                <a:effectLst/>
                <a:latin typeface="AmazonEmberBold"/>
              </a:rPr>
              <a:t>Gated recurrent units</a:t>
            </a:r>
            <a:endParaRPr lang="en-US" b="1" i="0" dirty="0">
              <a:solidFill>
                <a:srgbClr val="333333"/>
              </a:solidFill>
              <a:effectLst/>
              <a:latin typeface="AmazonEmber"/>
            </a:endParaRPr>
          </a:p>
          <a:p>
            <a:pPr algn="l"/>
            <a:r>
              <a:rPr lang="en-US" b="0" i="0" dirty="0">
                <a:solidFill>
                  <a:srgbClr val="333333"/>
                </a:solidFill>
                <a:effectLst/>
                <a:latin typeface="AmazonEmber"/>
              </a:rPr>
              <a:t>A gated recurrent unit (GRU) is an RNN that enables selective memory retention. The model adds an update and forgets the gate to its hidden layer, which can store or remove information in the memory. </a:t>
            </a:r>
          </a:p>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a:t>
            </a:fld>
            <a:endParaRPr lang="en-TR"/>
          </a:p>
        </p:txBody>
      </p:sp>
    </p:spTree>
    <p:extLst>
      <p:ext uri="{BB962C8B-B14F-4D97-AF65-F5344CB8AC3E}">
        <p14:creationId xmlns:p14="http://schemas.microsoft.com/office/powerpoint/2010/main" val="3794683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29</a:t>
            </a:fld>
            <a:endParaRPr lang="en-TR"/>
          </a:p>
        </p:txBody>
      </p:sp>
    </p:spTree>
    <p:extLst>
      <p:ext uri="{BB962C8B-B14F-4D97-AF65-F5344CB8AC3E}">
        <p14:creationId xmlns:p14="http://schemas.microsoft.com/office/powerpoint/2010/main" val="3282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3</a:t>
            </a:fld>
            <a:endParaRPr lang="en-TR"/>
          </a:p>
        </p:txBody>
      </p:sp>
    </p:spTree>
    <p:extLst>
      <p:ext uri="{BB962C8B-B14F-4D97-AF65-F5344CB8AC3E}">
        <p14:creationId xmlns:p14="http://schemas.microsoft.com/office/powerpoint/2010/main" val="292923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anose="020F0502020204030204" pitchFamily="34" charset="0"/>
              </a:rPr>
              <a:t>Recurrent Neural Network(RNN) is a type of </a:t>
            </a:r>
            <a:r>
              <a:rPr lang="en-US" b="0" i="0" u="sng" dirty="0">
                <a:effectLst/>
                <a:latin typeface="Nunito" panose="020F0502020204030204" pitchFamily="34" charset="0"/>
                <a:hlinkClick r:id="rId3"/>
              </a:rPr>
              <a:t>Neural Network</a:t>
            </a:r>
            <a:r>
              <a:rPr lang="en-US" b="0" i="0" dirty="0">
                <a:solidFill>
                  <a:srgbClr val="273239"/>
                </a:solidFill>
                <a:effectLst/>
                <a:latin typeface="Nunito" panose="020F0502020204030204" pitchFamily="34" charset="0"/>
              </a:rPr>
              <a:t> where the output from the previous step is fed as input to the current step. </a:t>
            </a:r>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4</a:t>
            </a:fld>
            <a:endParaRPr lang="en-TR"/>
          </a:p>
        </p:txBody>
      </p:sp>
    </p:spTree>
    <p:extLst>
      <p:ext uri="{BB962C8B-B14F-4D97-AF65-F5344CB8AC3E}">
        <p14:creationId xmlns:p14="http://schemas.microsoft.com/office/powerpoint/2010/main" val="411924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Problem of retaining information solved</a:t>
            </a:r>
          </a:p>
          <a:p>
            <a:endParaRPr lang="en-US" b="0" i="0" dirty="0">
              <a:solidFill>
                <a:srgbClr val="242424"/>
              </a:solidFill>
              <a:effectLst/>
              <a:latin typeface="source-serif-pro"/>
            </a:endParaRPr>
          </a:p>
          <a:p>
            <a:r>
              <a:rPr lang="en-US" b="0" i="0" dirty="0">
                <a:solidFill>
                  <a:srgbClr val="242424"/>
                </a:solidFill>
                <a:effectLst/>
                <a:latin typeface="source-serif-pro"/>
              </a:rPr>
              <a:t>Attention is a mechanism combined in the RNN allowing it to focus on certain parts of the input sequence when predicting a certain part of the output sequence, enabling easier learning and of higher quality.</a:t>
            </a:r>
          </a:p>
          <a:p>
            <a:r>
              <a:rPr lang="en-US" b="0" i="0" dirty="0">
                <a:solidFill>
                  <a:srgbClr val="242424"/>
                </a:solidFill>
                <a:effectLst/>
                <a:latin typeface="source-serif-pro"/>
              </a:rPr>
              <a:t>The attention weights </a:t>
            </a:r>
            <a:r>
              <a:rPr lang="el-GR" b="0" i="0" dirty="0">
                <a:solidFill>
                  <a:srgbClr val="242424"/>
                </a:solidFill>
                <a:effectLst/>
                <a:latin typeface="source-serif-pro"/>
              </a:rPr>
              <a:t>α</a:t>
            </a:r>
            <a:r>
              <a:rPr lang="en-US" b="0" i="0" dirty="0" err="1">
                <a:solidFill>
                  <a:srgbClr val="242424"/>
                </a:solidFill>
                <a:effectLst/>
                <a:latin typeface="source-serif-pro"/>
              </a:rPr>
              <a:t>ij</a:t>
            </a:r>
            <a:r>
              <a:rPr lang="en-US" b="0" i="0" dirty="0">
                <a:solidFill>
                  <a:srgbClr val="242424"/>
                </a:solidFill>
                <a:effectLst/>
                <a:latin typeface="source-serif-pro"/>
              </a:rPr>
              <a:t> reflect the importance of </a:t>
            </a:r>
            <a:r>
              <a:rPr lang="en-US" b="0" i="0" dirty="0" err="1">
                <a:solidFill>
                  <a:srgbClr val="242424"/>
                </a:solidFill>
                <a:effectLst/>
                <a:latin typeface="source-serif-pro"/>
              </a:rPr>
              <a:t>hj</a:t>
            </a:r>
            <a:r>
              <a:rPr lang="en-US" b="0" i="0" dirty="0">
                <a:solidFill>
                  <a:srgbClr val="242424"/>
                </a:solidFill>
                <a:effectLst/>
                <a:latin typeface="source-serif-pro"/>
              </a:rPr>
              <a:t> with respect to the previous hidden state si−1 in deciding the next state </a:t>
            </a:r>
            <a:r>
              <a:rPr lang="en-US" b="0" i="0" dirty="0" err="1">
                <a:solidFill>
                  <a:srgbClr val="242424"/>
                </a:solidFill>
                <a:effectLst/>
                <a:latin typeface="source-serif-pro"/>
              </a:rPr>
              <a:t>si</a:t>
            </a:r>
            <a:r>
              <a:rPr lang="en-US" b="0" i="0" dirty="0">
                <a:solidFill>
                  <a:srgbClr val="242424"/>
                </a:solidFill>
                <a:effectLst/>
                <a:latin typeface="source-serif-pro"/>
              </a:rPr>
              <a:t> and generating </a:t>
            </a:r>
            <a:r>
              <a:rPr lang="en-US" b="0" i="0" dirty="0" err="1">
                <a:solidFill>
                  <a:srgbClr val="242424"/>
                </a:solidFill>
                <a:effectLst/>
                <a:latin typeface="source-serif-pro"/>
              </a:rPr>
              <a:t>yi</a:t>
            </a:r>
            <a:r>
              <a:rPr lang="en-US" b="0" i="0" dirty="0">
                <a:solidFill>
                  <a:srgbClr val="242424"/>
                </a:solidFill>
                <a:effectLst/>
                <a:latin typeface="source-serif-pro"/>
              </a:rPr>
              <a:t>. </a:t>
            </a:r>
            <a:r>
              <a:rPr lang="en-US" b="1" i="0" dirty="0">
                <a:solidFill>
                  <a:srgbClr val="242424"/>
                </a:solidFill>
                <a:effectLst/>
                <a:latin typeface="source-serif-pro"/>
              </a:rPr>
              <a:t>A large </a:t>
            </a:r>
            <a:r>
              <a:rPr lang="el-GR" b="1" i="0" dirty="0">
                <a:solidFill>
                  <a:srgbClr val="242424"/>
                </a:solidFill>
                <a:effectLst/>
                <a:latin typeface="source-serif-pro"/>
              </a:rPr>
              <a:t>α</a:t>
            </a:r>
            <a:r>
              <a:rPr lang="en-US" b="1" i="0" dirty="0" err="1">
                <a:solidFill>
                  <a:srgbClr val="242424"/>
                </a:solidFill>
                <a:effectLst/>
                <a:latin typeface="source-serif-pro"/>
              </a:rPr>
              <a:t>ij</a:t>
            </a:r>
            <a:r>
              <a:rPr lang="en-US" b="1" i="0" dirty="0">
                <a:solidFill>
                  <a:srgbClr val="242424"/>
                </a:solidFill>
                <a:effectLst/>
                <a:latin typeface="source-serif-pro"/>
              </a:rPr>
              <a:t> attention weight causes the RNN to focus on input </a:t>
            </a:r>
            <a:r>
              <a:rPr lang="en-US" b="1" i="0" dirty="0" err="1">
                <a:solidFill>
                  <a:srgbClr val="242424"/>
                </a:solidFill>
                <a:effectLst/>
                <a:latin typeface="source-serif-pro"/>
              </a:rPr>
              <a:t>xj</a:t>
            </a:r>
            <a:r>
              <a:rPr lang="en-US" b="1" i="0" dirty="0">
                <a:solidFill>
                  <a:srgbClr val="242424"/>
                </a:solidFill>
                <a:effectLst/>
                <a:latin typeface="source-serif-pro"/>
              </a:rPr>
              <a:t> (represented by the encoder’s output </a:t>
            </a:r>
            <a:r>
              <a:rPr lang="en-US" b="1" i="0" dirty="0" err="1">
                <a:solidFill>
                  <a:srgbClr val="242424"/>
                </a:solidFill>
                <a:effectLst/>
                <a:latin typeface="source-serif-pro"/>
              </a:rPr>
              <a:t>hj</a:t>
            </a:r>
            <a:r>
              <a:rPr lang="en-US" b="1" i="0" dirty="0">
                <a:solidFill>
                  <a:srgbClr val="242424"/>
                </a:solidFill>
                <a:effectLst/>
                <a:latin typeface="source-serif-pro"/>
              </a:rPr>
              <a:t>), when predicting the output </a:t>
            </a:r>
            <a:r>
              <a:rPr lang="en-US" b="1" i="0" dirty="0" err="1">
                <a:solidFill>
                  <a:srgbClr val="242424"/>
                </a:solidFill>
                <a:effectLst/>
                <a:latin typeface="source-serif-pro"/>
              </a:rPr>
              <a:t>yi</a:t>
            </a:r>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5</a:t>
            </a:fld>
            <a:endParaRPr lang="en-TR"/>
          </a:p>
        </p:txBody>
      </p:sp>
    </p:spTree>
    <p:extLst>
      <p:ext uri="{BB962C8B-B14F-4D97-AF65-F5344CB8AC3E}">
        <p14:creationId xmlns:p14="http://schemas.microsoft.com/office/powerpoint/2010/main" val="335284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DED95D0D-0366-0144-A048-2C8DFDB711A3}" type="slidenum">
              <a:rPr lang="en-TR" smtClean="0"/>
              <a:t>10</a:t>
            </a:fld>
            <a:endParaRPr lang="en-TR"/>
          </a:p>
        </p:txBody>
      </p:sp>
    </p:spTree>
    <p:extLst>
      <p:ext uri="{BB962C8B-B14F-4D97-AF65-F5344CB8AC3E}">
        <p14:creationId xmlns:p14="http://schemas.microsoft.com/office/powerpoint/2010/main" val="274589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11</a:t>
            </a:fld>
            <a:endParaRPr lang="en-TR"/>
          </a:p>
        </p:txBody>
      </p:sp>
    </p:spTree>
    <p:extLst>
      <p:ext uri="{BB962C8B-B14F-4D97-AF65-F5344CB8AC3E}">
        <p14:creationId xmlns:p14="http://schemas.microsoft.com/office/powerpoint/2010/main" val="55096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13</a:t>
            </a:fld>
            <a:endParaRPr lang="en-TR"/>
          </a:p>
        </p:txBody>
      </p:sp>
    </p:spTree>
    <p:extLst>
      <p:ext uri="{BB962C8B-B14F-4D97-AF65-F5344CB8AC3E}">
        <p14:creationId xmlns:p14="http://schemas.microsoft.com/office/powerpoint/2010/main" val="323609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1" dirty="0">
                <a:solidFill>
                  <a:srgbClr val="0D0D0D"/>
                </a:solidFill>
                <a:effectLst/>
                <a:latin typeface="KaTeX_Math"/>
              </a:rPr>
              <a:t>Q</a:t>
            </a:r>
            <a:r>
              <a:rPr lang="en-US" b="1" i="0" dirty="0">
                <a:solidFill>
                  <a:srgbClr val="0D0D0D"/>
                </a:solidFill>
                <a:effectLst/>
                <a:latin typeface="Söhne"/>
              </a:rPr>
              <a:t> (Queries):</a:t>
            </a:r>
            <a:r>
              <a:rPr lang="en-US" b="0" i="0" dirty="0">
                <a:solidFill>
                  <a:srgbClr val="0D0D0D"/>
                </a:solidFill>
                <a:effectLst/>
                <a:latin typeface="Söhne"/>
              </a:rPr>
              <a:t> Produced by multiplying the input by a weight matrix </a:t>
            </a:r>
            <a:r>
              <a:rPr lang="en-US" b="0" i="0" dirty="0">
                <a:solidFill>
                  <a:srgbClr val="0D0D0D"/>
                </a:solidFill>
                <a:effectLst/>
                <a:latin typeface="KaTeX_Main"/>
              </a:rPr>
              <a:t>��</a:t>
            </a:r>
            <a:r>
              <a:rPr lang="en-US" b="0" i="1" dirty="0">
                <a:solidFill>
                  <a:srgbClr val="0D0D0D"/>
                </a:solidFill>
                <a:effectLst/>
                <a:latin typeface="KaTeX_Math"/>
              </a:rPr>
              <a:t>WQ</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KaTeX_Main"/>
              </a:rPr>
              <a:t>�</a:t>
            </a:r>
            <a:r>
              <a:rPr lang="en-US" b="1" i="1" dirty="0">
                <a:solidFill>
                  <a:srgbClr val="0D0D0D"/>
                </a:solidFill>
                <a:effectLst/>
                <a:latin typeface="KaTeX_Math"/>
              </a:rPr>
              <a:t>K</a:t>
            </a:r>
            <a:r>
              <a:rPr lang="en-US" b="1" i="0" dirty="0">
                <a:solidFill>
                  <a:srgbClr val="0D0D0D"/>
                </a:solidFill>
                <a:effectLst/>
                <a:latin typeface="Söhne"/>
              </a:rPr>
              <a:t> (Keys):</a:t>
            </a:r>
            <a:r>
              <a:rPr lang="en-US" b="0" i="0" dirty="0">
                <a:solidFill>
                  <a:srgbClr val="0D0D0D"/>
                </a:solidFill>
                <a:effectLst/>
                <a:latin typeface="Söhne"/>
              </a:rPr>
              <a:t> Produced by multiplying the input by a weight matrix </a:t>
            </a:r>
            <a:r>
              <a:rPr lang="en-US" b="0" i="0" dirty="0">
                <a:solidFill>
                  <a:srgbClr val="0D0D0D"/>
                </a:solidFill>
                <a:effectLst/>
                <a:latin typeface="KaTeX_Main"/>
              </a:rPr>
              <a:t>��</a:t>
            </a:r>
            <a:r>
              <a:rPr lang="en-US" b="0" i="1" dirty="0">
                <a:solidFill>
                  <a:srgbClr val="0D0D0D"/>
                </a:solidFill>
                <a:effectLst/>
                <a:latin typeface="KaTeX_Math"/>
              </a:rPr>
              <a:t>WK</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KaTeX_Main"/>
              </a:rPr>
              <a:t>�</a:t>
            </a:r>
            <a:r>
              <a:rPr lang="en-US" b="1" i="1" dirty="0">
                <a:solidFill>
                  <a:srgbClr val="0D0D0D"/>
                </a:solidFill>
                <a:effectLst/>
                <a:latin typeface="KaTeX_Math"/>
              </a:rPr>
              <a:t>V</a:t>
            </a:r>
            <a:r>
              <a:rPr lang="en-US" b="1" i="0" dirty="0">
                <a:solidFill>
                  <a:srgbClr val="0D0D0D"/>
                </a:solidFill>
                <a:effectLst/>
                <a:latin typeface="Söhne"/>
              </a:rPr>
              <a:t> (Values):</a:t>
            </a:r>
            <a:r>
              <a:rPr lang="en-US" b="0" i="0" dirty="0">
                <a:solidFill>
                  <a:srgbClr val="0D0D0D"/>
                </a:solidFill>
                <a:effectLst/>
                <a:latin typeface="Söhne"/>
              </a:rPr>
              <a:t> Produced by multiplying the input by a weight matrix </a:t>
            </a:r>
            <a:r>
              <a:rPr lang="en-US" b="0" i="0" dirty="0">
                <a:solidFill>
                  <a:srgbClr val="0D0D0D"/>
                </a:solidFill>
                <a:effectLst/>
                <a:latin typeface="KaTeX_Main"/>
              </a:rPr>
              <a:t>��</a:t>
            </a:r>
            <a:r>
              <a:rPr lang="en-US" b="0" i="1" dirty="0">
                <a:solidFill>
                  <a:srgbClr val="0D0D0D"/>
                </a:solidFill>
                <a:effectLst/>
                <a:latin typeface="KaTeX_Math"/>
              </a:rPr>
              <a:t>WV</a:t>
            </a:r>
            <a:r>
              <a:rPr lang="en-US" b="0" i="0" dirty="0">
                <a:solidFill>
                  <a:srgbClr val="0D0D0D"/>
                </a:solidFill>
                <a:effectLst/>
                <a:latin typeface="Söhne"/>
              </a:rPr>
              <a:t>.</a:t>
            </a:r>
          </a:p>
          <a:p>
            <a:endParaRPr lang="en-US" dirty="0"/>
          </a:p>
          <a:p>
            <a:r>
              <a:rPr lang="en-US" b="0" i="0" dirty="0">
                <a:solidFill>
                  <a:srgbClr val="0D0D0D"/>
                </a:solidFill>
                <a:effectLst/>
                <a:latin typeface="Söhne"/>
              </a:rPr>
              <a:t>The </a:t>
            </a:r>
            <a:r>
              <a:rPr lang="en-US" b="0" i="0" dirty="0">
                <a:solidFill>
                  <a:srgbClr val="0D0D0D"/>
                </a:solidFill>
                <a:effectLst/>
                <a:latin typeface="KaTeX_Main"/>
              </a:rPr>
              <a:t>��</a:t>
            </a:r>
            <a:r>
              <a:rPr lang="en-US" b="0" i="1" dirty="0">
                <a:solidFill>
                  <a:srgbClr val="0D0D0D"/>
                </a:solidFill>
                <a:effectLst/>
                <a:latin typeface="KaTeX_Math"/>
              </a:rPr>
              <a:t>WQ</a:t>
            </a:r>
            <a:r>
              <a:rPr lang="en-US" b="0" i="0" dirty="0">
                <a:solidFill>
                  <a:srgbClr val="0D0D0D"/>
                </a:solidFill>
                <a:effectLst/>
                <a:latin typeface="Söhne"/>
              </a:rPr>
              <a:t>, </a:t>
            </a:r>
            <a:r>
              <a:rPr lang="en-US" b="0" i="0" dirty="0">
                <a:solidFill>
                  <a:srgbClr val="0D0D0D"/>
                </a:solidFill>
                <a:effectLst/>
                <a:latin typeface="KaTeX_Main"/>
              </a:rPr>
              <a:t>��</a:t>
            </a:r>
            <a:r>
              <a:rPr lang="en-US" b="0" i="1" dirty="0">
                <a:solidFill>
                  <a:srgbClr val="0D0D0D"/>
                </a:solidFill>
                <a:effectLst/>
                <a:latin typeface="KaTeX_Math"/>
              </a:rPr>
              <a:t>WK</a:t>
            </a:r>
            <a:r>
              <a:rPr lang="en-US" b="0" i="0" dirty="0">
                <a:solidFill>
                  <a:srgbClr val="0D0D0D"/>
                </a:solidFill>
                <a:effectLst/>
                <a:latin typeface="Söhne"/>
              </a:rPr>
              <a:t>, and </a:t>
            </a:r>
            <a:r>
              <a:rPr lang="en-US" b="0" i="0" dirty="0">
                <a:solidFill>
                  <a:srgbClr val="0D0D0D"/>
                </a:solidFill>
                <a:effectLst/>
                <a:latin typeface="KaTeX_Main"/>
              </a:rPr>
              <a:t>��</a:t>
            </a:r>
            <a:r>
              <a:rPr lang="en-US" b="0" i="1" dirty="0">
                <a:solidFill>
                  <a:srgbClr val="0D0D0D"/>
                </a:solidFill>
                <a:effectLst/>
                <a:latin typeface="KaTeX_Math"/>
              </a:rPr>
              <a:t>WV</a:t>
            </a:r>
            <a:r>
              <a:rPr lang="en-US" b="0" i="0" dirty="0">
                <a:solidFill>
                  <a:srgbClr val="0D0D0D"/>
                </a:solidFill>
                <a:effectLst/>
                <a:latin typeface="Söhne"/>
              </a:rPr>
              <a:t> are learned matrices specific to each role. During training, the model learns the optimal weights for these matrices to effectively map the input into queries, keys, and values that facilitate the attention mechanism. Essentially, they are parameters that the model optimizes through backpropagation based on the task-specific loss function.</a:t>
            </a:r>
            <a:endParaRPr lang="en-US" dirty="0"/>
          </a:p>
        </p:txBody>
      </p:sp>
      <p:sp>
        <p:nvSpPr>
          <p:cNvPr id="4" name="Slide Number Placeholder 3"/>
          <p:cNvSpPr>
            <a:spLocks noGrp="1"/>
          </p:cNvSpPr>
          <p:nvPr>
            <p:ph type="sldNum" sz="quarter" idx="5"/>
          </p:nvPr>
        </p:nvSpPr>
        <p:spPr/>
        <p:txBody>
          <a:bodyPr/>
          <a:lstStyle/>
          <a:p>
            <a:fld id="{DED95D0D-0366-0144-A048-2C8DFDB711A3}" type="slidenum">
              <a:rPr lang="en-TR" smtClean="0"/>
              <a:t>14</a:t>
            </a:fld>
            <a:endParaRPr lang="en-TR"/>
          </a:p>
        </p:txBody>
      </p:sp>
    </p:spTree>
    <p:extLst>
      <p:ext uri="{BB962C8B-B14F-4D97-AF65-F5344CB8AC3E}">
        <p14:creationId xmlns:p14="http://schemas.microsoft.com/office/powerpoint/2010/main" val="68276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0028-EB0F-F1D5-711B-5A0691989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138F5864-0C0D-4E89-9CD6-D99A2D3302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CEB03DF4-5BBE-5D24-D661-A61B22AB5860}"/>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B2DAE73F-D174-4D05-A3A7-24EBE9FF0CF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037115E-1DB1-AC5B-8C2D-8FE0C90DA415}"/>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14520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69F6-60DE-FA8F-BCCF-23258B6D2230}"/>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46A8858-B642-1BF5-6A54-4337596E0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813A117-4386-D011-FAC3-47815BD7E38E}"/>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572B06E9-4C7A-4376-39C7-9F0A57E20F6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FFD0A79-BF3E-A08B-F4F0-C0341C0EC632}"/>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193130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8527A-DAEE-8E1D-8FF2-A156BE757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49E5A76-807D-4CDA-CCBD-D652E1DB7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26CD8A0B-ED98-F7FF-4891-F92B664CAA4F}"/>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56A79C07-7CF8-A3DC-DDCF-CCD7F009ADB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0EC8FEF-87BF-1E41-25A3-3374F50A962D}"/>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128454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1121-A67F-2BEB-5A66-90861F341B29}"/>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70745058-9899-B747-2C90-475E4EAF3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4D50380-E151-9ED8-F1E7-EAB1F06E07E1}"/>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DB88C794-3CDC-3409-3CDB-7D5F4521634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9CC6EC0-87F0-8501-CADA-5DA2D517164C}"/>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20919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A8BA-B91F-3486-B40F-4FE3132D0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86457CBF-4360-96A6-2370-0E393622A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BD9BA-205B-3BFC-849C-B0498C7FBBB5}"/>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5B6E425A-03FA-C9AF-3F22-69AE3B1200C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C8BA074-60CA-4E33-5A50-F530E86E9D8F}"/>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375959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6AC0-B20D-D982-7559-E45BEA67C84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31227E31-3ECA-8E0C-53C5-AC9FFE45F3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1E98716-AB32-925F-B5AF-CA80EA715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F5C8DDAF-5ADE-15C0-537F-4AB95FF3AA5D}"/>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6" name="Footer Placeholder 5">
            <a:extLst>
              <a:ext uri="{FF2B5EF4-FFF2-40B4-BE49-F238E27FC236}">
                <a16:creationId xmlns:a16="http://schemas.microsoft.com/office/drawing/2014/main" id="{AA346AF6-CCE7-60A2-EEAE-BAE63B23AD5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981D0F7-BCEB-F0A6-C4B9-D8D00F8DE6F3}"/>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163251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AF16-AABB-908F-BDB6-72069410567E}"/>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5291416-EAF8-B22A-1909-B1CF694EC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6B44B-ED42-ED29-7D0E-CCD0317189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0DA6604C-A795-A069-FF01-B2E703AD8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1A686-26DA-87D4-2707-077598385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081ACA77-3BBB-D52B-8FE5-77382DCF0865}"/>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8" name="Footer Placeholder 7">
            <a:extLst>
              <a:ext uri="{FF2B5EF4-FFF2-40B4-BE49-F238E27FC236}">
                <a16:creationId xmlns:a16="http://schemas.microsoft.com/office/drawing/2014/main" id="{44D711B9-12F4-92D5-87AC-726867D9BB71}"/>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57E868AE-01E7-EC20-9EE9-FBACC9EBE510}"/>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366957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EEC3-A32C-AEAF-A753-C34661E46FD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8C4426BA-66A2-D9CE-004C-08D76FADA0CD}"/>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4" name="Footer Placeholder 3">
            <a:extLst>
              <a:ext uri="{FF2B5EF4-FFF2-40B4-BE49-F238E27FC236}">
                <a16:creationId xmlns:a16="http://schemas.microsoft.com/office/drawing/2014/main" id="{CEB64CCF-B306-ED74-35A1-56A8F5F06498}"/>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886114E-87E0-AC79-806C-77317FE64126}"/>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13653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3AFB7-F4D3-DCD7-0764-59ED4520D1B2}"/>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3" name="Footer Placeholder 2">
            <a:extLst>
              <a:ext uri="{FF2B5EF4-FFF2-40B4-BE49-F238E27FC236}">
                <a16:creationId xmlns:a16="http://schemas.microsoft.com/office/drawing/2014/main" id="{F873F48C-40D1-D1A1-32E6-E17B7D4695E6}"/>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29A7A59-9C5D-9541-E521-6C30A9285EA0}"/>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281893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8C8F-EE86-0559-1474-5AA1A011E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88E27D8-DCB1-7B41-8C41-785D5ECEE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13D0E682-A27F-E3C3-1C9F-AB7520E3C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506A5-4827-BD92-4A15-E8BFF3B452C7}"/>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6" name="Footer Placeholder 5">
            <a:extLst>
              <a:ext uri="{FF2B5EF4-FFF2-40B4-BE49-F238E27FC236}">
                <a16:creationId xmlns:a16="http://schemas.microsoft.com/office/drawing/2014/main" id="{3EC19B5B-F80B-465E-BFB3-849874229F6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46B54383-5990-F4B0-5AE3-D8ADB6D1092D}"/>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7007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6AF3-40AA-3058-61C7-EF19DF8E5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8558F54C-447A-C366-8511-2EB4961EA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1F6BA8F4-0ACB-596E-2A95-3BAB4E127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0F8F6-4575-B49E-1D13-8FB3C6856FD6}"/>
              </a:ext>
            </a:extLst>
          </p:cNvPr>
          <p:cNvSpPr>
            <a:spLocks noGrp="1"/>
          </p:cNvSpPr>
          <p:nvPr>
            <p:ph type="dt" sz="half" idx="10"/>
          </p:nvPr>
        </p:nvSpPr>
        <p:spPr/>
        <p:txBody>
          <a:bodyPr/>
          <a:lstStyle/>
          <a:p>
            <a:fld id="{EA18088B-CA47-FE4D-B637-26820672E7D1}" type="datetimeFigureOut">
              <a:rPr lang="en-TR" smtClean="0"/>
              <a:t>13.03.2024</a:t>
            </a:fld>
            <a:endParaRPr lang="en-TR"/>
          </a:p>
        </p:txBody>
      </p:sp>
      <p:sp>
        <p:nvSpPr>
          <p:cNvPr id="6" name="Footer Placeholder 5">
            <a:extLst>
              <a:ext uri="{FF2B5EF4-FFF2-40B4-BE49-F238E27FC236}">
                <a16:creationId xmlns:a16="http://schemas.microsoft.com/office/drawing/2014/main" id="{760E88E0-079B-79B1-EC1C-5D3623E7161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95FC317-33F2-E175-BB85-EA1A537AA6DC}"/>
              </a:ext>
            </a:extLst>
          </p:cNvPr>
          <p:cNvSpPr>
            <a:spLocks noGrp="1"/>
          </p:cNvSpPr>
          <p:nvPr>
            <p:ph type="sldNum" sz="quarter" idx="12"/>
          </p:nvPr>
        </p:nvSpPr>
        <p:spPr/>
        <p:txBody>
          <a:bodyPr/>
          <a:lstStyle/>
          <a:p>
            <a:fld id="{380CDDEC-F45E-B049-A2B8-CEF50FB46A74}" type="slidenum">
              <a:rPr lang="en-TR" smtClean="0"/>
              <a:t>‹#›</a:t>
            </a:fld>
            <a:endParaRPr lang="en-TR"/>
          </a:p>
        </p:txBody>
      </p:sp>
    </p:spTree>
    <p:extLst>
      <p:ext uri="{BB962C8B-B14F-4D97-AF65-F5344CB8AC3E}">
        <p14:creationId xmlns:p14="http://schemas.microsoft.com/office/powerpoint/2010/main" val="331051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C6F5C-2972-8750-B394-A55942585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C108172A-9267-289B-5D8F-8992451FA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B2D4F6-601C-26DB-9477-91F0704B4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8088B-CA47-FE4D-B637-26820672E7D1}" type="datetimeFigureOut">
              <a:rPr lang="en-TR" smtClean="0"/>
              <a:t>13.03.2024</a:t>
            </a:fld>
            <a:endParaRPr lang="en-TR"/>
          </a:p>
        </p:txBody>
      </p:sp>
      <p:sp>
        <p:nvSpPr>
          <p:cNvPr id="5" name="Footer Placeholder 4">
            <a:extLst>
              <a:ext uri="{FF2B5EF4-FFF2-40B4-BE49-F238E27FC236}">
                <a16:creationId xmlns:a16="http://schemas.microsoft.com/office/drawing/2014/main" id="{B31118A8-4F70-497C-4E03-68A9CCEA4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4D0A5C0D-DFE5-EDCF-E04F-DA8366FA6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CDDEC-F45E-B049-A2B8-CEF50FB46A74}" type="slidenum">
              <a:rPr lang="en-TR" smtClean="0"/>
              <a:t>‹#›</a:t>
            </a:fld>
            <a:endParaRPr lang="en-TR"/>
          </a:p>
        </p:txBody>
      </p:sp>
    </p:spTree>
    <p:extLst>
      <p:ext uri="{BB962C8B-B14F-4D97-AF65-F5344CB8AC3E}">
        <p14:creationId xmlns:p14="http://schemas.microsoft.com/office/powerpoint/2010/main" val="97188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https://miro.medium.com/v2/resize:fit:1384/1*y05XJlCykLUE5wPdWfVoiQ.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0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6.png"/><Relationship Id="rId7"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00.png"/><Relationship Id="rId5" Type="http://schemas.openxmlformats.org/officeDocument/2006/relationships/image" Target="../media/image16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90.png"/></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7.png"/><Relationship Id="rId7" Type="http://schemas.openxmlformats.org/officeDocument/2006/relationships/image" Target="../media/image27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60.png"/><Relationship Id="rId4" Type="http://schemas.openxmlformats.org/officeDocument/2006/relationships/customXml" Target="../ink/ink6.xml"/><Relationship Id="rId9" Type="http://schemas.openxmlformats.org/officeDocument/2006/relationships/image" Target="../media/image28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jalammar.github.io/illustrated-transformer/" TargetMode="External"/><Relationship Id="rId3" Type="http://schemas.openxmlformats.org/officeDocument/2006/relationships/hyperlink" Target="https://medium.datadriveninvestor.com/attention-in-rnns-321fbcd64f05" TargetMode="External"/><Relationship Id="rId7" Type="http://schemas.openxmlformats.org/officeDocument/2006/relationships/hyperlink" Target="https://towardsdatascience.com/understanding-positional-encoding-in-transformers-dc6bafc021a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wardsdatascience.com/transformers-explained-visually-part-3-multi-head-attention-deep-dive-1c1ff1024853" TargetMode="External"/><Relationship Id="rId11" Type="http://schemas.openxmlformats.org/officeDocument/2006/relationships/hyperlink" Target="https://www.youtube.com/watch?app=desktop&amp;v=K0ytQ_KFkYM" TargetMode="External"/><Relationship Id="rId5" Type="http://schemas.openxmlformats.org/officeDocument/2006/relationships/hyperlink" Target="https://medium.com/@vmirly/tutorial-on-scaled-dot-product-attention-with-pytorch-implementation-from-scratch-66ed898bf817" TargetMode="External"/><Relationship Id="rId10" Type="http://schemas.openxmlformats.org/officeDocument/2006/relationships/hyperlink" Target="https://towardsdatascience.com/coding-neural-network-dropout-3095632d25ce" TargetMode="External"/><Relationship Id="rId4" Type="http://schemas.openxmlformats.org/officeDocument/2006/relationships/hyperlink" Target="https://blog.floydhub.com/attention-mechanism/" TargetMode="External"/><Relationship Id="rId9" Type="http://schemas.openxmlformats.org/officeDocument/2006/relationships/hyperlink" Target="https://www.spotfire.com/glossary/what-is-a-neural-netwo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33F2-8581-01C8-C2D5-131136934EC4}"/>
              </a:ext>
            </a:extLst>
          </p:cNvPr>
          <p:cNvSpPr>
            <a:spLocks noGrp="1"/>
          </p:cNvSpPr>
          <p:nvPr>
            <p:ph type="ctrTitle"/>
          </p:nvPr>
        </p:nvSpPr>
        <p:spPr>
          <a:xfrm>
            <a:off x="1524000" y="1282300"/>
            <a:ext cx="9144000" cy="1190833"/>
          </a:xfrm>
        </p:spPr>
        <p:txBody>
          <a:bodyPr/>
          <a:lstStyle/>
          <a:p>
            <a:r>
              <a:rPr lang="en-TR" dirty="0"/>
              <a:t>Attention is All You Need</a:t>
            </a:r>
          </a:p>
        </p:txBody>
      </p:sp>
      <p:sp>
        <p:nvSpPr>
          <p:cNvPr id="5" name="Subtitle 4">
            <a:extLst>
              <a:ext uri="{FF2B5EF4-FFF2-40B4-BE49-F238E27FC236}">
                <a16:creationId xmlns:a16="http://schemas.microsoft.com/office/drawing/2014/main" id="{DC320DAC-C3FB-06A7-7D3B-652945AB7D26}"/>
              </a:ext>
            </a:extLst>
          </p:cNvPr>
          <p:cNvSpPr>
            <a:spLocks noGrp="1"/>
          </p:cNvSpPr>
          <p:nvPr>
            <p:ph type="subTitle" idx="1"/>
          </p:nvPr>
        </p:nvSpPr>
        <p:spPr>
          <a:xfrm>
            <a:off x="7895062" y="5667166"/>
            <a:ext cx="4296937" cy="1190833"/>
          </a:xfrm>
        </p:spPr>
        <p:txBody>
          <a:bodyPr/>
          <a:lstStyle/>
          <a:p>
            <a:r>
              <a:rPr lang="en-TR" dirty="0"/>
              <a:t>Presentation: Kerem Güra</a:t>
            </a:r>
          </a:p>
        </p:txBody>
      </p:sp>
      <p:pic>
        <p:nvPicPr>
          <p:cNvPr id="4" name="Picture 3" descr="A close-up of some business cards&#10;&#10;Description automatically generated">
            <a:extLst>
              <a:ext uri="{FF2B5EF4-FFF2-40B4-BE49-F238E27FC236}">
                <a16:creationId xmlns:a16="http://schemas.microsoft.com/office/drawing/2014/main" id="{89BA73B8-CE2E-3C1F-9AEB-FFD02BAA263C}"/>
              </a:ext>
            </a:extLst>
          </p:cNvPr>
          <p:cNvPicPr>
            <a:picLocks noChangeAspect="1"/>
          </p:cNvPicPr>
          <p:nvPr/>
        </p:nvPicPr>
        <p:blipFill>
          <a:blip r:embed="rId3"/>
          <a:stretch>
            <a:fillRect/>
          </a:stretch>
        </p:blipFill>
        <p:spPr>
          <a:xfrm>
            <a:off x="2209800" y="2678822"/>
            <a:ext cx="7772400" cy="2613038"/>
          </a:xfrm>
          <a:prstGeom prst="rect">
            <a:avLst/>
          </a:prstGeom>
        </p:spPr>
      </p:pic>
    </p:spTree>
    <p:extLst>
      <p:ext uri="{BB962C8B-B14F-4D97-AF65-F5344CB8AC3E}">
        <p14:creationId xmlns:p14="http://schemas.microsoft.com/office/powerpoint/2010/main" val="21017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81ED-65B7-FD20-4861-98810571CF2B}"/>
              </a:ext>
            </a:extLst>
          </p:cNvPr>
          <p:cNvSpPr>
            <a:spLocks noGrp="1"/>
          </p:cNvSpPr>
          <p:nvPr>
            <p:ph type="title"/>
          </p:nvPr>
        </p:nvSpPr>
        <p:spPr/>
        <p:txBody>
          <a:bodyPr/>
          <a:lstStyle/>
          <a:p>
            <a:r>
              <a:rPr lang="en-TR"/>
              <a:t>Encoder Stack</a:t>
            </a:r>
          </a:p>
        </p:txBody>
      </p:sp>
      <p:sp>
        <p:nvSpPr>
          <p:cNvPr id="3" name="Content Placeholder 2">
            <a:extLst>
              <a:ext uri="{FF2B5EF4-FFF2-40B4-BE49-F238E27FC236}">
                <a16:creationId xmlns:a16="http://schemas.microsoft.com/office/drawing/2014/main" id="{AC4399DB-9A79-E33B-5A25-A56EAE70C96F}"/>
              </a:ext>
            </a:extLst>
          </p:cNvPr>
          <p:cNvSpPr>
            <a:spLocks noGrp="1"/>
          </p:cNvSpPr>
          <p:nvPr>
            <p:ph idx="1"/>
          </p:nvPr>
        </p:nvSpPr>
        <p:spPr>
          <a:xfrm>
            <a:off x="476714" y="1836777"/>
            <a:ext cx="4909325" cy="4351338"/>
          </a:xfrm>
        </p:spPr>
        <p:txBody>
          <a:bodyPr>
            <a:normAutofit/>
          </a:bodyPr>
          <a:lstStyle/>
          <a:p>
            <a:r>
              <a:rPr lang="en-TR" dirty="0"/>
              <a:t>Understand, encode entire input sequence into continuous representation</a:t>
            </a:r>
          </a:p>
          <a:p>
            <a:r>
              <a:rPr lang="en-US" dirty="0"/>
              <a:t>Self attention – captures context around each token regardless of distance</a:t>
            </a:r>
          </a:p>
          <a:p>
            <a:r>
              <a:rPr lang="en-US" dirty="0"/>
              <a:t>E</a:t>
            </a:r>
            <a:r>
              <a:rPr lang="en-TR" dirty="0"/>
              <a:t>ach layer captures more complex relationships</a:t>
            </a:r>
          </a:p>
        </p:txBody>
      </p:sp>
      <p:sp>
        <p:nvSpPr>
          <p:cNvPr id="4" name="Rectangle 2">
            <a:extLst>
              <a:ext uri="{FF2B5EF4-FFF2-40B4-BE49-F238E27FC236}">
                <a16:creationId xmlns:a16="http://schemas.microsoft.com/office/drawing/2014/main" id="{2A403284-539E-00B3-EFAE-D1DDA7E8E0B6}"/>
              </a:ext>
            </a:extLst>
          </p:cNvPr>
          <p:cNvSpPr>
            <a:spLocks noChangeArrowheads="1"/>
          </p:cNvSpPr>
          <p:nvPr/>
        </p:nvSpPr>
        <p:spPr bwMode="auto">
          <a:xfrm flipV="1">
            <a:off x="4367941" y="1434584"/>
            <a:ext cx="139609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A diagram of a process&#10;&#10;Description automatically generated">
            <a:extLst>
              <a:ext uri="{FF2B5EF4-FFF2-40B4-BE49-F238E27FC236}">
                <a16:creationId xmlns:a16="http://schemas.microsoft.com/office/drawing/2014/main" id="{F1E6FF8E-F826-CDBA-7DF2-B0673648205B}"/>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832089" y="931606"/>
            <a:ext cx="6359911" cy="563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44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F8F-E1EF-45E3-96FE-09F9A2E66DF7}"/>
              </a:ext>
            </a:extLst>
          </p:cNvPr>
          <p:cNvSpPr>
            <a:spLocks noGrp="1"/>
          </p:cNvSpPr>
          <p:nvPr>
            <p:ph type="title"/>
          </p:nvPr>
        </p:nvSpPr>
        <p:spPr/>
        <p:txBody>
          <a:bodyPr/>
          <a:lstStyle/>
          <a:p>
            <a:r>
              <a:rPr lang="en-TR" dirty="0"/>
              <a:t>Self-Attention</a:t>
            </a:r>
          </a:p>
        </p:txBody>
      </p:sp>
      <p:sp>
        <p:nvSpPr>
          <p:cNvPr id="3" name="Content Placeholder 2">
            <a:extLst>
              <a:ext uri="{FF2B5EF4-FFF2-40B4-BE49-F238E27FC236}">
                <a16:creationId xmlns:a16="http://schemas.microsoft.com/office/drawing/2014/main" id="{C5F84DF8-2C5A-90B9-8F03-18DFC7193EE9}"/>
              </a:ext>
            </a:extLst>
          </p:cNvPr>
          <p:cNvSpPr>
            <a:spLocks noGrp="1"/>
          </p:cNvSpPr>
          <p:nvPr>
            <p:ph idx="1"/>
          </p:nvPr>
        </p:nvSpPr>
        <p:spPr/>
        <p:txBody>
          <a:bodyPr/>
          <a:lstStyle/>
          <a:p>
            <a:r>
              <a:rPr lang="en-US" dirty="0"/>
              <a:t>Attention scores determine importance of each key-value pair to given query</a:t>
            </a:r>
          </a:p>
          <a:p>
            <a:r>
              <a:rPr lang="en-TR" dirty="0"/>
              <a:t>Allow each position in input sequence to attend to all positions in the same sequence</a:t>
            </a:r>
          </a:p>
          <a:p>
            <a:pPr lvl="1"/>
            <a:r>
              <a:rPr lang="en-US" dirty="0"/>
              <a:t>C</a:t>
            </a:r>
            <a:r>
              <a:rPr lang="en-TR" dirty="0"/>
              <a:t>ompute representation of sequence</a:t>
            </a:r>
          </a:p>
          <a:p>
            <a:pPr lvl="1"/>
            <a:r>
              <a:rPr lang="en-TR" dirty="0"/>
              <a:t>Capture long range dependencies</a:t>
            </a:r>
          </a:p>
          <a:p>
            <a:endParaRPr lang="en-US" dirty="0"/>
          </a:p>
          <a:p>
            <a:endParaRPr lang="en-TR" dirty="0"/>
          </a:p>
        </p:txBody>
      </p:sp>
      <p:pic>
        <p:nvPicPr>
          <p:cNvPr id="5" name="Picture 4" descr="A diagram of a product attention and multi-health linear&#10;&#10;Description automatically generated">
            <a:extLst>
              <a:ext uri="{FF2B5EF4-FFF2-40B4-BE49-F238E27FC236}">
                <a16:creationId xmlns:a16="http://schemas.microsoft.com/office/drawing/2014/main" id="{A053BCFE-F99B-5144-766E-4527CD05C03F}"/>
              </a:ext>
            </a:extLst>
          </p:cNvPr>
          <p:cNvPicPr>
            <a:picLocks noChangeAspect="1"/>
          </p:cNvPicPr>
          <p:nvPr/>
        </p:nvPicPr>
        <p:blipFill>
          <a:blip r:embed="rId3"/>
          <a:stretch>
            <a:fillRect/>
          </a:stretch>
        </p:blipFill>
        <p:spPr>
          <a:xfrm>
            <a:off x="7315200" y="4359945"/>
            <a:ext cx="4876800" cy="2498055"/>
          </a:xfrm>
          <a:prstGeom prst="rect">
            <a:avLst/>
          </a:prstGeom>
        </p:spPr>
      </p:pic>
    </p:spTree>
    <p:extLst>
      <p:ext uri="{BB962C8B-B14F-4D97-AF65-F5344CB8AC3E}">
        <p14:creationId xmlns:p14="http://schemas.microsoft.com/office/powerpoint/2010/main" val="331154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7B1B-F8E8-2003-90BA-358394662BF0}"/>
              </a:ext>
            </a:extLst>
          </p:cNvPr>
          <p:cNvSpPr>
            <a:spLocks noGrp="1"/>
          </p:cNvSpPr>
          <p:nvPr>
            <p:ph type="title"/>
          </p:nvPr>
        </p:nvSpPr>
        <p:spPr/>
        <p:txBody>
          <a:bodyPr/>
          <a:lstStyle/>
          <a:p>
            <a:r>
              <a:rPr lang="en-US" dirty="0"/>
              <a:t>Self-attention example</a:t>
            </a:r>
          </a:p>
        </p:txBody>
      </p:sp>
      <p:pic>
        <p:nvPicPr>
          <p:cNvPr id="4" name="Picture 2" descr="Attention Mechanism">
            <a:extLst>
              <a:ext uri="{FF2B5EF4-FFF2-40B4-BE49-F238E27FC236}">
                <a16:creationId xmlns:a16="http://schemas.microsoft.com/office/drawing/2014/main" id="{3120265E-9FCF-93A2-D347-341DA4FC8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073" y="2224088"/>
            <a:ext cx="8195654" cy="346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7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E8C3-55E3-4175-77F1-04AADCDF76C4}"/>
              </a:ext>
            </a:extLst>
          </p:cNvPr>
          <p:cNvSpPr>
            <a:spLocks noGrp="1"/>
          </p:cNvSpPr>
          <p:nvPr>
            <p:ph type="title"/>
          </p:nvPr>
        </p:nvSpPr>
        <p:spPr/>
        <p:txBody>
          <a:bodyPr/>
          <a:lstStyle/>
          <a:p>
            <a:r>
              <a:rPr lang="en-TR"/>
              <a:t>Scaled Dot-Product Attention</a:t>
            </a:r>
          </a:p>
        </p:txBody>
      </p:sp>
      <p:pic>
        <p:nvPicPr>
          <p:cNvPr id="5" name="Picture 4" descr="A math equation with a square and a square symbol&#10;&#10;Description automatically generated with medium confidence">
            <a:extLst>
              <a:ext uri="{FF2B5EF4-FFF2-40B4-BE49-F238E27FC236}">
                <a16:creationId xmlns:a16="http://schemas.microsoft.com/office/drawing/2014/main" id="{35F79371-071B-F83E-5E97-2E68CDF33D0E}"/>
              </a:ext>
            </a:extLst>
          </p:cNvPr>
          <p:cNvPicPr>
            <a:picLocks noChangeAspect="1"/>
          </p:cNvPicPr>
          <p:nvPr/>
        </p:nvPicPr>
        <p:blipFill>
          <a:blip r:embed="rId3"/>
          <a:stretch>
            <a:fillRect/>
          </a:stretch>
        </p:blipFill>
        <p:spPr>
          <a:xfrm>
            <a:off x="-1" y="3055434"/>
            <a:ext cx="8616603" cy="1531841"/>
          </a:xfrm>
          <a:prstGeom prst="rect">
            <a:avLst/>
          </a:prstGeom>
        </p:spPr>
      </p:pic>
      <p:pic>
        <p:nvPicPr>
          <p:cNvPr id="4" name="Picture 3" descr="A diagram of a product attention and multi-health linear&#10;&#10;Description automatically generated">
            <a:extLst>
              <a:ext uri="{FF2B5EF4-FFF2-40B4-BE49-F238E27FC236}">
                <a16:creationId xmlns:a16="http://schemas.microsoft.com/office/drawing/2014/main" id="{047C4DCC-1CAC-38FB-8351-3906AC724748}"/>
              </a:ext>
            </a:extLst>
          </p:cNvPr>
          <p:cNvPicPr>
            <a:picLocks noChangeAspect="1"/>
          </p:cNvPicPr>
          <p:nvPr/>
        </p:nvPicPr>
        <p:blipFill rotWithShape="1">
          <a:blip r:embed="rId4"/>
          <a:srcRect l="11370" t="13814" r="66242" b="8040"/>
          <a:stretch/>
        </p:blipFill>
        <p:spPr>
          <a:xfrm>
            <a:off x="8619893" y="1368424"/>
            <a:ext cx="3070302" cy="5489576"/>
          </a:xfrm>
          <a:prstGeom prst="rect">
            <a:avLst/>
          </a:prstGeom>
        </p:spPr>
      </p:pic>
    </p:spTree>
    <p:extLst>
      <p:ext uri="{BB962C8B-B14F-4D97-AF65-F5344CB8AC3E}">
        <p14:creationId xmlns:p14="http://schemas.microsoft.com/office/powerpoint/2010/main" val="206647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BED9-1F67-7B1D-71A4-7BAE228C7D93}"/>
              </a:ext>
            </a:extLst>
          </p:cNvPr>
          <p:cNvSpPr>
            <a:spLocks noGrp="1"/>
          </p:cNvSpPr>
          <p:nvPr>
            <p:ph type="title"/>
          </p:nvPr>
        </p:nvSpPr>
        <p:spPr/>
        <p:txBody>
          <a:bodyPr/>
          <a:lstStyle/>
          <a:p>
            <a:r>
              <a:rPr lang="en-US" dirty="0"/>
              <a:t>Scaled Dot-Product Attention</a:t>
            </a:r>
          </a:p>
        </p:txBody>
      </p:sp>
      <p:pic>
        <p:nvPicPr>
          <p:cNvPr id="1026" name="Picture 2">
            <a:extLst>
              <a:ext uri="{FF2B5EF4-FFF2-40B4-BE49-F238E27FC236}">
                <a16:creationId xmlns:a16="http://schemas.microsoft.com/office/drawing/2014/main" id="{48F26081-D4CE-7386-3767-8150E6667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0688"/>
            <a:ext cx="5638004" cy="2569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528313-4B5E-5778-5FED-80005CA93F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60"/>
          <a:stretch/>
        </p:blipFill>
        <p:spPr bwMode="auto">
          <a:xfrm>
            <a:off x="6096000" y="1475231"/>
            <a:ext cx="5658678" cy="2861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BFA579-6FB6-5448-20D1-079EC982F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336705"/>
            <a:ext cx="5340197" cy="25212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D5A6E45-F220-5F18-5C67-0D9D429C6A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178233"/>
            <a:ext cx="5658678" cy="267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9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3B82-EB7F-4AAE-5232-CAB1858EA922}"/>
              </a:ext>
            </a:extLst>
          </p:cNvPr>
          <p:cNvSpPr>
            <a:spLocks noGrp="1"/>
          </p:cNvSpPr>
          <p:nvPr>
            <p:ph type="title"/>
          </p:nvPr>
        </p:nvSpPr>
        <p:spPr/>
        <p:txBody>
          <a:bodyPr/>
          <a:lstStyle/>
          <a:p>
            <a:r>
              <a:rPr lang="en-TR"/>
              <a:t>Multi-head Attention</a:t>
            </a:r>
          </a:p>
        </p:txBody>
      </p:sp>
      <p:pic>
        <p:nvPicPr>
          <p:cNvPr id="5" name="Picture 4" descr="A close-up of words&#10;&#10;Description automatically generated">
            <a:extLst>
              <a:ext uri="{FF2B5EF4-FFF2-40B4-BE49-F238E27FC236}">
                <a16:creationId xmlns:a16="http://schemas.microsoft.com/office/drawing/2014/main" id="{E5FD1B77-39AA-3F92-BF42-845D52B59A70}"/>
              </a:ext>
            </a:extLst>
          </p:cNvPr>
          <p:cNvPicPr>
            <a:picLocks noChangeAspect="1"/>
          </p:cNvPicPr>
          <p:nvPr/>
        </p:nvPicPr>
        <p:blipFill>
          <a:blip r:embed="rId2"/>
          <a:stretch>
            <a:fillRect/>
          </a:stretch>
        </p:blipFill>
        <p:spPr>
          <a:xfrm>
            <a:off x="1" y="3854915"/>
            <a:ext cx="8242852" cy="1447608"/>
          </a:xfrm>
          <a:prstGeom prst="rect">
            <a:avLst/>
          </a:prstGeom>
        </p:spPr>
      </p:pic>
      <p:sp>
        <p:nvSpPr>
          <p:cNvPr id="3" name="TextBox 2">
            <a:extLst>
              <a:ext uri="{FF2B5EF4-FFF2-40B4-BE49-F238E27FC236}">
                <a16:creationId xmlns:a16="http://schemas.microsoft.com/office/drawing/2014/main" id="{97F2444F-E049-104F-2CB0-F47BE3361E1C}"/>
              </a:ext>
            </a:extLst>
          </p:cNvPr>
          <p:cNvSpPr txBox="1"/>
          <p:nvPr/>
        </p:nvSpPr>
        <p:spPr>
          <a:xfrm>
            <a:off x="959005" y="1690688"/>
            <a:ext cx="728384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E</a:t>
            </a:r>
            <a:r>
              <a:rPr lang="en-TR" sz="2400" dirty="0"/>
              <a:t>ach head focuses on different part of sequence</a:t>
            </a:r>
          </a:p>
          <a:p>
            <a:pPr marL="342900" indent="-342900">
              <a:buFont typeface="Arial" panose="020B0604020202020204" pitchFamily="34" charset="0"/>
              <a:buChar char="•"/>
            </a:pPr>
            <a:r>
              <a:rPr lang="en-US" sz="2400" dirty="0"/>
              <a:t>M</a:t>
            </a:r>
            <a:r>
              <a:rPr lang="en-TR" sz="2400" dirty="0"/>
              <a:t>odel can jointly attend information from different representation subspaces at different positions</a:t>
            </a:r>
          </a:p>
          <a:p>
            <a:pPr marL="342900" indent="-342900">
              <a:buFont typeface="Arial" panose="020B0604020202020204" pitchFamily="34" charset="0"/>
              <a:buChar char="•"/>
            </a:pPr>
            <a:endParaRPr lang="en-TR" sz="2400" dirty="0"/>
          </a:p>
        </p:txBody>
      </p:sp>
      <p:pic>
        <p:nvPicPr>
          <p:cNvPr id="4" name="Picture 3" descr="A diagram of a product attention and multi-health linear&#10;&#10;Description automatically generated">
            <a:extLst>
              <a:ext uri="{FF2B5EF4-FFF2-40B4-BE49-F238E27FC236}">
                <a16:creationId xmlns:a16="http://schemas.microsoft.com/office/drawing/2014/main" id="{AD83C1C3-0D92-0BA9-E702-DD2CE396AAA0}"/>
              </a:ext>
            </a:extLst>
          </p:cNvPr>
          <p:cNvPicPr>
            <a:picLocks noChangeAspect="1"/>
          </p:cNvPicPr>
          <p:nvPr/>
        </p:nvPicPr>
        <p:blipFill rotWithShape="1">
          <a:blip r:embed="rId3"/>
          <a:srcRect l="58228" t="11655" r="4853"/>
          <a:stretch/>
        </p:blipFill>
        <p:spPr>
          <a:xfrm>
            <a:off x="8363657" y="2165545"/>
            <a:ext cx="3828343" cy="4692455"/>
          </a:xfrm>
          <a:prstGeom prst="rect">
            <a:avLst/>
          </a:prstGeom>
        </p:spPr>
      </p:pic>
    </p:spTree>
    <p:extLst>
      <p:ext uri="{BB962C8B-B14F-4D97-AF65-F5344CB8AC3E}">
        <p14:creationId xmlns:p14="http://schemas.microsoft.com/office/powerpoint/2010/main" val="127334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226C-0402-5A11-48EE-D84E663E42EE}"/>
              </a:ext>
            </a:extLst>
          </p:cNvPr>
          <p:cNvSpPr>
            <a:spLocks noGrp="1"/>
          </p:cNvSpPr>
          <p:nvPr>
            <p:ph type="title"/>
          </p:nvPr>
        </p:nvSpPr>
        <p:spPr/>
        <p:txBody>
          <a:bodyPr/>
          <a:lstStyle/>
          <a:p>
            <a:r>
              <a:rPr lang="en-US" dirty="0"/>
              <a:t>Multi-head Attention</a:t>
            </a:r>
          </a:p>
        </p:txBody>
      </p:sp>
      <p:pic>
        <p:nvPicPr>
          <p:cNvPr id="1026" name="Picture 2">
            <a:extLst>
              <a:ext uri="{FF2B5EF4-FFF2-40B4-BE49-F238E27FC236}">
                <a16:creationId xmlns:a16="http://schemas.microsoft.com/office/drawing/2014/main" id="{9C9F9A41-ED40-EDDD-F075-47B9BF05D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503660"/>
            <a:ext cx="9563100" cy="535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9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6458-ABB6-F325-85A7-8C27E6E16A79}"/>
              </a:ext>
            </a:extLst>
          </p:cNvPr>
          <p:cNvSpPr>
            <a:spLocks noGrp="1"/>
          </p:cNvSpPr>
          <p:nvPr>
            <p:ph type="title"/>
          </p:nvPr>
        </p:nvSpPr>
        <p:spPr/>
        <p:txBody>
          <a:bodyPr/>
          <a:lstStyle/>
          <a:p>
            <a:r>
              <a:rPr lang="en-TR" dirty="0"/>
              <a:t>Applications of Attention in Model</a:t>
            </a:r>
          </a:p>
        </p:txBody>
      </p:sp>
      <p:sp>
        <p:nvSpPr>
          <p:cNvPr id="3" name="Content Placeholder 2">
            <a:extLst>
              <a:ext uri="{FF2B5EF4-FFF2-40B4-BE49-F238E27FC236}">
                <a16:creationId xmlns:a16="http://schemas.microsoft.com/office/drawing/2014/main" id="{213A7554-2D81-3D10-003A-7EC2E6492DB8}"/>
              </a:ext>
            </a:extLst>
          </p:cNvPr>
          <p:cNvSpPr>
            <a:spLocks noGrp="1"/>
          </p:cNvSpPr>
          <p:nvPr>
            <p:ph idx="1"/>
          </p:nvPr>
        </p:nvSpPr>
        <p:spPr>
          <a:xfrm>
            <a:off x="838200" y="2545993"/>
            <a:ext cx="6733478" cy="3460053"/>
          </a:xfrm>
        </p:spPr>
        <p:txBody>
          <a:bodyPr>
            <a:normAutofit/>
          </a:bodyPr>
          <a:lstStyle/>
          <a:p>
            <a:r>
              <a:rPr lang="en-TR" dirty="0"/>
              <a:t>Self-attention layers in encoder</a:t>
            </a:r>
          </a:p>
          <a:p>
            <a:endParaRPr lang="en-TR" dirty="0"/>
          </a:p>
          <a:p>
            <a:r>
              <a:rPr lang="en-TR"/>
              <a:t>Encoder-decoder attention</a:t>
            </a:r>
            <a:endParaRPr lang="en-TR" dirty="0"/>
          </a:p>
          <a:p>
            <a:pPr marL="0" indent="0">
              <a:buNone/>
            </a:pPr>
            <a:endParaRPr lang="en-TR" dirty="0"/>
          </a:p>
          <a:p>
            <a:r>
              <a:rPr lang="en-TR" dirty="0"/>
              <a:t>Self-attention layers in decoder</a:t>
            </a:r>
          </a:p>
        </p:txBody>
      </p:sp>
      <p:pic>
        <p:nvPicPr>
          <p:cNvPr id="4" name="Picture 3" descr="A diagram of a software algorithm&#10;&#10;Description automatically generated">
            <a:extLst>
              <a:ext uri="{FF2B5EF4-FFF2-40B4-BE49-F238E27FC236}">
                <a16:creationId xmlns:a16="http://schemas.microsoft.com/office/drawing/2014/main" id="{7E9A142E-889D-9DD8-7855-5474FBC42312}"/>
              </a:ext>
            </a:extLst>
          </p:cNvPr>
          <p:cNvPicPr>
            <a:picLocks noChangeAspect="1"/>
          </p:cNvPicPr>
          <p:nvPr/>
        </p:nvPicPr>
        <p:blipFill rotWithShape="1">
          <a:blip r:embed="rId3"/>
          <a:srcRect t="5693" b="7066"/>
          <a:stretch/>
        </p:blipFill>
        <p:spPr>
          <a:xfrm>
            <a:off x="7103327" y="1694041"/>
            <a:ext cx="5088673" cy="5163959"/>
          </a:xfrm>
          <a:prstGeom prst="rect">
            <a:avLst/>
          </a:prstGeom>
        </p:spPr>
      </p:pic>
      <p:sp>
        <p:nvSpPr>
          <p:cNvPr id="6" name="Oval 5">
            <a:extLst>
              <a:ext uri="{FF2B5EF4-FFF2-40B4-BE49-F238E27FC236}">
                <a16:creationId xmlns:a16="http://schemas.microsoft.com/office/drawing/2014/main" id="{9464A148-C2E2-6007-1DD6-588104CFB834}"/>
              </a:ext>
            </a:extLst>
          </p:cNvPr>
          <p:cNvSpPr/>
          <p:nvPr/>
        </p:nvSpPr>
        <p:spPr>
          <a:xfrm>
            <a:off x="9766852" y="4532243"/>
            <a:ext cx="983698" cy="73490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51F2AE-3275-6931-5E5A-7CDB2B2C74CB}"/>
              </a:ext>
            </a:extLst>
          </p:cNvPr>
          <p:cNvSpPr/>
          <p:nvPr/>
        </p:nvSpPr>
        <p:spPr>
          <a:xfrm>
            <a:off x="9623570" y="3684105"/>
            <a:ext cx="1171430" cy="62119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5C529EE-283B-6743-8925-467B7FA8361D}"/>
              </a:ext>
            </a:extLst>
          </p:cNvPr>
          <p:cNvSpPr/>
          <p:nvPr/>
        </p:nvSpPr>
        <p:spPr>
          <a:xfrm>
            <a:off x="8382000" y="4419600"/>
            <a:ext cx="1260330" cy="8509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47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5C92-1B9F-9DF3-8B64-D0FC486381D6}"/>
              </a:ext>
            </a:extLst>
          </p:cNvPr>
          <p:cNvSpPr>
            <a:spLocks noGrp="1"/>
          </p:cNvSpPr>
          <p:nvPr>
            <p:ph type="title"/>
          </p:nvPr>
        </p:nvSpPr>
        <p:spPr/>
        <p:txBody>
          <a:bodyPr/>
          <a:lstStyle/>
          <a:p>
            <a:r>
              <a:rPr lang="en-TR"/>
              <a:t>Decoder Stack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36FF01-2AD9-E2DC-8DA3-0A3EC61DBCD6}"/>
                  </a:ext>
                </a:extLst>
              </p:cNvPr>
              <p:cNvSpPr>
                <a:spLocks noGrp="1"/>
              </p:cNvSpPr>
              <p:nvPr>
                <p:ph idx="1"/>
              </p:nvPr>
            </p:nvSpPr>
            <p:spPr>
              <a:xfrm>
                <a:off x="838200" y="1825625"/>
                <a:ext cx="6008649" cy="4351338"/>
              </a:xfrm>
            </p:spPr>
            <p:txBody>
              <a:bodyPr>
                <a:normAutofit/>
              </a:bodyPr>
              <a:lstStyle/>
              <a:p>
                <a:r>
                  <a:rPr lang="en-TR" dirty="0"/>
                  <a:t>Goal: generate output sequence based on </a:t>
                </a:r>
                <a:r>
                  <a:rPr lang="en-US" dirty="0"/>
                  <a:t>encoded representation</a:t>
                </a:r>
              </a:p>
              <a:p>
                <a:r>
                  <a:rPr lang="en-US" dirty="0"/>
                  <a:t>Autoregressive – previously generated tokens as additional context</a:t>
                </a:r>
              </a:p>
              <a:p>
                <a:r>
                  <a:rPr lang="en-US" dirty="0"/>
                  <a:t>Masked multi-head attention</a:t>
                </a:r>
              </a:p>
              <a:p>
                <a:pPr lvl="1"/>
                <a:r>
                  <a:rPr lang="en-US" dirty="0"/>
                  <a:t>Ensures predictions for position </a:t>
                </a:r>
                <a14:m>
                  <m:oMath xmlns:m="http://schemas.openxmlformats.org/officeDocument/2006/math">
                    <m:r>
                      <a:rPr lang="en-US" i="1" smtClean="0">
                        <a:latin typeface="Cambria Math" panose="02040503050406030204" pitchFamily="18" charset="0"/>
                      </a:rPr>
                      <m:t>𝑖</m:t>
                    </m:r>
                  </m:oMath>
                </a14:m>
                <a:r>
                  <a:rPr lang="en-US" dirty="0"/>
                  <a:t> can depend only on known outputs at</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𝑝𝑜𝑠𝑖𝑡𝑖𝑜𝑛</m:t>
                    </m:r>
                    <m:r>
                      <a:rPr lang="tr-TR" b="0" i="1" smtClean="0">
                        <a:latin typeface="Cambria Math" panose="02040503050406030204" pitchFamily="18" charset="0"/>
                      </a:rPr>
                      <m:t>≤</m:t>
                    </m:r>
                    <m:r>
                      <a:rPr lang="tr-TR" b="0" i="1" smtClean="0">
                        <a:latin typeface="Cambria Math" panose="02040503050406030204" pitchFamily="18" charset="0"/>
                      </a:rPr>
                      <m:t>𝑖</m:t>
                    </m:r>
                  </m:oMath>
                </a14:m>
                <a:endParaRPr lang="en-US" dirty="0"/>
              </a:p>
              <a:p>
                <a:r>
                  <a:rPr lang="en-US" dirty="0"/>
                  <a:t>Attention </a:t>
                </a:r>
                <a:r>
                  <a:rPr lang="en-US" dirty="0">
                    <a:effectLst/>
                  </a:rPr>
                  <a:t>over output of the encoder stack</a:t>
                </a:r>
              </a:p>
            </p:txBody>
          </p:sp>
        </mc:Choice>
        <mc:Fallback xmlns="">
          <p:sp>
            <p:nvSpPr>
              <p:cNvPr id="3" name="Content Placeholder 2">
                <a:extLst>
                  <a:ext uri="{FF2B5EF4-FFF2-40B4-BE49-F238E27FC236}">
                    <a16:creationId xmlns:a16="http://schemas.microsoft.com/office/drawing/2014/main" id="{2436FF01-2AD9-E2DC-8DA3-0A3EC61DBCD6}"/>
                  </a:ext>
                </a:extLst>
              </p:cNvPr>
              <p:cNvSpPr>
                <a:spLocks noGrp="1" noRot="1" noChangeAspect="1" noMove="1" noResize="1" noEditPoints="1" noAdjustHandles="1" noChangeArrowheads="1" noChangeShapeType="1" noTextEdit="1"/>
              </p:cNvSpPr>
              <p:nvPr>
                <p:ph idx="1"/>
              </p:nvPr>
            </p:nvSpPr>
            <p:spPr>
              <a:xfrm>
                <a:off x="838200" y="1825625"/>
                <a:ext cx="6008649" cy="4351338"/>
              </a:xfrm>
              <a:blipFill>
                <a:blip r:embed="rId3"/>
                <a:stretch>
                  <a:fillRect l="-1899" t="-2326" r="-3165" b="-581"/>
                </a:stretch>
              </a:blipFill>
            </p:spPr>
            <p:txBody>
              <a:bodyPr/>
              <a:lstStyle/>
              <a:p>
                <a:r>
                  <a:rPr lang="en-US">
                    <a:noFill/>
                  </a:rPr>
                  <a:t> </a:t>
                </a:r>
              </a:p>
            </p:txBody>
          </p:sp>
        </mc:Fallback>
      </mc:AlternateContent>
      <p:pic>
        <p:nvPicPr>
          <p:cNvPr id="4098" name="Picture 2" descr="Intro to Transformers: The Decoder Block | Edlitera">
            <a:extLst>
              <a:ext uri="{FF2B5EF4-FFF2-40B4-BE49-F238E27FC236}">
                <a16:creationId xmlns:a16="http://schemas.microsoft.com/office/drawing/2014/main" id="{BC615EC1-2A9E-4568-413B-591A3F505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470" y="27752"/>
            <a:ext cx="2395330" cy="683024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670EDE8-374D-5C2C-55AD-27B96209C271}"/>
              </a:ext>
            </a:extLst>
          </p:cNvPr>
          <p:cNvSpPr/>
          <p:nvPr/>
        </p:nvSpPr>
        <p:spPr>
          <a:xfrm>
            <a:off x="9118600" y="4001294"/>
            <a:ext cx="1260330" cy="8509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07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A1ED-D157-B940-7F54-5A869A75008B}"/>
              </a:ext>
            </a:extLst>
          </p:cNvPr>
          <p:cNvSpPr>
            <a:spLocks noGrp="1"/>
          </p:cNvSpPr>
          <p:nvPr>
            <p:ph type="title"/>
          </p:nvPr>
        </p:nvSpPr>
        <p:spPr/>
        <p:txBody>
          <a:bodyPr/>
          <a:lstStyle/>
          <a:p>
            <a:r>
              <a:rPr lang="en-US" dirty="0"/>
              <a:t>Encoder-Decoder Attention</a:t>
            </a:r>
          </a:p>
        </p:txBody>
      </p:sp>
      <p:sp>
        <p:nvSpPr>
          <p:cNvPr id="3" name="Content Placeholder 2">
            <a:extLst>
              <a:ext uri="{FF2B5EF4-FFF2-40B4-BE49-F238E27FC236}">
                <a16:creationId xmlns:a16="http://schemas.microsoft.com/office/drawing/2014/main" id="{CB732663-E7F8-7520-A678-C9490E37C997}"/>
              </a:ext>
            </a:extLst>
          </p:cNvPr>
          <p:cNvSpPr>
            <a:spLocks noGrp="1"/>
          </p:cNvSpPr>
          <p:nvPr>
            <p:ph idx="1"/>
          </p:nvPr>
        </p:nvSpPr>
        <p:spPr>
          <a:xfrm>
            <a:off x="838200" y="1825625"/>
            <a:ext cx="4673600" cy="4351338"/>
          </a:xfrm>
        </p:spPr>
        <p:txBody>
          <a:bodyPr/>
          <a:lstStyle/>
          <a:p>
            <a:r>
              <a:rPr lang="en-US" dirty="0"/>
              <a:t>A</a:t>
            </a:r>
            <a:r>
              <a:rPr lang="en-TR" dirty="0"/>
              <a:t>llow every position in decoder to attend over all positions in encoder’s output</a:t>
            </a:r>
          </a:p>
          <a:p>
            <a:pPr marL="0" indent="0">
              <a:buNone/>
            </a:pPr>
            <a:endParaRPr lang="en-TR" dirty="0"/>
          </a:p>
          <a:p>
            <a:r>
              <a:rPr lang="en-US" dirty="0"/>
              <a:t>D</a:t>
            </a:r>
            <a:r>
              <a:rPr lang="en-TR" dirty="0"/>
              <a:t>ecoder focuses on relevant parts of input sequence</a:t>
            </a:r>
          </a:p>
          <a:p>
            <a:pPr marL="0" indent="0">
              <a:buNone/>
            </a:pPr>
            <a:endParaRPr lang="en-US" dirty="0"/>
          </a:p>
        </p:txBody>
      </p:sp>
      <p:pic>
        <p:nvPicPr>
          <p:cNvPr id="2050" name="Picture 2">
            <a:extLst>
              <a:ext uri="{FF2B5EF4-FFF2-40B4-BE49-F238E27FC236}">
                <a16:creationId xmlns:a16="http://schemas.microsoft.com/office/drawing/2014/main" id="{F8F2A1D7-3762-975B-6CD3-E11887DE0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1" y="1668286"/>
            <a:ext cx="6680200" cy="482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6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25B1-D421-275E-7D65-B6DB9B1047AE}"/>
              </a:ext>
            </a:extLst>
          </p:cNvPr>
          <p:cNvSpPr>
            <a:spLocks noGrp="1"/>
          </p:cNvSpPr>
          <p:nvPr>
            <p:ph type="title"/>
          </p:nvPr>
        </p:nvSpPr>
        <p:spPr/>
        <p:txBody>
          <a:bodyPr/>
          <a:lstStyle/>
          <a:p>
            <a:r>
              <a:rPr lang="en-TR" dirty="0"/>
              <a:t>Background: NLP</a:t>
            </a:r>
          </a:p>
        </p:txBody>
      </p:sp>
      <p:sp>
        <p:nvSpPr>
          <p:cNvPr id="3" name="Content Placeholder 2">
            <a:extLst>
              <a:ext uri="{FF2B5EF4-FFF2-40B4-BE49-F238E27FC236}">
                <a16:creationId xmlns:a16="http://schemas.microsoft.com/office/drawing/2014/main" id="{7349E099-D2FB-9ACA-DB88-03CC67B0E8E7}"/>
              </a:ext>
            </a:extLst>
          </p:cNvPr>
          <p:cNvSpPr>
            <a:spLocks noGrp="1"/>
          </p:cNvSpPr>
          <p:nvPr>
            <p:ph idx="1"/>
          </p:nvPr>
        </p:nvSpPr>
        <p:spPr>
          <a:xfrm>
            <a:off x="2545266" y="1850061"/>
            <a:ext cx="7101468" cy="740278"/>
          </a:xfrm>
        </p:spPr>
        <p:txBody>
          <a:bodyPr/>
          <a:lstStyle/>
          <a:p>
            <a:pPr marL="0" indent="0" algn="ctr">
              <a:buNone/>
            </a:pPr>
            <a:r>
              <a:rPr lang="en-TR" dirty="0"/>
              <a:t>State-of-art solutions</a:t>
            </a:r>
          </a:p>
        </p:txBody>
      </p:sp>
      <p:pic>
        <p:nvPicPr>
          <p:cNvPr id="1026" name="Picture 2" descr="A Brief Introduction to Recurrent Neural Networks | by Jonte Dancker |  Towards Data Science">
            <a:extLst>
              <a:ext uri="{FF2B5EF4-FFF2-40B4-BE49-F238E27FC236}">
                <a16:creationId xmlns:a16="http://schemas.microsoft.com/office/drawing/2014/main" id="{EEFBDC48-8005-4209-D5F8-A2DDD4117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16939"/>
            <a:ext cx="10515601" cy="304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1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03FA-29D8-D1EB-45FD-92B9E39F2137}"/>
              </a:ext>
            </a:extLst>
          </p:cNvPr>
          <p:cNvSpPr>
            <a:spLocks noGrp="1"/>
          </p:cNvSpPr>
          <p:nvPr>
            <p:ph type="title"/>
          </p:nvPr>
        </p:nvSpPr>
        <p:spPr/>
        <p:txBody>
          <a:bodyPr/>
          <a:lstStyle/>
          <a:p>
            <a:r>
              <a:rPr lang="en-TR" dirty="0"/>
              <a:t>Position-wise Feed-Forward Networks</a:t>
            </a:r>
          </a:p>
        </p:txBody>
      </p:sp>
      <p:sp>
        <p:nvSpPr>
          <p:cNvPr id="3" name="Content Placeholder 2">
            <a:extLst>
              <a:ext uri="{FF2B5EF4-FFF2-40B4-BE49-F238E27FC236}">
                <a16:creationId xmlns:a16="http://schemas.microsoft.com/office/drawing/2014/main" id="{6E881CAC-0018-E8C0-7470-6EEB83A551B4}"/>
              </a:ext>
            </a:extLst>
          </p:cNvPr>
          <p:cNvSpPr>
            <a:spLocks noGrp="1"/>
          </p:cNvSpPr>
          <p:nvPr>
            <p:ph idx="1"/>
          </p:nvPr>
        </p:nvSpPr>
        <p:spPr/>
        <p:txBody>
          <a:bodyPr/>
          <a:lstStyle/>
          <a:p>
            <a:r>
              <a:rPr lang="en-US" dirty="0"/>
              <a:t>Allow more complex transformations of data</a:t>
            </a:r>
          </a:p>
          <a:p>
            <a:r>
              <a:rPr lang="en-US" dirty="0"/>
              <a:t>Operate on each position independently – maintain sequence order</a:t>
            </a:r>
          </a:p>
          <a:p>
            <a:r>
              <a:rPr lang="en-US" dirty="0"/>
              <a:t>Add depth and complexity to representation</a:t>
            </a:r>
          </a:p>
        </p:txBody>
      </p:sp>
      <p:pic>
        <p:nvPicPr>
          <p:cNvPr id="5" name="Picture 4" descr="A black text on a white background&#10;&#10;Description automatically generated">
            <a:extLst>
              <a:ext uri="{FF2B5EF4-FFF2-40B4-BE49-F238E27FC236}">
                <a16:creationId xmlns:a16="http://schemas.microsoft.com/office/drawing/2014/main" id="{B488F821-724A-4E90-077A-2ECD02C9028F}"/>
              </a:ext>
            </a:extLst>
          </p:cNvPr>
          <p:cNvPicPr>
            <a:picLocks noChangeAspect="1"/>
          </p:cNvPicPr>
          <p:nvPr/>
        </p:nvPicPr>
        <p:blipFill>
          <a:blip r:embed="rId2"/>
          <a:stretch>
            <a:fillRect/>
          </a:stretch>
        </p:blipFill>
        <p:spPr>
          <a:xfrm>
            <a:off x="198783" y="4544413"/>
            <a:ext cx="6190503" cy="845907"/>
          </a:xfrm>
          <a:prstGeom prst="rect">
            <a:avLst/>
          </a:prstGeom>
        </p:spPr>
      </p:pic>
      <p:pic>
        <p:nvPicPr>
          <p:cNvPr id="5122" name="Picture 2" descr="An Introduction to Transformer Networks | ml-articles – Weights &amp; Biases">
            <a:extLst>
              <a:ext uri="{FF2B5EF4-FFF2-40B4-BE49-F238E27FC236}">
                <a16:creationId xmlns:a16="http://schemas.microsoft.com/office/drawing/2014/main" id="{3C5D28AF-9534-B617-27DF-57FE7185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286" y="3922642"/>
            <a:ext cx="5802713" cy="293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3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1A30-2898-2011-5CCF-14691022CD02}"/>
              </a:ext>
            </a:extLst>
          </p:cNvPr>
          <p:cNvSpPr>
            <a:spLocks noGrp="1"/>
          </p:cNvSpPr>
          <p:nvPr>
            <p:ph type="title"/>
          </p:nvPr>
        </p:nvSpPr>
        <p:spPr/>
        <p:txBody>
          <a:bodyPr/>
          <a:lstStyle/>
          <a:p>
            <a:r>
              <a:rPr lang="en-TR"/>
              <a:t>Why Self Attention?</a:t>
            </a:r>
          </a:p>
        </p:txBody>
      </p:sp>
      <p:pic>
        <p:nvPicPr>
          <p:cNvPr id="7" name="Picture 6" descr="A table with text on it&#10;&#10;Description automatically generated">
            <a:extLst>
              <a:ext uri="{FF2B5EF4-FFF2-40B4-BE49-F238E27FC236}">
                <a16:creationId xmlns:a16="http://schemas.microsoft.com/office/drawing/2014/main" id="{F172DC0F-B778-4D70-8DDF-E09204D3DA3B}"/>
              </a:ext>
            </a:extLst>
          </p:cNvPr>
          <p:cNvPicPr>
            <a:picLocks noChangeAspect="1"/>
          </p:cNvPicPr>
          <p:nvPr/>
        </p:nvPicPr>
        <p:blipFill rotWithShape="1">
          <a:blip r:embed="rId3"/>
          <a:srcRect t="36108"/>
          <a:stretch/>
        </p:blipFill>
        <p:spPr>
          <a:xfrm>
            <a:off x="0" y="4522040"/>
            <a:ext cx="12192000" cy="233596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CA9239-2075-0F3F-7AA4-39FC79CE2510}"/>
                  </a:ext>
                </a:extLst>
              </p14:cNvPr>
              <p14:cNvContentPartPr/>
              <p14:nvPr/>
            </p14:nvContentPartPr>
            <p14:xfrm>
              <a:off x="11400541" y="3261468"/>
              <a:ext cx="360" cy="360"/>
            </p14:xfrm>
          </p:contentPart>
        </mc:Choice>
        <mc:Fallback xmlns="">
          <p:pic>
            <p:nvPicPr>
              <p:cNvPr id="9" name="Ink 8">
                <a:extLst>
                  <a:ext uri="{FF2B5EF4-FFF2-40B4-BE49-F238E27FC236}">
                    <a16:creationId xmlns:a16="http://schemas.microsoft.com/office/drawing/2014/main" id="{EBCA9239-2075-0F3F-7AA4-39FC79CE2510}"/>
                  </a:ext>
                </a:extLst>
              </p:cNvPr>
              <p:cNvPicPr/>
              <p:nvPr/>
            </p:nvPicPr>
            <p:blipFill>
              <a:blip r:embed="rId7"/>
              <a:stretch>
                <a:fillRect/>
              </a:stretch>
            </p:blipFill>
            <p:spPr>
              <a:xfrm>
                <a:off x="11391901" y="3252828"/>
                <a:ext cx="18000" cy="18000"/>
              </a:xfrm>
              <a:prstGeom prst="rect">
                <a:avLst/>
              </a:prstGeom>
            </p:spPr>
          </p:pic>
        </mc:Fallback>
      </mc:AlternateContent>
      <p:sp>
        <p:nvSpPr>
          <p:cNvPr id="4" name="TextBox 3">
            <a:extLst>
              <a:ext uri="{FF2B5EF4-FFF2-40B4-BE49-F238E27FC236}">
                <a16:creationId xmlns:a16="http://schemas.microsoft.com/office/drawing/2014/main" id="{968E2CBE-E30A-E492-7177-89818EA3BBEA}"/>
              </a:ext>
            </a:extLst>
          </p:cNvPr>
          <p:cNvSpPr txBox="1"/>
          <p:nvPr/>
        </p:nvSpPr>
        <p:spPr>
          <a:xfrm>
            <a:off x="838200" y="1767536"/>
            <a:ext cx="9360744" cy="2246769"/>
          </a:xfrm>
          <a:prstGeom prst="rect">
            <a:avLst/>
          </a:prstGeom>
          <a:noFill/>
        </p:spPr>
        <p:txBody>
          <a:bodyPr wrap="square">
            <a:spAutoFit/>
          </a:bodyPr>
          <a:lstStyle/>
          <a:p>
            <a:pPr marL="285750" indent="-285750">
              <a:buFont typeface="Arial" panose="020B0604020202020204" pitchFamily="34" charset="0"/>
              <a:buChar char="•"/>
            </a:pPr>
            <a:r>
              <a:rPr lang="en-TR" sz="2800" dirty="0"/>
              <a:t>Total computational complexity per layer</a:t>
            </a:r>
          </a:p>
          <a:p>
            <a:endParaRPr lang="en-TR" sz="2800" dirty="0"/>
          </a:p>
          <a:p>
            <a:pPr marL="285750" indent="-285750">
              <a:buFont typeface="Arial" panose="020B0604020202020204" pitchFamily="34" charset="0"/>
              <a:buChar char="•"/>
            </a:pPr>
            <a:r>
              <a:rPr lang="en-US" sz="2800" dirty="0"/>
              <a:t>A</a:t>
            </a:r>
            <a:r>
              <a:rPr lang="en-TR" sz="2800" dirty="0"/>
              <a:t>mount of computation that can be parallelized</a:t>
            </a:r>
          </a:p>
          <a:p>
            <a:endParaRPr lang="en-TR" sz="2800" dirty="0"/>
          </a:p>
          <a:p>
            <a:pPr marL="285750" indent="-285750">
              <a:buFont typeface="Arial" panose="020B0604020202020204" pitchFamily="34" charset="0"/>
              <a:buChar char="•"/>
            </a:pPr>
            <a:r>
              <a:rPr lang="en-US" sz="2800" dirty="0"/>
              <a:t>P</a:t>
            </a:r>
            <a:r>
              <a:rPr lang="en-TR" sz="2800" dirty="0"/>
              <a:t>ath length between long range dependencies in network</a:t>
            </a:r>
          </a:p>
        </p:txBody>
      </p:sp>
    </p:spTree>
    <p:extLst>
      <p:ext uri="{BB962C8B-B14F-4D97-AF65-F5344CB8AC3E}">
        <p14:creationId xmlns:p14="http://schemas.microsoft.com/office/powerpoint/2010/main" val="332775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4B54-523B-6765-4D44-5B767B327DA5}"/>
              </a:ext>
            </a:extLst>
          </p:cNvPr>
          <p:cNvSpPr>
            <a:spLocks noGrp="1"/>
          </p:cNvSpPr>
          <p:nvPr>
            <p:ph type="title"/>
          </p:nvPr>
        </p:nvSpPr>
        <p:spPr/>
        <p:txBody>
          <a:bodyPr/>
          <a:lstStyle/>
          <a:p>
            <a:r>
              <a:rPr lang="en-TR"/>
              <a:t>Training</a:t>
            </a:r>
          </a:p>
        </p:txBody>
      </p:sp>
      <p:sp>
        <p:nvSpPr>
          <p:cNvPr id="3" name="Content Placeholder 2">
            <a:extLst>
              <a:ext uri="{FF2B5EF4-FFF2-40B4-BE49-F238E27FC236}">
                <a16:creationId xmlns:a16="http://schemas.microsoft.com/office/drawing/2014/main" id="{DA7C311E-6D42-EF0B-ECE1-C00FFD8F9399}"/>
              </a:ext>
            </a:extLst>
          </p:cNvPr>
          <p:cNvSpPr>
            <a:spLocks noGrp="1"/>
          </p:cNvSpPr>
          <p:nvPr>
            <p:ph idx="1"/>
          </p:nvPr>
        </p:nvSpPr>
        <p:spPr>
          <a:xfrm>
            <a:off x="838200" y="1825625"/>
            <a:ext cx="10435683" cy="3593868"/>
          </a:xfrm>
        </p:spPr>
        <p:txBody>
          <a:bodyPr>
            <a:normAutofit/>
          </a:bodyPr>
          <a:lstStyle/>
          <a:p>
            <a:r>
              <a:rPr lang="en-US" sz="3000" dirty="0"/>
              <a:t>S</a:t>
            </a:r>
            <a:r>
              <a:rPr lang="en-US" sz="3000" dirty="0">
                <a:effectLst/>
              </a:rPr>
              <a:t>tandard </a:t>
            </a:r>
            <a:r>
              <a:rPr lang="en-US" sz="3000" dirty="0"/>
              <a:t>WMT 2014 English-German dataset</a:t>
            </a:r>
          </a:p>
          <a:p>
            <a:r>
              <a:rPr lang="en-US" sz="3000" dirty="0"/>
              <a:t>Adam optimizer</a:t>
            </a:r>
          </a:p>
          <a:p>
            <a:pPr lvl="1"/>
            <a:r>
              <a:rPr lang="el-GR" sz="2600" dirty="0">
                <a:effectLst/>
              </a:rPr>
              <a:t>β1 = 0.9, β2 = 0.98 </a:t>
            </a:r>
            <a:r>
              <a:rPr lang="en-US" sz="2600" dirty="0">
                <a:effectLst/>
              </a:rPr>
              <a:t>and </a:t>
            </a:r>
            <a:r>
              <a:rPr lang="el-GR" sz="2600" dirty="0">
                <a:effectLst/>
              </a:rPr>
              <a:t>ε = 10−9 </a:t>
            </a:r>
            <a:endParaRPr lang="en-US" sz="2600" dirty="0"/>
          </a:p>
          <a:p>
            <a:r>
              <a:rPr lang="en-US" dirty="0"/>
              <a:t>Varied learning rate</a:t>
            </a:r>
          </a:p>
          <a:p>
            <a:pPr lvl="1"/>
            <a:r>
              <a:rPr lang="en-US" sz="2600" dirty="0"/>
              <a:t>Increases LR linearly for warmup steps and then starts to decrease</a:t>
            </a:r>
          </a:p>
          <a:p>
            <a:endParaRPr lang="en-US" sz="2400" dirty="0"/>
          </a:p>
          <a:p>
            <a:endParaRPr lang="en-US" sz="2400" dirty="0"/>
          </a:p>
          <a:p>
            <a:endParaRPr lang="en-TR" dirty="0"/>
          </a:p>
        </p:txBody>
      </p:sp>
      <p:pic>
        <p:nvPicPr>
          <p:cNvPr id="5" name="Picture 4">
            <a:extLst>
              <a:ext uri="{FF2B5EF4-FFF2-40B4-BE49-F238E27FC236}">
                <a16:creationId xmlns:a16="http://schemas.microsoft.com/office/drawing/2014/main" id="{6F0E1602-8A8D-875C-BF0F-9F00450CDF55}"/>
              </a:ext>
            </a:extLst>
          </p:cNvPr>
          <p:cNvPicPr>
            <a:picLocks noChangeAspect="1"/>
          </p:cNvPicPr>
          <p:nvPr/>
        </p:nvPicPr>
        <p:blipFill>
          <a:blip r:embed="rId2"/>
          <a:stretch>
            <a:fillRect/>
          </a:stretch>
        </p:blipFill>
        <p:spPr>
          <a:xfrm>
            <a:off x="1235152" y="4287799"/>
            <a:ext cx="7023100" cy="546100"/>
          </a:xfrm>
          <a:prstGeom prst="rect">
            <a:avLst/>
          </a:prstGeom>
        </p:spPr>
      </p:pic>
    </p:spTree>
    <p:extLst>
      <p:ext uri="{BB962C8B-B14F-4D97-AF65-F5344CB8AC3E}">
        <p14:creationId xmlns:p14="http://schemas.microsoft.com/office/powerpoint/2010/main" val="15430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CA4B-302B-E8E5-149A-A21D22D83054}"/>
              </a:ext>
            </a:extLst>
          </p:cNvPr>
          <p:cNvSpPr>
            <a:spLocks noGrp="1"/>
          </p:cNvSpPr>
          <p:nvPr>
            <p:ph type="title"/>
          </p:nvPr>
        </p:nvSpPr>
        <p:spPr/>
        <p:txBody>
          <a:bodyPr/>
          <a:lstStyle/>
          <a:p>
            <a:r>
              <a:rPr lang="en-TR"/>
              <a:t>Regularization</a:t>
            </a:r>
          </a:p>
        </p:txBody>
      </p:sp>
      <p:sp>
        <p:nvSpPr>
          <p:cNvPr id="3" name="Content Placeholder 2">
            <a:extLst>
              <a:ext uri="{FF2B5EF4-FFF2-40B4-BE49-F238E27FC236}">
                <a16:creationId xmlns:a16="http://schemas.microsoft.com/office/drawing/2014/main" id="{D5B42D23-F251-CB3F-B6A8-1AD5971B8F2D}"/>
              </a:ext>
            </a:extLst>
          </p:cNvPr>
          <p:cNvSpPr>
            <a:spLocks noGrp="1"/>
          </p:cNvSpPr>
          <p:nvPr>
            <p:ph idx="1"/>
          </p:nvPr>
        </p:nvSpPr>
        <p:spPr>
          <a:xfrm>
            <a:off x="838200" y="1825625"/>
            <a:ext cx="5384180" cy="4351338"/>
          </a:xfrm>
        </p:spPr>
        <p:txBody>
          <a:bodyPr/>
          <a:lstStyle/>
          <a:p>
            <a:r>
              <a:rPr lang="en-TR" dirty="0"/>
              <a:t>Residual Dropout</a:t>
            </a:r>
          </a:p>
          <a:p>
            <a:pPr lvl="1"/>
            <a:r>
              <a:rPr lang="en-US" dirty="0"/>
              <a:t>Dropout to the output of each sub-layer before adding to the sub-layer input and normalized </a:t>
            </a:r>
          </a:p>
          <a:p>
            <a:pPr lvl="1"/>
            <a:r>
              <a:rPr lang="en-US" dirty="0"/>
              <a:t>Dropout to sum of embeddings and positional encodings</a:t>
            </a:r>
          </a:p>
          <a:p>
            <a:r>
              <a:rPr lang="en-TR" dirty="0"/>
              <a:t>Label smoothing – penalize overconfident outputs</a:t>
            </a:r>
          </a:p>
          <a:p>
            <a:pPr lvl="1"/>
            <a:r>
              <a:rPr lang="tr-TR" dirty="0"/>
              <a:t>Model </a:t>
            </a:r>
            <a:r>
              <a:rPr lang="en-TR" dirty="0"/>
              <a:t>learns to be more unsure</a:t>
            </a:r>
          </a:p>
          <a:p>
            <a:pPr lvl="1"/>
            <a:r>
              <a:rPr lang="en-TR" dirty="0"/>
              <a:t>Improves accuracy, BLEU score</a:t>
            </a:r>
          </a:p>
        </p:txBody>
      </p:sp>
      <p:pic>
        <p:nvPicPr>
          <p:cNvPr id="7170" name="Picture 2" descr="Coding Neural Network — Dropout. Dropout is a regularization technique… |  by Imad Dabbura | Towards Data Science">
            <a:extLst>
              <a:ext uri="{FF2B5EF4-FFF2-40B4-BE49-F238E27FC236}">
                <a16:creationId xmlns:a16="http://schemas.microsoft.com/office/drawing/2014/main" id="{C05CBBF6-CC06-68C8-CD35-BD5058EB7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2912" y="1130148"/>
            <a:ext cx="4088271" cy="304428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ransformer label smoothing - YouTube">
            <a:extLst>
              <a:ext uri="{FF2B5EF4-FFF2-40B4-BE49-F238E27FC236}">
                <a16:creationId xmlns:a16="http://schemas.microsoft.com/office/drawing/2014/main" id="{9AB84A08-90AA-A7F1-B760-BF70669542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13" t="8163" r="7908" b="7937"/>
          <a:stretch/>
        </p:blipFill>
        <p:spPr bwMode="auto">
          <a:xfrm>
            <a:off x="7377040" y="4174434"/>
            <a:ext cx="4404143" cy="2451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3FC2-C6C6-03D6-C5D4-26C05A5EE8BC}"/>
              </a:ext>
            </a:extLst>
          </p:cNvPr>
          <p:cNvSpPr>
            <a:spLocks noGrp="1"/>
          </p:cNvSpPr>
          <p:nvPr>
            <p:ph type="title"/>
          </p:nvPr>
        </p:nvSpPr>
        <p:spPr/>
        <p:txBody>
          <a:bodyPr/>
          <a:lstStyle/>
          <a:p>
            <a:r>
              <a:rPr lang="en-TR"/>
              <a:t>Results</a:t>
            </a:r>
          </a:p>
        </p:txBody>
      </p:sp>
      <p:pic>
        <p:nvPicPr>
          <p:cNvPr id="7" name="Picture 6" descr="A table with numbers and text&#10;&#10;Description automatically generated">
            <a:extLst>
              <a:ext uri="{FF2B5EF4-FFF2-40B4-BE49-F238E27FC236}">
                <a16:creationId xmlns:a16="http://schemas.microsoft.com/office/drawing/2014/main" id="{E8BDB73E-0D75-2F84-8B19-05D034818A70}"/>
              </a:ext>
            </a:extLst>
          </p:cNvPr>
          <p:cNvPicPr>
            <a:picLocks noChangeAspect="1"/>
          </p:cNvPicPr>
          <p:nvPr/>
        </p:nvPicPr>
        <p:blipFill rotWithShape="1">
          <a:blip r:embed="rId3"/>
          <a:srcRect t="15559"/>
          <a:stretch/>
        </p:blipFill>
        <p:spPr>
          <a:xfrm>
            <a:off x="1128091" y="2387600"/>
            <a:ext cx="9935817" cy="378234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BC800BD-D411-57CB-4ED3-4299A2C1D122}"/>
                  </a:ext>
                </a:extLst>
              </p14:cNvPr>
              <p14:cNvContentPartPr/>
              <p14:nvPr/>
            </p14:nvContentPartPr>
            <p14:xfrm>
              <a:off x="5760061" y="5838708"/>
              <a:ext cx="455400" cy="3600"/>
            </p14:xfrm>
          </p:contentPart>
        </mc:Choice>
        <mc:Fallback xmlns="">
          <p:pic>
            <p:nvPicPr>
              <p:cNvPr id="3" name="Ink 2">
                <a:extLst>
                  <a:ext uri="{FF2B5EF4-FFF2-40B4-BE49-F238E27FC236}">
                    <a16:creationId xmlns:a16="http://schemas.microsoft.com/office/drawing/2014/main" id="{ABC800BD-D411-57CB-4ED3-4299A2C1D122}"/>
                  </a:ext>
                </a:extLst>
              </p:cNvPr>
              <p:cNvPicPr/>
              <p:nvPr/>
            </p:nvPicPr>
            <p:blipFill>
              <a:blip r:embed="rId5"/>
              <a:stretch>
                <a:fillRect/>
              </a:stretch>
            </p:blipFill>
            <p:spPr>
              <a:xfrm>
                <a:off x="5706061" y="5730708"/>
                <a:ext cx="563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7EBB1F4-298E-D388-1F41-063CCE089CDD}"/>
                  </a:ext>
                </a:extLst>
              </p14:cNvPr>
              <p14:cNvContentPartPr/>
              <p14:nvPr/>
            </p14:nvContentPartPr>
            <p14:xfrm>
              <a:off x="6761221" y="5808468"/>
              <a:ext cx="432000" cy="6120"/>
            </p14:xfrm>
          </p:contentPart>
        </mc:Choice>
        <mc:Fallback xmlns="">
          <p:pic>
            <p:nvPicPr>
              <p:cNvPr id="4" name="Ink 3">
                <a:extLst>
                  <a:ext uri="{FF2B5EF4-FFF2-40B4-BE49-F238E27FC236}">
                    <a16:creationId xmlns:a16="http://schemas.microsoft.com/office/drawing/2014/main" id="{47EBB1F4-298E-D388-1F41-063CCE089CDD}"/>
                  </a:ext>
                </a:extLst>
              </p:cNvPr>
              <p:cNvPicPr/>
              <p:nvPr/>
            </p:nvPicPr>
            <p:blipFill>
              <a:blip r:embed="rId7"/>
              <a:stretch>
                <a:fillRect/>
              </a:stretch>
            </p:blipFill>
            <p:spPr>
              <a:xfrm>
                <a:off x="6707581" y="5700468"/>
                <a:ext cx="5396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5B61F3E7-F6DA-168E-ECE5-2EF09AB69EBB}"/>
                  </a:ext>
                </a:extLst>
              </p14:cNvPr>
              <p14:cNvContentPartPr/>
              <p14:nvPr/>
            </p14:nvContentPartPr>
            <p14:xfrm>
              <a:off x="8456461" y="5526228"/>
              <a:ext cx="1013040" cy="19080"/>
            </p14:xfrm>
          </p:contentPart>
        </mc:Choice>
        <mc:Fallback xmlns="">
          <p:pic>
            <p:nvPicPr>
              <p:cNvPr id="5" name="Ink 4">
                <a:extLst>
                  <a:ext uri="{FF2B5EF4-FFF2-40B4-BE49-F238E27FC236}">
                    <a16:creationId xmlns:a16="http://schemas.microsoft.com/office/drawing/2014/main" id="{5B61F3E7-F6DA-168E-ECE5-2EF09AB69EBB}"/>
                  </a:ext>
                </a:extLst>
              </p:cNvPr>
              <p:cNvPicPr/>
              <p:nvPr/>
            </p:nvPicPr>
            <p:blipFill>
              <a:blip r:embed="rId9"/>
              <a:stretch>
                <a:fillRect/>
              </a:stretch>
            </p:blipFill>
            <p:spPr>
              <a:xfrm>
                <a:off x="8402821" y="5418588"/>
                <a:ext cx="1120680" cy="23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Ink 5">
                <a:extLst>
                  <a:ext uri="{FF2B5EF4-FFF2-40B4-BE49-F238E27FC236}">
                    <a16:creationId xmlns:a16="http://schemas.microsoft.com/office/drawing/2014/main" id="{413201B6-66A3-9A96-BAFA-B25F82E0303F}"/>
                  </a:ext>
                </a:extLst>
              </p14:cNvPr>
              <p14:cNvContentPartPr/>
              <p14:nvPr/>
            </p14:nvContentPartPr>
            <p14:xfrm>
              <a:off x="1395421" y="605388"/>
              <a:ext cx="360" cy="360"/>
            </p14:xfrm>
          </p:contentPart>
        </mc:Choice>
        <mc:Fallback xmlns="">
          <p:pic>
            <p:nvPicPr>
              <p:cNvPr id="6" name="Ink 5">
                <a:extLst>
                  <a:ext uri="{FF2B5EF4-FFF2-40B4-BE49-F238E27FC236}">
                    <a16:creationId xmlns:a16="http://schemas.microsoft.com/office/drawing/2014/main" id="{413201B6-66A3-9A96-BAFA-B25F82E0303F}"/>
                  </a:ext>
                </a:extLst>
              </p:cNvPr>
              <p:cNvPicPr/>
              <p:nvPr/>
            </p:nvPicPr>
            <p:blipFill>
              <a:blip r:embed="rId11"/>
              <a:stretch>
                <a:fillRect/>
              </a:stretch>
            </p:blipFill>
            <p:spPr>
              <a:xfrm>
                <a:off x="1377781" y="497748"/>
                <a:ext cx="36000" cy="216000"/>
              </a:xfrm>
              <a:prstGeom prst="rect">
                <a:avLst/>
              </a:prstGeom>
            </p:spPr>
          </p:pic>
        </mc:Fallback>
      </mc:AlternateContent>
    </p:spTree>
    <p:extLst>
      <p:ext uri="{BB962C8B-B14F-4D97-AF65-F5344CB8AC3E}">
        <p14:creationId xmlns:p14="http://schemas.microsoft.com/office/powerpoint/2010/main" val="229037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3029-5EFC-22CE-E4A5-3158DEACE263}"/>
              </a:ext>
            </a:extLst>
          </p:cNvPr>
          <p:cNvSpPr>
            <a:spLocks noGrp="1"/>
          </p:cNvSpPr>
          <p:nvPr>
            <p:ph type="title"/>
          </p:nvPr>
        </p:nvSpPr>
        <p:spPr/>
        <p:txBody>
          <a:bodyPr/>
          <a:lstStyle/>
          <a:p>
            <a:r>
              <a:rPr lang="en-TR" dirty="0"/>
              <a:t>Model Variations</a:t>
            </a:r>
          </a:p>
        </p:txBody>
      </p:sp>
      <p:pic>
        <p:nvPicPr>
          <p:cNvPr id="6" name="Picture 5" descr="A white sheet with black numbers and numbers&#10;&#10;Description automatically generated">
            <a:extLst>
              <a:ext uri="{FF2B5EF4-FFF2-40B4-BE49-F238E27FC236}">
                <a16:creationId xmlns:a16="http://schemas.microsoft.com/office/drawing/2014/main" id="{9F41D02E-B85C-4457-7DDA-AA79EE05346C}"/>
              </a:ext>
            </a:extLst>
          </p:cNvPr>
          <p:cNvPicPr>
            <a:picLocks noChangeAspect="1"/>
          </p:cNvPicPr>
          <p:nvPr/>
        </p:nvPicPr>
        <p:blipFill rotWithShape="1">
          <a:blip r:embed="rId3"/>
          <a:srcRect t="18588"/>
          <a:stretch/>
        </p:blipFill>
        <p:spPr>
          <a:xfrm>
            <a:off x="1875264" y="1478794"/>
            <a:ext cx="8441472" cy="537920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61BC0F9-497C-6B79-9424-4AA02A9FB8E9}"/>
                  </a:ext>
                </a:extLst>
              </p14:cNvPr>
              <p14:cNvContentPartPr/>
              <p14:nvPr/>
            </p14:nvContentPartPr>
            <p14:xfrm flipV="1">
              <a:off x="3270860" y="6286500"/>
              <a:ext cx="3523639" cy="60208"/>
            </p14:xfrm>
          </p:contentPart>
        </mc:Choice>
        <mc:Fallback xmlns="">
          <p:pic>
            <p:nvPicPr>
              <p:cNvPr id="4" name="Ink 3">
                <a:extLst>
                  <a:ext uri="{FF2B5EF4-FFF2-40B4-BE49-F238E27FC236}">
                    <a16:creationId xmlns:a16="http://schemas.microsoft.com/office/drawing/2014/main" id="{B61BC0F9-497C-6B79-9424-4AA02A9FB8E9}"/>
                  </a:ext>
                </a:extLst>
              </p:cNvPr>
              <p:cNvPicPr/>
              <p:nvPr/>
            </p:nvPicPr>
            <p:blipFill>
              <a:blip r:embed="rId5"/>
              <a:stretch>
                <a:fillRect/>
              </a:stretch>
            </p:blipFill>
            <p:spPr>
              <a:xfrm flipV="1">
                <a:off x="3216866" y="6168065"/>
                <a:ext cx="3631267" cy="29747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2AE012A-E9EF-F878-6DFD-A8A6DE95AA9E}"/>
                  </a:ext>
                </a:extLst>
              </p14:cNvPr>
              <p14:cNvContentPartPr/>
              <p14:nvPr/>
            </p14:nvContentPartPr>
            <p14:xfrm flipV="1">
              <a:off x="2815460" y="2148089"/>
              <a:ext cx="4944240" cy="45719"/>
            </p14:xfrm>
          </p:contentPart>
        </mc:Choice>
        <mc:Fallback xmlns="">
          <p:pic>
            <p:nvPicPr>
              <p:cNvPr id="5" name="Ink 4">
                <a:extLst>
                  <a:ext uri="{FF2B5EF4-FFF2-40B4-BE49-F238E27FC236}">
                    <a16:creationId xmlns:a16="http://schemas.microsoft.com/office/drawing/2014/main" id="{D2AE012A-E9EF-F878-6DFD-A8A6DE95AA9E}"/>
                  </a:ext>
                </a:extLst>
              </p:cNvPr>
              <p:cNvPicPr/>
              <p:nvPr/>
            </p:nvPicPr>
            <p:blipFill>
              <a:blip r:embed="rId7"/>
              <a:stretch>
                <a:fillRect/>
              </a:stretch>
            </p:blipFill>
            <p:spPr>
              <a:xfrm flipV="1">
                <a:off x="2761464" y="2029220"/>
                <a:ext cx="5051872" cy="2838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46758A3-D50D-8440-83DD-62CD7F20BE17}"/>
                  </a:ext>
                </a:extLst>
              </p14:cNvPr>
              <p14:cNvContentPartPr/>
              <p14:nvPr/>
            </p14:nvContentPartPr>
            <p14:xfrm>
              <a:off x="2815460" y="6600553"/>
              <a:ext cx="4944240" cy="45719"/>
            </p14:xfrm>
          </p:contentPart>
        </mc:Choice>
        <mc:Fallback xmlns="">
          <p:pic>
            <p:nvPicPr>
              <p:cNvPr id="7" name="Ink 6">
                <a:extLst>
                  <a:ext uri="{FF2B5EF4-FFF2-40B4-BE49-F238E27FC236}">
                    <a16:creationId xmlns:a16="http://schemas.microsoft.com/office/drawing/2014/main" id="{B46758A3-D50D-8440-83DD-62CD7F20BE17}"/>
                  </a:ext>
                </a:extLst>
              </p:cNvPr>
              <p:cNvPicPr/>
              <p:nvPr/>
            </p:nvPicPr>
            <p:blipFill>
              <a:blip r:embed="rId9"/>
              <a:stretch>
                <a:fillRect/>
              </a:stretch>
            </p:blipFill>
            <p:spPr>
              <a:xfrm>
                <a:off x="2761464" y="6481286"/>
                <a:ext cx="5051872" cy="283855"/>
              </a:xfrm>
              <a:prstGeom prst="rect">
                <a:avLst/>
              </a:prstGeom>
            </p:spPr>
          </p:pic>
        </mc:Fallback>
      </mc:AlternateContent>
    </p:spTree>
    <p:extLst>
      <p:ext uri="{BB962C8B-B14F-4D97-AF65-F5344CB8AC3E}">
        <p14:creationId xmlns:p14="http://schemas.microsoft.com/office/powerpoint/2010/main" val="420697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FAD2-79C0-79D2-EAA5-84F120A29286}"/>
              </a:ext>
            </a:extLst>
          </p:cNvPr>
          <p:cNvSpPr>
            <a:spLocks noGrp="1"/>
          </p:cNvSpPr>
          <p:nvPr>
            <p:ph type="title"/>
          </p:nvPr>
        </p:nvSpPr>
        <p:spPr/>
        <p:txBody>
          <a:bodyPr/>
          <a:lstStyle/>
          <a:p>
            <a:r>
              <a:rPr lang="en-TR"/>
              <a:t>Conclusion</a:t>
            </a:r>
          </a:p>
        </p:txBody>
      </p:sp>
      <p:sp>
        <p:nvSpPr>
          <p:cNvPr id="3" name="Content Placeholder 2">
            <a:extLst>
              <a:ext uri="{FF2B5EF4-FFF2-40B4-BE49-F238E27FC236}">
                <a16:creationId xmlns:a16="http://schemas.microsoft.com/office/drawing/2014/main" id="{60118B98-4D5A-B26D-5D30-85C4B4EABD43}"/>
              </a:ext>
            </a:extLst>
          </p:cNvPr>
          <p:cNvSpPr>
            <a:spLocks noGrp="1"/>
          </p:cNvSpPr>
          <p:nvPr>
            <p:ph idx="1"/>
          </p:nvPr>
        </p:nvSpPr>
        <p:spPr/>
        <p:txBody>
          <a:bodyPr>
            <a:normAutofit/>
          </a:bodyPr>
          <a:lstStyle/>
          <a:p>
            <a:r>
              <a:rPr lang="en-TR" dirty="0"/>
              <a:t>Transformer: based solely on self-attention</a:t>
            </a:r>
          </a:p>
          <a:p>
            <a:pPr lvl="1"/>
            <a:r>
              <a:rPr lang="en-US" dirty="0"/>
              <a:t>Replace recurrent layers with multi-headed self-attention</a:t>
            </a:r>
          </a:p>
          <a:p>
            <a:pPr lvl="1"/>
            <a:r>
              <a:rPr lang="en-US" dirty="0"/>
              <a:t>Trained much faster</a:t>
            </a:r>
          </a:p>
          <a:p>
            <a:pPr lvl="1"/>
            <a:r>
              <a:rPr lang="en-US" dirty="0"/>
              <a:t>Model outperforms previous state-of-art ensembles</a:t>
            </a:r>
          </a:p>
          <a:p>
            <a:pPr lvl="1"/>
            <a:r>
              <a:rPr lang="en-US" dirty="0"/>
              <a:t>Positional encodings allow processing data in order</a:t>
            </a:r>
          </a:p>
          <a:p>
            <a:r>
              <a:rPr lang="en-US" dirty="0"/>
              <a:t>Future of transformer architecture</a:t>
            </a:r>
          </a:p>
          <a:p>
            <a:pPr lvl="1"/>
            <a:r>
              <a:rPr lang="en-US" dirty="0"/>
              <a:t>BERT, GPT foundations (either encoder or decoder)</a:t>
            </a:r>
          </a:p>
          <a:p>
            <a:pPr lvl="1"/>
            <a:r>
              <a:rPr lang="en-US" dirty="0"/>
              <a:t>Vision - </a:t>
            </a:r>
            <a:r>
              <a:rPr lang="en-TR" dirty="0"/>
              <a:t>input and output modalities other than text</a:t>
            </a:r>
          </a:p>
        </p:txBody>
      </p:sp>
    </p:spTree>
    <p:extLst>
      <p:ext uri="{BB962C8B-B14F-4D97-AF65-F5344CB8AC3E}">
        <p14:creationId xmlns:p14="http://schemas.microsoft.com/office/powerpoint/2010/main" val="36545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DC3F-78AF-3DF7-E2CC-8172A9B767E3}"/>
              </a:ext>
            </a:extLst>
          </p:cNvPr>
          <p:cNvSpPr>
            <a:spLocks noGrp="1"/>
          </p:cNvSpPr>
          <p:nvPr>
            <p:ph type="title"/>
          </p:nvPr>
        </p:nvSpPr>
        <p:spPr/>
        <p:txBody>
          <a:bodyPr/>
          <a:lstStyle/>
          <a:p>
            <a:r>
              <a:rPr lang="en-TR"/>
              <a:t>Critic</a:t>
            </a:r>
          </a:p>
        </p:txBody>
      </p:sp>
      <p:sp>
        <p:nvSpPr>
          <p:cNvPr id="3" name="Content Placeholder 2">
            <a:extLst>
              <a:ext uri="{FF2B5EF4-FFF2-40B4-BE49-F238E27FC236}">
                <a16:creationId xmlns:a16="http://schemas.microsoft.com/office/drawing/2014/main" id="{5DD0A4E7-F595-90DE-3135-D04C117C0534}"/>
              </a:ext>
            </a:extLst>
          </p:cNvPr>
          <p:cNvSpPr>
            <a:spLocks noGrp="1"/>
          </p:cNvSpPr>
          <p:nvPr>
            <p:ph idx="1"/>
          </p:nvPr>
        </p:nvSpPr>
        <p:spPr>
          <a:xfrm>
            <a:off x="838200" y="1825625"/>
            <a:ext cx="5257800" cy="4351338"/>
          </a:xfrm>
        </p:spPr>
        <p:txBody>
          <a:bodyPr/>
          <a:lstStyle/>
          <a:p>
            <a:pPr marL="0" indent="0">
              <a:buNone/>
            </a:pPr>
            <a:r>
              <a:rPr lang="en-US" dirty="0"/>
              <a:t>Strengths:</a:t>
            </a:r>
          </a:p>
          <a:p>
            <a:r>
              <a:rPr lang="en-TR" dirty="0"/>
              <a:t>Efficient, scalable algorithm</a:t>
            </a:r>
          </a:p>
          <a:p>
            <a:r>
              <a:rPr lang="en-US" dirty="0"/>
              <a:t>P</a:t>
            </a:r>
            <a:r>
              <a:rPr lang="en-TR" dirty="0"/>
              <a:t>arallel architecture, attention</a:t>
            </a:r>
          </a:p>
          <a:p>
            <a:r>
              <a:rPr lang="en-US" dirty="0"/>
              <a:t>R</a:t>
            </a:r>
            <a:r>
              <a:rPr lang="en-TR" dirty="0"/>
              <a:t>esults indicated in detail</a:t>
            </a:r>
          </a:p>
          <a:p>
            <a:pPr lvl="1"/>
            <a:r>
              <a:rPr lang="en-US" dirty="0"/>
              <a:t>M</a:t>
            </a:r>
            <a:r>
              <a:rPr lang="en-TR" dirty="0"/>
              <a:t>ultiple experiments conducted</a:t>
            </a:r>
          </a:p>
          <a:p>
            <a:r>
              <a:rPr lang="en-TR" dirty="0"/>
              <a:t>Foundation of BERT, GPT</a:t>
            </a:r>
          </a:p>
        </p:txBody>
      </p:sp>
      <p:sp>
        <p:nvSpPr>
          <p:cNvPr id="4" name="Content Placeholder 2">
            <a:extLst>
              <a:ext uri="{FF2B5EF4-FFF2-40B4-BE49-F238E27FC236}">
                <a16:creationId xmlns:a16="http://schemas.microsoft.com/office/drawing/2014/main" id="{6F0348EB-9658-E7E1-44F6-DCB7853F44B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Weaknesses:</a:t>
            </a:r>
          </a:p>
          <a:p>
            <a:r>
              <a:rPr lang="en-US" dirty="0"/>
              <a:t>Large dataset, computational recourses necessary</a:t>
            </a:r>
          </a:p>
          <a:p>
            <a:r>
              <a:rPr lang="en-US" dirty="0"/>
              <a:t>Fine-tuning needed for different tasks</a:t>
            </a:r>
          </a:p>
        </p:txBody>
      </p:sp>
    </p:spTree>
    <p:extLst>
      <p:ext uri="{BB962C8B-B14F-4D97-AF65-F5344CB8AC3E}">
        <p14:creationId xmlns:p14="http://schemas.microsoft.com/office/powerpoint/2010/main" val="3722718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1FA3-73C2-811B-B981-59CAD09FA659}"/>
              </a:ext>
            </a:extLst>
          </p:cNvPr>
          <p:cNvSpPr>
            <a:spLocks noGrp="1"/>
          </p:cNvSpPr>
          <p:nvPr>
            <p:ph type="title"/>
          </p:nvPr>
        </p:nvSpPr>
        <p:spPr>
          <a:xfrm>
            <a:off x="838200" y="2323597"/>
            <a:ext cx="10515600" cy="2210806"/>
          </a:xfrm>
        </p:spPr>
        <p:txBody>
          <a:bodyPr>
            <a:normAutofit/>
          </a:bodyPr>
          <a:lstStyle/>
          <a:p>
            <a:pPr algn="ctr"/>
            <a:r>
              <a:rPr lang="en-TR"/>
              <a:t>Thank you for listening!</a:t>
            </a:r>
            <a:br>
              <a:rPr lang="en-TR"/>
            </a:br>
            <a:br>
              <a:rPr lang="en-TR"/>
            </a:br>
            <a:r>
              <a:rPr lang="en-TR"/>
              <a:t>Questions?</a:t>
            </a:r>
          </a:p>
        </p:txBody>
      </p:sp>
    </p:spTree>
    <p:extLst>
      <p:ext uri="{BB962C8B-B14F-4D97-AF65-F5344CB8AC3E}">
        <p14:creationId xmlns:p14="http://schemas.microsoft.com/office/powerpoint/2010/main" val="3749313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2B62-1FB0-B7D8-7B6A-D7362BED596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56F6D46-B5DC-3DD4-C0E6-2A73F20649AE}"/>
              </a:ext>
            </a:extLst>
          </p:cNvPr>
          <p:cNvSpPr>
            <a:spLocks noGrp="1"/>
          </p:cNvSpPr>
          <p:nvPr>
            <p:ph idx="1"/>
          </p:nvPr>
        </p:nvSpPr>
        <p:spPr/>
        <p:txBody>
          <a:bodyPr>
            <a:normAutofit fontScale="77500" lnSpcReduction="20000"/>
          </a:bodyPr>
          <a:lstStyle/>
          <a:p>
            <a:r>
              <a:rPr lang="en-US" dirty="0">
                <a:hlinkClick r:id="rId3"/>
              </a:rPr>
              <a:t>https://medium.datadriveninvestor.com/attention-in-rnns-321fbcd64f05</a:t>
            </a:r>
            <a:endParaRPr lang="en-US" dirty="0"/>
          </a:p>
          <a:p>
            <a:r>
              <a:rPr lang="en-US" dirty="0">
                <a:hlinkClick r:id="rId4"/>
              </a:rPr>
              <a:t>https://blog.floydhub.com/attention-mechanism/</a:t>
            </a:r>
            <a:endParaRPr lang="en-US" dirty="0"/>
          </a:p>
          <a:p>
            <a:r>
              <a:rPr lang="en-US" dirty="0">
                <a:hlinkClick r:id="rId5"/>
              </a:rPr>
              <a:t>https://medium.com/@vmirly/tutorial-on-scaled-dot-product-attention-with-pytorch-implementation-from-scratch-66ed898bf817</a:t>
            </a:r>
            <a:endParaRPr lang="en-US" dirty="0"/>
          </a:p>
          <a:p>
            <a:r>
              <a:rPr lang="en-US" dirty="0">
                <a:hlinkClick r:id="rId6"/>
              </a:rPr>
              <a:t>https://towardsdatascience.com/transformers-explained-visually-part-3-multi-head-attention-deep-dive-1c1ff1024853</a:t>
            </a:r>
            <a:endParaRPr lang="en-US" dirty="0"/>
          </a:p>
          <a:p>
            <a:r>
              <a:rPr lang="en-US" dirty="0">
                <a:hlinkClick r:id="rId7"/>
              </a:rPr>
              <a:t>https://towardsdatascience.com/understanding-positional-encoding-in-transformers-dc6bafc021ab</a:t>
            </a:r>
            <a:endParaRPr lang="en-US" dirty="0"/>
          </a:p>
          <a:p>
            <a:r>
              <a:rPr lang="en-US" dirty="0">
                <a:hlinkClick r:id="rId8"/>
              </a:rPr>
              <a:t>https://jalammar.github.io/illustrated-transformer/</a:t>
            </a:r>
            <a:endParaRPr lang="en-US" dirty="0"/>
          </a:p>
          <a:p>
            <a:r>
              <a:rPr lang="en-US" dirty="0">
                <a:hlinkClick r:id="rId9"/>
              </a:rPr>
              <a:t>https://www.spotfire.com/glossary/what-is-a-neural-network</a:t>
            </a:r>
            <a:endParaRPr lang="en-US" dirty="0"/>
          </a:p>
          <a:p>
            <a:r>
              <a:rPr lang="en-US" dirty="0">
                <a:hlinkClick r:id="rId10"/>
              </a:rPr>
              <a:t>https://towardsdatascience.com/coding-neural-network-dropout-3095632d25ce</a:t>
            </a:r>
            <a:endParaRPr lang="en-US" dirty="0"/>
          </a:p>
          <a:p>
            <a:r>
              <a:rPr lang="en-US" dirty="0">
                <a:hlinkClick r:id="rId11"/>
              </a:rPr>
              <a:t>https://www.youtube.com/watch?app=desktop&amp;v=K0ytQ_KFkYM</a:t>
            </a:r>
            <a:endParaRPr lang="en-US" dirty="0"/>
          </a:p>
          <a:p>
            <a:r>
              <a:rPr lang="en-US" dirty="0">
                <a:hlinkClick r:id="rId8"/>
              </a:rPr>
              <a:t>https://jalammar.github.io/illustrated-transformer/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640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8E79-290A-BDC5-431D-9E74A3CFAE41}"/>
              </a:ext>
            </a:extLst>
          </p:cNvPr>
          <p:cNvSpPr>
            <a:spLocks noGrp="1"/>
          </p:cNvSpPr>
          <p:nvPr>
            <p:ph type="title"/>
          </p:nvPr>
        </p:nvSpPr>
        <p:spPr/>
        <p:txBody>
          <a:bodyPr/>
          <a:lstStyle/>
          <a:p>
            <a:r>
              <a:rPr lang="en-TR" dirty="0"/>
              <a:t>Background: Problems of RNNs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E1C6DE-CADE-5D41-FECF-B86726E3FE02}"/>
                  </a:ext>
                </a:extLst>
              </p:cNvPr>
              <p:cNvSpPr>
                <a:spLocks noGrp="1"/>
              </p:cNvSpPr>
              <p:nvPr>
                <p:ph idx="1"/>
              </p:nvPr>
            </p:nvSpPr>
            <p:spPr/>
            <p:txBody>
              <a:bodyPr/>
              <a:lstStyle/>
              <a:p>
                <a:r>
                  <a:rPr lang="en-TR" dirty="0"/>
                  <a:t>Generate sequence of hidden states (</a:t>
                </a:r>
                <a14:m>
                  <m:oMath xmlns:m="http://schemas.openxmlformats.org/officeDocument/2006/math">
                    <m:sSub>
                      <m:sSubPr>
                        <m:ctrlPr>
                          <a:rPr lang="en-TR" i="1" smtClean="0">
                            <a:latin typeface="Cambria Math" panose="02040503050406030204" pitchFamily="18" charset="0"/>
                          </a:rPr>
                        </m:ctrlPr>
                      </m:sSubPr>
                      <m:e>
                        <m:r>
                          <a:rPr lang="tr-TR" b="0" i="1" smtClean="0">
                            <a:latin typeface="Cambria Math" panose="02040503050406030204" pitchFamily="18" charset="0"/>
                          </a:rPr>
                          <m:t>h</m:t>
                        </m:r>
                      </m:e>
                      <m:sub>
                        <m:r>
                          <a:rPr lang="tr-TR" b="0" i="1" smtClean="0">
                            <a:latin typeface="Cambria Math" panose="02040503050406030204" pitchFamily="18" charset="0"/>
                          </a:rPr>
                          <m:t>𝑡</m:t>
                        </m:r>
                      </m:sub>
                    </m:sSub>
                  </m:oMath>
                </a14:m>
                <a:r>
                  <a:rPr lang="en-TR" dirty="0"/>
                  <a:t>)</a:t>
                </a:r>
              </a:p>
              <a:p>
                <a:pPr lvl="1"/>
                <a:r>
                  <a:rPr lang="en-TR" dirty="0"/>
                  <a:t> Hidden state: function of previous hidden state (</a:t>
                </a:r>
                <a14:m>
                  <m:oMath xmlns:m="http://schemas.openxmlformats.org/officeDocument/2006/math">
                    <m:sSub>
                      <m:sSubPr>
                        <m:ctrlPr>
                          <a:rPr lang="en-TR" i="1" smtClean="0">
                            <a:latin typeface="Cambria Math" panose="02040503050406030204" pitchFamily="18" charset="0"/>
                          </a:rPr>
                        </m:ctrlPr>
                      </m:sSubPr>
                      <m:e>
                        <m:r>
                          <a:rPr lang="tr-TR" b="0" i="1" smtClean="0">
                            <a:latin typeface="Cambria Math" panose="02040503050406030204" pitchFamily="18" charset="0"/>
                          </a:rPr>
                          <m:t>h</m:t>
                        </m:r>
                      </m:e>
                      <m:sub>
                        <m:r>
                          <a:rPr lang="tr-TR" b="0" i="1" smtClean="0">
                            <a:latin typeface="Cambria Math" panose="02040503050406030204" pitchFamily="18" charset="0"/>
                          </a:rPr>
                          <m:t>𝑡</m:t>
                        </m:r>
                        <m:r>
                          <a:rPr lang="tr-TR" b="0" i="1" smtClean="0">
                            <a:latin typeface="Cambria Math" panose="02040503050406030204" pitchFamily="18" charset="0"/>
                          </a:rPr>
                          <m:t>−1</m:t>
                        </m:r>
                      </m:sub>
                    </m:sSub>
                  </m:oMath>
                </a14:m>
                <a:r>
                  <a:rPr lang="en-TR" dirty="0"/>
                  <a:t>) and input for position t</a:t>
                </a:r>
              </a:p>
              <a:p>
                <a:pPr marL="457200" lvl="1" indent="0">
                  <a:buNone/>
                </a:pPr>
                <a:endParaRPr lang="en-TR" dirty="0"/>
              </a:p>
              <a:p>
                <a:r>
                  <a:rPr lang="en-US" dirty="0"/>
                  <a:t>Unable to retain information – partially solved with attention</a:t>
                </a:r>
              </a:p>
              <a:p>
                <a:r>
                  <a:rPr lang="en-US" dirty="0"/>
                  <a:t>Evaluating the loss at each step – computational complexity</a:t>
                </a:r>
              </a:p>
              <a:p>
                <a:pPr marL="457200" lvl="1" indent="0">
                  <a:buNone/>
                </a:pPr>
                <a:endParaRPr lang="en-TR" dirty="0"/>
              </a:p>
            </p:txBody>
          </p:sp>
        </mc:Choice>
        <mc:Fallback>
          <p:sp>
            <p:nvSpPr>
              <p:cNvPr id="3" name="Content Placeholder 2">
                <a:extLst>
                  <a:ext uri="{FF2B5EF4-FFF2-40B4-BE49-F238E27FC236}">
                    <a16:creationId xmlns:a16="http://schemas.microsoft.com/office/drawing/2014/main" id="{0EE1C6DE-CADE-5D41-FECF-B86726E3FE02}"/>
                  </a:ext>
                </a:extLst>
              </p:cNvPr>
              <p:cNvSpPr>
                <a:spLocks noGrp="1" noRot="1" noChangeAspect="1" noMove="1" noResize="1" noEditPoints="1" noAdjustHandles="1" noChangeArrowheads="1" noChangeShapeType="1" noTextEdit="1"/>
              </p:cNvSpPr>
              <p:nvPr>
                <p:ph idx="1"/>
              </p:nvPr>
            </p:nvSpPr>
            <p:spPr>
              <a:blipFill>
                <a:blip r:embed="rId3"/>
                <a:stretch>
                  <a:fillRect l="-1086" t="-2326" r="-724"/>
                </a:stretch>
              </a:blipFill>
            </p:spPr>
            <p:txBody>
              <a:bodyPr/>
              <a:lstStyle/>
              <a:p>
                <a:r>
                  <a:rPr lang="en-US">
                    <a:noFill/>
                  </a:rPr>
                  <a:t> </a:t>
                </a:r>
              </a:p>
            </p:txBody>
          </p:sp>
        </mc:Fallback>
      </mc:AlternateContent>
    </p:spTree>
    <p:extLst>
      <p:ext uri="{BB962C8B-B14F-4D97-AF65-F5344CB8AC3E}">
        <p14:creationId xmlns:p14="http://schemas.microsoft.com/office/powerpoint/2010/main" val="210399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080A-5443-8C03-AED8-43E92DA815CC}"/>
              </a:ext>
            </a:extLst>
          </p:cNvPr>
          <p:cNvSpPr>
            <a:spLocks noGrp="1"/>
          </p:cNvSpPr>
          <p:nvPr>
            <p:ph type="title"/>
          </p:nvPr>
        </p:nvSpPr>
        <p:spPr/>
        <p:txBody>
          <a:bodyPr/>
          <a:lstStyle/>
          <a:p>
            <a:r>
              <a:rPr lang="en-US" dirty="0"/>
              <a:t>Background: RNN Example</a:t>
            </a:r>
          </a:p>
        </p:txBody>
      </p:sp>
      <p:pic>
        <p:nvPicPr>
          <p:cNvPr id="1026" name="Picture 2" descr="Hands-on: Deep Learning (Part 2) - Recurrent neural networks (RNN) /  Statistics and machine learning">
            <a:extLst>
              <a:ext uri="{FF2B5EF4-FFF2-40B4-BE49-F238E27FC236}">
                <a16:creationId xmlns:a16="http://schemas.microsoft.com/office/drawing/2014/main" id="{1328A8D5-026D-C55C-4426-BBCBA61A4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956" y="1555667"/>
            <a:ext cx="7134087" cy="530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0B65-31F6-31B4-3DC0-812DD997995A}"/>
              </a:ext>
            </a:extLst>
          </p:cNvPr>
          <p:cNvSpPr>
            <a:spLocks noGrp="1"/>
          </p:cNvSpPr>
          <p:nvPr>
            <p:ph type="title"/>
          </p:nvPr>
        </p:nvSpPr>
        <p:spPr/>
        <p:txBody>
          <a:bodyPr/>
          <a:lstStyle/>
          <a:p>
            <a:r>
              <a:rPr lang="en-TR" dirty="0"/>
              <a:t>Background: Attention Mechanisms</a:t>
            </a:r>
          </a:p>
        </p:txBody>
      </p:sp>
      <p:sp>
        <p:nvSpPr>
          <p:cNvPr id="3" name="Content Placeholder 2">
            <a:extLst>
              <a:ext uri="{FF2B5EF4-FFF2-40B4-BE49-F238E27FC236}">
                <a16:creationId xmlns:a16="http://schemas.microsoft.com/office/drawing/2014/main" id="{BF3CB86F-F2EB-B2A3-2A0D-C5C8C9921014}"/>
              </a:ext>
            </a:extLst>
          </p:cNvPr>
          <p:cNvSpPr>
            <a:spLocks noGrp="1"/>
          </p:cNvSpPr>
          <p:nvPr>
            <p:ph idx="1"/>
          </p:nvPr>
        </p:nvSpPr>
        <p:spPr/>
        <p:txBody>
          <a:bodyPr/>
          <a:lstStyle/>
          <a:p>
            <a:r>
              <a:rPr lang="en-TR" dirty="0"/>
              <a:t>Allow modeling dependencies – </a:t>
            </a:r>
            <a:r>
              <a:rPr lang="en-TR" b="1" dirty="0"/>
              <a:t>not dependent on distance</a:t>
            </a:r>
          </a:p>
          <a:p>
            <a:r>
              <a:rPr lang="en-US" dirty="0"/>
              <a:t>U</a:t>
            </a:r>
            <a:r>
              <a:rPr lang="en-TR" dirty="0"/>
              <a:t>sed in conjuction with recurrent networks</a:t>
            </a:r>
          </a:p>
        </p:txBody>
      </p:sp>
      <p:pic>
        <p:nvPicPr>
          <p:cNvPr id="4" name="Picture 2">
            <a:extLst>
              <a:ext uri="{FF2B5EF4-FFF2-40B4-BE49-F238E27FC236}">
                <a16:creationId xmlns:a16="http://schemas.microsoft.com/office/drawing/2014/main" id="{A139D92E-383F-C038-3C5E-0951DADF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377" y="2956527"/>
            <a:ext cx="6905245" cy="390147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96FA96-0B91-7C60-4CE8-7DF5F4D98FE1}"/>
              </a:ext>
            </a:extLst>
          </p:cNvPr>
          <p:cNvSpPr/>
          <p:nvPr/>
        </p:nvSpPr>
        <p:spPr>
          <a:xfrm>
            <a:off x="2756452" y="3684105"/>
            <a:ext cx="2093844" cy="206733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22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FB4D-8204-F77F-249E-5BA3C68A9D64}"/>
              </a:ext>
            </a:extLst>
          </p:cNvPr>
          <p:cNvSpPr>
            <a:spLocks noGrp="1"/>
          </p:cNvSpPr>
          <p:nvPr>
            <p:ph type="title"/>
          </p:nvPr>
        </p:nvSpPr>
        <p:spPr/>
        <p:txBody>
          <a:bodyPr/>
          <a:lstStyle/>
          <a:p>
            <a:r>
              <a:rPr lang="en-TR"/>
              <a:t>Transformer</a:t>
            </a:r>
          </a:p>
        </p:txBody>
      </p:sp>
      <p:sp>
        <p:nvSpPr>
          <p:cNvPr id="3" name="Content Placeholder 2">
            <a:extLst>
              <a:ext uri="{FF2B5EF4-FFF2-40B4-BE49-F238E27FC236}">
                <a16:creationId xmlns:a16="http://schemas.microsoft.com/office/drawing/2014/main" id="{E8B139EF-B1A9-B9BB-8565-8D112342AD37}"/>
              </a:ext>
            </a:extLst>
          </p:cNvPr>
          <p:cNvSpPr>
            <a:spLocks noGrp="1"/>
          </p:cNvSpPr>
          <p:nvPr>
            <p:ph idx="1"/>
          </p:nvPr>
        </p:nvSpPr>
        <p:spPr/>
        <p:txBody>
          <a:bodyPr>
            <a:normAutofit/>
          </a:bodyPr>
          <a:lstStyle/>
          <a:p>
            <a:r>
              <a:rPr lang="en-TR" dirty="0"/>
              <a:t>No recurrence or convolution</a:t>
            </a:r>
          </a:p>
          <a:p>
            <a:r>
              <a:rPr lang="en-US" dirty="0"/>
              <a:t>B</a:t>
            </a:r>
            <a:r>
              <a:rPr lang="en-TR" dirty="0"/>
              <a:t>ased </a:t>
            </a:r>
            <a:r>
              <a:rPr lang="en-US" dirty="0"/>
              <a:t>solely on attention mechanisms to model dependencies in data</a:t>
            </a:r>
          </a:p>
          <a:p>
            <a:r>
              <a:rPr lang="en-US" dirty="0"/>
              <a:t>Parallel architecture</a:t>
            </a:r>
          </a:p>
          <a:p>
            <a:pPr marL="0" indent="0">
              <a:buNone/>
            </a:pPr>
            <a:endParaRPr lang="en-TR" dirty="0"/>
          </a:p>
          <a:p>
            <a:r>
              <a:rPr lang="en-TR" dirty="0"/>
              <a:t>Higher:</a:t>
            </a:r>
          </a:p>
          <a:p>
            <a:pPr lvl="1"/>
            <a:r>
              <a:rPr lang="en-US" dirty="0"/>
              <a:t>M</a:t>
            </a:r>
            <a:r>
              <a:rPr lang="en-TR" dirty="0"/>
              <a:t>odel quality</a:t>
            </a:r>
          </a:p>
          <a:p>
            <a:pPr lvl="1"/>
            <a:r>
              <a:rPr lang="en-US" dirty="0"/>
              <a:t>P</a:t>
            </a:r>
            <a:r>
              <a:rPr lang="en-TR" dirty="0"/>
              <a:t>arallelizability</a:t>
            </a:r>
          </a:p>
          <a:p>
            <a:r>
              <a:rPr lang="en-TR" dirty="0"/>
              <a:t>Lower:</a:t>
            </a:r>
          </a:p>
          <a:p>
            <a:pPr lvl="1"/>
            <a:r>
              <a:rPr lang="en-US" dirty="0"/>
              <a:t>T</a:t>
            </a:r>
            <a:r>
              <a:rPr lang="en-TR" dirty="0"/>
              <a:t>ime to train</a:t>
            </a:r>
          </a:p>
        </p:txBody>
      </p:sp>
    </p:spTree>
    <p:extLst>
      <p:ext uri="{BB962C8B-B14F-4D97-AF65-F5344CB8AC3E}">
        <p14:creationId xmlns:p14="http://schemas.microsoft.com/office/powerpoint/2010/main" val="280708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E582-D87E-F09D-2AD4-0B8004B6CF2B}"/>
              </a:ext>
            </a:extLst>
          </p:cNvPr>
          <p:cNvSpPr>
            <a:spLocks noGrp="1"/>
          </p:cNvSpPr>
          <p:nvPr>
            <p:ph type="title"/>
          </p:nvPr>
        </p:nvSpPr>
        <p:spPr>
          <a:xfrm>
            <a:off x="637887" y="2766218"/>
            <a:ext cx="5458113" cy="1325563"/>
          </a:xfrm>
        </p:spPr>
        <p:txBody>
          <a:bodyPr/>
          <a:lstStyle/>
          <a:p>
            <a:r>
              <a:rPr lang="en-TR" dirty="0"/>
              <a:t>Model Architecture</a:t>
            </a:r>
          </a:p>
        </p:txBody>
      </p:sp>
      <p:pic>
        <p:nvPicPr>
          <p:cNvPr id="5" name="Picture 4" descr="A diagram of a software algorithm&#10;&#10;Description automatically generated">
            <a:extLst>
              <a:ext uri="{FF2B5EF4-FFF2-40B4-BE49-F238E27FC236}">
                <a16:creationId xmlns:a16="http://schemas.microsoft.com/office/drawing/2014/main" id="{BD9F69EC-02DA-8DCE-223C-C21793DD00C3}"/>
              </a:ext>
            </a:extLst>
          </p:cNvPr>
          <p:cNvPicPr>
            <a:picLocks noChangeAspect="1"/>
          </p:cNvPicPr>
          <p:nvPr/>
        </p:nvPicPr>
        <p:blipFill rotWithShape="1">
          <a:blip r:embed="rId2"/>
          <a:srcRect t="4443" b="6482"/>
          <a:stretch/>
        </p:blipFill>
        <p:spPr>
          <a:xfrm>
            <a:off x="5573141" y="0"/>
            <a:ext cx="6618859" cy="6858000"/>
          </a:xfrm>
          <a:prstGeom prst="rect">
            <a:avLst/>
          </a:prstGeom>
        </p:spPr>
      </p:pic>
    </p:spTree>
    <p:extLst>
      <p:ext uri="{BB962C8B-B14F-4D97-AF65-F5344CB8AC3E}">
        <p14:creationId xmlns:p14="http://schemas.microsoft.com/office/powerpoint/2010/main" val="417512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F7D7-7DF6-DCF4-333F-14D53248DEF4}"/>
              </a:ext>
            </a:extLst>
          </p:cNvPr>
          <p:cNvSpPr>
            <a:spLocks noGrp="1"/>
          </p:cNvSpPr>
          <p:nvPr>
            <p:ph type="title"/>
          </p:nvPr>
        </p:nvSpPr>
        <p:spPr/>
        <p:txBody>
          <a:bodyPr/>
          <a:lstStyle/>
          <a:p>
            <a:r>
              <a:rPr lang="en-TR"/>
              <a:t>Embeddings</a:t>
            </a:r>
          </a:p>
        </p:txBody>
      </p:sp>
      <p:sp>
        <p:nvSpPr>
          <p:cNvPr id="3" name="Content Placeholder 2">
            <a:extLst>
              <a:ext uri="{FF2B5EF4-FFF2-40B4-BE49-F238E27FC236}">
                <a16:creationId xmlns:a16="http://schemas.microsoft.com/office/drawing/2014/main" id="{B5F3EEE8-E349-57EA-C385-E7144D0D3846}"/>
              </a:ext>
            </a:extLst>
          </p:cNvPr>
          <p:cNvSpPr>
            <a:spLocks noGrp="1"/>
          </p:cNvSpPr>
          <p:nvPr>
            <p:ph idx="1"/>
          </p:nvPr>
        </p:nvSpPr>
        <p:spPr/>
        <p:txBody>
          <a:bodyPr/>
          <a:lstStyle/>
          <a:p>
            <a:r>
              <a:rPr lang="en-US" dirty="0"/>
              <a:t>Initial step in processing sequence</a:t>
            </a:r>
          </a:p>
          <a:p>
            <a:pPr marL="0" indent="0">
              <a:buNone/>
            </a:pPr>
            <a:endParaRPr lang="en-US" dirty="0"/>
          </a:p>
          <a:p>
            <a:r>
              <a:rPr lang="en-US" dirty="0"/>
              <a:t>C</a:t>
            </a:r>
            <a:r>
              <a:rPr lang="en-TR" dirty="0"/>
              <a:t>onvert discrete tokens into vectors encoder can process</a:t>
            </a:r>
          </a:p>
          <a:p>
            <a:pPr lvl="1"/>
            <a:r>
              <a:rPr lang="en-TR" dirty="0"/>
              <a:t>Input: map tokens to high dimensional vectors</a:t>
            </a:r>
          </a:p>
          <a:p>
            <a:pPr lvl="1"/>
            <a:r>
              <a:rPr lang="en-US" dirty="0"/>
              <a:t>O</a:t>
            </a:r>
            <a:r>
              <a:rPr lang="en-TR" dirty="0"/>
              <a:t>utput: map previously generated tokens to vectors</a:t>
            </a:r>
          </a:p>
          <a:p>
            <a:endParaRPr lang="en-TR" dirty="0"/>
          </a:p>
        </p:txBody>
      </p:sp>
    </p:spTree>
    <p:extLst>
      <p:ext uri="{BB962C8B-B14F-4D97-AF65-F5344CB8AC3E}">
        <p14:creationId xmlns:p14="http://schemas.microsoft.com/office/powerpoint/2010/main" val="74891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5E4A-867C-ABB2-23CF-3D9EA478C13F}"/>
              </a:ext>
            </a:extLst>
          </p:cNvPr>
          <p:cNvSpPr>
            <a:spLocks noGrp="1"/>
          </p:cNvSpPr>
          <p:nvPr>
            <p:ph type="title"/>
          </p:nvPr>
        </p:nvSpPr>
        <p:spPr/>
        <p:txBody>
          <a:bodyPr/>
          <a:lstStyle/>
          <a:p>
            <a:r>
              <a:rPr lang="en-TR"/>
              <a:t>Positional Encoding</a:t>
            </a:r>
          </a:p>
        </p:txBody>
      </p:sp>
      <p:sp>
        <p:nvSpPr>
          <p:cNvPr id="3" name="Content Placeholder 2">
            <a:extLst>
              <a:ext uri="{FF2B5EF4-FFF2-40B4-BE49-F238E27FC236}">
                <a16:creationId xmlns:a16="http://schemas.microsoft.com/office/drawing/2014/main" id="{023E27F3-AA36-ABDA-9B7E-E5A2BC63223B}"/>
              </a:ext>
            </a:extLst>
          </p:cNvPr>
          <p:cNvSpPr>
            <a:spLocks noGrp="1"/>
          </p:cNvSpPr>
          <p:nvPr>
            <p:ph idx="1"/>
          </p:nvPr>
        </p:nvSpPr>
        <p:spPr>
          <a:xfrm>
            <a:off x="387626" y="1825624"/>
            <a:ext cx="3482009" cy="4351338"/>
          </a:xfrm>
        </p:spPr>
        <p:txBody>
          <a:bodyPr>
            <a:normAutofit/>
          </a:bodyPr>
          <a:lstStyle/>
          <a:p>
            <a:r>
              <a:rPr lang="en-US" dirty="0"/>
              <a:t>Self-attention doesn’t process sequential data in order</a:t>
            </a:r>
            <a:r>
              <a:rPr lang="en-TR" dirty="0"/>
              <a:t>- </a:t>
            </a:r>
            <a:r>
              <a:rPr lang="en-TR" i="1" dirty="0"/>
              <a:t>drawback</a:t>
            </a:r>
          </a:p>
          <a:p>
            <a:r>
              <a:rPr lang="en-US" dirty="0"/>
              <a:t>Unique encoding for each position</a:t>
            </a:r>
          </a:p>
          <a:p>
            <a:r>
              <a:rPr lang="en-US" dirty="0"/>
              <a:t>Allow model to learn to attend by relative positions</a:t>
            </a:r>
          </a:p>
          <a:p>
            <a:endParaRPr lang="en-TR" dirty="0"/>
          </a:p>
        </p:txBody>
      </p:sp>
      <p:pic>
        <p:nvPicPr>
          <p:cNvPr id="6146" name="Picture 2" descr="Understanding Positional Encoding in Transformers | by Kemal Erdem  (burnpiro) | Towards Data Science">
            <a:extLst>
              <a:ext uri="{FF2B5EF4-FFF2-40B4-BE49-F238E27FC236}">
                <a16:creationId xmlns:a16="http://schemas.microsoft.com/office/drawing/2014/main" id="{C88E3D5F-B672-A81E-249B-6B65CB234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113" y="1580809"/>
            <a:ext cx="8454887" cy="484096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8EFF2CC-CA42-F8D6-2F24-D5EEF6E4AB7F}"/>
              </a:ext>
            </a:extLst>
          </p:cNvPr>
          <p:cNvSpPr/>
          <p:nvPr/>
        </p:nvSpPr>
        <p:spPr>
          <a:xfrm>
            <a:off x="8534400" y="3022600"/>
            <a:ext cx="2730500" cy="11430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232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1205</TotalTime>
  <Words>1237</Words>
  <Application>Microsoft Macintosh PowerPoint</Application>
  <PresentationFormat>Widescreen</PresentationFormat>
  <Paragraphs>178</Paragraphs>
  <Slides>29</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AmazonEmber</vt:lpstr>
      <vt:lpstr>AmazonEmberBold</vt:lpstr>
      <vt:lpstr>Aptos</vt:lpstr>
      <vt:lpstr>Arial</vt:lpstr>
      <vt:lpstr>Calibri</vt:lpstr>
      <vt:lpstr>Calibri Light</vt:lpstr>
      <vt:lpstr>Cambria Math</vt:lpstr>
      <vt:lpstr>KaTeX_Main</vt:lpstr>
      <vt:lpstr>KaTeX_Math</vt:lpstr>
      <vt:lpstr>Nunito</vt:lpstr>
      <vt:lpstr>Söhne</vt:lpstr>
      <vt:lpstr>source-serif-pro</vt:lpstr>
      <vt:lpstr>Office Theme</vt:lpstr>
      <vt:lpstr>Attention is All You Need</vt:lpstr>
      <vt:lpstr>Background: NLP</vt:lpstr>
      <vt:lpstr>Background: Problems of RNNs</vt:lpstr>
      <vt:lpstr>Background: RNN Example</vt:lpstr>
      <vt:lpstr>Background: Attention Mechanisms</vt:lpstr>
      <vt:lpstr>Transformer</vt:lpstr>
      <vt:lpstr>Model Architecture</vt:lpstr>
      <vt:lpstr>Embeddings</vt:lpstr>
      <vt:lpstr>Positional Encoding</vt:lpstr>
      <vt:lpstr>Encoder Stack</vt:lpstr>
      <vt:lpstr>Self-Attention</vt:lpstr>
      <vt:lpstr>Self-attention example</vt:lpstr>
      <vt:lpstr>Scaled Dot-Product Attention</vt:lpstr>
      <vt:lpstr>Scaled Dot-Product Attention</vt:lpstr>
      <vt:lpstr>Multi-head Attention</vt:lpstr>
      <vt:lpstr>Multi-head Attention</vt:lpstr>
      <vt:lpstr>Applications of Attention in Model</vt:lpstr>
      <vt:lpstr>Decoder Stack</vt:lpstr>
      <vt:lpstr>Encoder-Decoder Attention</vt:lpstr>
      <vt:lpstr>Position-wise Feed-Forward Networks</vt:lpstr>
      <vt:lpstr>Why Self Attention?</vt:lpstr>
      <vt:lpstr>Training</vt:lpstr>
      <vt:lpstr>Regularization</vt:lpstr>
      <vt:lpstr>Results</vt:lpstr>
      <vt:lpstr>Model Variations</vt:lpstr>
      <vt:lpstr>Conclusion</vt:lpstr>
      <vt:lpstr>Critic</vt:lpstr>
      <vt:lpstr>Thank you for listening!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Kerem Güra</dc:creator>
  <cp:lastModifiedBy>Kerem Güra</cp:lastModifiedBy>
  <cp:revision>2</cp:revision>
  <dcterms:created xsi:type="dcterms:W3CDTF">2024-02-28T16:35:57Z</dcterms:created>
  <dcterms:modified xsi:type="dcterms:W3CDTF">2024-03-13T12:56:03Z</dcterms:modified>
</cp:coreProperties>
</file>