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9" r:id="rId4"/>
  </p:sldMasterIdLst>
  <p:notesMasterIdLst>
    <p:notesMasterId r:id="rId34"/>
  </p:notesMasterIdLst>
  <p:sldIdLst>
    <p:sldId id="256" r:id="rId5"/>
    <p:sldId id="260" r:id="rId6"/>
    <p:sldId id="351" r:id="rId7"/>
    <p:sldId id="335" r:id="rId8"/>
    <p:sldId id="272" r:id="rId9"/>
    <p:sldId id="277" r:id="rId10"/>
    <p:sldId id="348" r:id="rId11"/>
    <p:sldId id="294" r:id="rId12"/>
    <p:sldId id="352" r:id="rId13"/>
    <p:sldId id="353" r:id="rId14"/>
    <p:sldId id="296" r:id="rId15"/>
    <p:sldId id="301" r:id="rId16"/>
    <p:sldId id="303" r:id="rId17"/>
    <p:sldId id="306" r:id="rId18"/>
    <p:sldId id="308" r:id="rId19"/>
    <p:sldId id="354" r:id="rId20"/>
    <p:sldId id="355" r:id="rId21"/>
    <p:sldId id="311" r:id="rId22"/>
    <p:sldId id="317" r:id="rId23"/>
    <p:sldId id="320" r:id="rId24"/>
    <p:sldId id="343" r:id="rId25"/>
    <p:sldId id="325" r:id="rId26"/>
    <p:sldId id="357" r:id="rId27"/>
    <p:sldId id="344" r:id="rId28"/>
    <p:sldId id="356" r:id="rId29"/>
    <p:sldId id="345" r:id="rId30"/>
    <p:sldId id="339" r:id="rId31"/>
    <p:sldId id="346" r:id="rId32"/>
    <p:sldId id="347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EE38B6-EF9B-B2F5-F49D-737FBC1F8933}" v="65" dt="2024-03-05T13:45:35.719"/>
    <p1510:client id="{47E92558-188F-6AC5-4E5C-19090024BD7C}" v="1" dt="2024-03-05T12:38:07.954"/>
    <p1510:client id="{4E68B770-BF94-4829-8B47-B1C7B6F1F619}" v="7181" dt="2024-03-06T08:59:35.104"/>
    <p1510:client id="{95FE66EC-7976-843E-F1AE-C1E9EB44E4D0}" v="2" dt="2024-03-05T11:36:27.9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microsoft.com/office/2016/11/relationships/changesInfo" Target="changesInfos/changesInfo1.xml"/><Relationship Id="rId21" Type="http://schemas.openxmlformats.org/officeDocument/2006/relationships/slide" Target="slides/slide17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butti  Simone" userId="0b91bab5-a542-43e0-a649-fec8dd15b1f8" providerId="ADAL" clId="{4E68B770-BF94-4829-8B47-B1C7B6F1F619}"/>
    <pc:docChg chg="undo redo custSel addSld delSld modSld sldOrd">
      <pc:chgData name="Libutti  Simone" userId="0b91bab5-a542-43e0-a649-fec8dd15b1f8" providerId="ADAL" clId="{4E68B770-BF94-4829-8B47-B1C7B6F1F619}" dt="2024-03-06T08:59:35.104" v="9183" actId="20577"/>
      <pc:docMkLst>
        <pc:docMk/>
      </pc:docMkLst>
      <pc:sldChg chg="del">
        <pc:chgData name="Libutti  Simone" userId="0b91bab5-a542-43e0-a649-fec8dd15b1f8" providerId="ADAL" clId="{4E68B770-BF94-4829-8B47-B1C7B6F1F619}" dt="2024-03-03T16:47:29.322" v="4" actId="47"/>
        <pc:sldMkLst>
          <pc:docMk/>
          <pc:sldMk cId="2935714941" sldId="257"/>
        </pc:sldMkLst>
      </pc:sldChg>
      <pc:sldChg chg="del">
        <pc:chgData name="Libutti  Simone" userId="0b91bab5-a542-43e0-a649-fec8dd15b1f8" providerId="ADAL" clId="{4E68B770-BF94-4829-8B47-B1C7B6F1F619}" dt="2024-03-03T16:47:28.426" v="3" actId="47"/>
        <pc:sldMkLst>
          <pc:docMk/>
          <pc:sldMk cId="3207754027" sldId="258"/>
        </pc:sldMkLst>
      </pc:sldChg>
      <pc:sldChg chg="del modAnim">
        <pc:chgData name="Libutti  Simone" userId="0b91bab5-a542-43e0-a649-fec8dd15b1f8" providerId="ADAL" clId="{4E68B770-BF94-4829-8B47-B1C7B6F1F619}" dt="2024-03-03T16:47:34.492" v="5" actId="47"/>
        <pc:sldMkLst>
          <pc:docMk/>
          <pc:sldMk cId="1257327057" sldId="259"/>
        </pc:sldMkLst>
      </pc:sldChg>
      <pc:sldChg chg="delSp modSp mod delAnim modAnim">
        <pc:chgData name="Libutti  Simone" userId="0b91bab5-a542-43e0-a649-fec8dd15b1f8" providerId="ADAL" clId="{4E68B770-BF94-4829-8B47-B1C7B6F1F619}" dt="2024-03-06T08:53:12.379" v="9149" actId="1076"/>
        <pc:sldMkLst>
          <pc:docMk/>
          <pc:sldMk cId="918732303" sldId="260"/>
        </pc:sldMkLst>
        <pc:spChg chg="mod">
          <ac:chgData name="Libutti  Simone" userId="0b91bab5-a542-43e0-a649-fec8dd15b1f8" providerId="ADAL" clId="{4E68B770-BF94-4829-8B47-B1C7B6F1F619}" dt="2024-03-05T16:11:06.120" v="4542" actId="20577"/>
          <ac:spMkLst>
            <pc:docMk/>
            <pc:sldMk cId="918732303" sldId="260"/>
            <ac:spMk id="3" creationId="{29EA9576-63DF-B753-934C-D00BED537006}"/>
          </ac:spMkLst>
        </pc:spChg>
        <pc:spChg chg="del mod">
          <ac:chgData name="Libutti  Simone" userId="0b91bab5-a542-43e0-a649-fec8dd15b1f8" providerId="ADAL" clId="{4E68B770-BF94-4829-8B47-B1C7B6F1F619}" dt="2024-03-05T16:15:24.574" v="4605" actId="21"/>
          <ac:spMkLst>
            <pc:docMk/>
            <pc:sldMk cId="918732303" sldId="260"/>
            <ac:spMk id="4" creationId="{44244DA4-E7EA-263C-F238-8BB410A6F595}"/>
          </ac:spMkLst>
        </pc:spChg>
        <pc:spChg chg="mod">
          <ac:chgData name="Libutti  Simone" userId="0b91bab5-a542-43e0-a649-fec8dd15b1f8" providerId="ADAL" clId="{4E68B770-BF94-4829-8B47-B1C7B6F1F619}" dt="2024-03-05T15:01:29.113" v="4479" actId="14100"/>
          <ac:spMkLst>
            <pc:docMk/>
            <pc:sldMk cId="918732303" sldId="260"/>
            <ac:spMk id="5" creationId="{D8F7A432-24DE-79DA-1C74-E10918835FE8}"/>
          </ac:spMkLst>
        </pc:spChg>
        <pc:spChg chg="mod">
          <ac:chgData name="Libutti  Simone" userId="0b91bab5-a542-43e0-a649-fec8dd15b1f8" providerId="ADAL" clId="{4E68B770-BF94-4829-8B47-B1C7B6F1F619}" dt="2024-03-06T08:53:12.379" v="9149" actId="1076"/>
          <ac:spMkLst>
            <pc:docMk/>
            <pc:sldMk cId="918732303" sldId="260"/>
            <ac:spMk id="6" creationId="{E76F61C7-7015-FFF1-3674-58372E025CD2}"/>
          </ac:spMkLst>
        </pc:spChg>
        <pc:spChg chg="del mod">
          <ac:chgData name="Libutti  Simone" userId="0b91bab5-a542-43e0-a649-fec8dd15b1f8" providerId="ADAL" clId="{4E68B770-BF94-4829-8B47-B1C7B6F1F619}" dt="2024-03-05T15:00:32.048" v="4470" actId="478"/>
          <ac:spMkLst>
            <pc:docMk/>
            <pc:sldMk cId="918732303" sldId="260"/>
            <ac:spMk id="9" creationId="{667181D0-E3E9-4D10-B6FB-8F9A06FEFC1A}"/>
          </ac:spMkLst>
        </pc:spChg>
      </pc:sldChg>
      <pc:sldChg chg="del">
        <pc:chgData name="Libutti  Simone" userId="0b91bab5-a542-43e0-a649-fec8dd15b1f8" providerId="ADAL" clId="{4E68B770-BF94-4829-8B47-B1C7B6F1F619}" dt="2024-03-03T16:49:58.431" v="44" actId="47"/>
        <pc:sldMkLst>
          <pc:docMk/>
          <pc:sldMk cId="108670846" sldId="268"/>
        </pc:sldMkLst>
      </pc:sldChg>
      <pc:sldChg chg="del">
        <pc:chgData name="Libutti  Simone" userId="0b91bab5-a542-43e0-a649-fec8dd15b1f8" providerId="ADAL" clId="{4E68B770-BF94-4829-8B47-B1C7B6F1F619}" dt="2024-03-03T16:49:56.923" v="43" actId="47"/>
        <pc:sldMkLst>
          <pc:docMk/>
          <pc:sldMk cId="2979995968" sldId="269"/>
        </pc:sldMkLst>
      </pc:sldChg>
      <pc:sldChg chg="del">
        <pc:chgData name="Libutti  Simone" userId="0b91bab5-a542-43e0-a649-fec8dd15b1f8" providerId="ADAL" clId="{4E68B770-BF94-4829-8B47-B1C7B6F1F619}" dt="2024-03-03T16:49:55.817" v="42" actId="47"/>
        <pc:sldMkLst>
          <pc:docMk/>
          <pc:sldMk cId="2850776043" sldId="270"/>
        </pc:sldMkLst>
      </pc:sldChg>
      <pc:sldChg chg="del">
        <pc:chgData name="Libutti  Simone" userId="0b91bab5-a542-43e0-a649-fec8dd15b1f8" providerId="ADAL" clId="{4E68B770-BF94-4829-8B47-B1C7B6F1F619}" dt="2024-03-03T16:49:54.403" v="41" actId="47"/>
        <pc:sldMkLst>
          <pc:docMk/>
          <pc:sldMk cId="889460329" sldId="271"/>
        </pc:sldMkLst>
      </pc:sldChg>
      <pc:sldChg chg="modSp mod modAnim">
        <pc:chgData name="Libutti  Simone" userId="0b91bab5-a542-43e0-a649-fec8dd15b1f8" providerId="ADAL" clId="{4E68B770-BF94-4829-8B47-B1C7B6F1F619}" dt="2024-03-06T08:56:54.681" v="9172" actId="14100"/>
        <pc:sldMkLst>
          <pc:docMk/>
          <pc:sldMk cId="3127833092" sldId="272"/>
        </pc:sldMkLst>
        <pc:spChg chg="mod">
          <ac:chgData name="Libutti  Simone" userId="0b91bab5-a542-43e0-a649-fec8dd15b1f8" providerId="ADAL" clId="{4E68B770-BF94-4829-8B47-B1C7B6F1F619}" dt="2024-03-05T17:22:43.409" v="5054" actId="255"/>
          <ac:spMkLst>
            <pc:docMk/>
            <pc:sldMk cId="3127833092" sldId="272"/>
            <ac:spMk id="8" creationId="{88C7BF33-7375-7AAC-235E-3EE7FC486A43}"/>
          </ac:spMkLst>
        </pc:spChg>
        <pc:spChg chg="mod">
          <ac:chgData name="Libutti  Simone" userId="0b91bab5-a542-43e0-a649-fec8dd15b1f8" providerId="ADAL" clId="{4E68B770-BF94-4829-8B47-B1C7B6F1F619}" dt="2024-03-05T17:23:01.191" v="5055" actId="255"/>
          <ac:spMkLst>
            <pc:docMk/>
            <pc:sldMk cId="3127833092" sldId="272"/>
            <ac:spMk id="10" creationId="{29F5B245-98DA-6D35-C915-DAFF8350B6D7}"/>
          </ac:spMkLst>
        </pc:spChg>
        <pc:spChg chg="mod">
          <ac:chgData name="Libutti  Simone" userId="0b91bab5-a542-43e0-a649-fec8dd15b1f8" providerId="ADAL" clId="{4E68B770-BF94-4829-8B47-B1C7B6F1F619}" dt="2024-03-06T08:56:00.813" v="9162" actId="14100"/>
          <ac:spMkLst>
            <pc:docMk/>
            <pc:sldMk cId="3127833092" sldId="272"/>
            <ac:spMk id="11" creationId="{9042C4A8-152A-5330-8238-658A07C02F15}"/>
          </ac:spMkLst>
        </pc:spChg>
        <pc:spChg chg="mod">
          <ac:chgData name="Libutti  Simone" userId="0b91bab5-a542-43e0-a649-fec8dd15b1f8" providerId="ADAL" clId="{4E68B770-BF94-4829-8B47-B1C7B6F1F619}" dt="2024-03-05T17:24:26.814" v="5072" actId="255"/>
          <ac:spMkLst>
            <pc:docMk/>
            <pc:sldMk cId="3127833092" sldId="272"/>
            <ac:spMk id="12" creationId="{F3CA11E3-BC29-45E2-0D27-9FFAAC79658E}"/>
          </ac:spMkLst>
        </pc:spChg>
        <pc:spChg chg="mod">
          <ac:chgData name="Libutti  Simone" userId="0b91bab5-a542-43e0-a649-fec8dd15b1f8" providerId="ADAL" clId="{4E68B770-BF94-4829-8B47-B1C7B6F1F619}" dt="2024-03-06T08:56:54.681" v="9172" actId="14100"/>
          <ac:spMkLst>
            <pc:docMk/>
            <pc:sldMk cId="3127833092" sldId="272"/>
            <ac:spMk id="13" creationId="{E6895133-4422-549A-B175-020688C2FB3F}"/>
          </ac:spMkLst>
        </pc:spChg>
      </pc:sldChg>
      <pc:sldChg chg="del">
        <pc:chgData name="Libutti  Simone" userId="0b91bab5-a542-43e0-a649-fec8dd15b1f8" providerId="ADAL" clId="{4E68B770-BF94-4829-8B47-B1C7B6F1F619}" dt="2024-03-03T16:49:52.997" v="40" actId="47"/>
        <pc:sldMkLst>
          <pc:docMk/>
          <pc:sldMk cId="2248593658" sldId="273"/>
        </pc:sldMkLst>
      </pc:sldChg>
      <pc:sldChg chg="addSp modSp del mod ord">
        <pc:chgData name="Libutti  Simone" userId="0b91bab5-a542-43e0-a649-fec8dd15b1f8" providerId="ADAL" clId="{4E68B770-BF94-4829-8B47-B1C7B6F1F619}" dt="2024-03-05T16:42:16.698" v="4633" actId="2696"/>
        <pc:sldMkLst>
          <pc:docMk/>
          <pc:sldMk cId="2027324582" sldId="274"/>
        </pc:sldMkLst>
        <pc:spChg chg="mod">
          <ac:chgData name="Libutti  Simone" userId="0b91bab5-a542-43e0-a649-fec8dd15b1f8" providerId="ADAL" clId="{4E68B770-BF94-4829-8B47-B1C7B6F1F619}" dt="2024-03-05T16:27:39.286" v="4632" actId="20577"/>
          <ac:spMkLst>
            <pc:docMk/>
            <pc:sldMk cId="2027324582" sldId="274"/>
            <ac:spMk id="2" creationId="{C4D4260F-25A8-0A2E-487D-6AD396BA77D7}"/>
          </ac:spMkLst>
        </pc:spChg>
        <pc:spChg chg="add mod">
          <ac:chgData name="Libutti  Simone" userId="0b91bab5-a542-43e0-a649-fec8dd15b1f8" providerId="ADAL" clId="{4E68B770-BF94-4829-8B47-B1C7B6F1F619}" dt="2024-03-03T17:18:09.407" v="217" actId="1076"/>
          <ac:spMkLst>
            <pc:docMk/>
            <pc:sldMk cId="2027324582" sldId="274"/>
            <ac:spMk id="3" creationId="{8FF8071F-DA67-550C-CF99-AAAF29F45CEB}"/>
          </ac:spMkLst>
        </pc:spChg>
        <pc:picChg chg="mod">
          <ac:chgData name="Libutti  Simone" userId="0b91bab5-a542-43e0-a649-fec8dd15b1f8" providerId="ADAL" clId="{4E68B770-BF94-4829-8B47-B1C7B6F1F619}" dt="2024-03-03T17:17:54.061" v="214" actId="1076"/>
          <ac:picMkLst>
            <pc:docMk/>
            <pc:sldMk cId="2027324582" sldId="274"/>
            <ac:picMk id="2050" creationId="{D3A1F9C7-BE06-590C-0A4A-9EFED400D5D1}"/>
          </ac:picMkLst>
        </pc:picChg>
      </pc:sldChg>
      <pc:sldChg chg="del">
        <pc:chgData name="Libutti  Simone" userId="0b91bab5-a542-43e0-a649-fec8dd15b1f8" providerId="ADAL" clId="{4E68B770-BF94-4829-8B47-B1C7B6F1F619}" dt="2024-03-03T16:49:50.530" v="39" actId="47"/>
        <pc:sldMkLst>
          <pc:docMk/>
          <pc:sldMk cId="2466965640" sldId="275"/>
        </pc:sldMkLst>
      </pc:sldChg>
      <pc:sldChg chg="del">
        <pc:chgData name="Libutti  Simone" userId="0b91bab5-a542-43e0-a649-fec8dd15b1f8" providerId="ADAL" clId="{4E68B770-BF94-4829-8B47-B1C7B6F1F619}" dt="2024-03-03T16:49:49.449" v="38" actId="47"/>
        <pc:sldMkLst>
          <pc:docMk/>
          <pc:sldMk cId="3095760048" sldId="276"/>
        </pc:sldMkLst>
      </pc:sldChg>
      <pc:sldChg chg="delSp modSp mod delAnim modAnim">
        <pc:chgData name="Libutti  Simone" userId="0b91bab5-a542-43e0-a649-fec8dd15b1f8" providerId="ADAL" clId="{4E68B770-BF94-4829-8B47-B1C7B6F1F619}" dt="2024-03-05T17:29:12.293" v="5198" actId="20577"/>
        <pc:sldMkLst>
          <pc:docMk/>
          <pc:sldMk cId="1272057795" sldId="277"/>
        </pc:sldMkLst>
        <pc:spChg chg="mod">
          <ac:chgData name="Libutti  Simone" userId="0b91bab5-a542-43e0-a649-fec8dd15b1f8" providerId="ADAL" clId="{4E68B770-BF94-4829-8B47-B1C7B6F1F619}" dt="2024-03-05T17:24:48.984" v="5073" actId="20577"/>
          <ac:spMkLst>
            <pc:docMk/>
            <pc:sldMk cId="1272057795" sldId="277"/>
            <ac:spMk id="2" creationId="{C35E1D2D-4131-2609-944E-629D610019B8}"/>
          </ac:spMkLst>
        </pc:spChg>
        <pc:spChg chg="mod">
          <ac:chgData name="Libutti  Simone" userId="0b91bab5-a542-43e0-a649-fec8dd15b1f8" providerId="ADAL" clId="{4E68B770-BF94-4829-8B47-B1C7B6F1F619}" dt="2024-03-05T17:27:49.135" v="5104" actId="255"/>
          <ac:spMkLst>
            <pc:docMk/>
            <pc:sldMk cId="1272057795" sldId="277"/>
            <ac:spMk id="4" creationId="{8664188D-1C40-201D-BD69-2DB1CA3553D8}"/>
          </ac:spMkLst>
        </pc:spChg>
        <pc:spChg chg="del">
          <ac:chgData name="Libutti  Simone" userId="0b91bab5-a542-43e0-a649-fec8dd15b1f8" providerId="ADAL" clId="{4E68B770-BF94-4829-8B47-B1C7B6F1F619}" dt="2024-03-04T11:48:07.984" v="1668" actId="478"/>
          <ac:spMkLst>
            <pc:docMk/>
            <pc:sldMk cId="1272057795" sldId="277"/>
            <ac:spMk id="5" creationId="{C33713C9-EF59-934D-8C7C-5656614E07BB}"/>
          </ac:spMkLst>
        </pc:spChg>
        <pc:spChg chg="mod">
          <ac:chgData name="Libutti  Simone" userId="0b91bab5-a542-43e0-a649-fec8dd15b1f8" providerId="ADAL" clId="{4E68B770-BF94-4829-8B47-B1C7B6F1F619}" dt="2024-03-05T17:29:12.293" v="5198" actId="20577"/>
          <ac:spMkLst>
            <pc:docMk/>
            <pc:sldMk cId="1272057795" sldId="277"/>
            <ac:spMk id="6" creationId="{C9848467-3DEC-CF4F-01D8-2BE30409C6EF}"/>
          </ac:spMkLst>
        </pc:spChg>
        <pc:spChg chg="mod">
          <ac:chgData name="Libutti  Simone" userId="0b91bab5-a542-43e0-a649-fec8dd15b1f8" providerId="ADAL" clId="{4E68B770-BF94-4829-8B47-B1C7B6F1F619}" dt="2024-03-05T17:27:40.386" v="5102" actId="14100"/>
          <ac:spMkLst>
            <pc:docMk/>
            <pc:sldMk cId="1272057795" sldId="277"/>
            <ac:spMk id="8" creationId="{8AED6828-2E74-F30C-B5B5-C422D7080C48}"/>
          </ac:spMkLst>
        </pc:spChg>
      </pc:sldChg>
      <pc:sldChg chg="modSp del modAnim">
        <pc:chgData name="Libutti  Simone" userId="0b91bab5-a542-43e0-a649-fec8dd15b1f8" providerId="ADAL" clId="{4E68B770-BF94-4829-8B47-B1C7B6F1F619}" dt="2024-03-05T17:43:48.038" v="5705" actId="47"/>
        <pc:sldMkLst>
          <pc:docMk/>
          <pc:sldMk cId="1116379361" sldId="288"/>
        </pc:sldMkLst>
        <pc:spChg chg="mod">
          <ac:chgData name="Libutti  Simone" userId="0b91bab5-a542-43e0-a649-fec8dd15b1f8" providerId="ADAL" clId="{4E68B770-BF94-4829-8B47-B1C7B6F1F619}" dt="2024-03-04T13:29:21.579" v="1755" actId="2710"/>
          <ac:spMkLst>
            <pc:docMk/>
            <pc:sldMk cId="1116379361" sldId="288"/>
            <ac:spMk id="4" creationId="{D43B918E-F57A-74E2-5A91-60EAF44487AE}"/>
          </ac:spMkLst>
        </pc:spChg>
      </pc:sldChg>
      <pc:sldChg chg="addSp delSp modSp del mod">
        <pc:chgData name="Libutti  Simone" userId="0b91bab5-a542-43e0-a649-fec8dd15b1f8" providerId="ADAL" clId="{4E68B770-BF94-4829-8B47-B1C7B6F1F619}" dt="2024-03-05T17:43:49.449" v="5706" actId="47"/>
        <pc:sldMkLst>
          <pc:docMk/>
          <pc:sldMk cId="2632796911" sldId="289"/>
        </pc:sldMkLst>
        <pc:spChg chg="add del mod">
          <ac:chgData name="Libutti  Simone" userId="0b91bab5-a542-43e0-a649-fec8dd15b1f8" providerId="ADAL" clId="{4E68B770-BF94-4829-8B47-B1C7B6F1F619}" dt="2024-03-03T17:18:24.586" v="219" actId="1076"/>
          <ac:spMkLst>
            <pc:docMk/>
            <pc:sldMk cId="2632796911" sldId="289"/>
            <ac:spMk id="4" creationId="{75C9866C-5B8D-67D8-6529-30F2F45202DF}"/>
          </ac:spMkLst>
        </pc:spChg>
        <pc:picChg chg="mod">
          <ac:chgData name="Libutti  Simone" userId="0b91bab5-a542-43e0-a649-fec8dd15b1f8" providerId="ADAL" clId="{4E68B770-BF94-4829-8B47-B1C7B6F1F619}" dt="2024-03-03T17:12:58.489" v="164" actId="1076"/>
          <ac:picMkLst>
            <pc:docMk/>
            <pc:sldMk cId="2632796911" sldId="289"/>
            <ac:picMk id="11" creationId="{0AA09FE0-BAA9-BD9B-1AD9-BD71797CD8BA}"/>
          </ac:picMkLst>
        </pc:picChg>
      </pc:sldChg>
      <pc:sldChg chg="del">
        <pc:chgData name="Libutti  Simone" userId="0b91bab5-a542-43e0-a649-fec8dd15b1f8" providerId="ADAL" clId="{4E68B770-BF94-4829-8B47-B1C7B6F1F619}" dt="2024-03-03T16:53:34.210" v="76" actId="47"/>
        <pc:sldMkLst>
          <pc:docMk/>
          <pc:sldMk cId="165501039" sldId="290"/>
        </pc:sldMkLst>
      </pc:sldChg>
      <pc:sldChg chg="del">
        <pc:chgData name="Libutti  Simone" userId="0b91bab5-a542-43e0-a649-fec8dd15b1f8" providerId="ADAL" clId="{4E68B770-BF94-4829-8B47-B1C7B6F1F619}" dt="2024-03-03T16:50:34.044" v="51" actId="47"/>
        <pc:sldMkLst>
          <pc:docMk/>
          <pc:sldMk cId="2508698441" sldId="291"/>
        </pc:sldMkLst>
      </pc:sldChg>
      <pc:sldChg chg="del">
        <pc:chgData name="Libutti  Simone" userId="0b91bab5-a542-43e0-a649-fec8dd15b1f8" providerId="ADAL" clId="{4E68B770-BF94-4829-8B47-B1C7B6F1F619}" dt="2024-03-03T16:50:33.091" v="50" actId="47"/>
        <pc:sldMkLst>
          <pc:docMk/>
          <pc:sldMk cId="552361963" sldId="292"/>
        </pc:sldMkLst>
      </pc:sldChg>
      <pc:sldChg chg="del">
        <pc:chgData name="Libutti  Simone" userId="0b91bab5-a542-43e0-a649-fec8dd15b1f8" providerId="ADAL" clId="{4E68B770-BF94-4829-8B47-B1C7B6F1F619}" dt="2024-03-03T16:50:32.285" v="49" actId="47"/>
        <pc:sldMkLst>
          <pc:docMk/>
          <pc:sldMk cId="3896892607" sldId="293"/>
        </pc:sldMkLst>
      </pc:sldChg>
      <pc:sldChg chg="addSp delSp modSp mod modAnim">
        <pc:chgData name="Libutti  Simone" userId="0b91bab5-a542-43e0-a649-fec8dd15b1f8" providerId="ADAL" clId="{4E68B770-BF94-4829-8B47-B1C7B6F1F619}" dt="2024-03-05T20:19:02.982" v="8977"/>
        <pc:sldMkLst>
          <pc:docMk/>
          <pc:sldMk cId="271008365" sldId="294"/>
        </pc:sldMkLst>
        <pc:spChg chg="mod">
          <ac:chgData name="Libutti  Simone" userId="0b91bab5-a542-43e0-a649-fec8dd15b1f8" providerId="ADAL" clId="{4E68B770-BF94-4829-8B47-B1C7B6F1F619}" dt="2024-03-05T17:39:03.503" v="5459" actId="20577"/>
          <ac:spMkLst>
            <pc:docMk/>
            <pc:sldMk cId="271008365" sldId="294"/>
            <ac:spMk id="3" creationId="{4E881756-B8BC-DD88-DDD7-B2107627DA81}"/>
          </ac:spMkLst>
        </pc:spChg>
        <pc:spChg chg="mod">
          <ac:chgData name="Libutti  Simone" userId="0b91bab5-a542-43e0-a649-fec8dd15b1f8" providerId="ADAL" clId="{4E68B770-BF94-4829-8B47-B1C7B6F1F619}" dt="2024-03-05T17:38:42.096" v="5453" actId="1076"/>
          <ac:spMkLst>
            <pc:docMk/>
            <pc:sldMk cId="271008365" sldId="294"/>
            <ac:spMk id="4" creationId="{62D367BB-8282-5835-29F5-9F2F670180AD}"/>
          </ac:spMkLst>
        </pc:spChg>
        <pc:spChg chg="add del mod">
          <ac:chgData name="Libutti  Simone" userId="0b91bab5-a542-43e0-a649-fec8dd15b1f8" providerId="ADAL" clId="{4E68B770-BF94-4829-8B47-B1C7B6F1F619}" dt="2024-03-05T17:38:39.109" v="5451"/>
          <ac:spMkLst>
            <pc:docMk/>
            <pc:sldMk cId="271008365" sldId="294"/>
            <ac:spMk id="6" creationId="{F8E1026D-3A6E-1F6F-8ED8-7C62CAAAE39D}"/>
          </ac:spMkLst>
        </pc:spChg>
        <pc:spChg chg="add mod">
          <ac:chgData name="Libutti  Simone" userId="0b91bab5-a542-43e0-a649-fec8dd15b1f8" providerId="ADAL" clId="{4E68B770-BF94-4829-8B47-B1C7B6F1F619}" dt="2024-03-05T17:39:09.907" v="5460" actId="1076"/>
          <ac:spMkLst>
            <pc:docMk/>
            <pc:sldMk cId="271008365" sldId="294"/>
            <ac:spMk id="7" creationId="{DAF98B6C-3E13-9BD7-6F7C-B431A70343AD}"/>
          </ac:spMkLst>
        </pc:spChg>
      </pc:sldChg>
      <pc:sldChg chg="del">
        <pc:chgData name="Libutti  Simone" userId="0b91bab5-a542-43e0-a649-fec8dd15b1f8" providerId="ADAL" clId="{4E68B770-BF94-4829-8B47-B1C7B6F1F619}" dt="2024-03-03T16:53:32.864" v="75" actId="47"/>
        <pc:sldMkLst>
          <pc:docMk/>
          <pc:sldMk cId="2792752403" sldId="295"/>
        </pc:sldMkLst>
      </pc:sldChg>
      <pc:sldChg chg="modSp modAnim">
        <pc:chgData name="Libutti  Simone" userId="0b91bab5-a542-43e0-a649-fec8dd15b1f8" providerId="ADAL" clId="{4E68B770-BF94-4829-8B47-B1C7B6F1F619}" dt="2024-03-05T17:35:16.897" v="5358" actId="255"/>
        <pc:sldMkLst>
          <pc:docMk/>
          <pc:sldMk cId="2550252751" sldId="296"/>
        </pc:sldMkLst>
        <pc:spChg chg="mod">
          <ac:chgData name="Libutti  Simone" userId="0b91bab5-a542-43e0-a649-fec8dd15b1f8" providerId="ADAL" clId="{4E68B770-BF94-4829-8B47-B1C7B6F1F619}" dt="2024-03-05T17:35:16.897" v="5358" actId="255"/>
          <ac:spMkLst>
            <pc:docMk/>
            <pc:sldMk cId="2550252751" sldId="296"/>
            <ac:spMk id="12" creationId="{8ED3A154-AD10-F71B-E05F-A191C8F85AFC}"/>
          </ac:spMkLst>
        </pc:spChg>
      </pc:sldChg>
      <pc:sldChg chg="del">
        <pc:chgData name="Libutti  Simone" userId="0b91bab5-a542-43e0-a649-fec8dd15b1f8" providerId="ADAL" clId="{4E68B770-BF94-4829-8B47-B1C7B6F1F619}" dt="2024-03-03T16:54:19.447" v="89" actId="47"/>
        <pc:sldMkLst>
          <pc:docMk/>
          <pc:sldMk cId="760771259" sldId="299"/>
        </pc:sldMkLst>
      </pc:sldChg>
      <pc:sldChg chg="del">
        <pc:chgData name="Libutti  Simone" userId="0b91bab5-a542-43e0-a649-fec8dd15b1f8" providerId="ADAL" clId="{4E68B770-BF94-4829-8B47-B1C7B6F1F619}" dt="2024-03-03T16:54:14.218" v="88" actId="47"/>
        <pc:sldMkLst>
          <pc:docMk/>
          <pc:sldMk cId="3695509551" sldId="300"/>
        </pc:sldMkLst>
      </pc:sldChg>
      <pc:sldChg chg="modSp mod modAnim">
        <pc:chgData name="Libutti  Simone" userId="0b91bab5-a542-43e0-a649-fec8dd15b1f8" providerId="ADAL" clId="{4E68B770-BF94-4829-8B47-B1C7B6F1F619}" dt="2024-03-06T08:51:26.989" v="9144" actId="33524"/>
        <pc:sldMkLst>
          <pc:docMk/>
          <pc:sldMk cId="2721791624" sldId="301"/>
        </pc:sldMkLst>
        <pc:spChg chg="mod">
          <ac:chgData name="Libutti  Simone" userId="0b91bab5-a542-43e0-a649-fec8dd15b1f8" providerId="ADAL" clId="{4E68B770-BF94-4829-8B47-B1C7B6F1F619}" dt="2024-03-05T17:54:52.092" v="6403" actId="6549"/>
          <ac:spMkLst>
            <pc:docMk/>
            <pc:sldMk cId="2721791624" sldId="301"/>
            <ac:spMk id="2" creationId="{E6E8C43C-AAEE-8080-C293-29D4945ECC42}"/>
          </ac:spMkLst>
        </pc:spChg>
        <pc:spChg chg="mod">
          <ac:chgData name="Libutti  Simone" userId="0b91bab5-a542-43e0-a649-fec8dd15b1f8" providerId="ADAL" clId="{4E68B770-BF94-4829-8B47-B1C7B6F1F619}" dt="2024-03-06T08:51:26.989" v="9144" actId="33524"/>
          <ac:spMkLst>
            <pc:docMk/>
            <pc:sldMk cId="2721791624" sldId="301"/>
            <ac:spMk id="12" creationId="{D93B32C9-D0AA-8BFB-A196-5BB478D5D97E}"/>
          </ac:spMkLst>
        </pc:spChg>
      </pc:sldChg>
      <pc:sldChg chg="del">
        <pc:chgData name="Libutti  Simone" userId="0b91bab5-a542-43e0-a649-fec8dd15b1f8" providerId="ADAL" clId="{4E68B770-BF94-4829-8B47-B1C7B6F1F619}" dt="2024-03-03T16:55:29.921" v="94" actId="47"/>
        <pc:sldMkLst>
          <pc:docMk/>
          <pc:sldMk cId="2915503276" sldId="302"/>
        </pc:sldMkLst>
      </pc:sldChg>
      <pc:sldChg chg="modSp mod modAnim">
        <pc:chgData name="Libutti  Simone" userId="0b91bab5-a542-43e0-a649-fec8dd15b1f8" providerId="ADAL" clId="{4E68B770-BF94-4829-8B47-B1C7B6F1F619}" dt="2024-03-05T17:54:54.575" v="6404" actId="6549"/>
        <pc:sldMkLst>
          <pc:docMk/>
          <pc:sldMk cId="848848011" sldId="303"/>
        </pc:sldMkLst>
        <pc:spChg chg="mod">
          <ac:chgData name="Libutti  Simone" userId="0b91bab5-a542-43e0-a649-fec8dd15b1f8" providerId="ADAL" clId="{4E68B770-BF94-4829-8B47-B1C7B6F1F619}" dt="2024-03-05T17:54:54.575" v="6404" actId="6549"/>
          <ac:spMkLst>
            <pc:docMk/>
            <pc:sldMk cId="848848011" sldId="303"/>
            <ac:spMk id="2" creationId="{DB36B5FF-010A-898B-7975-0A534D53C31C}"/>
          </ac:spMkLst>
        </pc:spChg>
        <pc:spChg chg="mod">
          <ac:chgData name="Libutti  Simone" userId="0b91bab5-a542-43e0-a649-fec8dd15b1f8" providerId="ADAL" clId="{4E68B770-BF94-4829-8B47-B1C7B6F1F619}" dt="2024-03-05T17:52:24.664" v="6261" actId="20577"/>
          <ac:spMkLst>
            <pc:docMk/>
            <pc:sldMk cId="848848011" sldId="303"/>
            <ac:spMk id="12" creationId="{AC4A1F19-961B-0FC1-23F0-EADD4FA4420C}"/>
          </ac:spMkLst>
        </pc:spChg>
      </pc:sldChg>
      <pc:sldChg chg="del">
        <pc:chgData name="Libutti  Simone" userId="0b91bab5-a542-43e0-a649-fec8dd15b1f8" providerId="ADAL" clId="{4E68B770-BF94-4829-8B47-B1C7B6F1F619}" dt="2024-03-03T16:56:06.838" v="103" actId="47"/>
        <pc:sldMkLst>
          <pc:docMk/>
          <pc:sldMk cId="3732669011" sldId="304"/>
        </pc:sldMkLst>
      </pc:sldChg>
      <pc:sldChg chg="del">
        <pc:chgData name="Libutti  Simone" userId="0b91bab5-a542-43e0-a649-fec8dd15b1f8" providerId="ADAL" clId="{4E68B770-BF94-4829-8B47-B1C7B6F1F619}" dt="2024-03-03T16:56:05.386" v="102" actId="47"/>
        <pc:sldMkLst>
          <pc:docMk/>
          <pc:sldMk cId="2423657296" sldId="305"/>
        </pc:sldMkLst>
      </pc:sldChg>
      <pc:sldChg chg="modSp mod modAnim">
        <pc:chgData name="Libutti  Simone" userId="0b91bab5-a542-43e0-a649-fec8dd15b1f8" providerId="ADAL" clId="{4E68B770-BF94-4829-8B47-B1C7B6F1F619}" dt="2024-03-06T08:55:20.534" v="9152"/>
        <pc:sldMkLst>
          <pc:docMk/>
          <pc:sldMk cId="2605422370" sldId="306"/>
        </pc:sldMkLst>
        <pc:spChg chg="mod">
          <ac:chgData name="Libutti  Simone" userId="0b91bab5-a542-43e0-a649-fec8dd15b1f8" providerId="ADAL" clId="{4E68B770-BF94-4829-8B47-B1C7B6F1F619}" dt="2024-03-05T17:54:56.921" v="6405" actId="6549"/>
          <ac:spMkLst>
            <pc:docMk/>
            <pc:sldMk cId="2605422370" sldId="306"/>
            <ac:spMk id="2" creationId="{FE046506-5AD7-3F39-4EBC-52A75AB5D93D}"/>
          </ac:spMkLst>
        </pc:spChg>
        <pc:spChg chg="mod">
          <ac:chgData name="Libutti  Simone" userId="0b91bab5-a542-43e0-a649-fec8dd15b1f8" providerId="ADAL" clId="{4E68B770-BF94-4829-8B47-B1C7B6F1F619}" dt="2024-03-06T08:51:51.158" v="9145"/>
          <ac:spMkLst>
            <pc:docMk/>
            <pc:sldMk cId="2605422370" sldId="306"/>
            <ac:spMk id="4" creationId="{87B109CF-2374-528C-3141-70389E317CA6}"/>
          </ac:spMkLst>
        </pc:spChg>
        <pc:spChg chg="mod">
          <ac:chgData name="Libutti  Simone" userId="0b91bab5-a542-43e0-a649-fec8dd15b1f8" providerId="ADAL" clId="{4E68B770-BF94-4829-8B47-B1C7B6F1F619}" dt="2024-03-06T08:52:23.864" v="9148" actId="5793"/>
          <ac:spMkLst>
            <pc:docMk/>
            <pc:sldMk cId="2605422370" sldId="306"/>
            <ac:spMk id="12" creationId="{DA633BEB-FB81-505E-0120-51EAB8CFB5B0}"/>
          </ac:spMkLst>
        </pc:spChg>
      </pc:sldChg>
      <pc:sldChg chg="del">
        <pc:chgData name="Libutti  Simone" userId="0b91bab5-a542-43e0-a649-fec8dd15b1f8" providerId="ADAL" clId="{4E68B770-BF94-4829-8B47-B1C7B6F1F619}" dt="2024-03-03T16:57:11.166" v="114" actId="47"/>
        <pc:sldMkLst>
          <pc:docMk/>
          <pc:sldMk cId="371791249" sldId="307"/>
        </pc:sldMkLst>
      </pc:sldChg>
      <pc:sldChg chg="modSp mod modAnim">
        <pc:chgData name="Libutti  Simone" userId="0b91bab5-a542-43e0-a649-fec8dd15b1f8" providerId="ADAL" clId="{4E68B770-BF94-4829-8B47-B1C7B6F1F619}" dt="2024-03-05T19:26:42.220" v="8968"/>
        <pc:sldMkLst>
          <pc:docMk/>
          <pc:sldMk cId="1210263423" sldId="308"/>
        </pc:sldMkLst>
        <pc:spChg chg="mod">
          <ac:chgData name="Libutti  Simone" userId="0b91bab5-a542-43e0-a649-fec8dd15b1f8" providerId="ADAL" clId="{4E68B770-BF94-4829-8B47-B1C7B6F1F619}" dt="2024-03-05T17:55:05.041" v="6406" actId="6549"/>
          <ac:spMkLst>
            <pc:docMk/>
            <pc:sldMk cId="1210263423" sldId="308"/>
            <ac:spMk id="2" creationId="{BE86C8DA-3193-ABE7-F5EC-5FC7B9528FE0}"/>
          </ac:spMkLst>
        </pc:spChg>
        <pc:spChg chg="mod">
          <ac:chgData name="Libutti  Simone" userId="0b91bab5-a542-43e0-a649-fec8dd15b1f8" providerId="ADAL" clId="{4E68B770-BF94-4829-8B47-B1C7B6F1F619}" dt="2024-03-05T17:56:21.297" v="6635" actId="20577"/>
          <ac:spMkLst>
            <pc:docMk/>
            <pc:sldMk cId="1210263423" sldId="308"/>
            <ac:spMk id="12" creationId="{9EC17CBF-051A-8AD5-74A0-408BBC4B64F7}"/>
          </ac:spMkLst>
        </pc:spChg>
      </pc:sldChg>
      <pc:sldChg chg="del">
        <pc:chgData name="Libutti  Simone" userId="0b91bab5-a542-43e0-a649-fec8dd15b1f8" providerId="ADAL" clId="{4E68B770-BF94-4829-8B47-B1C7B6F1F619}" dt="2024-03-03T16:57:54.259" v="118" actId="47"/>
        <pc:sldMkLst>
          <pc:docMk/>
          <pc:sldMk cId="2120083964" sldId="309"/>
        </pc:sldMkLst>
      </pc:sldChg>
      <pc:sldChg chg="del">
        <pc:chgData name="Libutti  Simone" userId="0b91bab5-a542-43e0-a649-fec8dd15b1f8" providerId="ADAL" clId="{4E68B770-BF94-4829-8B47-B1C7B6F1F619}" dt="2024-03-03T16:57:52.295" v="117" actId="47"/>
        <pc:sldMkLst>
          <pc:docMk/>
          <pc:sldMk cId="3097817124" sldId="310"/>
        </pc:sldMkLst>
      </pc:sldChg>
      <pc:sldChg chg="modSp mod modAnim">
        <pc:chgData name="Libutti  Simone" userId="0b91bab5-a542-43e0-a649-fec8dd15b1f8" providerId="ADAL" clId="{4E68B770-BF94-4829-8B47-B1C7B6F1F619}" dt="2024-03-06T08:59:35.104" v="9183" actId="20577"/>
        <pc:sldMkLst>
          <pc:docMk/>
          <pc:sldMk cId="2805572932" sldId="311"/>
        </pc:sldMkLst>
        <pc:spChg chg="mod">
          <ac:chgData name="Libutti  Simone" userId="0b91bab5-a542-43e0-a649-fec8dd15b1f8" providerId="ADAL" clId="{4E68B770-BF94-4829-8B47-B1C7B6F1F619}" dt="2024-03-05T17:56:42.595" v="6636" actId="20577"/>
          <ac:spMkLst>
            <pc:docMk/>
            <pc:sldMk cId="2805572932" sldId="311"/>
            <ac:spMk id="2" creationId="{2A6CB1BB-A71F-BA1A-346D-DEB095F74537}"/>
          </ac:spMkLst>
        </pc:spChg>
        <pc:spChg chg="mod">
          <ac:chgData name="Libutti  Simone" userId="0b91bab5-a542-43e0-a649-fec8dd15b1f8" providerId="ADAL" clId="{4E68B770-BF94-4829-8B47-B1C7B6F1F619}" dt="2024-03-06T08:59:32.234" v="9182" actId="20577"/>
          <ac:spMkLst>
            <pc:docMk/>
            <pc:sldMk cId="2805572932" sldId="311"/>
            <ac:spMk id="12" creationId="{3CEADC63-6D42-1678-F6D2-68A9FEF6E435}"/>
          </ac:spMkLst>
        </pc:spChg>
      </pc:sldChg>
      <pc:sldChg chg="del">
        <pc:chgData name="Libutti  Simone" userId="0b91bab5-a542-43e0-a649-fec8dd15b1f8" providerId="ADAL" clId="{4E68B770-BF94-4829-8B47-B1C7B6F1F619}" dt="2024-03-03T16:58:05.419" v="119" actId="47"/>
        <pc:sldMkLst>
          <pc:docMk/>
          <pc:sldMk cId="498016789" sldId="312"/>
        </pc:sldMkLst>
      </pc:sldChg>
      <pc:sldChg chg="del">
        <pc:chgData name="Libutti  Simone" userId="0b91bab5-a542-43e0-a649-fec8dd15b1f8" providerId="ADAL" clId="{4E68B770-BF94-4829-8B47-B1C7B6F1F619}" dt="2024-03-03T16:58:07.659" v="120" actId="47"/>
        <pc:sldMkLst>
          <pc:docMk/>
          <pc:sldMk cId="3078153281" sldId="313"/>
        </pc:sldMkLst>
      </pc:sldChg>
      <pc:sldChg chg="modSp del mod modAnim">
        <pc:chgData name="Libutti  Simone" userId="0b91bab5-a542-43e0-a649-fec8dd15b1f8" providerId="ADAL" clId="{4E68B770-BF94-4829-8B47-B1C7B6F1F619}" dt="2024-03-05T18:16:03.368" v="7244" actId="2696"/>
        <pc:sldMkLst>
          <pc:docMk/>
          <pc:sldMk cId="3340017488" sldId="314"/>
        </pc:sldMkLst>
        <pc:spChg chg="mod">
          <ac:chgData name="Libutti  Simone" userId="0b91bab5-a542-43e0-a649-fec8dd15b1f8" providerId="ADAL" clId="{4E68B770-BF94-4829-8B47-B1C7B6F1F619}" dt="2024-03-04T18:39:07.148" v="3290" actId="1076"/>
          <ac:spMkLst>
            <pc:docMk/>
            <pc:sldMk cId="3340017488" sldId="314"/>
            <ac:spMk id="12" creationId="{2D465D86-4B77-C7B1-79A6-35796677CC10}"/>
          </ac:spMkLst>
        </pc:spChg>
      </pc:sldChg>
      <pc:sldChg chg="del">
        <pc:chgData name="Libutti  Simone" userId="0b91bab5-a542-43e0-a649-fec8dd15b1f8" providerId="ADAL" clId="{4E68B770-BF94-4829-8B47-B1C7B6F1F619}" dt="2024-03-03T16:58:42.432" v="123" actId="47"/>
        <pc:sldMkLst>
          <pc:docMk/>
          <pc:sldMk cId="1058688273" sldId="315"/>
        </pc:sldMkLst>
      </pc:sldChg>
      <pc:sldChg chg="del">
        <pc:chgData name="Libutti  Simone" userId="0b91bab5-a542-43e0-a649-fec8dd15b1f8" providerId="ADAL" clId="{4E68B770-BF94-4829-8B47-B1C7B6F1F619}" dt="2024-03-03T16:58:43.960" v="124" actId="47"/>
        <pc:sldMkLst>
          <pc:docMk/>
          <pc:sldMk cId="3135697049" sldId="316"/>
        </pc:sldMkLst>
      </pc:sldChg>
      <pc:sldChg chg="modSp mod modAnim">
        <pc:chgData name="Libutti  Simone" userId="0b91bab5-a542-43e0-a649-fec8dd15b1f8" providerId="ADAL" clId="{4E68B770-BF94-4829-8B47-B1C7B6F1F619}" dt="2024-03-05T18:15:42.181" v="7243" actId="20577"/>
        <pc:sldMkLst>
          <pc:docMk/>
          <pc:sldMk cId="294795150" sldId="317"/>
        </pc:sldMkLst>
        <pc:spChg chg="mod">
          <ac:chgData name="Libutti  Simone" userId="0b91bab5-a542-43e0-a649-fec8dd15b1f8" providerId="ADAL" clId="{4E68B770-BF94-4829-8B47-B1C7B6F1F619}" dt="2024-03-05T18:14:07.779" v="7173" actId="6549"/>
          <ac:spMkLst>
            <pc:docMk/>
            <pc:sldMk cId="294795150" sldId="317"/>
            <ac:spMk id="2" creationId="{EEFA19B7-A9BD-BD0E-8CEA-F635B7E1F5B6}"/>
          </ac:spMkLst>
        </pc:spChg>
        <pc:spChg chg="mod">
          <ac:chgData name="Libutti  Simone" userId="0b91bab5-a542-43e0-a649-fec8dd15b1f8" providerId="ADAL" clId="{4E68B770-BF94-4829-8B47-B1C7B6F1F619}" dt="2024-03-05T18:15:42.181" v="7243" actId="20577"/>
          <ac:spMkLst>
            <pc:docMk/>
            <pc:sldMk cId="294795150" sldId="317"/>
            <ac:spMk id="12" creationId="{716B0DF7-FFC5-53E1-22B0-1C827BE9C57F}"/>
          </ac:spMkLst>
        </pc:spChg>
      </pc:sldChg>
      <pc:sldChg chg="del">
        <pc:chgData name="Libutti  Simone" userId="0b91bab5-a542-43e0-a649-fec8dd15b1f8" providerId="ADAL" clId="{4E68B770-BF94-4829-8B47-B1C7B6F1F619}" dt="2024-03-03T16:59:42.735" v="130" actId="47"/>
        <pc:sldMkLst>
          <pc:docMk/>
          <pc:sldMk cId="2235552768" sldId="318"/>
        </pc:sldMkLst>
      </pc:sldChg>
      <pc:sldChg chg="del">
        <pc:chgData name="Libutti  Simone" userId="0b91bab5-a542-43e0-a649-fec8dd15b1f8" providerId="ADAL" clId="{4E68B770-BF94-4829-8B47-B1C7B6F1F619}" dt="2024-03-03T16:59:41.615" v="129" actId="47"/>
        <pc:sldMkLst>
          <pc:docMk/>
          <pc:sldMk cId="127799724" sldId="319"/>
        </pc:sldMkLst>
      </pc:sldChg>
      <pc:sldChg chg="modSp mod modAnim">
        <pc:chgData name="Libutti  Simone" userId="0b91bab5-a542-43e0-a649-fec8dd15b1f8" providerId="ADAL" clId="{4E68B770-BF94-4829-8B47-B1C7B6F1F619}" dt="2024-03-05T18:14:09.806" v="7174" actId="6549"/>
        <pc:sldMkLst>
          <pc:docMk/>
          <pc:sldMk cId="3582149010" sldId="320"/>
        </pc:sldMkLst>
        <pc:spChg chg="mod">
          <ac:chgData name="Libutti  Simone" userId="0b91bab5-a542-43e0-a649-fec8dd15b1f8" providerId="ADAL" clId="{4E68B770-BF94-4829-8B47-B1C7B6F1F619}" dt="2024-03-05T18:14:09.806" v="7174" actId="6549"/>
          <ac:spMkLst>
            <pc:docMk/>
            <pc:sldMk cId="3582149010" sldId="320"/>
            <ac:spMk id="2" creationId="{3ABF3E63-A179-D94F-5F4D-77065A9FEE32}"/>
          </ac:spMkLst>
        </pc:spChg>
        <pc:spChg chg="mod">
          <ac:chgData name="Libutti  Simone" userId="0b91bab5-a542-43e0-a649-fec8dd15b1f8" providerId="ADAL" clId="{4E68B770-BF94-4829-8B47-B1C7B6F1F619}" dt="2024-03-04T18:47:14.851" v="3574" actId="20577"/>
          <ac:spMkLst>
            <pc:docMk/>
            <pc:sldMk cId="3582149010" sldId="320"/>
            <ac:spMk id="12" creationId="{7C914874-9BF3-21CC-F50C-2B81D472AF9A}"/>
          </ac:spMkLst>
        </pc:spChg>
      </pc:sldChg>
      <pc:sldChg chg="del">
        <pc:chgData name="Libutti  Simone" userId="0b91bab5-a542-43e0-a649-fec8dd15b1f8" providerId="ADAL" clId="{4E68B770-BF94-4829-8B47-B1C7B6F1F619}" dt="2024-03-03T16:59:55.229" v="131" actId="47"/>
        <pc:sldMkLst>
          <pc:docMk/>
          <pc:sldMk cId="2424498915" sldId="323"/>
        </pc:sldMkLst>
      </pc:sldChg>
      <pc:sldChg chg="del">
        <pc:chgData name="Libutti  Simone" userId="0b91bab5-a542-43e0-a649-fec8dd15b1f8" providerId="ADAL" clId="{4E68B770-BF94-4829-8B47-B1C7B6F1F619}" dt="2024-03-03T17:00:21.782" v="138" actId="47"/>
        <pc:sldMkLst>
          <pc:docMk/>
          <pc:sldMk cId="3286789539" sldId="324"/>
        </pc:sldMkLst>
      </pc:sldChg>
      <pc:sldChg chg="addSp modSp mod modAnim">
        <pc:chgData name="Libutti  Simone" userId="0b91bab5-a542-43e0-a649-fec8dd15b1f8" providerId="ADAL" clId="{4E68B770-BF94-4829-8B47-B1C7B6F1F619}" dt="2024-03-05T19:24:38.650" v="8955"/>
        <pc:sldMkLst>
          <pc:docMk/>
          <pc:sldMk cId="2684499021" sldId="325"/>
        </pc:sldMkLst>
        <pc:spChg chg="mod">
          <ac:chgData name="Libutti  Simone" userId="0b91bab5-a542-43e0-a649-fec8dd15b1f8" providerId="ADAL" clId="{4E68B770-BF94-4829-8B47-B1C7B6F1F619}" dt="2024-03-05T18:28:57.562" v="7278" actId="1076"/>
          <ac:spMkLst>
            <pc:docMk/>
            <pc:sldMk cId="2684499021" sldId="325"/>
            <ac:spMk id="2" creationId="{D3FCDD51-8AE5-589F-EFA6-076F4FDB16EF}"/>
          </ac:spMkLst>
        </pc:spChg>
        <pc:spChg chg="add mod">
          <ac:chgData name="Libutti  Simone" userId="0b91bab5-a542-43e0-a649-fec8dd15b1f8" providerId="ADAL" clId="{4E68B770-BF94-4829-8B47-B1C7B6F1F619}" dt="2024-03-05T18:29:02.520" v="7279" actId="1076"/>
          <ac:spMkLst>
            <pc:docMk/>
            <pc:sldMk cId="2684499021" sldId="325"/>
            <ac:spMk id="3" creationId="{F6394DFC-0941-0BB8-BE37-419F2BF70975}"/>
          </ac:spMkLst>
        </pc:spChg>
        <pc:spChg chg="add mod">
          <ac:chgData name="Libutti  Simone" userId="0b91bab5-a542-43e0-a649-fec8dd15b1f8" providerId="ADAL" clId="{4E68B770-BF94-4829-8B47-B1C7B6F1F619}" dt="2024-03-05T18:34:09.341" v="7770" actId="20577"/>
          <ac:spMkLst>
            <pc:docMk/>
            <pc:sldMk cId="2684499021" sldId="325"/>
            <ac:spMk id="7" creationId="{FB2FD8DD-3FEB-8EAD-F55C-EA70D846619C}"/>
          </ac:spMkLst>
        </pc:spChg>
        <pc:picChg chg="mod modCrop">
          <ac:chgData name="Libutti  Simone" userId="0b91bab5-a542-43e0-a649-fec8dd15b1f8" providerId="ADAL" clId="{4E68B770-BF94-4829-8B47-B1C7B6F1F619}" dt="2024-03-05T18:29:05.567" v="7280" actId="1076"/>
          <ac:picMkLst>
            <pc:docMk/>
            <pc:sldMk cId="2684499021" sldId="325"/>
            <ac:picMk id="4" creationId="{3670EC3F-8AC3-28D9-CCEE-A15ECA2CE52D}"/>
          </ac:picMkLst>
        </pc:picChg>
      </pc:sldChg>
      <pc:sldChg chg="del">
        <pc:chgData name="Libutti  Simone" userId="0b91bab5-a542-43e0-a649-fec8dd15b1f8" providerId="ADAL" clId="{4E68B770-BF94-4829-8B47-B1C7B6F1F619}" dt="2024-03-03T17:00:19.393" v="137" actId="47"/>
        <pc:sldMkLst>
          <pc:docMk/>
          <pc:sldMk cId="908335027" sldId="326"/>
        </pc:sldMkLst>
      </pc:sldChg>
      <pc:sldChg chg="del modAnim">
        <pc:chgData name="Libutti  Simone" userId="0b91bab5-a542-43e0-a649-fec8dd15b1f8" providerId="ADAL" clId="{4E68B770-BF94-4829-8B47-B1C7B6F1F619}" dt="2024-03-05T18:14:03.481" v="7172" actId="2696"/>
        <pc:sldMkLst>
          <pc:docMk/>
          <pc:sldMk cId="3030359930" sldId="327"/>
        </pc:sldMkLst>
      </pc:sldChg>
      <pc:sldChg chg="del">
        <pc:chgData name="Libutti  Simone" userId="0b91bab5-a542-43e0-a649-fec8dd15b1f8" providerId="ADAL" clId="{4E68B770-BF94-4829-8B47-B1C7B6F1F619}" dt="2024-03-03T17:00:48.984" v="144" actId="47"/>
        <pc:sldMkLst>
          <pc:docMk/>
          <pc:sldMk cId="3908887335" sldId="328"/>
        </pc:sldMkLst>
      </pc:sldChg>
      <pc:sldChg chg="del">
        <pc:chgData name="Libutti  Simone" userId="0b91bab5-a542-43e0-a649-fec8dd15b1f8" providerId="ADAL" clId="{4E68B770-BF94-4829-8B47-B1C7B6F1F619}" dt="2024-03-03T16:49:03.937" v="28" actId="47"/>
        <pc:sldMkLst>
          <pc:docMk/>
          <pc:sldMk cId="1951859086" sldId="332"/>
        </pc:sldMkLst>
      </pc:sldChg>
      <pc:sldChg chg="del">
        <pc:chgData name="Libutti  Simone" userId="0b91bab5-a542-43e0-a649-fec8dd15b1f8" providerId="ADAL" clId="{4E68B770-BF94-4829-8B47-B1C7B6F1F619}" dt="2024-03-03T16:49:03.129" v="27" actId="47"/>
        <pc:sldMkLst>
          <pc:docMk/>
          <pc:sldMk cId="3873519477" sldId="333"/>
        </pc:sldMkLst>
      </pc:sldChg>
      <pc:sldChg chg="del">
        <pc:chgData name="Libutti  Simone" userId="0b91bab5-a542-43e0-a649-fec8dd15b1f8" providerId="ADAL" clId="{4E68B770-BF94-4829-8B47-B1C7B6F1F619}" dt="2024-03-03T16:49:02.030" v="26" actId="47"/>
        <pc:sldMkLst>
          <pc:docMk/>
          <pc:sldMk cId="4025378114" sldId="334"/>
        </pc:sldMkLst>
      </pc:sldChg>
      <pc:sldChg chg="addSp modSp mod modAnim">
        <pc:chgData name="Libutti  Simone" userId="0b91bab5-a542-43e0-a649-fec8dd15b1f8" providerId="ADAL" clId="{4E68B770-BF94-4829-8B47-B1C7B6F1F619}" dt="2024-03-06T08:49:12.083" v="9031" actId="1076"/>
        <pc:sldMkLst>
          <pc:docMk/>
          <pc:sldMk cId="97931658" sldId="335"/>
        </pc:sldMkLst>
        <pc:spChg chg="mod">
          <ac:chgData name="Libutti  Simone" userId="0b91bab5-a542-43e0-a649-fec8dd15b1f8" providerId="ADAL" clId="{4E68B770-BF94-4829-8B47-B1C7B6F1F619}" dt="2024-03-06T08:47:50.041" v="9022" actId="2710"/>
          <ac:spMkLst>
            <pc:docMk/>
            <pc:sldMk cId="97931658" sldId="335"/>
            <ac:spMk id="3" creationId="{587C68C5-217C-6F74-3659-2B1B906679DE}"/>
          </ac:spMkLst>
        </pc:spChg>
        <pc:spChg chg="add mod">
          <ac:chgData name="Libutti  Simone" userId="0b91bab5-a542-43e0-a649-fec8dd15b1f8" providerId="ADAL" clId="{4E68B770-BF94-4829-8B47-B1C7B6F1F619}" dt="2024-03-06T08:49:12.083" v="9031" actId="1076"/>
          <ac:spMkLst>
            <pc:docMk/>
            <pc:sldMk cId="97931658" sldId="335"/>
            <ac:spMk id="5" creationId="{65CCD417-D992-8D1E-DEF5-794A5F85DC15}"/>
          </ac:spMkLst>
        </pc:spChg>
        <pc:spChg chg="mod">
          <ac:chgData name="Libutti  Simone" userId="0b91bab5-a542-43e0-a649-fec8dd15b1f8" providerId="ADAL" clId="{4E68B770-BF94-4829-8B47-B1C7B6F1F619}" dt="2024-03-06T08:49:01.259" v="9030" actId="1076"/>
          <ac:spMkLst>
            <pc:docMk/>
            <pc:sldMk cId="97931658" sldId="335"/>
            <ac:spMk id="7" creationId="{9FDC1CB1-FFDA-BA8C-73E1-2A7F38C07071}"/>
          </ac:spMkLst>
        </pc:spChg>
      </pc:sldChg>
      <pc:sldChg chg="del">
        <pc:chgData name="Libutti  Simone" userId="0b91bab5-a542-43e0-a649-fec8dd15b1f8" providerId="ADAL" clId="{4E68B770-BF94-4829-8B47-B1C7B6F1F619}" dt="2024-03-03T16:49:00.612" v="25" actId="47"/>
        <pc:sldMkLst>
          <pc:docMk/>
          <pc:sldMk cId="3190685315" sldId="336"/>
        </pc:sldMkLst>
      </pc:sldChg>
      <pc:sldChg chg="add del">
        <pc:chgData name="Libutti  Simone" userId="0b91bab5-a542-43e0-a649-fec8dd15b1f8" providerId="ADAL" clId="{4E68B770-BF94-4829-8B47-B1C7B6F1F619}" dt="2024-03-03T16:48:53.939" v="24" actId="47"/>
        <pc:sldMkLst>
          <pc:docMk/>
          <pc:sldMk cId="138780324" sldId="337"/>
        </pc:sldMkLst>
      </pc:sldChg>
      <pc:sldChg chg="del">
        <pc:chgData name="Libutti  Simone" userId="0b91bab5-a542-43e0-a649-fec8dd15b1f8" providerId="ADAL" clId="{4E68B770-BF94-4829-8B47-B1C7B6F1F619}" dt="2024-03-03T17:00:48.165" v="143" actId="47"/>
        <pc:sldMkLst>
          <pc:docMk/>
          <pc:sldMk cId="748027443" sldId="338"/>
        </pc:sldMkLst>
      </pc:sldChg>
      <pc:sldChg chg="modAnim">
        <pc:chgData name="Libutti  Simone" userId="0b91bab5-a542-43e0-a649-fec8dd15b1f8" providerId="ADAL" clId="{4E68B770-BF94-4829-8B47-B1C7B6F1F619}" dt="2024-03-03T17:00:45.442" v="142"/>
        <pc:sldMkLst>
          <pc:docMk/>
          <pc:sldMk cId="3989159440" sldId="339"/>
        </pc:sldMkLst>
      </pc:sldChg>
      <pc:sldChg chg="del">
        <pc:chgData name="Libutti  Simone" userId="0b91bab5-a542-43e0-a649-fec8dd15b1f8" providerId="ADAL" clId="{4E68B770-BF94-4829-8B47-B1C7B6F1F619}" dt="2024-03-03T17:00:51.614" v="145" actId="47"/>
        <pc:sldMkLst>
          <pc:docMk/>
          <pc:sldMk cId="3267214249" sldId="340"/>
        </pc:sldMkLst>
      </pc:sldChg>
      <pc:sldChg chg="del">
        <pc:chgData name="Libutti  Simone" userId="0b91bab5-a542-43e0-a649-fec8dd15b1f8" providerId="ADAL" clId="{4E68B770-BF94-4829-8B47-B1C7B6F1F619}" dt="2024-03-03T16:59:55.892" v="132" actId="47"/>
        <pc:sldMkLst>
          <pc:docMk/>
          <pc:sldMk cId="2204117852" sldId="341"/>
        </pc:sldMkLst>
      </pc:sldChg>
      <pc:sldChg chg="del modAnim">
        <pc:chgData name="Libutti  Simone" userId="0b91bab5-a542-43e0-a649-fec8dd15b1f8" providerId="ADAL" clId="{4E68B770-BF94-4829-8B47-B1C7B6F1F619}" dt="2024-03-05T18:13:59.658" v="7171" actId="2696"/>
        <pc:sldMkLst>
          <pc:docMk/>
          <pc:sldMk cId="19492059" sldId="342"/>
        </pc:sldMkLst>
      </pc:sldChg>
      <pc:sldChg chg="modAnim">
        <pc:chgData name="Libutti  Simone" userId="0b91bab5-a542-43e0-a649-fec8dd15b1f8" providerId="ADAL" clId="{4E68B770-BF94-4829-8B47-B1C7B6F1F619}" dt="2024-03-03T17:00:33.502" v="140"/>
        <pc:sldMkLst>
          <pc:docMk/>
          <pc:sldMk cId="2566742985" sldId="343"/>
        </pc:sldMkLst>
      </pc:sldChg>
      <pc:sldChg chg="addSp delSp modSp mod modAnim">
        <pc:chgData name="Libutti  Simone" userId="0b91bab5-a542-43e0-a649-fec8dd15b1f8" providerId="ADAL" clId="{4E68B770-BF94-4829-8B47-B1C7B6F1F619}" dt="2024-03-05T19:27:50.312" v="8976"/>
        <pc:sldMkLst>
          <pc:docMk/>
          <pc:sldMk cId="2526255680" sldId="344"/>
        </pc:sldMkLst>
        <pc:spChg chg="add mod">
          <ac:chgData name="Libutti  Simone" userId="0b91bab5-a542-43e0-a649-fec8dd15b1f8" providerId="ADAL" clId="{4E68B770-BF94-4829-8B47-B1C7B6F1F619}" dt="2024-03-05T18:37:39.341" v="7794" actId="1076"/>
          <ac:spMkLst>
            <pc:docMk/>
            <pc:sldMk cId="2526255680" sldId="344"/>
            <ac:spMk id="3" creationId="{0A8D3F1E-FFF8-A437-04D7-0CE4F8DFEF4D}"/>
          </ac:spMkLst>
        </pc:spChg>
        <pc:spChg chg="add del mod">
          <ac:chgData name="Libutti  Simone" userId="0b91bab5-a542-43e0-a649-fec8dd15b1f8" providerId="ADAL" clId="{4E68B770-BF94-4829-8B47-B1C7B6F1F619}" dt="2024-03-05T18:36:04.830" v="7783"/>
          <ac:spMkLst>
            <pc:docMk/>
            <pc:sldMk cId="2526255680" sldId="344"/>
            <ac:spMk id="7" creationId="{C7BD5A60-985D-C82B-276A-2670377D86AD}"/>
          </ac:spMkLst>
        </pc:spChg>
        <pc:spChg chg="add mod">
          <ac:chgData name="Libutti  Simone" userId="0b91bab5-a542-43e0-a649-fec8dd15b1f8" providerId="ADAL" clId="{4E68B770-BF94-4829-8B47-B1C7B6F1F619}" dt="2024-03-05T18:42:05.092" v="7933" actId="1076"/>
          <ac:spMkLst>
            <pc:docMk/>
            <pc:sldMk cId="2526255680" sldId="344"/>
            <ac:spMk id="8" creationId="{B52E69A1-EFBC-7ED1-D249-B3100AEA3C7D}"/>
          </ac:spMkLst>
        </pc:spChg>
        <pc:spChg chg="add del mod">
          <ac:chgData name="Libutti  Simone" userId="0b91bab5-a542-43e0-a649-fec8dd15b1f8" providerId="ADAL" clId="{4E68B770-BF94-4829-8B47-B1C7B6F1F619}" dt="2024-03-05T18:42:19.857" v="7937"/>
          <ac:spMkLst>
            <pc:docMk/>
            <pc:sldMk cId="2526255680" sldId="344"/>
            <ac:spMk id="9" creationId="{C9B7CE22-C277-101E-38BD-2F5F6CE1C6A2}"/>
          </ac:spMkLst>
        </pc:spChg>
        <pc:spChg chg="add mod">
          <ac:chgData name="Libutti  Simone" userId="0b91bab5-a542-43e0-a649-fec8dd15b1f8" providerId="ADAL" clId="{4E68B770-BF94-4829-8B47-B1C7B6F1F619}" dt="2024-03-05T18:50:55.921" v="8445" actId="2710"/>
          <ac:spMkLst>
            <pc:docMk/>
            <pc:sldMk cId="2526255680" sldId="344"/>
            <ac:spMk id="10" creationId="{463C05F5-1BB3-429A-8D32-FB153890FDF9}"/>
          </ac:spMkLst>
        </pc:spChg>
        <pc:picChg chg="mod">
          <ac:chgData name="Libutti  Simone" userId="0b91bab5-a542-43e0-a649-fec8dd15b1f8" providerId="ADAL" clId="{4E68B770-BF94-4829-8B47-B1C7B6F1F619}" dt="2024-03-05T18:36:09.122" v="7784" actId="1076"/>
          <ac:picMkLst>
            <pc:docMk/>
            <pc:sldMk cId="2526255680" sldId="344"/>
            <ac:picMk id="5" creationId="{49E2C006-327C-DF25-1AA1-AF149335D44D}"/>
          </ac:picMkLst>
        </pc:picChg>
      </pc:sldChg>
      <pc:sldChg chg="addSp modSp mod">
        <pc:chgData name="Libutti  Simone" userId="0b91bab5-a542-43e0-a649-fec8dd15b1f8" providerId="ADAL" clId="{4E68B770-BF94-4829-8B47-B1C7B6F1F619}" dt="2024-03-03T17:19:42.803" v="265" actId="20577"/>
        <pc:sldMkLst>
          <pc:docMk/>
          <pc:sldMk cId="3929154159" sldId="345"/>
        </pc:sldMkLst>
        <pc:spChg chg="add mod">
          <ac:chgData name="Libutti  Simone" userId="0b91bab5-a542-43e0-a649-fec8dd15b1f8" providerId="ADAL" clId="{4E68B770-BF94-4829-8B47-B1C7B6F1F619}" dt="2024-03-03T17:19:42.803" v="265" actId="20577"/>
          <ac:spMkLst>
            <pc:docMk/>
            <pc:sldMk cId="3929154159" sldId="345"/>
            <ac:spMk id="3" creationId="{57A247EA-3625-ED2E-C248-FD1BC9624541}"/>
          </ac:spMkLst>
        </pc:spChg>
      </pc:sldChg>
      <pc:sldChg chg="addSp modSp mod modAnim">
        <pc:chgData name="Libutti  Simone" userId="0b91bab5-a542-43e0-a649-fec8dd15b1f8" providerId="ADAL" clId="{4E68B770-BF94-4829-8B47-B1C7B6F1F619}" dt="2024-03-05T19:24:06.768" v="8952"/>
        <pc:sldMkLst>
          <pc:docMk/>
          <pc:sldMk cId="3009023388" sldId="346"/>
        </pc:sldMkLst>
        <pc:spChg chg="mod">
          <ac:chgData name="Libutti  Simone" userId="0b91bab5-a542-43e0-a649-fec8dd15b1f8" providerId="ADAL" clId="{4E68B770-BF94-4829-8B47-B1C7B6F1F619}" dt="2024-03-05T19:22:25.416" v="8732" actId="20577"/>
          <ac:spMkLst>
            <pc:docMk/>
            <pc:sldMk cId="3009023388" sldId="346"/>
            <ac:spMk id="2" creationId="{8FBEB2B4-6A52-1790-5B61-E0B1A979AF46}"/>
          </ac:spMkLst>
        </pc:spChg>
        <pc:spChg chg="mod">
          <ac:chgData name="Libutti  Simone" userId="0b91bab5-a542-43e0-a649-fec8dd15b1f8" providerId="ADAL" clId="{4E68B770-BF94-4829-8B47-B1C7B6F1F619}" dt="2024-03-05T19:23:48.096" v="8947" actId="1076"/>
          <ac:spMkLst>
            <pc:docMk/>
            <pc:sldMk cId="3009023388" sldId="346"/>
            <ac:spMk id="12" creationId="{1319EA53-7D78-696C-FCC4-D849B22C2187}"/>
          </ac:spMkLst>
        </pc:spChg>
        <pc:picChg chg="add mod">
          <ac:chgData name="Libutti  Simone" userId="0b91bab5-a542-43e0-a649-fec8dd15b1f8" providerId="ADAL" clId="{4E68B770-BF94-4829-8B47-B1C7B6F1F619}" dt="2024-03-05T19:15:55.999" v="8515" actId="1076"/>
          <ac:picMkLst>
            <pc:docMk/>
            <pc:sldMk cId="3009023388" sldId="346"/>
            <ac:picMk id="6" creationId="{FAF03096-69A9-236D-E664-442CB0CC4880}"/>
          </ac:picMkLst>
        </pc:picChg>
      </pc:sldChg>
      <pc:sldChg chg="del">
        <pc:chgData name="Libutti  Simone" userId="0b91bab5-a542-43e0-a649-fec8dd15b1f8" providerId="ADAL" clId="{4E68B770-BF94-4829-8B47-B1C7B6F1F619}" dt="2024-03-03T16:53:40.602" v="81" actId="47"/>
        <pc:sldMkLst>
          <pc:docMk/>
          <pc:sldMk cId="36523069" sldId="347"/>
        </pc:sldMkLst>
      </pc:sldChg>
      <pc:sldChg chg="delSp modSp mod">
        <pc:chgData name="Libutti  Simone" userId="0b91bab5-a542-43e0-a649-fec8dd15b1f8" providerId="ADAL" clId="{4E68B770-BF94-4829-8B47-B1C7B6F1F619}" dt="2024-03-03T17:57:02.610" v="294" actId="5793"/>
        <pc:sldMkLst>
          <pc:docMk/>
          <pc:sldMk cId="2584949017" sldId="347"/>
        </pc:sldMkLst>
        <pc:spChg chg="mod">
          <ac:chgData name="Libutti  Simone" userId="0b91bab5-a542-43e0-a649-fec8dd15b1f8" providerId="ADAL" clId="{4E68B770-BF94-4829-8B47-B1C7B6F1F619}" dt="2024-03-03T17:56:55.586" v="283" actId="20577"/>
          <ac:spMkLst>
            <pc:docMk/>
            <pc:sldMk cId="2584949017" sldId="347"/>
            <ac:spMk id="2" creationId="{BE8F82FB-F7B9-B938-47BE-39A9A9B7E973}"/>
          </ac:spMkLst>
        </pc:spChg>
        <pc:spChg chg="mod">
          <ac:chgData name="Libutti  Simone" userId="0b91bab5-a542-43e0-a649-fec8dd15b1f8" providerId="ADAL" clId="{4E68B770-BF94-4829-8B47-B1C7B6F1F619}" dt="2024-03-03T17:57:02.610" v="294" actId="5793"/>
          <ac:spMkLst>
            <pc:docMk/>
            <pc:sldMk cId="2584949017" sldId="347"/>
            <ac:spMk id="3" creationId="{EB1A44A7-BE43-58FD-DAB9-48E947A5CF0F}"/>
          </ac:spMkLst>
        </pc:spChg>
        <pc:spChg chg="del mod">
          <ac:chgData name="Libutti  Simone" userId="0b91bab5-a542-43e0-a649-fec8dd15b1f8" providerId="ADAL" clId="{4E68B770-BF94-4829-8B47-B1C7B6F1F619}" dt="2024-03-03T17:56:36.974" v="273"/>
          <ac:spMkLst>
            <pc:docMk/>
            <pc:sldMk cId="2584949017" sldId="347"/>
            <ac:spMk id="4" creationId="{09EDE8F7-8059-0D85-5DDF-E0CC92B07657}"/>
          </ac:spMkLst>
        </pc:spChg>
        <pc:spChg chg="del">
          <ac:chgData name="Libutti  Simone" userId="0b91bab5-a542-43e0-a649-fec8dd15b1f8" providerId="ADAL" clId="{4E68B770-BF94-4829-8B47-B1C7B6F1F619}" dt="2024-03-03T17:56:36.954" v="271" actId="478"/>
          <ac:spMkLst>
            <pc:docMk/>
            <pc:sldMk cId="2584949017" sldId="347"/>
            <ac:spMk id="8" creationId="{5A19304C-1E14-1161-DD6A-A995D1D7F321}"/>
          </ac:spMkLst>
        </pc:spChg>
      </pc:sldChg>
      <pc:sldChg chg="del">
        <pc:chgData name="Libutti  Simone" userId="0b91bab5-a542-43e0-a649-fec8dd15b1f8" providerId="ADAL" clId="{4E68B770-BF94-4829-8B47-B1C7B6F1F619}" dt="2024-03-03T16:53:38.947" v="80" actId="47"/>
        <pc:sldMkLst>
          <pc:docMk/>
          <pc:sldMk cId="3683138" sldId="348"/>
        </pc:sldMkLst>
      </pc:sldChg>
      <pc:sldChg chg="modSp mod">
        <pc:chgData name="Libutti  Simone" userId="0b91bab5-a542-43e0-a649-fec8dd15b1f8" providerId="ADAL" clId="{4E68B770-BF94-4829-8B47-B1C7B6F1F619}" dt="2024-03-05T17:24:51.257" v="5074" actId="20577"/>
        <pc:sldMkLst>
          <pc:docMk/>
          <pc:sldMk cId="812263729" sldId="348"/>
        </pc:sldMkLst>
        <pc:spChg chg="mod">
          <ac:chgData name="Libutti  Simone" userId="0b91bab5-a542-43e0-a649-fec8dd15b1f8" providerId="ADAL" clId="{4E68B770-BF94-4829-8B47-B1C7B6F1F619}" dt="2024-03-05T17:24:51.257" v="5074" actId="20577"/>
          <ac:spMkLst>
            <pc:docMk/>
            <pc:sldMk cId="812263729" sldId="348"/>
            <ac:spMk id="2" creationId="{C4D4260F-25A8-0A2E-487D-6AD396BA77D7}"/>
          </ac:spMkLst>
        </pc:spChg>
      </pc:sldChg>
      <pc:sldChg chg="new del">
        <pc:chgData name="Libutti  Simone" userId="0b91bab5-a542-43e0-a649-fec8dd15b1f8" providerId="ADAL" clId="{4E68B770-BF94-4829-8B47-B1C7B6F1F619}" dt="2024-03-03T19:57:32.606" v="609" actId="47"/>
        <pc:sldMkLst>
          <pc:docMk/>
          <pc:sldMk cId="2690829739" sldId="348"/>
        </pc:sldMkLst>
      </pc:sldChg>
      <pc:sldChg chg="del">
        <pc:chgData name="Libutti  Simone" userId="0b91bab5-a542-43e0-a649-fec8dd15b1f8" providerId="ADAL" clId="{4E68B770-BF94-4829-8B47-B1C7B6F1F619}" dt="2024-03-03T16:53:38.099" v="79" actId="47"/>
        <pc:sldMkLst>
          <pc:docMk/>
          <pc:sldMk cId="2859525613" sldId="349"/>
        </pc:sldMkLst>
      </pc:sldChg>
      <pc:sldChg chg="del">
        <pc:chgData name="Libutti  Simone" userId="0b91bab5-a542-43e0-a649-fec8dd15b1f8" providerId="ADAL" clId="{4E68B770-BF94-4829-8B47-B1C7B6F1F619}" dt="2024-03-05T18:25:01.759" v="7251" actId="47"/>
        <pc:sldMkLst>
          <pc:docMk/>
          <pc:sldMk cId="2934198133" sldId="349"/>
        </pc:sldMkLst>
      </pc:sldChg>
      <pc:sldChg chg="new del">
        <pc:chgData name="Libutti  Simone" userId="0b91bab5-a542-43e0-a649-fec8dd15b1f8" providerId="ADAL" clId="{4E68B770-BF94-4829-8B47-B1C7B6F1F619}" dt="2024-03-03T19:57:31.564" v="608" actId="47"/>
        <pc:sldMkLst>
          <pc:docMk/>
          <pc:sldMk cId="3549413738" sldId="349"/>
        </pc:sldMkLst>
      </pc:sldChg>
      <pc:sldChg chg="del">
        <pc:chgData name="Libutti  Simone" userId="0b91bab5-a542-43e0-a649-fec8dd15b1f8" providerId="ADAL" clId="{4E68B770-BF94-4829-8B47-B1C7B6F1F619}" dt="2024-03-03T16:53:37.139" v="78" actId="47"/>
        <pc:sldMkLst>
          <pc:docMk/>
          <pc:sldMk cId="3361130892" sldId="350"/>
        </pc:sldMkLst>
      </pc:sldChg>
      <pc:sldChg chg="add del modAnim">
        <pc:chgData name="Libutti  Simone" userId="0b91bab5-a542-43e0-a649-fec8dd15b1f8" providerId="ADAL" clId="{4E68B770-BF94-4829-8B47-B1C7B6F1F619}" dt="2024-03-05T17:21:06.361" v="5042" actId="2696"/>
        <pc:sldMkLst>
          <pc:docMk/>
          <pc:sldMk cId="3401250258" sldId="350"/>
        </pc:sldMkLst>
      </pc:sldChg>
      <pc:sldChg chg="addSp delSp modSp add mod delAnim modAnim">
        <pc:chgData name="Libutti  Simone" userId="0b91bab5-a542-43e0-a649-fec8dd15b1f8" providerId="ADAL" clId="{4E68B770-BF94-4829-8B47-B1C7B6F1F619}" dt="2024-03-06T08:53:27.508" v="9151" actId="1076"/>
        <pc:sldMkLst>
          <pc:docMk/>
          <pc:sldMk cId="2691943611" sldId="351"/>
        </pc:sldMkLst>
        <pc:spChg chg="del">
          <ac:chgData name="Libutti  Simone" userId="0b91bab5-a542-43e0-a649-fec8dd15b1f8" providerId="ADAL" clId="{4E68B770-BF94-4829-8B47-B1C7B6F1F619}" dt="2024-03-05T16:49:25.662" v="4726" actId="478"/>
          <ac:spMkLst>
            <pc:docMk/>
            <pc:sldMk cId="2691943611" sldId="351"/>
            <ac:spMk id="3" creationId="{3E7CC80E-95CD-8E47-74A7-26B0E0E00129}"/>
          </ac:spMkLst>
        </pc:spChg>
        <pc:spChg chg="del">
          <ac:chgData name="Libutti  Simone" userId="0b91bab5-a542-43e0-a649-fec8dd15b1f8" providerId="ADAL" clId="{4E68B770-BF94-4829-8B47-B1C7B6F1F619}" dt="2024-03-05T16:49:25.662" v="4726" actId="478"/>
          <ac:spMkLst>
            <pc:docMk/>
            <pc:sldMk cId="2691943611" sldId="351"/>
            <ac:spMk id="5" creationId="{116021B2-9EFD-0348-D7E0-1B0A6345D3D3}"/>
          </ac:spMkLst>
        </pc:spChg>
        <pc:spChg chg="del">
          <ac:chgData name="Libutti  Simone" userId="0b91bab5-a542-43e0-a649-fec8dd15b1f8" providerId="ADAL" clId="{4E68B770-BF94-4829-8B47-B1C7B6F1F619}" dt="2024-03-05T16:49:25.662" v="4726" actId="478"/>
          <ac:spMkLst>
            <pc:docMk/>
            <pc:sldMk cId="2691943611" sldId="351"/>
            <ac:spMk id="6" creationId="{2A6385B2-885F-0D6B-18B8-3DB8E7C714DC}"/>
          </ac:spMkLst>
        </pc:spChg>
        <pc:spChg chg="add del mod">
          <ac:chgData name="Libutti  Simone" userId="0b91bab5-a542-43e0-a649-fec8dd15b1f8" providerId="ADAL" clId="{4E68B770-BF94-4829-8B47-B1C7B6F1F619}" dt="2024-03-05T16:49:28.415" v="4727" actId="478"/>
          <ac:spMkLst>
            <pc:docMk/>
            <pc:sldMk cId="2691943611" sldId="351"/>
            <ac:spMk id="9" creationId="{62E09A79-AC21-5A22-7E2F-D61E256659A3}"/>
          </ac:spMkLst>
        </pc:spChg>
        <pc:spChg chg="add mod">
          <ac:chgData name="Libutti  Simone" userId="0b91bab5-a542-43e0-a649-fec8dd15b1f8" providerId="ADAL" clId="{4E68B770-BF94-4829-8B47-B1C7B6F1F619}" dt="2024-03-06T08:50:13.965" v="9098" actId="20577"/>
          <ac:spMkLst>
            <pc:docMk/>
            <pc:sldMk cId="2691943611" sldId="351"/>
            <ac:spMk id="10" creationId="{E2A12D49-29A6-2ED4-5391-5D848F57D1AD}"/>
          </ac:spMkLst>
        </pc:spChg>
        <pc:spChg chg="add mod">
          <ac:chgData name="Libutti  Simone" userId="0b91bab5-a542-43e0-a649-fec8dd15b1f8" providerId="ADAL" clId="{4E68B770-BF94-4829-8B47-B1C7B6F1F619}" dt="2024-03-05T17:12:41.064" v="4734"/>
          <ac:spMkLst>
            <pc:docMk/>
            <pc:sldMk cId="2691943611" sldId="351"/>
            <ac:spMk id="11" creationId="{71A0BEB7-1FA2-18ED-AC89-2510AE748A32}"/>
          </ac:spMkLst>
        </pc:spChg>
        <pc:spChg chg="add mod">
          <ac:chgData name="Libutti  Simone" userId="0b91bab5-a542-43e0-a649-fec8dd15b1f8" providerId="ADAL" clId="{4E68B770-BF94-4829-8B47-B1C7B6F1F619}" dt="2024-03-06T08:53:27.508" v="9151" actId="1076"/>
          <ac:spMkLst>
            <pc:docMk/>
            <pc:sldMk cId="2691943611" sldId="351"/>
            <ac:spMk id="12" creationId="{1D087F32-6C3E-59D8-A057-19095DEC730E}"/>
          </ac:spMkLst>
        </pc:spChg>
        <pc:picChg chg="add del mod">
          <ac:chgData name="Libutti  Simone" userId="0b91bab5-a542-43e0-a649-fec8dd15b1f8" providerId="ADAL" clId="{4E68B770-BF94-4829-8B47-B1C7B6F1F619}" dt="2024-03-05T17:12:20.970" v="4731" actId="21"/>
          <ac:picMkLst>
            <pc:docMk/>
            <pc:sldMk cId="2691943611" sldId="351"/>
            <ac:picMk id="1026" creationId="{03A8BDF3-B32E-5964-023E-628CB11A13ED}"/>
          </ac:picMkLst>
        </pc:picChg>
        <pc:picChg chg="add mod">
          <ac:chgData name="Libutti  Simone" userId="0b91bab5-a542-43e0-a649-fec8dd15b1f8" providerId="ADAL" clId="{4E68B770-BF94-4829-8B47-B1C7B6F1F619}" dt="2024-03-06T08:53:23.483" v="9150" actId="1076"/>
          <ac:picMkLst>
            <pc:docMk/>
            <pc:sldMk cId="2691943611" sldId="351"/>
            <ac:picMk id="1028" creationId="{4F5D0632-27E0-571D-8A35-289B0C96B2A0}"/>
          </ac:picMkLst>
        </pc:picChg>
      </pc:sldChg>
      <pc:sldChg chg="del">
        <pc:chgData name="Libutti  Simone" userId="0b91bab5-a542-43e0-a649-fec8dd15b1f8" providerId="ADAL" clId="{4E68B770-BF94-4829-8B47-B1C7B6F1F619}" dt="2024-03-03T16:53:36.019" v="77" actId="47"/>
        <pc:sldMkLst>
          <pc:docMk/>
          <pc:sldMk cId="3071192039" sldId="351"/>
        </pc:sldMkLst>
      </pc:sldChg>
      <pc:sldChg chg="addSp delSp modSp new mod modAnim">
        <pc:chgData name="Libutti  Simone" userId="0b91bab5-a542-43e0-a649-fec8dd15b1f8" providerId="ADAL" clId="{4E68B770-BF94-4829-8B47-B1C7B6F1F619}" dt="2024-03-05T19:27:41.136" v="8975"/>
        <pc:sldMkLst>
          <pc:docMk/>
          <pc:sldMk cId="2223095844" sldId="352"/>
        </pc:sldMkLst>
        <pc:spChg chg="del">
          <ac:chgData name="Libutti  Simone" userId="0b91bab5-a542-43e0-a649-fec8dd15b1f8" providerId="ADAL" clId="{4E68B770-BF94-4829-8B47-B1C7B6F1F619}" dt="2024-03-05T17:25:07.653" v="5077" actId="478"/>
          <ac:spMkLst>
            <pc:docMk/>
            <pc:sldMk cId="2223095844" sldId="352"/>
            <ac:spMk id="2" creationId="{BAD3D465-92D1-F2E4-D127-F514A61FDB0D}"/>
          </ac:spMkLst>
        </pc:spChg>
        <pc:spChg chg="del">
          <ac:chgData name="Libutti  Simone" userId="0b91bab5-a542-43e0-a649-fec8dd15b1f8" providerId="ADAL" clId="{4E68B770-BF94-4829-8B47-B1C7B6F1F619}" dt="2024-03-05T17:25:06.501" v="5076" actId="478"/>
          <ac:spMkLst>
            <pc:docMk/>
            <pc:sldMk cId="2223095844" sldId="352"/>
            <ac:spMk id="3" creationId="{DF8CDA3F-C114-2EA5-DAA9-823EEB73BC17}"/>
          </ac:spMkLst>
        </pc:spChg>
        <pc:spChg chg="add mod">
          <ac:chgData name="Libutti  Simone" userId="0b91bab5-a542-43e0-a649-fec8dd15b1f8" providerId="ADAL" clId="{4E68B770-BF94-4829-8B47-B1C7B6F1F619}" dt="2024-03-05T17:25:26.763" v="5083" actId="20577"/>
          <ac:spMkLst>
            <pc:docMk/>
            <pc:sldMk cId="2223095844" sldId="352"/>
            <ac:spMk id="7" creationId="{631CE36B-3C36-14F5-8B83-EF5B45421FFF}"/>
          </ac:spMkLst>
        </pc:spChg>
        <pc:spChg chg="add mod">
          <ac:chgData name="Libutti  Simone" userId="0b91bab5-a542-43e0-a649-fec8dd15b1f8" providerId="ADAL" clId="{4E68B770-BF94-4829-8B47-B1C7B6F1F619}" dt="2024-03-05T17:26:09.454" v="5094" actId="1035"/>
          <ac:spMkLst>
            <pc:docMk/>
            <pc:sldMk cId="2223095844" sldId="352"/>
            <ac:spMk id="11" creationId="{7E3A9172-B219-F60E-123C-D169EA6CA16F}"/>
          </ac:spMkLst>
        </pc:spChg>
        <pc:spChg chg="add del mod">
          <ac:chgData name="Libutti  Simone" userId="0b91bab5-a542-43e0-a649-fec8dd15b1f8" providerId="ADAL" clId="{4E68B770-BF94-4829-8B47-B1C7B6F1F619}" dt="2024-03-05T17:29:57.576" v="5207"/>
          <ac:spMkLst>
            <pc:docMk/>
            <pc:sldMk cId="2223095844" sldId="352"/>
            <ac:spMk id="12" creationId="{25440D60-C05D-8FDB-DEA4-20F43525F968}"/>
          </ac:spMkLst>
        </pc:spChg>
        <pc:spChg chg="add mod">
          <ac:chgData name="Libutti  Simone" userId="0b91bab5-a542-43e0-a649-fec8dd15b1f8" providerId="ADAL" clId="{4E68B770-BF94-4829-8B47-B1C7B6F1F619}" dt="2024-03-05T17:32:49.462" v="5292" actId="1076"/>
          <ac:spMkLst>
            <pc:docMk/>
            <pc:sldMk cId="2223095844" sldId="352"/>
            <ac:spMk id="13" creationId="{2885695D-5CD1-FFE5-1079-DFC6D96FA390}"/>
          </ac:spMkLst>
        </pc:spChg>
        <pc:spChg chg="add mod">
          <ac:chgData name="Libutti  Simone" userId="0b91bab5-a542-43e0-a649-fec8dd15b1f8" providerId="ADAL" clId="{4E68B770-BF94-4829-8B47-B1C7B6F1F619}" dt="2024-03-05T17:34:38.074" v="5355" actId="255"/>
          <ac:spMkLst>
            <pc:docMk/>
            <pc:sldMk cId="2223095844" sldId="352"/>
            <ac:spMk id="14" creationId="{D89829DB-5F05-E170-2A7E-3F79B78B1D70}"/>
          </ac:spMkLst>
        </pc:spChg>
        <pc:picChg chg="add del mod">
          <ac:chgData name="Libutti  Simone" userId="0b91bab5-a542-43e0-a649-fec8dd15b1f8" providerId="ADAL" clId="{4E68B770-BF94-4829-8B47-B1C7B6F1F619}" dt="2024-03-05T17:25:21.300" v="5081" actId="478"/>
          <ac:picMkLst>
            <pc:docMk/>
            <pc:sldMk cId="2223095844" sldId="352"/>
            <ac:picMk id="6" creationId="{D9FE1B5B-5EA7-6516-297C-A97ED6B53B25}"/>
          </ac:picMkLst>
        </pc:picChg>
        <pc:picChg chg="add mod">
          <ac:chgData name="Libutti  Simone" userId="0b91bab5-a542-43e0-a649-fec8dd15b1f8" providerId="ADAL" clId="{4E68B770-BF94-4829-8B47-B1C7B6F1F619}" dt="2024-03-05T17:29:39.365" v="5200" actId="14100"/>
          <ac:picMkLst>
            <pc:docMk/>
            <pc:sldMk cId="2223095844" sldId="352"/>
            <ac:picMk id="8" creationId="{2981D76F-A005-E4CE-0819-07FCA3DB6942}"/>
          </ac:picMkLst>
        </pc:picChg>
        <pc:picChg chg="add del mod">
          <ac:chgData name="Libutti  Simone" userId="0b91bab5-a542-43e0-a649-fec8dd15b1f8" providerId="ADAL" clId="{4E68B770-BF94-4829-8B47-B1C7B6F1F619}" dt="2024-03-05T17:25:44.690" v="5088" actId="478"/>
          <ac:picMkLst>
            <pc:docMk/>
            <pc:sldMk cId="2223095844" sldId="352"/>
            <ac:picMk id="9" creationId="{E2A06B10-33F6-4350-CF7F-2EE68DBECAC3}"/>
          </ac:picMkLst>
        </pc:picChg>
        <pc:picChg chg="add mod">
          <ac:chgData name="Libutti  Simone" userId="0b91bab5-a542-43e0-a649-fec8dd15b1f8" providerId="ADAL" clId="{4E68B770-BF94-4829-8B47-B1C7B6F1F619}" dt="2024-03-05T17:25:48.134" v="5089"/>
          <ac:picMkLst>
            <pc:docMk/>
            <pc:sldMk cId="2223095844" sldId="352"/>
            <ac:picMk id="10" creationId="{6988AB25-DD64-29E5-808E-D89CDB2B2137}"/>
          </ac:picMkLst>
        </pc:picChg>
      </pc:sldChg>
      <pc:sldChg chg="delSp modSp add mod modAnim">
        <pc:chgData name="Libutti  Simone" userId="0b91bab5-a542-43e0-a649-fec8dd15b1f8" providerId="ADAL" clId="{4E68B770-BF94-4829-8B47-B1C7B6F1F619}" dt="2024-03-05T19:27:25.963" v="8974"/>
        <pc:sldMkLst>
          <pc:docMk/>
          <pc:sldMk cId="177037685" sldId="353"/>
        </pc:sldMkLst>
        <pc:spChg chg="mod">
          <ac:chgData name="Libutti  Simone" userId="0b91bab5-a542-43e0-a649-fec8dd15b1f8" providerId="ADAL" clId="{4E68B770-BF94-4829-8B47-B1C7B6F1F619}" dt="2024-03-05T17:35:46.435" v="5365" actId="255"/>
          <ac:spMkLst>
            <pc:docMk/>
            <pc:sldMk cId="177037685" sldId="353"/>
            <ac:spMk id="7" creationId="{9C9EC95A-EE30-74D9-DC2B-BF9B1D6E6877}"/>
          </ac:spMkLst>
        </pc:spChg>
        <pc:spChg chg="del mod">
          <ac:chgData name="Libutti  Simone" userId="0b91bab5-a542-43e0-a649-fec8dd15b1f8" providerId="ADAL" clId="{4E68B770-BF94-4829-8B47-B1C7B6F1F619}" dt="2024-03-05T17:35:58.488" v="5370" actId="478"/>
          <ac:spMkLst>
            <pc:docMk/>
            <pc:sldMk cId="177037685" sldId="353"/>
            <ac:spMk id="11" creationId="{53B29EB2-2AAA-9300-5A0A-BD907C4F119F}"/>
          </ac:spMkLst>
        </pc:spChg>
        <pc:spChg chg="del">
          <ac:chgData name="Libutti  Simone" userId="0b91bab5-a542-43e0-a649-fec8dd15b1f8" providerId="ADAL" clId="{4E68B770-BF94-4829-8B47-B1C7B6F1F619}" dt="2024-03-05T17:35:52.860" v="5366" actId="478"/>
          <ac:spMkLst>
            <pc:docMk/>
            <pc:sldMk cId="177037685" sldId="353"/>
            <ac:spMk id="13" creationId="{47F387FF-9A72-3357-9F5B-753486754095}"/>
          </ac:spMkLst>
        </pc:spChg>
        <pc:spChg chg="mod">
          <ac:chgData name="Libutti  Simone" userId="0b91bab5-a542-43e0-a649-fec8dd15b1f8" providerId="ADAL" clId="{4E68B770-BF94-4829-8B47-B1C7B6F1F619}" dt="2024-03-05T17:44:33.157" v="5741" actId="20577"/>
          <ac:spMkLst>
            <pc:docMk/>
            <pc:sldMk cId="177037685" sldId="353"/>
            <ac:spMk id="14" creationId="{F782E491-EE8E-FE28-4920-8EEF914F6C3A}"/>
          </ac:spMkLst>
        </pc:spChg>
        <pc:picChg chg="del">
          <ac:chgData name="Libutti  Simone" userId="0b91bab5-a542-43e0-a649-fec8dd15b1f8" providerId="ADAL" clId="{4E68B770-BF94-4829-8B47-B1C7B6F1F619}" dt="2024-03-05T17:35:54.321" v="5367" actId="478"/>
          <ac:picMkLst>
            <pc:docMk/>
            <pc:sldMk cId="177037685" sldId="353"/>
            <ac:picMk id="8" creationId="{97FE7EBA-E5B5-F2C1-0963-277625D96E42}"/>
          </ac:picMkLst>
        </pc:picChg>
      </pc:sldChg>
      <pc:sldChg chg="add del">
        <pc:chgData name="Libutti  Simone" userId="0b91bab5-a542-43e0-a649-fec8dd15b1f8" providerId="ADAL" clId="{4E68B770-BF94-4829-8B47-B1C7B6F1F619}" dt="2024-03-05T17:49:31.963" v="5943" actId="2890"/>
        <pc:sldMkLst>
          <pc:docMk/>
          <pc:sldMk cId="920414288" sldId="354"/>
        </pc:sldMkLst>
      </pc:sldChg>
      <pc:sldChg chg="addSp delSp modSp add mod modAnim">
        <pc:chgData name="Libutti  Simone" userId="0b91bab5-a542-43e0-a649-fec8dd15b1f8" providerId="ADAL" clId="{4E68B770-BF94-4829-8B47-B1C7B6F1F619}" dt="2024-03-05T19:26:04.498" v="8965" actId="2710"/>
        <pc:sldMkLst>
          <pc:docMk/>
          <pc:sldMk cId="1969147703" sldId="354"/>
        </pc:sldMkLst>
        <pc:spChg chg="add del">
          <ac:chgData name="Libutti  Simone" userId="0b91bab5-a542-43e0-a649-fec8dd15b1f8" providerId="ADAL" clId="{4E68B770-BF94-4829-8B47-B1C7B6F1F619}" dt="2024-03-05T18:01:27.258" v="6830" actId="22"/>
          <ac:spMkLst>
            <pc:docMk/>
            <pc:sldMk cId="1969147703" sldId="354"/>
            <ac:spMk id="6" creationId="{74E309E2-0D46-5E93-93E6-C6C19930F269}"/>
          </ac:spMkLst>
        </pc:spChg>
        <pc:spChg chg="mod">
          <ac:chgData name="Libutti  Simone" userId="0b91bab5-a542-43e0-a649-fec8dd15b1f8" providerId="ADAL" clId="{4E68B770-BF94-4829-8B47-B1C7B6F1F619}" dt="2024-03-05T19:26:04.498" v="8965" actId="2710"/>
          <ac:spMkLst>
            <pc:docMk/>
            <pc:sldMk cId="1969147703" sldId="354"/>
            <ac:spMk id="12" creationId="{695F6BE3-FC8C-1642-EAEE-F0D22F56B76B}"/>
          </ac:spMkLst>
        </pc:spChg>
      </pc:sldChg>
      <pc:sldChg chg="modSp add mod modAnim">
        <pc:chgData name="Libutti  Simone" userId="0b91bab5-a542-43e0-a649-fec8dd15b1f8" providerId="ADAL" clId="{4E68B770-BF94-4829-8B47-B1C7B6F1F619}" dt="2024-03-05T19:26:19.914" v="8966" actId="2710"/>
        <pc:sldMkLst>
          <pc:docMk/>
          <pc:sldMk cId="3889876236" sldId="355"/>
        </pc:sldMkLst>
        <pc:spChg chg="mod">
          <ac:chgData name="Libutti  Simone" userId="0b91bab5-a542-43e0-a649-fec8dd15b1f8" providerId="ADAL" clId="{4E68B770-BF94-4829-8B47-B1C7B6F1F619}" dt="2024-03-05T19:26:19.914" v="8966" actId="2710"/>
          <ac:spMkLst>
            <pc:docMk/>
            <pc:sldMk cId="3889876236" sldId="355"/>
            <ac:spMk id="12" creationId="{D5C62763-103A-2252-0BFF-F78001CDE7AA}"/>
          </ac:spMkLst>
        </pc:spChg>
      </pc:sldChg>
      <pc:sldChg chg="new del">
        <pc:chgData name="Libutti  Simone" userId="0b91bab5-a542-43e0-a649-fec8dd15b1f8" providerId="ADAL" clId="{4E68B770-BF94-4829-8B47-B1C7B6F1F619}" dt="2024-03-05T18:23:49.545" v="7248" actId="47"/>
        <pc:sldMkLst>
          <pc:docMk/>
          <pc:sldMk cId="894438529" sldId="356"/>
        </pc:sldMkLst>
      </pc:sldChg>
      <pc:sldChg chg="delSp modSp add mod">
        <pc:chgData name="Libutti  Simone" userId="0b91bab5-a542-43e0-a649-fec8dd15b1f8" providerId="ADAL" clId="{4E68B770-BF94-4829-8B47-B1C7B6F1F619}" dt="2024-03-05T18:52:06.160" v="8452" actId="1076"/>
        <pc:sldMkLst>
          <pc:docMk/>
          <pc:sldMk cId="2854921724" sldId="356"/>
        </pc:sldMkLst>
        <pc:spChg chg="mod">
          <ac:chgData name="Libutti  Simone" userId="0b91bab5-a542-43e0-a649-fec8dd15b1f8" providerId="ADAL" clId="{4E68B770-BF94-4829-8B47-B1C7B6F1F619}" dt="2024-03-05T18:52:06.160" v="8452" actId="1076"/>
          <ac:spMkLst>
            <pc:docMk/>
            <pc:sldMk cId="2854921724" sldId="356"/>
            <ac:spMk id="3" creationId="{D664FDFA-199B-9C40-5D7A-7154EFDDA36D}"/>
          </ac:spMkLst>
        </pc:spChg>
        <pc:spChg chg="del">
          <ac:chgData name="Libutti  Simone" userId="0b91bab5-a542-43e0-a649-fec8dd15b1f8" providerId="ADAL" clId="{4E68B770-BF94-4829-8B47-B1C7B6F1F619}" dt="2024-03-05T18:51:57.418" v="8449" actId="478"/>
          <ac:spMkLst>
            <pc:docMk/>
            <pc:sldMk cId="2854921724" sldId="356"/>
            <ac:spMk id="8" creationId="{8EFF5D23-BFF6-BAF7-E64B-F0AF48F6F14A}"/>
          </ac:spMkLst>
        </pc:spChg>
        <pc:spChg chg="del">
          <ac:chgData name="Libutti  Simone" userId="0b91bab5-a542-43e0-a649-fec8dd15b1f8" providerId="ADAL" clId="{4E68B770-BF94-4829-8B47-B1C7B6F1F619}" dt="2024-03-05T18:51:55.685" v="8448" actId="478"/>
          <ac:spMkLst>
            <pc:docMk/>
            <pc:sldMk cId="2854921724" sldId="356"/>
            <ac:spMk id="10" creationId="{35DFF32E-054D-ECE1-B0FF-5A0BC664CCD4}"/>
          </ac:spMkLst>
        </pc:spChg>
        <pc:picChg chg="mod">
          <ac:chgData name="Libutti  Simone" userId="0b91bab5-a542-43e0-a649-fec8dd15b1f8" providerId="ADAL" clId="{4E68B770-BF94-4829-8B47-B1C7B6F1F619}" dt="2024-03-05T18:52:01.673" v="8451" actId="1076"/>
          <ac:picMkLst>
            <pc:docMk/>
            <pc:sldMk cId="2854921724" sldId="356"/>
            <ac:picMk id="5" creationId="{FCE2B9F6-365E-26A3-9B14-B64C94C21A60}"/>
          </ac:picMkLst>
        </pc:picChg>
      </pc:sldChg>
      <pc:sldChg chg="new del">
        <pc:chgData name="Libutti  Simone" userId="0b91bab5-a542-43e0-a649-fec8dd15b1f8" providerId="ADAL" clId="{4E68B770-BF94-4829-8B47-B1C7B6F1F619}" dt="2024-03-05T18:23:50.310" v="7249" actId="47"/>
        <pc:sldMkLst>
          <pc:docMk/>
          <pc:sldMk cId="798629555" sldId="357"/>
        </pc:sldMkLst>
      </pc:sldChg>
      <pc:sldChg chg="addSp delSp modSp add mod">
        <pc:chgData name="Libutti  Simone" userId="0b91bab5-a542-43e0-a649-fec8dd15b1f8" providerId="ADAL" clId="{4E68B770-BF94-4829-8B47-B1C7B6F1F619}" dt="2024-03-05T18:54:11.293" v="8476"/>
        <pc:sldMkLst>
          <pc:docMk/>
          <pc:sldMk cId="1240958207" sldId="357"/>
        </pc:sldMkLst>
        <pc:spChg chg="del">
          <ac:chgData name="Libutti  Simone" userId="0b91bab5-a542-43e0-a649-fec8dd15b1f8" providerId="ADAL" clId="{4E68B770-BF94-4829-8B47-B1C7B6F1F619}" dt="2024-03-05T18:52:23.253" v="8456" actId="21"/>
          <ac:spMkLst>
            <pc:docMk/>
            <pc:sldMk cId="1240958207" sldId="357"/>
            <ac:spMk id="3" creationId="{20AAF90D-91A2-4033-902D-55F6C91667A2}"/>
          </ac:spMkLst>
        </pc:spChg>
        <pc:spChg chg="add mod">
          <ac:chgData name="Libutti  Simone" userId="0b91bab5-a542-43e0-a649-fec8dd15b1f8" providerId="ADAL" clId="{4E68B770-BF94-4829-8B47-B1C7B6F1F619}" dt="2024-03-05T18:54:11.293" v="8476"/>
          <ac:spMkLst>
            <pc:docMk/>
            <pc:sldMk cId="1240958207" sldId="357"/>
            <ac:spMk id="7" creationId="{669DCAF2-524D-0961-D1D4-BDF52A3393E8}"/>
          </ac:spMkLst>
        </pc:spChg>
        <pc:spChg chg="del">
          <ac:chgData name="Libutti  Simone" userId="0b91bab5-a542-43e0-a649-fec8dd15b1f8" providerId="ADAL" clId="{4E68B770-BF94-4829-8B47-B1C7B6F1F619}" dt="2024-03-05T18:52:18.224" v="8454" actId="21"/>
          <ac:spMkLst>
            <pc:docMk/>
            <pc:sldMk cId="1240958207" sldId="357"/>
            <ac:spMk id="8" creationId="{5CA26E75-8CFF-EFA3-6CA0-D3EA2E7DE5B4}"/>
          </ac:spMkLst>
        </pc:spChg>
        <pc:spChg chg="del">
          <ac:chgData name="Libutti  Simone" userId="0b91bab5-a542-43e0-a649-fec8dd15b1f8" providerId="ADAL" clId="{4E68B770-BF94-4829-8B47-B1C7B6F1F619}" dt="2024-03-05T18:52:14.106" v="8453" actId="21"/>
          <ac:spMkLst>
            <pc:docMk/>
            <pc:sldMk cId="1240958207" sldId="357"/>
            <ac:spMk id="10" creationId="{C2B450CE-FC1D-F996-7B64-F1051FB68869}"/>
          </ac:spMkLst>
        </pc:spChg>
        <pc:picChg chg="del">
          <ac:chgData name="Libutti  Simone" userId="0b91bab5-a542-43e0-a649-fec8dd15b1f8" providerId="ADAL" clId="{4E68B770-BF94-4829-8B47-B1C7B6F1F619}" dt="2024-03-05T18:52:21.203" v="8455" actId="21"/>
          <ac:picMkLst>
            <pc:docMk/>
            <pc:sldMk cId="1240958207" sldId="357"/>
            <ac:picMk id="5" creationId="{38A90B35-7028-36EA-AA2B-2E6223EAD638}"/>
          </ac:picMkLst>
        </pc:picChg>
        <pc:picChg chg="add mod">
          <ac:chgData name="Libutti  Simone" userId="0b91bab5-a542-43e0-a649-fec8dd15b1f8" providerId="ADAL" clId="{4E68B770-BF94-4829-8B47-B1C7B6F1F619}" dt="2024-03-05T18:52:52.256" v="8459" actId="1076"/>
          <ac:picMkLst>
            <pc:docMk/>
            <pc:sldMk cId="1240958207" sldId="357"/>
            <ac:picMk id="2050" creationId="{9B0F2113-D1D8-BF73-3F01-5DCB9BA41022}"/>
          </ac:picMkLst>
        </pc:picChg>
      </pc:sldChg>
      <pc:sldChg chg="new del">
        <pc:chgData name="Libutti  Simone" userId="0b91bab5-a542-43e0-a649-fec8dd15b1f8" providerId="ADAL" clId="{4E68B770-BF94-4829-8B47-B1C7B6F1F619}" dt="2024-03-05T21:06:44.730" v="9018" actId="2696"/>
        <pc:sldMkLst>
          <pc:docMk/>
          <pc:sldMk cId="1910019969" sldId="358"/>
        </pc:sldMkLst>
      </pc:sldChg>
      <pc:sldChg chg="new del">
        <pc:chgData name="Libutti  Simone" userId="0b91bab5-a542-43e0-a649-fec8dd15b1f8" providerId="ADAL" clId="{4E68B770-BF94-4829-8B47-B1C7B6F1F619}" dt="2024-03-05T18:23:50.964" v="7250" actId="47"/>
        <pc:sldMkLst>
          <pc:docMk/>
          <pc:sldMk cId="2792317151" sldId="358"/>
        </pc:sldMkLst>
      </pc:sldChg>
    </pc:docChg>
  </pc:docChgLst>
  <pc:docChgLst>
    <pc:chgData name="Libutti  Simone" userId="S::slibutti@ethz.ch::0b91bab5-a542-43e0-a649-fec8dd15b1f8" providerId="AD" clId="Web-{95FE66EC-7976-843E-F1AE-C1E9EB44E4D0}"/>
    <pc:docChg chg="modSld">
      <pc:chgData name="Libutti  Simone" userId="S::slibutti@ethz.ch::0b91bab5-a542-43e0-a649-fec8dd15b1f8" providerId="AD" clId="Web-{95FE66EC-7976-843E-F1AE-C1E9EB44E4D0}" dt="2024-03-05T11:36:27.979" v="1"/>
      <pc:docMkLst>
        <pc:docMk/>
      </pc:docMkLst>
      <pc:sldChg chg="addSp delSp modSp addAnim delAnim">
        <pc:chgData name="Libutti  Simone" userId="S::slibutti@ethz.ch::0b91bab5-a542-43e0-a649-fec8dd15b1f8" providerId="AD" clId="Web-{95FE66EC-7976-843E-F1AE-C1E9EB44E4D0}" dt="2024-03-05T11:36:27.979" v="1"/>
        <pc:sldMkLst>
          <pc:docMk/>
          <pc:sldMk cId="294795150" sldId="317"/>
        </pc:sldMkLst>
        <pc:spChg chg="add del mod">
          <ac:chgData name="Libutti  Simone" userId="S::slibutti@ethz.ch::0b91bab5-a542-43e0-a649-fec8dd15b1f8" providerId="AD" clId="Web-{95FE66EC-7976-843E-F1AE-C1E9EB44E4D0}" dt="2024-03-05T11:36:27.979" v="1"/>
          <ac:spMkLst>
            <pc:docMk/>
            <pc:sldMk cId="294795150" sldId="317"/>
            <ac:spMk id="4" creationId="{FB609A62-9CE2-D4A5-E567-EE5E61813221}"/>
          </ac:spMkLst>
        </pc:spChg>
        <pc:spChg chg="add del">
          <ac:chgData name="Libutti  Simone" userId="S::slibutti@ethz.ch::0b91bab5-a542-43e0-a649-fec8dd15b1f8" providerId="AD" clId="Web-{95FE66EC-7976-843E-F1AE-C1E9EB44E4D0}" dt="2024-03-05T11:36:27.979" v="1"/>
          <ac:spMkLst>
            <pc:docMk/>
            <pc:sldMk cId="294795150" sldId="317"/>
            <ac:spMk id="12" creationId="{716B0DF7-FFC5-53E1-22B0-1C827BE9C57F}"/>
          </ac:spMkLst>
        </pc:spChg>
      </pc:sldChg>
    </pc:docChg>
  </pc:docChgLst>
  <pc:docChgLst>
    <pc:chgData name="Libutti  Simone" userId="S::slibutti@ethz.ch::0b91bab5-a542-43e0-a649-fec8dd15b1f8" providerId="AD" clId="Web-{25EE38B6-EF9B-B2F5-F49D-737FBC1F8933}"/>
    <pc:docChg chg="addSld modSld">
      <pc:chgData name="Libutti  Simone" userId="S::slibutti@ethz.ch::0b91bab5-a542-43e0-a649-fec8dd15b1f8" providerId="AD" clId="Web-{25EE38B6-EF9B-B2F5-F49D-737FBC1F8933}" dt="2024-03-05T13:45:35.719" v="54" actId="20577"/>
      <pc:docMkLst>
        <pc:docMk/>
      </pc:docMkLst>
      <pc:sldChg chg="addSp modSp">
        <pc:chgData name="Libutti  Simone" userId="S::slibutti@ethz.ch::0b91bab5-a542-43e0-a649-fec8dd15b1f8" providerId="AD" clId="Web-{25EE38B6-EF9B-B2F5-F49D-737FBC1F8933}" dt="2024-03-05T13:19:47.190" v="44" actId="1076"/>
        <pc:sldMkLst>
          <pc:docMk/>
          <pc:sldMk cId="918732303" sldId="260"/>
        </pc:sldMkLst>
        <pc:spChg chg="add mod">
          <ac:chgData name="Libutti  Simone" userId="S::slibutti@ethz.ch::0b91bab5-a542-43e0-a649-fec8dd15b1f8" providerId="AD" clId="Web-{25EE38B6-EF9B-B2F5-F49D-737FBC1F8933}" dt="2024-03-05T13:19:47.190" v="44" actId="1076"/>
          <ac:spMkLst>
            <pc:docMk/>
            <pc:sldMk cId="918732303" sldId="260"/>
            <ac:spMk id="4" creationId="{44244DA4-E7EA-263C-F238-8BB410A6F595}"/>
          </ac:spMkLst>
        </pc:spChg>
        <pc:spChg chg="mod">
          <ac:chgData name="Libutti  Simone" userId="S::slibutti@ethz.ch::0b91bab5-a542-43e0-a649-fec8dd15b1f8" providerId="AD" clId="Web-{25EE38B6-EF9B-B2F5-F49D-737FBC1F8933}" dt="2024-03-05T13:18:36.690" v="24" actId="20577"/>
          <ac:spMkLst>
            <pc:docMk/>
            <pc:sldMk cId="918732303" sldId="260"/>
            <ac:spMk id="5" creationId="{D8F7A432-24DE-79DA-1C74-E10918835FE8}"/>
          </ac:spMkLst>
        </pc:spChg>
        <pc:spChg chg="mod">
          <ac:chgData name="Libutti  Simone" userId="S::slibutti@ethz.ch::0b91bab5-a542-43e0-a649-fec8dd15b1f8" providerId="AD" clId="Web-{25EE38B6-EF9B-B2F5-F49D-737FBC1F8933}" dt="2024-03-05T13:18:44.408" v="26" actId="1076"/>
          <ac:spMkLst>
            <pc:docMk/>
            <pc:sldMk cId="918732303" sldId="260"/>
            <ac:spMk id="6" creationId="{E76F61C7-7015-FFF1-3674-58372E025CD2}"/>
          </ac:spMkLst>
        </pc:spChg>
        <pc:spChg chg="mod">
          <ac:chgData name="Libutti  Simone" userId="S::slibutti@ethz.ch::0b91bab5-a542-43e0-a649-fec8dd15b1f8" providerId="AD" clId="Web-{25EE38B6-EF9B-B2F5-F49D-737FBC1F8933}" dt="2024-03-05T13:18:41.393" v="25" actId="1076"/>
          <ac:spMkLst>
            <pc:docMk/>
            <pc:sldMk cId="918732303" sldId="260"/>
            <ac:spMk id="9" creationId="{667181D0-E3E9-4D10-B6FB-8F9A06FEFC1A}"/>
          </ac:spMkLst>
        </pc:spChg>
      </pc:sldChg>
      <pc:sldChg chg="add replId">
        <pc:chgData name="Libutti  Simone" userId="S::slibutti@ethz.ch::0b91bab5-a542-43e0-a649-fec8dd15b1f8" providerId="AD" clId="Web-{25EE38B6-EF9B-B2F5-F49D-737FBC1F8933}" dt="2024-03-05T13:24:11.505" v="45"/>
        <pc:sldMkLst>
          <pc:docMk/>
          <pc:sldMk cId="812263729" sldId="348"/>
        </pc:sldMkLst>
      </pc:sldChg>
      <pc:sldChg chg="modSp new">
        <pc:chgData name="Libutti  Simone" userId="S::slibutti@ethz.ch::0b91bab5-a542-43e0-a649-fec8dd15b1f8" providerId="AD" clId="Web-{25EE38B6-EF9B-B2F5-F49D-737FBC1F8933}" dt="2024-03-05T13:45:35.719" v="54" actId="20577"/>
        <pc:sldMkLst>
          <pc:docMk/>
          <pc:sldMk cId="2934198133" sldId="349"/>
        </pc:sldMkLst>
        <pc:spChg chg="mod">
          <ac:chgData name="Libutti  Simone" userId="S::slibutti@ethz.ch::0b91bab5-a542-43e0-a649-fec8dd15b1f8" providerId="AD" clId="Web-{25EE38B6-EF9B-B2F5-F49D-737FBC1F8933}" dt="2024-03-05T13:45:35.719" v="54" actId="20577"/>
          <ac:spMkLst>
            <pc:docMk/>
            <pc:sldMk cId="2934198133" sldId="349"/>
            <ac:spMk id="3" creationId="{AE876930-016F-59ED-06AA-1CAEFAD53557}"/>
          </ac:spMkLst>
        </pc:spChg>
      </pc:sldChg>
    </pc:docChg>
  </pc:docChgLst>
  <pc:docChgLst>
    <pc:chgData name="Libutti  Simone" userId="S::slibutti@ethz.ch::0b91bab5-a542-43e0-a649-fec8dd15b1f8" providerId="AD" clId="Web-{47E92558-188F-6AC5-4E5C-19090024BD7C}"/>
    <pc:docChg chg="sldOrd">
      <pc:chgData name="Libutti  Simone" userId="S::slibutti@ethz.ch::0b91bab5-a542-43e0-a649-fec8dd15b1f8" providerId="AD" clId="Web-{47E92558-188F-6AC5-4E5C-19090024BD7C}" dt="2024-03-05T12:38:07.954" v="0"/>
      <pc:docMkLst>
        <pc:docMk/>
      </pc:docMkLst>
      <pc:sldChg chg="ord">
        <pc:chgData name="Libutti  Simone" userId="S::slibutti@ethz.ch::0b91bab5-a542-43e0-a649-fec8dd15b1f8" providerId="AD" clId="Web-{47E92558-188F-6AC5-4E5C-19090024BD7C}" dt="2024-03-05T12:38:07.954" v="0"/>
        <pc:sldMkLst>
          <pc:docMk/>
          <pc:sldMk cId="2027324582" sldId="27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955C19-79E7-42A6-86D7-FADD362520E9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8418F6-2C12-4010-BD28-2B94E1F23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0957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8418F6-2C12-4010-BD28-2B94E1F236E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2519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8418F6-2C12-4010-BD28-2B94E1F236E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6706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0A537F-96C7-D0B2-096D-8159ED3628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120F14B-DEF7-BE9E-4284-169C73C782C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F27184D-D407-2B2D-CA78-2A168C5C90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7B4CF3-F44A-7B2A-EBAB-F67A58117B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8418F6-2C12-4010-BD28-2B94E1F236E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1346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8418F6-2C12-4010-BD28-2B94E1F236E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9795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8FC87-53BC-415B-A26D-54653C7AF05F}" type="datetime1">
              <a:rPr lang="en-US" smtClean="0"/>
              <a:t>3/6/2024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132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7B199-7D9E-4229-869B-1122F9042034}" type="datetime1">
              <a:rPr lang="en-US" smtClean="0"/>
              <a:t>3/6/2024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717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7311A-1DAE-414B-BD6F-06DFE435B796}" type="datetime1">
              <a:rPr lang="en-US" smtClean="0"/>
              <a:t>3/6/2024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589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B4885-864E-44BB-B2FE-B7FF638FAF65}" type="datetime1">
              <a:rPr lang="en-US" smtClean="0"/>
              <a:t>3/6/2024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702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44C89-4BD9-4FAE-A383-BB346F4F80C0}" type="datetime1">
              <a:rPr lang="en-US" smtClean="0"/>
              <a:t>3/6/2024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2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5716E-1BDC-490F-AD96-FBE4E2D4898F}" type="datetime1">
              <a:rPr lang="en-US" smtClean="0"/>
              <a:t>3/6/2024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219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D61B5-80ED-4B8D-BBD4-324862677B41}" type="datetime1">
              <a:rPr lang="en-US" smtClean="0"/>
              <a:t>3/6/2024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829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153FC-2ACA-4914-8B91-F7810F315ADE}" type="datetime1">
              <a:rPr lang="en-US" smtClean="0"/>
              <a:t>3/6/2024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335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1BBA-B6C6-44A1-ADD7-91B6DAEEBC67}" type="datetime1">
              <a:rPr lang="en-US" smtClean="0"/>
              <a:t>3/6/2024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770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944E76C3-A061-41FD-A233-0A853AA292C1}" type="datetime1">
              <a:rPr lang="en-US" smtClean="0"/>
              <a:t>3/6/2024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730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4C366-0BE7-481D-84EB-7D4E80049F94}" type="datetime1">
              <a:rPr lang="en-US" smtClean="0"/>
              <a:t>3/6/2024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579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9B86084-788F-4F13-9379-377AD52FF116}" type="datetime1">
              <a:rPr lang="en-US" smtClean="0"/>
              <a:t>3/6/2024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52084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795" r:id="rId2"/>
    <p:sldLayoutId id="2147483796" r:id="rId3"/>
    <p:sldLayoutId id="2147483797" r:id="rId4"/>
    <p:sldLayoutId id="2147483798" r:id="rId5"/>
    <p:sldLayoutId id="2147483792" r:id="rId6"/>
    <p:sldLayoutId id="2147483788" r:id="rId7"/>
    <p:sldLayoutId id="2147483789" r:id="rId8"/>
    <p:sldLayoutId id="2147483790" r:id="rId9"/>
    <p:sldLayoutId id="2147483791" r:id="rId10"/>
    <p:sldLayoutId id="2147483793" r:id="rId11"/>
  </p:sldLayoutIdLst>
  <p:hf hdr="0" ftr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paperswithcode.com/dataset/mnist" TargetMode="External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hyperlink" Target="https://arxiv.org/pdf/2204.09308.pdf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cs.aws.amazon.com/prescriptive-guidance/latest/ml-quantifying-uncertainty/mc-dropout.html" TargetMode="Externa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researchgate.net/figure/Dropout-neural-network-model-a-is-a-standard-neural-network-b-is-the-same-network_fig3_309206911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geekculture/what-is-gaussian-process-intuitive-explaination-fcee3c78c587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E08D4B6A-8113-4DFB-B82E-B60CAC8E0A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822E561-F97C-4CBB-A9A6-A6BF6317B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8620" y="853798"/>
            <a:ext cx="3511233" cy="3027892"/>
          </a:xfrm>
        </p:spPr>
        <p:txBody>
          <a:bodyPr anchor="ctr">
            <a:normAutofit/>
          </a:bodyPr>
          <a:lstStyle/>
          <a:p>
            <a:r>
              <a:rPr lang="en-US" sz="3300">
                <a:solidFill>
                  <a:schemeClr val="tx1"/>
                </a:solidFill>
                <a:ea typeface="Calibri Light"/>
                <a:cs typeface="Calibri Light"/>
              </a:rPr>
              <a:t>Dropout as a Bayesian Approximation</a:t>
            </a:r>
            <a:endParaRPr lang="en-US" sz="330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8621" y="3987676"/>
            <a:ext cx="3511233" cy="114705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>
                <a:ea typeface="Calibri"/>
                <a:cs typeface="Calibri"/>
              </a:rPr>
              <a:t>Representing Model Uncertainty in Deep Learning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01B0E58-A5C8-4CDA-A2E0-35DF94E59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620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05125220-4FC0-19D4-CCB6-74AA8C8C78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6741" b="-3"/>
          <a:stretch/>
        </p:blipFill>
        <p:spPr>
          <a:xfrm>
            <a:off x="4654295" y="10"/>
            <a:ext cx="7537705" cy="685799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A2CDFA1-4253-03AB-E1BF-EA62CA70DE40}"/>
              </a:ext>
            </a:extLst>
          </p:cNvPr>
          <p:cNvSpPr txBox="1"/>
          <p:nvPr/>
        </p:nvSpPr>
        <p:spPr>
          <a:xfrm>
            <a:off x="10113818" y="6313712"/>
            <a:ext cx="207818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i="1">
                <a:solidFill>
                  <a:schemeClr val="tx1">
                    <a:lumMod val="50000"/>
                  </a:schemeClr>
                </a:solidFill>
              </a:rPr>
              <a:t>Presentation by:</a:t>
            </a:r>
            <a:br>
              <a:rPr lang="en-US" sz="1200"/>
            </a:br>
            <a:r>
              <a:rPr lang="en-US" sz="1200">
                <a:solidFill>
                  <a:schemeClr val="tx1">
                    <a:lumMod val="50000"/>
                  </a:schemeClr>
                </a:solidFill>
              </a:rPr>
              <a:t>Simone Libutti – ETH Zürich</a:t>
            </a:r>
            <a:endParaRPr lang="en-US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50D5F10-7C35-299B-8509-B9E728EABB0E}"/>
              </a:ext>
            </a:extLst>
          </p:cNvPr>
          <p:cNvSpPr txBox="1"/>
          <p:nvPr/>
        </p:nvSpPr>
        <p:spPr>
          <a:xfrm>
            <a:off x="-2" y="6313712"/>
            <a:ext cx="411677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i="1">
                <a:solidFill>
                  <a:schemeClr val="tx1">
                    <a:lumMod val="50000"/>
                  </a:schemeClr>
                </a:solidFill>
              </a:rPr>
              <a:t>Original authors</a:t>
            </a:r>
            <a:r>
              <a:rPr lang="en-US" sz="1200">
                <a:solidFill>
                  <a:schemeClr val="tx1">
                    <a:lumMod val="50000"/>
                  </a:schemeClr>
                </a:solidFill>
              </a:rPr>
              <a:t>: </a:t>
            </a:r>
            <a:endParaRPr lang="en-US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n-US" sz="1200">
                <a:solidFill>
                  <a:schemeClr val="tx1">
                    <a:lumMod val="50000"/>
                  </a:schemeClr>
                </a:solidFill>
              </a:rPr>
              <a:t>Yaring Gal and Zoubin Ghahramani – University of Cambridge</a:t>
            </a:r>
            <a:endParaRPr lang="en-US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89F567-E700-4D9E-3D8A-A0AD534F3D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B352D8-657E-7F37-08B3-1F404C5E1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B4885-864E-44BB-B2FE-B7FF638FAF65}" type="datetime1">
              <a:rPr lang="en-US" smtClean="0"/>
              <a:t>3/6/2024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5D2A9A-4BD3-665F-07D4-BDD0117CA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10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C9EC95A-EE30-74D9-DC2B-BF9B1D6E6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0591"/>
          </a:xfrm>
        </p:spPr>
        <p:txBody>
          <a:bodyPr>
            <a:normAutofit/>
          </a:bodyPr>
          <a:lstStyle/>
          <a:p>
            <a:r>
              <a:rPr lang="en-US" dirty="0"/>
              <a:t>Background – D</a:t>
            </a:r>
            <a:r>
              <a:rPr lang="en-US" sz="2400" dirty="0"/>
              <a:t>eep </a:t>
            </a:r>
            <a:r>
              <a:rPr lang="en-US" dirty="0"/>
              <a:t>G</a:t>
            </a:r>
            <a:r>
              <a:rPr lang="en-US" sz="2400" dirty="0"/>
              <a:t>aussian</a:t>
            </a:r>
            <a:r>
              <a:rPr lang="en-US" dirty="0"/>
              <a:t> P</a:t>
            </a:r>
            <a:r>
              <a:rPr lang="en-US" sz="2400" dirty="0"/>
              <a:t>rocesses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782E491-EE8E-FE28-4920-8EEF914F6C3A}"/>
                  </a:ext>
                </a:extLst>
              </p:cNvPr>
              <p:cNvSpPr txBox="1"/>
              <p:nvPr/>
            </p:nvSpPr>
            <p:spPr>
              <a:xfrm>
                <a:off x="581192" y="2214771"/>
                <a:ext cx="11029616" cy="37314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  <a:buClr>
                    <a:schemeClr val="accent1"/>
                  </a:buClr>
                  <a:buFont typeface="Arial" panose="020B0604020202020204" pitchFamily="34" charset="0"/>
                  <a:buChar char="•"/>
                </a:pPr>
                <a:r>
                  <a:rPr lang="en-US" sz="20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  Deep</a:t>
                </a:r>
                <a:r>
                  <a:rPr lang="en-US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Gaussian Processes: a composition of functions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∘…∘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each of which is estimated with a GP with its own mean and covariance </a:t>
                </a:r>
                <a:r>
                  <a:rPr lang="en-US" sz="20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(note similarity with neural networks)</a:t>
                </a:r>
              </a:p>
              <a:p>
                <a:pPr>
                  <a:lnSpc>
                    <a:spcPct val="150000"/>
                  </a:lnSpc>
                  <a:buClr>
                    <a:schemeClr val="accent1"/>
                  </a:buClr>
                  <a:buFont typeface="Arial" panose="020B0604020202020204" pitchFamily="34" charset="0"/>
                  <a:buChar char="•"/>
                </a:pPr>
                <a:endParaRPr lang="en-US" sz="2000" i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>
                  <a:lnSpc>
                    <a:spcPct val="150000"/>
                  </a:lnSpc>
                  <a:buClr>
                    <a:schemeClr val="accent1"/>
                  </a:buClr>
                  <a:buFont typeface="Arial" panose="020B0604020202020204" pitchFamily="34" charset="0"/>
                  <a:buChar char="•"/>
                </a:pPr>
                <a:endParaRPr lang="en-US" sz="2000" i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>
                  <a:lnSpc>
                    <a:spcPct val="150000"/>
                  </a:lnSpc>
                  <a:buClr>
                    <a:schemeClr val="accent1"/>
                  </a:buClr>
                  <a:buFont typeface="Arial" panose="020B0604020202020204" pitchFamily="34" charset="0"/>
                  <a:buChar char="•"/>
                </a:pPr>
                <a:r>
                  <a:rPr lang="en-US" sz="20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  </a:t>
                </a:r>
                <a:r>
                  <a:rPr lang="en-US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Very computationally expensive</a:t>
                </a:r>
              </a:p>
              <a:p>
                <a:pPr>
                  <a:lnSpc>
                    <a:spcPct val="150000"/>
                  </a:lnSpc>
                  <a:buClr>
                    <a:schemeClr val="accent1"/>
                  </a:buClr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>
                  <a:lnSpc>
                    <a:spcPct val="150000"/>
                  </a:lnSpc>
                  <a:buClr>
                    <a:schemeClr val="accent1"/>
                  </a:buClr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>
                  <a:lnSpc>
                    <a:spcPct val="150000"/>
                  </a:lnSpc>
                  <a:buClr>
                    <a:schemeClr val="accent1"/>
                  </a:buClr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  Posterior is not Gaussian due to composition of functions: cannot be evaluated analytically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782E491-EE8E-FE28-4920-8EEF914F6C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192" y="2214771"/>
                <a:ext cx="11029616" cy="3731406"/>
              </a:xfrm>
              <a:prstGeom prst="rect">
                <a:avLst/>
              </a:prstGeom>
              <a:blipFill>
                <a:blip r:embed="rId2"/>
                <a:stretch>
                  <a:fillRect l="-552" r="-1160" b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037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6CE380-2AC6-B4EF-B258-FE4B54FF86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18D9B-A442-4969-E58D-89A4BD60D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0591"/>
          </a:xfrm>
        </p:spPr>
        <p:txBody>
          <a:bodyPr/>
          <a:lstStyle/>
          <a:p>
            <a:r>
              <a:rPr lang="en-US"/>
              <a:t>idea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8ED3A154-AD10-F71B-E05F-A191C8F85AF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1190" y="2168538"/>
                <a:ext cx="11029617" cy="4076814"/>
              </a:xfrm>
            </p:spPr>
            <p:txBody>
              <a:bodyPr anchor="t">
                <a:noAutofit/>
              </a:bodyPr>
              <a:lstStyle/>
              <a:p>
                <a:pPr marL="305435" indent="-305435">
                  <a:lnSpc>
                    <a:spcPct val="150000"/>
                  </a:lnSpc>
                  <a:buFont typeface="Arial" panose="05020102010507070707" pitchFamily="18" charset="2"/>
                  <a:buChar char="•"/>
                </a:pPr>
                <a:r>
                  <a:rPr lang="en-US" sz="2000" dirty="0"/>
                  <a:t>The authors prove that a neural network with dropout is equivalent, up to an approximation, to a deep Gaussian Process</a:t>
                </a:r>
              </a:p>
              <a:p>
                <a:pPr marL="305435" indent="-305435">
                  <a:lnSpc>
                    <a:spcPct val="150000"/>
                  </a:lnSpc>
                  <a:buFont typeface="Arial" panose="05020102010507070707" pitchFamily="18" charset="2"/>
                  <a:buChar char="•"/>
                </a:pPr>
                <a:endParaRPr lang="en-US" sz="1700" dirty="0"/>
              </a:p>
              <a:p>
                <a:pPr marL="305435" indent="-305435">
                  <a:lnSpc>
                    <a:spcPct val="150000"/>
                  </a:lnSpc>
                  <a:buFont typeface="Arial" panose="05020102010507070707" pitchFamily="18" charset="2"/>
                  <a:buChar char="•"/>
                </a:pPr>
                <a:r>
                  <a:rPr lang="en-US" sz="2000" dirty="0"/>
                  <a:t>The way they achieve this is by showing that minimizing the network loss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</m:oMath>
                </a14:m>
                <a:r>
                  <a:rPr lang="en-US" sz="2000" dirty="0"/>
                  <a:t> is equivalent to minimizing the KL divergence between an approximate distribution and the posterior of a deep Gaussian Process</a:t>
                </a:r>
              </a:p>
              <a:p>
                <a:pPr marL="305435" indent="-305435">
                  <a:lnSpc>
                    <a:spcPct val="150000"/>
                  </a:lnSpc>
                  <a:buFont typeface="Arial" panose="05020102010507070707" pitchFamily="18" charset="2"/>
                  <a:buChar char="•"/>
                </a:pPr>
                <a:endParaRPr lang="en-US" sz="1700" dirty="0"/>
              </a:p>
              <a:p>
                <a:pPr marL="305435" indent="-305435">
                  <a:lnSpc>
                    <a:spcPct val="150000"/>
                  </a:lnSpc>
                  <a:buFont typeface="Arial" panose="05020102010507070707" pitchFamily="18" charset="2"/>
                  <a:buChar char="•"/>
                </a:pPr>
                <a:r>
                  <a:rPr lang="en-US" sz="2000" dirty="0"/>
                  <a:t>This equivalence allows us to treat the network predictions stochastically as though we were sampling from a deep Gaussian Process</a:t>
                </a:r>
              </a:p>
              <a:p>
                <a:pPr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sz="1700" dirty="0"/>
              </a:p>
              <a:p>
                <a:pPr marL="630000" lvl="2" indent="0">
                  <a:lnSpc>
                    <a:spcPct val="150000"/>
                  </a:lnSpc>
                  <a:buNone/>
                </a:pPr>
                <a:r>
                  <a:rPr lang="en-US" sz="1600" dirty="0"/>
                  <a:t>	</a:t>
                </a:r>
              </a:p>
              <a:p>
                <a:pPr marL="305435" indent="-305435">
                  <a:lnSpc>
                    <a:spcPct val="150000"/>
                  </a:lnSpc>
                  <a:buFont typeface="Arial" panose="05020102010507070707" pitchFamily="18" charset="2"/>
                  <a:buChar char="•"/>
                </a:pPr>
                <a:endParaRPr lang="en-US" sz="1700" dirty="0"/>
              </a:p>
              <a:p>
                <a:pPr marL="324000" lvl="1" indent="0">
                  <a:lnSpc>
                    <a:spcPct val="150000"/>
                  </a:lnSpc>
                  <a:buNone/>
                </a:pPr>
                <a:endParaRPr lang="en-US" sz="1500" dirty="0"/>
              </a:p>
            </p:txBody>
          </p:sp>
        </mc:Choice>
        <mc:Fallback xmlns="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8ED3A154-AD10-F71B-E05F-A191C8F85A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1190" y="2168538"/>
                <a:ext cx="11029617" cy="4076814"/>
              </a:xfrm>
              <a:blipFill>
                <a:blip r:embed="rId2"/>
                <a:stretch>
                  <a:fillRect l="-331" r="-829" b="-29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A0BA0C-8B24-2537-6082-10303F4B4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73316-32E8-451B-B70E-742D38EC0A5B}" type="datetime1">
              <a:rPr lang="en-US" smtClean="0"/>
              <a:t>3/6/2024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52FA33-8E2D-9634-FB11-CF33AAD71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252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A938E5-930A-6459-2486-4C23885CDB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8C43C-AAEE-8080-C293-29D4945EC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0591"/>
          </a:xfrm>
        </p:spPr>
        <p:txBody>
          <a:bodyPr/>
          <a:lstStyle/>
          <a:p>
            <a:r>
              <a:rPr lang="en-US" dirty="0"/>
              <a:t>Execution – B</a:t>
            </a:r>
            <a:r>
              <a:rPr lang="en-US" sz="2400" dirty="0"/>
              <a:t>uilding</a:t>
            </a:r>
            <a:r>
              <a:rPr lang="en-US" dirty="0"/>
              <a:t> t</a:t>
            </a:r>
            <a:r>
              <a:rPr lang="en-US" sz="2400" dirty="0"/>
              <a:t>he</a:t>
            </a:r>
            <a:r>
              <a:rPr lang="en-US" dirty="0"/>
              <a:t> G</a:t>
            </a:r>
            <a:r>
              <a:rPr lang="en-US" sz="2400" dirty="0"/>
              <a:t>aussian</a:t>
            </a:r>
            <a:r>
              <a:rPr lang="en-US" dirty="0"/>
              <a:t> p</a:t>
            </a:r>
            <a:r>
              <a:rPr lang="en-US" sz="2400" dirty="0"/>
              <a:t>rocess 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D93B32C9-D0AA-8BFB-A196-5BB478D5D97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1190" y="2168538"/>
                <a:ext cx="11029617" cy="4076814"/>
              </a:xfrm>
            </p:spPr>
            <p:txBody>
              <a:bodyPr anchor="t">
                <a:noAutofit/>
              </a:bodyPr>
              <a:lstStyle/>
              <a:p>
                <a:pPr marL="305435" indent="-305435">
                  <a:lnSpc>
                    <a:spcPct val="150000"/>
                  </a:lnSpc>
                  <a:buFont typeface="Arial" panose="05020102010507070707" pitchFamily="18" charset="2"/>
                  <a:buChar char="•"/>
                </a:pPr>
                <a:r>
                  <a:rPr lang="en-US" sz="1700" dirty="0"/>
                  <a:t>Consider the following covariance function for chosen distributions </a:t>
                </a:r>
                <a14:m>
                  <m:oMath xmlns:m="http://schemas.openxmlformats.org/officeDocument/2006/math">
                    <m:r>
                      <a:rPr lang="en-US" sz="170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17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700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</m:oMath>
                </a14:m>
                <a:r>
                  <a:rPr lang="en-US" sz="1700" dirty="0"/>
                  <a:t> and </a:t>
                </a:r>
                <a14:m>
                  <m:oMath xmlns:m="http://schemas.openxmlformats.org/officeDocument/2006/math">
                    <m:r>
                      <a:rPr lang="en-US" sz="17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17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sz="17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700" dirty="0"/>
                  <a:t>and non-linearity </a:t>
                </a:r>
                <a14:m>
                  <m:oMath xmlns:m="http://schemas.openxmlformats.org/officeDocument/2006/math">
                    <m:r>
                      <a:rPr lang="en-US" sz="1700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sz="1700" dirty="0"/>
                  <a:t> [e.g., Sigmoid]: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𝐾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𝑑𝑏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1700" dirty="0"/>
                  <a:t>A deep GP with </a:t>
                </a:r>
                <a14:m>
                  <m:oMath xmlns:m="http://schemas.openxmlformats.org/officeDocument/2006/math">
                    <m:r>
                      <a:rPr lang="en-US" sz="1700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1700" dirty="0"/>
                  <a:t> layers, covariance function </a:t>
                </a:r>
                <a14:m>
                  <m:oMath xmlns:m="http://schemas.openxmlformats.org/officeDocument/2006/math">
                    <m:r>
                      <a:rPr lang="en-US" sz="17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sz="1700" dirty="0"/>
                  <a:t>, and layer-wise means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7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17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7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700" b="1" i="1">
                                    <a:latin typeface="Cambria Math" panose="02040503050406030204" pitchFamily="18" charset="0"/>
                                  </a:rPr>
                                  <m:t>𝒎</m:t>
                                </m:r>
                              </m:e>
                              <m:sub>
                                <m:r>
                                  <a:rPr lang="en-US" sz="17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bSup>
                  </m:oMath>
                </a14:m>
                <a:r>
                  <a:rPr lang="en-US" sz="1700" dirty="0"/>
                  <a:t> can be approximately parametrized by a set of random matrices  </a:t>
                </a:r>
                <a14:m>
                  <m:oMath xmlns:m="http://schemas.openxmlformats.org/officeDocument/2006/math">
                    <m:r>
                      <a:rPr lang="en-US" sz="1700" b="1" i="1" smtClean="0">
                        <a:latin typeface="Cambria Math" panose="02040503050406030204" pitchFamily="18" charset="0"/>
                      </a:rPr>
                      <m:t>𝝎</m:t>
                    </m:r>
                    <m:r>
                      <a:rPr lang="en-US" sz="17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17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17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7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700" b="1" i="1" smtClean="0">
                                    <a:latin typeface="Cambria Math" panose="02040503050406030204" pitchFamily="18" charset="0"/>
                                  </a:rPr>
                                  <m:t>𝑾</m:t>
                                </m:r>
                              </m:e>
                              <m:sub>
                                <m:r>
                                  <a:rPr lang="en-US" sz="17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sz="17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7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7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bSup>
                  </m:oMath>
                </a14:m>
                <a:r>
                  <a:rPr lang="en-US" sz="1700" dirty="0"/>
                  <a:t> where each row is distributed according to </a:t>
                </a:r>
                <a14:m>
                  <m:oMath xmlns:m="http://schemas.openxmlformats.org/officeDocument/2006/math">
                    <m:r>
                      <a:rPr lang="en-US" sz="17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17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700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</m:oMath>
                </a14:m>
                <a:r>
                  <a:rPr lang="en-US" sz="1700" i="1" dirty="0"/>
                  <a:t>  </a:t>
                </a:r>
                <a:r>
                  <a:rPr lang="en-US" sz="1400" i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[Appendix Sec. 3, 4]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sz="1600" dirty="0"/>
              </a:p>
              <a:p>
                <a:pPr marL="305435" indent="-305435">
                  <a:lnSpc>
                    <a:spcPct val="150000"/>
                  </a:lnSpc>
                  <a:buFont typeface="Arial" panose="05020102010507070707" pitchFamily="18" charset="2"/>
                  <a:buChar char="•"/>
                </a:pPr>
                <a:r>
                  <a:rPr lang="en-US" sz="1700" dirty="0"/>
                  <a:t>What this means: fixing a specific </a:t>
                </a:r>
                <a14:m>
                  <m:oMath xmlns:m="http://schemas.openxmlformats.org/officeDocument/2006/math">
                    <m:r>
                      <a:rPr lang="en-US" sz="1700" b="1" i="1" smtClean="0">
                        <a:latin typeface="Cambria Math" panose="02040503050406030204" pitchFamily="18" charset="0"/>
                      </a:rPr>
                      <m:t>𝝎</m:t>
                    </m:r>
                  </m:oMath>
                </a14:m>
                <a:r>
                  <a:rPr lang="en-US" sz="1700" dirty="0"/>
                  <a:t>, the output distribution is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𝝎</m:t>
                        </m:r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𝒩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𝒚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; 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𝒚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𝝎</m:t>
                        </m:r>
                      </m:e>
                    </m:d>
                    <m:r>
                      <a:rPr lang="en-US" b="1" i="1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𝐈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D</m:t>
                        </m:r>
                      </m:sub>
                    </m:sSub>
                    <m:r>
                      <a:rPr lang="en-US" b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700" dirty="0"/>
                  <a:t>, with output shape </a:t>
                </a:r>
                <a14:m>
                  <m:oMath xmlns:m="http://schemas.openxmlformats.org/officeDocument/2006/math">
                    <m:r>
                      <a:rPr lang="en-US" sz="1700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1700" b="1" dirty="0"/>
                  <a:t> </a:t>
                </a:r>
                <a:r>
                  <a:rPr lang="en-US" sz="1700" dirty="0"/>
                  <a:t>and </a:t>
                </a:r>
                <a:r>
                  <a:rPr lang="en-US" sz="1700" i="1" dirty="0"/>
                  <a:t>model precision </a:t>
                </a:r>
                <a14:m>
                  <m:oMath xmlns:m="http://schemas.openxmlformats.org/officeDocument/2006/math">
                    <m:r>
                      <a:rPr lang="en-US" sz="1700" b="0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sz="1700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1700" b="1" dirty="0"/>
                  <a:t> </a:t>
                </a:r>
                <a14:m>
                  <m:oMath xmlns:m="http://schemas.openxmlformats.org/officeDocument/2006/math">
                    <m:r>
                      <a:rPr lang="en-US" sz="17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⟶</m:t>
                    </m:r>
                  </m:oMath>
                </a14:m>
                <a:r>
                  <a:rPr lang="en-US" sz="1700" b="1" dirty="0"/>
                  <a:t> </a:t>
                </a:r>
                <a:r>
                  <a:rPr lang="en-US" sz="1700" dirty="0"/>
                  <a:t>the mean is a function of </a:t>
                </a:r>
                <a14:m>
                  <m:oMath xmlns:m="http://schemas.openxmlformats.org/officeDocument/2006/math">
                    <m:r>
                      <a:rPr lang="en-US" sz="1700" b="1" i="1" smtClean="0">
                        <a:latin typeface="Cambria Math" panose="02040503050406030204" pitchFamily="18" charset="0"/>
                      </a:rPr>
                      <m:t>𝝎</m:t>
                    </m:r>
                  </m:oMath>
                </a14:m>
                <a:r>
                  <a:rPr lang="en-US" sz="1700" b="1" dirty="0"/>
                  <a:t>.			</a:t>
                </a:r>
                <a:r>
                  <a:rPr lang="en-US" sz="1700" dirty="0"/>
                  <a:t> </a:t>
                </a:r>
              </a:p>
              <a:p>
                <a:pPr marL="305435" indent="-305435">
                  <a:lnSpc>
                    <a:spcPct val="150000"/>
                  </a:lnSpc>
                  <a:buFont typeface="Arial" panose="05020102010507070707" pitchFamily="18" charset="2"/>
                  <a:buChar char="•"/>
                </a:pPr>
                <a:endParaRPr lang="en-US" sz="1700" dirty="0"/>
              </a:p>
              <a:p>
                <a:pPr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sz="1700" dirty="0"/>
              </a:p>
              <a:p>
                <a:pPr marL="630000" lvl="2" indent="0">
                  <a:lnSpc>
                    <a:spcPct val="150000"/>
                  </a:lnSpc>
                  <a:buNone/>
                </a:pPr>
                <a:r>
                  <a:rPr lang="en-US" sz="1600" dirty="0"/>
                  <a:t>	</a:t>
                </a:r>
              </a:p>
              <a:p>
                <a:pPr marL="305435" indent="-305435">
                  <a:lnSpc>
                    <a:spcPct val="150000"/>
                  </a:lnSpc>
                  <a:buFont typeface="Arial" panose="05020102010507070707" pitchFamily="18" charset="2"/>
                  <a:buChar char="•"/>
                </a:pPr>
                <a:endParaRPr lang="en-US" sz="1700" dirty="0"/>
              </a:p>
              <a:p>
                <a:pPr marL="324000" lvl="1" indent="0">
                  <a:lnSpc>
                    <a:spcPct val="150000"/>
                  </a:lnSpc>
                  <a:buNone/>
                </a:pPr>
                <a:endParaRPr lang="en-US" sz="1500" dirty="0"/>
              </a:p>
            </p:txBody>
          </p:sp>
        </mc:Choice>
        <mc:Fallback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D93B32C9-D0AA-8BFB-A196-5BB478D5D97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1190" y="2168538"/>
                <a:ext cx="11029617" cy="4076814"/>
              </a:xfrm>
              <a:blipFill>
                <a:blip r:embed="rId2"/>
                <a:stretch>
                  <a:fillRect l="-221" r="-2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9DEB2F-001F-0F2C-E7CC-C44523357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49AE5-09F8-4AE9-B032-94D191E15382}" type="datetime1">
              <a:rPr lang="en-US" smtClean="0"/>
              <a:t>3/6/2024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AC1B4B-ECB3-0B0C-F440-685228642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791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8BD9D6-F59A-4A5E-1791-4FFA0A0988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6B5FF-010A-898B-7975-0A534D53C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0591"/>
          </a:xfrm>
        </p:spPr>
        <p:txBody>
          <a:bodyPr/>
          <a:lstStyle/>
          <a:p>
            <a:r>
              <a:rPr lang="en-US" dirty="0"/>
              <a:t>Execution – B</a:t>
            </a:r>
            <a:r>
              <a:rPr lang="en-US" sz="2400" dirty="0"/>
              <a:t>uilding</a:t>
            </a:r>
            <a:r>
              <a:rPr lang="en-US" dirty="0"/>
              <a:t> t</a:t>
            </a:r>
            <a:r>
              <a:rPr lang="en-US" sz="2400" dirty="0"/>
              <a:t>he</a:t>
            </a:r>
            <a:r>
              <a:rPr lang="en-US" dirty="0"/>
              <a:t> G</a:t>
            </a:r>
            <a:r>
              <a:rPr lang="en-US" sz="2400" dirty="0"/>
              <a:t>aussian</a:t>
            </a:r>
            <a:r>
              <a:rPr lang="en-US" dirty="0"/>
              <a:t> p</a:t>
            </a:r>
            <a:r>
              <a:rPr lang="en-US" sz="2400" dirty="0"/>
              <a:t>rocess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AC4A1F19-961B-0FC1-23F0-EADD4FA4420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1190" y="2151286"/>
                <a:ext cx="11029617" cy="4076814"/>
              </a:xfrm>
            </p:spPr>
            <p:txBody>
              <a:bodyPr anchor="t">
                <a:noAutofit/>
              </a:bodyPr>
              <a:lstStyle/>
              <a:p>
                <a:pPr marL="305435" indent="-305435">
                  <a:lnSpc>
                    <a:spcPct val="150000"/>
                  </a:lnSpc>
                  <a:buFont typeface="Arial" panose="05020102010507070707" pitchFamily="18" charset="2"/>
                  <a:buChar char="•"/>
                </a:pPr>
                <a:r>
                  <a:rPr lang="en-US" sz="1700" dirty="0"/>
                  <a:t>With training matrices </a:t>
                </a:r>
                <a14:m>
                  <m:oMath xmlns:m="http://schemas.openxmlformats.org/officeDocument/2006/math">
                    <m:r>
                      <a:rPr lang="en-US" sz="1700" b="1" i="1" smtClean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sz="1700" b="1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700" b="1" i="1" smtClean="0">
                        <a:latin typeface="Cambria Math" panose="02040503050406030204" pitchFamily="18" charset="0"/>
                      </a:rPr>
                      <m:t>𝒀</m:t>
                    </m:r>
                  </m:oMath>
                </a14:m>
                <a:r>
                  <a:rPr lang="en-US" sz="1700" i="1" dirty="0"/>
                  <a:t> </a:t>
                </a:r>
                <a:r>
                  <a:rPr lang="en-US" sz="1700" dirty="0"/>
                  <a:t>and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b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700" dirty="0"/>
                  <a:t> of size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700" i="1"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sz="1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1700" dirty="0"/>
                  <a:t>, the full predictive distribution of the deep GP is given by the law of total probability (integrating over every possible parameter instantiation)</a:t>
                </a:r>
                <a:endParaRPr lang="en-US" sz="1700" b="1" i="1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</m:d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e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𝝎</m:t>
                              </m:r>
                            </m:e>
                          </m:d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𝝎</m:t>
                              </m:r>
                            </m:e>
                            <m:e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𝒀</m:t>
                              </m:r>
                            </m:e>
                          </m:d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𝝎</m:t>
                          </m:r>
                        </m:e>
                      </m:nary>
                    </m:oMath>
                  </m:oMathPara>
                </a14:m>
                <a:endParaRPr lang="en-US" sz="2000" b="1" dirty="0"/>
              </a:p>
              <a:p>
                <a:pPr marL="0" indent="0" algn="ctr">
                  <a:lnSpc>
                    <a:spcPct val="150000"/>
                  </a:lnSpc>
                  <a:buNone/>
                </a:pPr>
                <a:r>
                  <a:rPr lang="en-US" sz="2000" b="0" dirty="0"/>
                  <a:t>                  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𝝎</m:t>
                        </m:r>
                      </m:e>
                    </m:d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𝒩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𝒚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; </m:t>
                    </m:r>
                    <m:acc>
                      <m:accPr>
                        <m:chr m:val="̂"/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𝒚</m:t>
                        </m:r>
                      </m:e>
                    </m:acc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𝝎</m:t>
                        </m:r>
                      </m:e>
                    </m:d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b>
                      <m:sSub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0" smtClean="0">
                            <a:latin typeface="Cambria Math" panose="02040503050406030204" pitchFamily="18" charset="0"/>
                          </a:rPr>
                          <m:t>𝐈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D</m:t>
                        </m:r>
                      </m:sub>
                    </m:sSub>
                    <m:r>
                      <a:rPr lang="en-US" sz="2000" b="1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b="1" dirty="0"/>
                  <a:t>				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𝒚</m:t>
                          </m:r>
                        </m:e>
                      </m:acc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𝝎</m:t>
                          </m: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b>
                              </m:sSub>
                            </m:e>
                          </m:rad>
                        </m:den>
                      </m:f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  <m:f>
                            <m:f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rad>
                            </m:den>
                          </m:f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d>
                            <m:d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𝑾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</m:e>
                      </m:d>
                    </m:oMath>
                  </m:oMathPara>
                </a14:m>
                <a:endParaRPr lang="en-US" sz="1700" dirty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sz="1700" dirty="0"/>
              </a:p>
              <a:p>
                <a:pPr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sz="1700" dirty="0"/>
              </a:p>
              <a:p>
                <a:pPr marL="630000" lvl="2" indent="0">
                  <a:lnSpc>
                    <a:spcPct val="150000"/>
                  </a:lnSpc>
                  <a:buNone/>
                </a:pPr>
                <a:r>
                  <a:rPr lang="en-US" sz="1600" dirty="0"/>
                  <a:t>	</a:t>
                </a:r>
              </a:p>
              <a:p>
                <a:pPr marL="305435" indent="-305435">
                  <a:lnSpc>
                    <a:spcPct val="150000"/>
                  </a:lnSpc>
                  <a:buFont typeface="Arial" panose="05020102010507070707" pitchFamily="18" charset="2"/>
                  <a:buChar char="•"/>
                </a:pPr>
                <a:endParaRPr lang="en-US" sz="1700" dirty="0"/>
              </a:p>
              <a:p>
                <a:pPr marL="324000" lvl="1" indent="0">
                  <a:lnSpc>
                    <a:spcPct val="150000"/>
                  </a:lnSpc>
                  <a:buNone/>
                </a:pPr>
                <a:endParaRPr lang="en-US" sz="1500" dirty="0"/>
              </a:p>
            </p:txBody>
          </p:sp>
        </mc:Choice>
        <mc:Fallback xmlns="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AC4A1F19-961B-0FC1-23F0-EADD4FA4420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1190" y="2151286"/>
                <a:ext cx="11029617" cy="4076814"/>
              </a:xfrm>
              <a:blipFill>
                <a:blip r:embed="rId2"/>
                <a:stretch>
                  <a:fillRect l="-221" r="-1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5E6ACD-684A-D10B-D8F9-72695BE22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059B2-04D5-4CC7-93DC-69CB28F614F5}" type="datetime1">
              <a:rPr lang="en-US" smtClean="0"/>
              <a:t>3/6/2024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3DF16F-B43D-66FE-EB67-CE57F36FD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8480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933D30-EF26-BA70-63E1-0D9E52AE59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46506-5AD7-3F39-4EBC-52A75AB5D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0591"/>
          </a:xfrm>
        </p:spPr>
        <p:txBody>
          <a:bodyPr/>
          <a:lstStyle/>
          <a:p>
            <a:r>
              <a:rPr lang="en-US" dirty="0"/>
              <a:t>Execution – A</a:t>
            </a:r>
            <a:r>
              <a:rPr lang="en-US" sz="2400" dirty="0"/>
              <a:t>pproximating </a:t>
            </a:r>
            <a:r>
              <a:rPr lang="en-US" dirty="0"/>
              <a:t>t</a:t>
            </a:r>
            <a:r>
              <a:rPr lang="en-US" sz="2400" dirty="0"/>
              <a:t>he</a:t>
            </a:r>
            <a:r>
              <a:rPr lang="en-US" dirty="0"/>
              <a:t> </a:t>
            </a:r>
            <a:r>
              <a:rPr lang="en-US" dirty="0" err="1"/>
              <a:t>gp</a:t>
            </a:r>
            <a:r>
              <a:rPr lang="en-US" dirty="0"/>
              <a:t> p</a:t>
            </a:r>
            <a:r>
              <a:rPr lang="en-US" sz="2400" dirty="0"/>
              <a:t>osterior 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DA633BEB-FB81-505E-0120-51EAB8CFB5B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1190" y="2168538"/>
                <a:ext cx="11029617" cy="4076814"/>
              </a:xfrm>
            </p:spPr>
            <p:txBody>
              <a:bodyPr anchor="t">
                <a:noAutofit/>
              </a:bodyPr>
              <a:lstStyle/>
              <a:p>
                <a:pPr marL="305435" indent="-305435">
                  <a:lnSpc>
                    <a:spcPct val="150000"/>
                  </a:lnSpc>
                  <a:buFont typeface="Arial" panose="05020102010507070707" pitchFamily="18" charset="2"/>
                  <a:buChar char="•"/>
                </a:pPr>
                <a:r>
                  <a:rPr lang="en-US" sz="1700" dirty="0"/>
                  <a:t>The posterior </a:t>
                </a:r>
                <a14:m>
                  <m:oMath xmlns:m="http://schemas.openxmlformats.org/officeDocument/2006/math">
                    <m:r>
                      <a:rPr lang="en-US" sz="17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7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700" b="1" i="1" smtClean="0">
                        <a:latin typeface="Cambria Math" panose="02040503050406030204" pitchFamily="18" charset="0"/>
                      </a:rPr>
                      <m:t>𝝎</m:t>
                    </m:r>
                    <m:r>
                      <a:rPr lang="en-US" sz="1700" b="1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1700" b="1" i="1" smtClean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sz="1700" b="1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700" b="1" i="1" smtClean="0">
                        <a:latin typeface="Cambria Math" panose="02040503050406030204" pitchFamily="18" charset="0"/>
                      </a:rPr>
                      <m:t>𝒀</m:t>
                    </m:r>
                    <m:r>
                      <a:rPr lang="en-US" sz="17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700" b="1" dirty="0"/>
                  <a:t> </a:t>
                </a:r>
                <a:r>
                  <a:rPr lang="en-US" sz="1700" dirty="0"/>
                  <a:t>is intractable: we will approximate it with a simpler distribution </a:t>
                </a:r>
                <a14:m>
                  <m:oMath xmlns:m="http://schemas.openxmlformats.org/officeDocument/2006/math">
                    <m:r>
                      <a:rPr lang="en-US" sz="17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17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700" b="1" i="1" smtClean="0">
                        <a:latin typeface="Cambria Math" panose="02040503050406030204" pitchFamily="18" charset="0"/>
                      </a:rPr>
                      <m:t>𝝎</m:t>
                    </m:r>
                    <m:r>
                      <a:rPr lang="en-US" sz="17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700" dirty="0"/>
                  <a:t> such that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sz="1700" b="1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7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700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sz="17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7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7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700" b="1" i="1" smtClean="0">
                              <a:latin typeface="Cambria Math" panose="02040503050406030204" pitchFamily="18" charset="0"/>
                            </a:rPr>
                            <m:t>𝑴</m:t>
                          </m:r>
                        </m:e>
                        <m:sub>
                          <m:r>
                            <a:rPr lang="en-US" sz="17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700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m:rPr>
                          <m:sty m:val="p"/>
                        </m:rPr>
                        <a:rPr lang="en-US" sz="1700" b="0" i="0" smtClean="0">
                          <a:latin typeface="Cambria Math" panose="02040503050406030204" pitchFamily="18" charset="0"/>
                        </a:rPr>
                        <m:t>diag</m:t>
                      </m:r>
                      <m:d>
                        <m:dPr>
                          <m:ctrlPr>
                            <a:rPr lang="en-US" sz="17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7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700" b="1" i="1" smtClean="0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US" sz="17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700" dirty="0"/>
              </a:p>
              <a:p>
                <a:pPr marL="324000" lvl="1" indent="0" algn="ctr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𝐳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,  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j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𝐵𝑒𝑟𝑛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for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=1,…,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1500" dirty="0"/>
                  <a:t>  </a:t>
                </a:r>
                <a:r>
                  <a:rPr lang="en-US" sz="1500" i="1" dirty="0"/>
                  <a:t>(a vector of 0s and 1s)</a:t>
                </a:r>
                <a:endParaRPr lang="en-US" sz="1500" dirty="0"/>
              </a:p>
              <a:p>
                <a:pPr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sz="1700" dirty="0"/>
              </a:p>
              <a:p>
                <a:pPr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1700" dirty="0"/>
                  <a:t>All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7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 b="1" i="1" smtClean="0">
                            <a:latin typeface="Cambria Math" panose="02040503050406030204" pitchFamily="18" charset="0"/>
                          </a:rPr>
                          <m:t>𝑴</m:t>
                        </m:r>
                      </m:e>
                      <m:sub>
                        <m:r>
                          <a:rPr lang="en-US" sz="17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700" b="1" dirty="0"/>
                  <a:t> </a:t>
                </a:r>
                <a:r>
                  <a:rPr lang="en-US" sz="1700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7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7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700" b="1" dirty="0"/>
                  <a:t> </a:t>
                </a:r>
                <a:r>
                  <a:rPr lang="en-US" sz="1700" dirty="0"/>
                  <a:t>parametrize the distribution </a:t>
                </a:r>
                <a14:m>
                  <m:oMath xmlns:m="http://schemas.openxmlformats.org/officeDocument/2006/math">
                    <m:r>
                      <a:rPr lang="en-US" sz="1700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endParaRPr lang="en-US" sz="1700" dirty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1700" dirty="0"/>
                  <a:t>	</a:t>
                </a:r>
              </a:p>
              <a:p>
                <a:pPr marL="305435" indent="-305435">
                  <a:lnSpc>
                    <a:spcPct val="150000"/>
                  </a:lnSpc>
                  <a:buFont typeface="Arial" panose="05020102010507070707" pitchFamily="18" charset="2"/>
                  <a:buChar char="•"/>
                </a:pPr>
                <a:r>
                  <a:rPr lang="en-US" sz="1700" dirty="0"/>
                  <a:t>This is a case of  V.I.: we want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7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 b="1" i="1" smtClean="0">
                            <a:latin typeface="Cambria Math" panose="02040503050406030204" pitchFamily="18" charset="0"/>
                          </a:rPr>
                          <m:t>𝑴</m:t>
                        </m:r>
                      </m:e>
                      <m:sub>
                        <m:r>
                          <a:rPr lang="en-US" sz="17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700" b="1" dirty="0"/>
                  <a:t> </a:t>
                </a:r>
                <a:r>
                  <a:rPr lang="en-US" sz="1700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7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7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700" dirty="0"/>
                  <a:t> such that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700" b="0" i="0" smtClean="0">
                        <a:latin typeface="Cambria Math" panose="02040503050406030204" pitchFamily="18" charset="0"/>
                      </a:rPr>
                      <m:t>KL</m:t>
                    </m:r>
                    <m:r>
                      <a:rPr lang="en-US" sz="17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7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1700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700" b="1" i="1" smtClean="0">
                        <a:latin typeface="Cambria Math" panose="02040503050406030204" pitchFamily="18" charset="0"/>
                      </a:rPr>
                      <m:t>𝝎</m:t>
                    </m:r>
                    <m:r>
                      <a:rPr lang="en-US" sz="1700" b="1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1700" b="0" i="1" smtClean="0">
                        <a:latin typeface="Cambria Math" panose="02040503050406030204" pitchFamily="18" charset="0"/>
                      </a:rPr>
                      <m:t>||</m:t>
                    </m:r>
                    <m:r>
                      <a:rPr lang="en-US" sz="17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17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700" b="1" i="1" smtClean="0">
                            <a:latin typeface="Cambria Math" panose="02040503050406030204" pitchFamily="18" charset="0"/>
                          </a:rPr>
                          <m:t>𝝎</m:t>
                        </m:r>
                      </m:e>
                      <m:e>
                        <m:r>
                          <a:rPr lang="en-US" sz="1700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  <m:r>
                          <a:rPr lang="en-US" sz="1700" b="1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700" b="1" i="1" smtClean="0">
                            <a:latin typeface="Cambria Math" panose="02040503050406030204" pitchFamily="18" charset="0"/>
                          </a:rPr>
                          <m:t>𝒀</m:t>
                        </m:r>
                      </m:e>
                    </m:d>
                    <m:r>
                      <a:rPr lang="en-US" sz="17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700" dirty="0"/>
                  <a:t> is minimized</a:t>
                </a:r>
              </a:p>
              <a:p>
                <a:pPr marL="324000" lvl="1" indent="0">
                  <a:lnSpc>
                    <a:spcPct val="150000"/>
                  </a:lnSpc>
                  <a:buNone/>
                </a:pPr>
                <a:endParaRPr lang="en-US" sz="1700" dirty="0"/>
              </a:p>
            </p:txBody>
          </p:sp>
        </mc:Choice>
        <mc:Fallback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DA633BEB-FB81-505E-0120-51EAB8CFB5B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1190" y="2168538"/>
                <a:ext cx="11029617" cy="4076814"/>
              </a:xfrm>
              <a:blipFill>
                <a:blip r:embed="rId2"/>
                <a:stretch>
                  <a:fillRect l="-2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CAD22B-0A77-1928-E225-286BAB3A5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AA39E-4575-4789-BBD7-B403F42CBF40}" type="datetime1">
              <a:rPr lang="en-US" smtClean="0"/>
              <a:t>3/6/2024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B109CF-2374-528C-3141-70389E317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422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8EE962-893E-C34E-82CB-80D0D7589A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6C8DA-3193-ABE7-F5EC-5FC7B9528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0591"/>
          </a:xfrm>
        </p:spPr>
        <p:txBody>
          <a:bodyPr/>
          <a:lstStyle/>
          <a:p>
            <a:r>
              <a:rPr lang="en-US" dirty="0"/>
              <a:t>Execution – A</a:t>
            </a:r>
            <a:r>
              <a:rPr lang="en-US" sz="2400" dirty="0"/>
              <a:t>pproximating </a:t>
            </a:r>
            <a:r>
              <a:rPr lang="en-US" dirty="0"/>
              <a:t>t</a:t>
            </a:r>
            <a:r>
              <a:rPr lang="en-US" sz="2400" dirty="0"/>
              <a:t>he</a:t>
            </a:r>
            <a:r>
              <a:rPr lang="en-US" dirty="0"/>
              <a:t> </a:t>
            </a:r>
            <a:r>
              <a:rPr lang="en-US" dirty="0" err="1"/>
              <a:t>gp</a:t>
            </a:r>
            <a:r>
              <a:rPr lang="en-US" dirty="0"/>
              <a:t> p</a:t>
            </a:r>
            <a:r>
              <a:rPr lang="en-US" sz="2400" dirty="0"/>
              <a:t>osterior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9EC17CBF-051A-8AD5-74A0-408BBC4B64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1190" y="2168538"/>
                <a:ext cx="11029617" cy="4076814"/>
              </a:xfrm>
            </p:spPr>
            <p:txBody>
              <a:bodyPr anchor="t">
                <a:noAutofit/>
              </a:bodyPr>
              <a:lstStyle/>
              <a:p>
                <a:pPr marL="305435" indent="-305435">
                  <a:lnSpc>
                    <a:spcPct val="150000"/>
                  </a:lnSpc>
                  <a:buFont typeface="Arial" panose="05020102010507070707" pitchFamily="18" charset="2"/>
                  <a:buChar char="•"/>
                </a:pPr>
                <a:r>
                  <a:rPr lang="en-US" sz="1700" dirty="0"/>
                  <a:t>Minimizing the KL divergence is equivalent to minimizing the following objective derived from the Evidence Lower Bound:  </a:t>
                </a:r>
                <a:r>
                  <a:rPr lang="en-US" sz="1400" i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[Appendix Sec. 3.3]</a:t>
                </a:r>
                <a:endParaRPr lang="en-US" sz="17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𝑞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𝝎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en-US" sz="2000">
                              <a:latin typeface="Cambria Math" panose="02040503050406030204" pitchFamily="18" charset="0"/>
                            </a:rPr>
                            <m:t>log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𝒀</m:t>
                              </m:r>
                            </m:e>
                            <m:e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𝝎</m:t>
                              </m:r>
                            </m:e>
                          </m:d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𝝎</m:t>
                          </m:r>
                        </m:e>
                      </m:nary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𝐾𝐿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𝝎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)||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𝝎</m:t>
                          </m:r>
                        </m:e>
                      </m:d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b="1" dirty="0"/>
              </a:p>
              <a:p>
                <a:pPr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1700" dirty="0"/>
                  <a:t>The probability of the training matrix factorizes into a product, which becomes a sum because of the logarithm: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smtClean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en-US" sz="1800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𝝎</m:t>
                                  </m:r>
                                </m:e>
                              </m:d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  <m:t>𝒚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𝝎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𝝎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𝐾𝐿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𝝎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)||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𝝎</m:t>
                                  </m:r>
                                </m:e>
                              </m:d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m:rPr>
                                  <m:nor/>
                                </m:rPr>
                                <a:rPr lang="en-US" b="1" dirty="0"/>
                                <m:t> 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sz="1700" dirty="0"/>
              </a:p>
              <a:p>
                <a:pPr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sz="1700" dirty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sz="2000" b="1" dirty="0"/>
              </a:p>
              <a:p>
                <a:pPr marL="324000" lvl="1" indent="0" algn="ctr">
                  <a:lnSpc>
                    <a:spcPct val="150000"/>
                  </a:lnSpc>
                  <a:buNone/>
                </a:pPr>
                <a:endParaRPr lang="en-US" sz="1500" dirty="0"/>
              </a:p>
              <a:p>
                <a:pPr marL="324000" lvl="1" indent="0">
                  <a:lnSpc>
                    <a:spcPct val="150000"/>
                  </a:lnSpc>
                  <a:buNone/>
                </a:pPr>
                <a:endParaRPr lang="en-US" sz="1700" dirty="0"/>
              </a:p>
            </p:txBody>
          </p:sp>
        </mc:Choice>
        <mc:Fallback xmlns="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9EC17CBF-051A-8AD5-74A0-408BBC4B64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1190" y="2168538"/>
                <a:ext cx="11029617" cy="4076814"/>
              </a:xfrm>
              <a:blipFill>
                <a:blip r:embed="rId2"/>
                <a:stretch>
                  <a:fillRect l="-2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467917-F43D-22E7-EF07-768E2AEBF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1F992-2683-416C-B1F1-B559A0B9B148}" type="datetime1">
              <a:rPr lang="en-US" smtClean="0"/>
              <a:t>3/6/2024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B36686-DD39-837D-D2EA-1E2BB73A6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263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D9C2CF-F72C-73B4-A99E-3CF4430E55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29561-0997-5735-1C8A-B3CD45A06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0591"/>
          </a:xfrm>
        </p:spPr>
        <p:txBody>
          <a:bodyPr/>
          <a:lstStyle/>
          <a:p>
            <a:r>
              <a:rPr lang="en-US" dirty="0"/>
              <a:t>Execution – A</a:t>
            </a:r>
            <a:r>
              <a:rPr lang="en-US" sz="2400" dirty="0"/>
              <a:t>pproximating </a:t>
            </a:r>
            <a:r>
              <a:rPr lang="en-US" dirty="0"/>
              <a:t>t</a:t>
            </a:r>
            <a:r>
              <a:rPr lang="en-US" sz="2400" dirty="0"/>
              <a:t>he</a:t>
            </a:r>
            <a:r>
              <a:rPr lang="en-US" dirty="0"/>
              <a:t> </a:t>
            </a:r>
            <a:r>
              <a:rPr lang="en-US" dirty="0" err="1"/>
              <a:t>gp</a:t>
            </a:r>
            <a:r>
              <a:rPr lang="en-US" dirty="0"/>
              <a:t> p</a:t>
            </a:r>
            <a:r>
              <a:rPr lang="en-US" sz="2400" dirty="0"/>
              <a:t>osterior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695F6BE3-FC8C-1642-EAEE-F0D22F56B76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1190" y="2113674"/>
                <a:ext cx="11029617" cy="4076814"/>
              </a:xfrm>
            </p:spPr>
            <p:txBody>
              <a:bodyPr anchor="t">
                <a:noAutofit/>
              </a:bodyPr>
              <a:lstStyle/>
              <a:p>
                <a:pPr marL="305435" indent="-305435">
                  <a:lnSpc>
                    <a:spcPct val="150000"/>
                  </a:lnSpc>
                  <a:buFont typeface="Arial" panose="05020102010507070707" pitchFamily="18" charset="2"/>
                  <a:buChar char="•"/>
                </a:pPr>
                <a:r>
                  <a:rPr lang="en-US" sz="1700" dirty="0"/>
                  <a:t>Our objective is now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𝝎</m:t>
                                  </m:r>
                                </m:e>
                              </m:d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𝒚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𝝎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𝝎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𝐾𝐿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𝝎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)||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𝝎</m:t>
                                  </m:r>
                                </m:e>
                              </m:d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m:rPr>
                                  <m:nor/>
                                </m:rPr>
                                <a:rPr lang="en-US" b="1" dirty="0"/>
                                <m:t> 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  <a:p>
                <a:pPr marL="305435" indent="-305435">
                  <a:lnSpc>
                    <a:spcPct val="150000"/>
                  </a:lnSpc>
                  <a:buFont typeface="Arial" panose="05020102010507070707" pitchFamily="18" charset="2"/>
                  <a:buChar char="•"/>
                </a:pPr>
                <a:r>
                  <a:rPr lang="en-US" sz="1700" dirty="0"/>
                  <a:t>Each integral in the sum can be estimated via Monte Carlo integration with a single sample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7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1700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700" b="1" i="1" smtClean="0">
                                <a:latin typeface="Cambria Math" panose="02040503050406030204" pitchFamily="18" charset="0"/>
                              </a:rPr>
                              <m:t>𝝎</m:t>
                            </m:r>
                          </m:e>
                        </m:acc>
                      </m:e>
                      <m:sub>
                        <m:r>
                          <a:rPr lang="en-US" sz="17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17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∼</m:t>
                    </m:r>
                    <m:r>
                      <a:rPr lang="en-US" sz="17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en-US" sz="17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17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𝝎</m:t>
                    </m:r>
                    <m:r>
                      <a:rPr lang="en-US" sz="17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b="1" dirty="0"/>
                  <a:t> </a:t>
                </a:r>
                <a:r>
                  <a:rPr lang="en-US" sz="1700" dirty="0"/>
                  <a:t>to get an unbiased estimate </a:t>
                </a:r>
                <a14:m>
                  <m:oMath xmlns:m="http://schemas.openxmlformats.org/officeDocument/2006/math">
                    <m:r>
                      <a:rPr lang="en-US" sz="1700" b="0" i="1" smtClean="0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en-US" sz="17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7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17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sz="17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7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700" b="1" i="1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  <m:sub>
                                <m:r>
                                  <a:rPr lang="en-US" sz="17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sz="17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700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sz="17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sz="1700" b="1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sz="17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17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700" b="1" i="1" smtClean="0">
                                        <a:latin typeface="Cambria Math" panose="02040503050406030204" pitchFamily="18" charset="0"/>
                                      </a:rPr>
                                      <m:t>𝝎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17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r>
                  <a:rPr lang="en-US" sz="1700" dirty="0"/>
                  <a:t>: our objective becomes</a:t>
                </a:r>
                <a:endParaRPr lang="en-US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𝒚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𝝎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𝐾𝐿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𝝎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)||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𝝎</m:t>
                          </m:r>
                        </m:e>
                      </m:d>
                      <m:r>
                        <a:rPr lang="en-US" b="1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305435" indent="-305435">
                  <a:lnSpc>
                    <a:spcPct val="150000"/>
                  </a:lnSpc>
                  <a:buFont typeface="Arial" panose="05020102010507070707" pitchFamily="18" charset="2"/>
                  <a:buChar char="•"/>
                </a:pPr>
                <a:endParaRPr lang="en-US" sz="1700" dirty="0"/>
              </a:p>
              <a:p>
                <a:pPr marL="0" indent="0" algn="ctr">
                  <a:lnSpc>
                    <a:spcPct val="150000"/>
                  </a:lnSpc>
                  <a:buNone/>
                </a:pPr>
                <a:endParaRPr lang="en-US" sz="1700" dirty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sz="2000" b="1" dirty="0"/>
              </a:p>
              <a:p>
                <a:pPr marL="324000" lvl="1" indent="0" algn="ctr">
                  <a:lnSpc>
                    <a:spcPct val="150000"/>
                  </a:lnSpc>
                  <a:buNone/>
                </a:pPr>
                <a:endParaRPr lang="en-US" sz="1500" dirty="0"/>
              </a:p>
              <a:p>
                <a:pPr marL="324000" lvl="1" indent="0">
                  <a:lnSpc>
                    <a:spcPct val="150000"/>
                  </a:lnSpc>
                  <a:buNone/>
                </a:pPr>
                <a:endParaRPr lang="en-US" sz="1700" dirty="0"/>
              </a:p>
            </p:txBody>
          </p:sp>
        </mc:Choice>
        <mc:Fallback xmlns="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695F6BE3-FC8C-1642-EAEE-F0D22F56B76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1190" y="2113674"/>
                <a:ext cx="11029617" cy="4076814"/>
              </a:xfrm>
              <a:blipFill>
                <a:blip r:embed="rId2"/>
                <a:stretch>
                  <a:fillRect l="-2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553F21-10FA-1A3A-2E72-2F6D1D8E5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34917-DB24-4171-8E66-C6709B42E154}" type="datetime1">
              <a:rPr lang="en-US" smtClean="0"/>
              <a:t>3/6/2024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5E718A-DDC9-14F9-39AF-6154F736E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147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3F5C26-0BA7-70C3-93F9-F1B9EBA45A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29B0-19C3-D3A6-14C8-A9B609525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0591"/>
          </a:xfrm>
        </p:spPr>
        <p:txBody>
          <a:bodyPr/>
          <a:lstStyle/>
          <a:p>
            <a:r>
              <a:rPr lang="en-US" dirty="0"/>
              <a:t>Execution – A</a:t>
            </a:r>
            <a:r>
              <a:rPr lang="en-US" sz="2400" dirty="0"/>
              <a:t>pproximating </a:t>
            </a:r>
            <a:r>
              <a:rPr lang="en-US" dirty="0"/>
              <a:t>t</a:t>
            </a:r>
            <a:r>
              <a:rPr lang="en-US" sz="2400" dirty="0"/>
              <a:t>he</a:t>
            </a:r>
            <a:r>
              <a:rPr lang="en-US" dirty="0"/>
              <a:t> </a:t>
            </a:r>
            <a:r>
              <a:rPr lang="en-US" dirty="0" err="1"/>
              <a:t>gp</a:t>
            </a:r>
            <a:r>
              <a:rPr lang="en-US" dirty="0"/>
              <a:t> p</a:t>
            </a:r>
            <a:r>
              <a:rPr lang="en-US" sz="2400" dirty="0"/>
              <a:t>osterior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D5C62763-103A-2252-0BFF-F78001CDE7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1190" y="2113674"/>
                <a:ext cx="11029617" cy="4076814"/>
              </a:xfrm>
            </p:spPr>
            <p:txBody>
              <a:bodyPr anchor="t">
                <a:noAutofit/>
              </a:bodyPr>
              <a:lstStyle/>
              <a:p>
                <a:pPr marL="305435" indent="-305435">
                  <a:lnSpc>
                    <a:spcPct val="150000"/>
                  </a:lnSpc>
                  <a:buFont typeface="Arial" panose="05020102010507070707" pitchFamily="18" charset="2"/>
                  <a:buChar char="•"/>
                </a:pPr>
                <a:r>
                  <a:rPr lang="en-US" sz="1700" dirty="0"/>
                  <a:t>Our objective is now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𝒚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𝝎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𝐾𝐿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𝝎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)||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𝝎</m:t>
                          </m:r>
                        </m:e>
                      </m:d>
                      <m:r>
                        <a:rPr lang="en-US" b="1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305435" indent="-305435">
                  <a:lnSpc>
                    <a:spcPct val="150000"/>
                  </a:lnSpc>
                  <a:buFont typeface="Arial" panose="05020102010507070707" pitchFamily="18" charset="2"/>
                  <a:buChar char="•"/>
                </a:pPr>
                <a:r>
                  <a:rPr lang="en-US" sz="1700" dirty="0"/>
                  <a:t>We further approximate the second term of the sum as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17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7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  <m:e>
                        <m:d>
                          <m:dPr>
                            <m:ctrlPr>
                              <a:rPr lang="en-US" sz="17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17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p>
                                    <m: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sz="17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sSubSup>
                              <m:sSubSupPr>
                                <m:ctrlPr>
                                  <a:rPr lang="en-US" sz="17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US" sz="17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7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700" b="1" i="1">
                                            <a:latin typeface="Cambria Math" panose="02040503050406030204" pitchFamily="18" charset="0"/>
                                          </a:rPr>
                                          <m:t>𝑴</m:t>
                                        </m:r>
                                      </m:e>
                                      <m:sub>
                                        <m:r>
                                          <a:rPr lang="en-US" sz="17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b>
                                <m:r>
                                  <a:rPr lang="en-US" sz="17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sz="17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sz="17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sz="17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p>
                                    <m: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sz="17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sSubSup>
                              <m:sSubSupPr>
                                <m:ctrlPr>
                                  <a:rPr lang="en-US" sz="1700" b="1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US" sz="17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7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700" b="1" i="1">
                                            <a:latin typeface="Cambria Math" panose="02040503050406030204" pitchFamily="18" charset="0"/>
                                          </a:rPr>
                                          <m:t>𝒎</m:t>
                                        </m:r>
                                      </m:e>
                                      <m:sub>
                                        <m:r>
                                          <a:rPr lang="en-US" sz="17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b>
                                <m:r>
                                  <a:rPr lang="en-US" sz="17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sz="17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d>
                      </m:e>
                    </m:nary>
                  </m:oMath>
                </a14:m>
                <a:r>
                  <a:rPr lang="en-US" sz="1400" i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n-US" sz="1700" dirty="0"/>
                  <a:t>where </a:t>
                </a:r>
                <a14:m>
                  <m:oMath xmlns:m="http://schemas.openxmlformats.org/officeDocument/2006/math">
                    <m:r>
                      <a:rPr lang="en-US" sz="1700" i="1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sz="1700" i="1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1700" dirty="0"/>
                  <a:t> is a parameter of </a:t>
                </a:r>
                <a14:m>
                  <m:oMath xmlns:m="http://schemas.openxmlformats.org/officeDocument/2006/math">
                    <m:r>
                      <a:rPr lang="en-US" sz="17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700" b="1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700" b="1" i="1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sz="1700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700" i="1" dirty="0"/>
                  <a:t>  </a:t>
                </a:r>
                <a:r>
                  <a:rPr lang="en-US" sz="1400" i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[Appendix Sec. 4.2].  </a:t>
                </a:r>
                <a:r>
                  <a:rPr lang="en-US" sz="1700" dirty="0"/>
                  <a:t>Our objective becomes</a:t>
                </a:r>
                <a:endPara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𝒚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𝝎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𝑴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sSubSup>
                                <m:sSubSup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</m:e>
                      </m:nary>
                    </m:oMath>
                  </m:oMathPara>
                </a14:m>
                <a:endParaRPr lang="en-US" sz="1700" dirty="0"/>
              </a:p>
              <a:p>
                <a:pPr marL="0" indent="0" algn="ctr">
                  <a:lnSpc>
                    <a:spcPct val="150000"/>
                  </a:lnSpc>
                  <a:buNone/>
                </a:pPr>
                <a:endParaRPr lang="en-US" sz="1700" dirty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sz="2000" b="1" dirty="0"/>
              </a:p>
              <a:p>
                <a:pPr marL="324000" lvl="1" indent="0" algn="ctr">
                  <a:lnSpc>
                    <a:spcPct val="150000"/>
                  </a:lnSpc>
                  <a:buNone/>
                </a:pPr>
                <a:endParaRPr lang="en-US" sz="1500" dirty="0"/>
              </a:p>
              <a:p>
                <a:pPr marL="324000" lvl="1" indent="0">
                  <a:lnSpc>
                    <a:spcPct val="150000"/>
                  </a:lnSpc>
                  <a:buNone/>
                </a:pPr>
                <a:endParaRPr lang="en-US" sz="1700" dirty="0"/>
              </a:p>
            </p:txBody>
          </p:sp>
        </mc:Choice>
        <mc:Fallback xmlns="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D5C62763-103A-2252-0BFF-F78001CDE7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1190" y="2113674"/>
                <a:ext cx="11029617" cy="4076814"/>
              </a:xfrm>
              <a:blipFill>
                <a:blip r:embed="rId2"/>
                <a:stretch>
                  <a:fillRect l="-2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41E71A-7C49-20FC-CD20-22A24D4D5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34917-DB24-4171-8E66-C6709B42E154}" type="datetime1">
              <a:rPr lang="en-US" smtClean="0"/>
              <a:t>3/6/2024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B013C3-03A6-B5E9-96AD-7D12AA9DE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876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13C4B5-045B-4F77-D466-F7F73A0A68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CB1BB-A71F-BA1A-346D-DEB095F74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0591"/>
          </a:xfrm>
        </p:spPr>
        <p:txBody>
          <a:bodyPr/>
          <a:lstStyle/>
          <a:p>
            <a:r>
              <a:rPr lang="en-US" dirty="0"/>
              <a:t>Execution – A</a:t>
            </a:r>
            <a:r>
              <a:rPr lang="en-US" sz="2400" dirty="0"/>
              <a:t>pproximating </a:t>
            </a:r>
            <a:r>
              <a:rPr lang="en-US" dirty="0"/>
              <a:t>t</a:t>
            </a:r>
            <a:r>
              <a:rPr lang="en-US" sz="2400" dirty="0"/>
              <a:t>he</a:t>
            </a:r>
            <a:r>
              <a:rPr lang="en-US" dirty="0"/>
              <a:t> </a:t>
            </a:r>
            <a:r>
              <a:rPr lang="en-US" dirty="0" err="1"/>
              <a:t>gp</a:t>
            </a:r>
            <a:r>
              <a:rPr lang="en-US" dirty="0"/>
              <a:t> p</a:t>
            </a:r>
            <a:r>
              <a:rPr lang="en-US" sz="2400" dirty="0"/>
              <a:t>osterior 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3CEADC63-6D42-1678-F6D2-68A9FEF6E43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89750" y="1894218"/>
                <a:ext cx="11029617" cy="4780902"/>
              </a:xfrm>
            </p:spPr>
            <p:txBody>
              <a:bodyPr anchor="t">
                <a:noAutofit/>
              </a:bodyPr>
              <a:lstStyle/>
              <a:p>
                <a:pPr marL="305435" indent="-305435">
                  <a:lnSpc>
                    <a:spcPct val="250000"/>
                  </a:lnSpc>
                  <a:buFont typeface="Arial" panose="05020102010507070707" pitchFamily="18" charset="2"/>
                  <a:buChar char="•"/>
                </a:pPr>
                <a:r>
                  <a:rPr lang="en-US" sz="1700" dirty="0"/>
                  <a:t>Scaling by </a:t>
                </a:r>
                <a14:m>
                  <m:oMath xmlns:m="http://schemas.openxmlformats.org/officeDocument/2006/math">
                    <m:r>
                      <a:rPr lang="en-US" sz="1700" b="0" i="1" smtClean="0">
                        <a:latin typeface="Cambria Math" panose="02040503050406030204" pitchFamily="18" charset="0"/>
                      </a:rPr>
                      <m:t>1/</m:t>
                    </m:r>
                    <m:r>
                      <a:rPr lang="en-US" sz="1700" b="0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sz="17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1700" dirty="0"/>
                  <a:t>, we get the final objective: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7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7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7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GP</m:t>
                          </m:r>
                        </m:sub>
                      </m:sSub>
                      <m:r>
                        <a:rPr lang="en-US" sz="17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f>
                        <m:fPr>
                          <m:ctrlPr>
                            <a:rPr lang="en-US" sz="17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7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7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17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7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7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7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f>
                            <m:fPr>
                              <m:ctrlPr>
                                <a:rPr lang="en-US" sz="17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7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sz="17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170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sz="17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sz="17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700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700" b="1" i="1">
                                              <a:latin typeface="Cambria Math" panose="02040503050406030204" pitchFamily="18" charset="0"/>
                                            </a:rPr>
                                            <m:t>𝒚</m:t>
                                          </m:r>
                                        </m:e>
                                        <m:sub>
                                          <m:r>
                                            <a:rPr lang="en-US" sz="17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1700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700" b="1" i="1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lang="en-US" sz="17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r>
                                        <a:rPr lang="en-US" sz="1700" b="1" i="1"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sSub>
                                        <m:sSubPr>
                                          <m:ctrlPr>
                                            <a:rPr lang="en-US" sz="17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sz="1700" b="1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sz="1700" b="1" i="1">
                                                  <a:latin typeface="Cambria Math" panose="02040503050406030204" pitchFamily="18" charset="0"/>
                                                </a:rPr>
                                                <m:t>𝝎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sz="17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</m:num>
                            <m:den>
                              <m:r>
                                <a:rPr lang="en-US" sz="17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den>
                          </m:f>
                        </m:e>
                      </m:nary>
                      <m:r>
                        <a:rPr lang="en-US" sz="17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sz="17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7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7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700" i="1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  <m:e>
                          <m:d>
                            <m:dPr>
                              <m:ctrlPr>
                                <a:rPr lang="en-US" sz="17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7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17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7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17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n-US" sz="17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700" i="1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  <m:sup>
                                      <m:r>
                                        <a:rPr lang="en-US" sz="17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sz="17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sSubSup>
                                <m:sSubSupPr>
                                  <m:ctrlPr>
                                    <a:rPr lang="en-US" sz="17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sz="17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7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700" b="1" i="1">
                                              <a:latin typeface="Cambria Math" panose="02040503050406030204" pitchFamily="18" charset="0"/>
                                            </a:rPr>
                                            <m:t>𝑴</m:t>
                                          </m:r>
                                        </m:e>
                                        <m:sub>
                                          <m:r>
                                            <a:rPr lang="en-US" sz="17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b>
                                  <m:r>
                                    <a:rPr lang="en-US" sz="17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sz="17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sz="17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17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17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700" i="1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  <m:sup>
                                      <m:r>
                                        <a:rPr lang="en-US" sz="17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sz="17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sSubSup>
                                <m:sSubSupPr>
                                  <m:ctrlPr>
                                    <a:rPr lang="en-US" sz="17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sz="17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7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700" b="1" i="1">
                                              <a:latin typeface="Cambria Math" panose="02040503050406030204" pitchFamily="18" charset="0"/>
                                            </a:rPr>
                                            <m:t>𝒎</m:t>
                                          </m:r>
                                        </m:e>
                                        <m:sub>
                                          <m:r>
                                            <a:rPr lang="en-US" sz="17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b>
                                  <m:r>
                                    <a:rPr lang="en-US" sz="17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sz="17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</m:e>
                      </m:nary>
                    </m:oMath>
                  </m:oMathPara>
                </a14:m>
                <a:endParaRPr lang="en-US" sz="1700" dirty="0"/>
              </a:p>
              <a:p>
                <a:pPr marL="0" indent="0">
                  <a:buNone/>
                </a:pPr>
                <a:endParaRPr lang="en-US" sz="1700" dirty="0"/>
              </a:p>
              <a:p>
                <a:pPr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1700" dirty="0"/>
                  <a:t>Letting </a:t>
                </a:r>
                <a14:m>
                  <m:oMath xmlns:m="http://schemas.openxmlformats.org/officeDocument/2006/math">
                    <m:r>
                      <a:rPr lang="en-US" sz="1700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sz="17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7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700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sz="17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1700" b="1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7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700" b="1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700" b="1" i="1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</m:acc>
                          </m:e>
                          <m:sub>
                            <m:r>
                              <a:rPr lang="en-US" sz="17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sz="1700" i="1">
                        <a:latin typeface="Cambria Math" panose="02040503050406030204" pitchFamily="18" charset="0"/>
                      </a:rPr>
                      <m:t>=−</m:t>
                    </m:r>
                    <m:func>
                      <m:funcPr>
                        <m:ctrlPr>
                          <a:rPr lang="en-US" sz="17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70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sz="17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7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700" b="1" i="1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  <m:sub>
                                <m:r>
                                  <a:rPr lang="en-US" sz="17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sz="17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700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sz="17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sz="1700" b="1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sz="17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17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700" b="1" i="1">
                                        <a:latin typeface="Cambria Math" panose="02040503050406030204" pitchFamily="18" charset="0"/>
                                      </a:rPr>
                                      <m:t>𝝎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17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func>
                  </m:oMath>
                </a14:m>
                <a:r>
                  <a:rPr lang="en-US" sz="1700" b="1" dirty="0"/>
                  <a:t> </a:t>
                </a:r>
                <a:r>
                  <a:rPr lang="en-US" sz="1700" dirty="0"/>
                  <a:t>and setting </a:t>
                </a:r>
                <a14:m>
                  <m:oMath xmlns:m="http://schemas.openxmlformats.org/officeDocument/2006/math">
                    <m:r>
                      <a:rPr lang="en-US" sz="1700" i="1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sz="1700" b="1" dirty="0"/>
                  <a:t> </a:t>
                </a:r>
                <a:r>
                  <a:rPr lang="en-US" sz="1700" dirty="0"/>
                  <a:t>and </a:t>
                </a:r>
                <a14:m>
                  <m:oMath xmlns:m="http://schemas.openxmlformats.org/officeDocument/2006/math">
                    <m:r>
                      <a:rPr lang="en-US" sz="1700" i="1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sz="1700" b="1" dirty="0"/>
                  <a:t> </a:t>
                </a:r>
                <a:r>
                  <a:rPr lang="en-US" sz="1700" dirty="0"/>
                  <a:t>appropriately, we recover the objective of a neural network with weight matrices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7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 b="1" i="1" smtClean="0">
                            <a:latin typeface="Cambria Math" panose="02040503050406030204" pitchFamily="18" charset="0"/>
                          </a:rPr>
                          <m:t>𝑴</m:t>
                        </m:r>
                      </m:e>
                      <m:sub>
                        <m:r>
                          <a:rPr lang="en-US" sz="17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700" dirty="0"/>
                  <a:t> and biases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7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 b="1" i="1" smtClean="0">
                            <a:latin typeface="Cambria Math" panose="02040503050406030204" pitchFamily="18" charset="0"/>
                          </a:rPr>
                          <m:t>𝒎</m:t>
                        </m:r>
                      </m:e>
                      <m:sub>
                        <m:r>
                          <a:rPr lang="en-US" sz="17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1700" dirty="0"/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7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7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7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17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7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7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7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US" sz="1700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sz="17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7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700" b="1" i="1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sz="17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sz="1700" b="1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sz="17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17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700" b="1" i="1">
                                          <a:latin typeface="Cambria Math" panose="02040503050406030204" pitchFamily="18" charset="0"/>
                                        </a:rPr>
                                        <m:t>𝒚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17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sz="17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17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nary>
                        <m:naryPr>
                          <m:chr m:val="∑"/>
                          <m:ctrlPr>
                            <a:rPr lang="en-US" sz="17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7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7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700" i="1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  <m:e>
                          <m:d>
                            <m:dPr>
                              <m:ctrlPr>
                                <a:rPr lang="en-US" sz="17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sz="17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sz="17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7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700" b="1" i="1" smtClean="0">
                                              <a:latin typeface="Cambria Math" panose="02040503050406030204" pitchFamily="18" charset="0"/>
                                            </a:rPr>
                                            <m:t>𝑴</m:t>
                                          </m:r>
                                        </m:e>
                                        <m:sub>
                                          <m:r>
                                            <a:rPr lang="en-US" sz="17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b>
                                  <m:r>
                                    <a:rPr lang="en-US" sz="17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sz="17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sz="17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sz="17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sz="17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700" b="1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700" b="1" i="1" smtClean="0">
                                              <a:latin typeface="Cambria Math" panose="02040503050406030204" pitchFamily="18" charset="0"/>
                                            </a:rPr>
                                            <m:t>𝒎</m:t>
                                          </m:r>
                                        </m:e>
                                        <m:sub>
                                          <m:r>
                                            <a:rPr lang="en-US" sz="17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b>
                                  <m:r>
                                    <a:rPr lang="en-US" sz="17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sz="17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</m:e>
                      </m:nary>
                    </m:oMath>
                  </m:oMathPara>
                </a14:m>
                <a:endParaRPr lang="en-US" sz="1700" dirty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sz="1700" dirty="0"/>
              </a:p>
              <a:p>
                <a:pPr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sz="1700" dirty="0"/>
              </a:p>
              <a:p>
                <a:pPr marL="305435" indent="-305435">
                  <a:lnSpc>
                    <a:spcPct val="150000"/>
                  </a:lnSpc>
                  <a:buFont typeface="Arial" panose="05020102010507070707" pitchFamily="18" charset="2"/>
                  <a:buChar char="•"/>
                </a:pPr>
                <a:endParaRPr lang="en-US" sz="1700" dirty="0"/>
              </a:p>
              <a:p>
                <a:pPr marL="305435" indent="-305435">
                  <a:lnSpc>
                    <a:spcPct val="150000"/>
                  </a:lnSpc>
                  <a:buFont typeface="Arial" panose="05020102010507070707" pitchFamily="18" charset="2"/>
                  <a:buChar char="•"/>
                </a:pPr>
                <a:endParaRPr lang="en-US" sz="1700" dirty="0"/>
              </a:p>
              <a:p>
                <a:pPr marL="0" indent="0" algn="ctr">
                  <a:lnSpc>
                    <a:spcPct val="150000"/>
                  </a:lnSpc>
                  <a:buNone/>
                </a:pPr>
                <a:endParaRPr lang="en-US" sz="1700" dirty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sz="2000" b="1" dirty="0"/>
              </a:p>
              <a:p>
                <a:pPr marL="324000" lvl="1" indent="0" algn="ctr">
                  <a:lnSpc>
                    <a:spcPct val="150000"/>
                  </a:lnSpc>
                  <a:buNone/>
                </a:pPr>
                <a:endParaRPr lang="en-US" sz="1500" dirty="0"/>
              </a:p>
              <a:p>
                <a:pPr marL="324000" lvl="1" indent="0">
                  <a:lnSpc>
                    <a:spcPct val="150000"/>
                  </a:lnSpc>
                  <a:buNone/>
                </a:pPr>
                <a:endParaRPr lang="en-US" sz="1700" dirty="0"/>
              </a:p>
            </p:txBody>
          </p:sp>
        </mc:Choice>
        <mc:Fallback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3CEADC63-6D42-1678-F6D2-68A9FEF6E4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9750" y="1894218"/>
                <a:ext cx="11029617" cy="4780902"/>
              </a:xfrm>
              <a:blipFill>
                <a:blip r:embed="rId2"/>
                <a:stretch>
                  <a:fillRect l="-2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CFA9E8-5DF0-5ADD-52A1-9508D28BD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34917-DB24-4171-8E66-C6709B42E154}" type="datetime1">
              <a:rPr lang="en-US" smtClean="0"/>
              <a:t>3/6/2024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6B9A44-02F9-CB2A-BAD3-9C85FBCD4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572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97132D-618B-2238-416B-C276B33D5C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A19B7-A9BD-BD0E-8CEA-F635B7E1F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0591"/>
          </a:xfrm>
        </p:spPr>
        <p:txBody>
          <a:bodyPr/>
          <a:lstStyle/>
          <a:p>
            <a:r>
              <a:rPr lang="en-US" dirty="0"/>
              <a:t>Execution – O</a:t>
            </a:r>
            <a:r>
              <a:rPr lang="en-US" sz="2400" dirty="0"/>
              <a:t>btaining</a:t>
            </a:r>
            <a:r>
              <a:rPr lang="en-US" dirty="0"/>
              <a:t> m</a:t>
            </a:r>
            <a:r>
              <a:rPr lang="en-US" sz="2400" dirty="0"/>
              <a:t>odel</a:t>
            </a:r>
            <a:r>
              <a:rPr lang="en-US" dirty="0"/>
              <a:t> u</a:t>
            </a:r>
            <a:r>
              <a:rPr lang="en-US" sz="2400" dirty="0"/>
              <a:t>ncertainty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716B0DF7-FFC5-53E1-22B0-1C827BE9C57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1190" y="2168538"/>
                <a:ext cx="11029617" cy="4076814"/>
              </a:xfrm>
            </p:spPr>
            <p:txBody>
              <a:bodyPr anchor="t">
                <a:noAutofit/>
              </a:bodyPr>
              <a:lstStyle/>
              <a:p>
                <a:pPr marL="305435" indent="-305435">
                  <a:lnSpc>
                    <a:spcPct val="150000"/>
                  </a:lnSpc>
                  <a:buFont typeface="Arial" panose="05020102010507070707" pitchFamily="18" charset="2"/>
                  <a:buChar char="•"/>
                </a:pPr>
                <a:r>
                  <a:rPr lang="en-US" sz="2000" dirty="0"/>
                  <a:t>With the variational posterior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𝝎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that we have obtained, the predictive probability becomes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lang="en-US" sz="17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7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700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p>
                              <m:r>
                                <a:rPr lang="en-US" sz="1700" b="1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  <m:e>
                          <m:sSup>
                            <m:sSupPr>
                              <m:ctrlPr>
                                <a:rPr lang="en-US" sz="17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7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sz="1700" b="1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sz="1700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1700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17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17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17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700" b="1" i="1" smtClean="0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p>
                                  <m:r>
                                    <a:rPr lang="en-US" sz="1700" b="1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en-US" sz="17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7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en-US" sz="1700" b="1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r>
                                <a:rPr lang="en-US" sz="1700" b="1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1700" b="1" i="1" smtClean="0">
                                  <a:latin typeface="Cambria Math" panose="02040503050406030204" pitchFamily="18" charset="0"/>
                                </a:rPr>
                                <m:t>𝝎</m:t>
                              </m:r>
                            </m:e>
                          </m:d>
                          <m:r>
                            <a:rPr lang="en-US" sz="17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d>
                            <m:dPr>
                              <m:ctrlPr>
                                <a:rPr lang="en-US" sz="17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700" b="1" i="1" smtClean="0">
                                  <a:latin typeface="Cambria Math" panose="02040503050406030204" pitchFamily="18" charset="0"/>
                                </a:rPr>
                                <m:t>𝝎</m:t>
                              </m:r>
                            </m:e>
                          </m:d>
                          <m:r>
                            <a:rPr lang="en-US" sz="17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1700" b="1" i="1" smtClean="0">
                              <a:latin typeface="Cambria Math" panose="02040503050406030204" pitchFamily="18" charset="0"/>
                            </a:rPr>
                            <m:t>𝝎</m:t>
                          </m:r>
                        </m:e>
                      </m:nary>
                    </m:oMath>
                  </m:oMathPara>
                </a14:m>
                <a:endParaRPr lang="en-US" sz="1700" dirty="0"/>
              </a:p>
              <a:p>
                <a:pPr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/>
                  <a:t>Quantifying model uncertainty means computing (estimating) the mean and variance of the network predictions under this distribution</a:t>
                </a:r>
              </a:p>
              <a:p>
                <a:pPr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sz="1700" dirty="0"/>
              </a:p>
              <a:p>
                <a:pPr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/>
                  <a:t>In practice, we simply have to forward the data point through the network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000" b="1" dirty="0"/>
                  <a:t> </a:t>
                </a:r>
                <a:r>
                  <a:rPr lang="en-US" sz="2000" dirty="0"/>
                  <a:t>times, each time with a different instantiation of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𝝎</m:t>
                    </m:r>
                  </m:oMath>
                </a14:m>
                <a:r>
                  <a:rPr lang="en-US" sz="2000" dirty="0"/>
                  <a:t> (a dropout realization)</a:t>
                </a:r>
              </a:p>
              <a:p>
                <a:pPr marL="305435" indent="-305435">
                  <a:lnSpc>
                    <a:spcPct val="150000"/>
                  </a:lnSpc>
                  <a:buFont typeface="Arial" panose="05020102010507070707" pitchFamily="18" charset="2"/>
                  <a:buChar char="•"/>
                </a:pPr>
                <a:endParaRPr lang="en-US" sz="1700" dirty="0"/>
              </a:p>
              <a:p>
                <a:pPr marL="305435" indent="-305435">
                  <a:lnSpc>
                    <a:spcPct val="150000"/>
                  </a:lnSpc>
                  <a:buFont typeface="Arial" panose="05020102010507070707" pitchFamily="18" charset="2"/>
                  <a:buChar char="•"/>
                </a:pPr>
                <a:endParaRPr lang="en-US" sz="1700" dirty="0"/>
              </a:p>
              <a:p>
                <a:pPr marL="0" indent="0" algn="ctr">
                  <a:lnSpc>
                    <a:spcPct val="150000"/>
                  </a:lnSpc>
                  <a:buNone/>
                </a:pPr>
                <a:endParaRPr lang="en-US" sz="1700" dirty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sz="2000" b="1" dirty="0"/>
              </a:p>
              <a:p>
                <a:pPr marL="324000" lvl="1" indent="0" algn="ctr">
                  <a:lnSpc>
                    <a:spcPct val="150000"/>
                  </a:lnSpc>
                  <a:buNone/>
                </a:pPr>
                <a:endParaRPr lang="en-US" sz="1500" dirty="0"/>
              </a:p>
              <a:p>
                <a:pPr marL="324000" lvl="1" indent="0">
                  <a:lnSpc>
                    <a:spcPct val="150000"/>
                  </a:lnSpc>
                  <a:buNone/>
                </a:pPr>
                <a:endParaRPr lang="en-US" sz="1700" dirty="0"/>
              </a:p>
            </p:txBody>
          </p:sp>
        </mc:Choice>
        <mc:Fallback xmlns="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716B0DF7-FFC5-53E1-22B0-1C827BE9C5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1190" y="2168538"/>
                <a:ext cx="11029617" cy="4076814"/>
              </a:xfrm>
              <a:blipFill>
                <a:blip r:embed="rId3"/>
                <a:stretch>
                  <a:fillRect l="-331" b="-59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42E155-4DA1-401B-E904-3BA7671BF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9C503-8F03-445A-A97A-241F9768AAE3}" type="datetime1">
              <a:rPr lang="en-US" smtClean="0"/>
              <a:t>3/6/2024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5795E9-6DB0-0486-E0AF-B1A606D89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95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54FF8-365C-9D2F-C229-C083C5292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0591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A9576-63DF-B753-934C-D00BED5370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42942"/>
            <a:ext cx="9663953" cy="576590"/>
          </a:xfrm>
        </p:spPr>
        <p:txBody>
          <a:bodyPr>
            <a:noAutofit/>
          </a:bodyPr>
          <a:lstStyle/>
          <a:p>
            <a:pPr marL="305435" indent="-305435">
              <a:buFont typeface="Arial" panose="05020102010507070707" pitchFamily="18" charset="2"/>
              <a:buChar char="•"/>
            </a:pPr>
            <a:r>
              <a:rPr lang="en-US" sz="2000" dirty="0"/>
              <a:t>Neural networks are extremely powerful tools for regression, classification, </a:t>
            </a:r>
            <a:r>
              <a:rPr lang="en-US" sz="2000" dirty="0" err="1"/>
              <a:t>etc</a:t>
            </a:r>
            <a:endParaRPr lang="en-US" sz="20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8F7A432-24DE-79DA-1C74-E10918835FE8}"/>
              </a:ext>
            </a:extLst>
          </p:cNvPr>
          <p:cNvSpPr txBox="1">
            <a:spLocks/>
          </p:cNvSpPr>
          <p:nvPr/>
        </p:nvSpPr>
        <p:spPr>
          <a:xfrm>
            <a:off x="581192" y="3149727"/>
            <a:ext cx="10195626" cy="182460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06000" indent="-306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05435" indent="-305435">
              <a:lnSpc>
                <a:spcPct val="150000"/>
              </a:lnSpc>
              <a:buFont typeface="Arial" panose="05020102010507070707" pitchFamily="18" charset="2"/>
              <a:buChar char="•"/>
            </a:pPr>
            <a:r>
              <a:rPr lang="en-US" sz="2000" dirty="0"/>
              <a:t>The limiting factor is they can only make point estimates: no way to quantify uncertainty</a:t>
            </a:r>
          </a:p>
          <a:p>
            <a:pPr marL="899435" lvl="2" indent="-305435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rgbClr val="FF0000"/>
                </a:solidFill>
              </a:rPr>
              <a:t>Epistemic</a:t>
            </a:r>
            <a:r>
              <a:rPr lang="en-US" sz="1800" dirty="0"/>
              <a:t> uncertainty: caused by lack of data</a:t>
            </a:r>
          </a:p>
          <a:p>
            <a:pPr marL="899435" lvl="2" indent="-305435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rgbClr val="FF0000"/>
                </a:solidFill>
              </a:rPr>
              <a:t>Aleatoric </a:t>
            </a:r>
            <a:r>
              <a:rPr lang="en-US" sz="1800" dirty="0"/>
              <a:t>uncertainty: cause by the randomness of the observations</a:t>
            </a: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76F61C7-7015-FFF1-3674-58372E025CD2}"/>
              </a:ext>
            </a:extLst>
          </p:cNvPr>
          <p:cNvSpPr txBox="1">
            <a:spLocks/>
          </p:cNvSpPr>
          <p:nvPr/>
        </p:nvSpPr>
        <p:spPr>
          <a:xfrm>
            <a:off x="581192" y="5066203"/>
            <a:ext cx="10722836" cy="100678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05435" indent="-305435">
              <a:lnSpc>
                <a:spcPct val="150000"/>
              </a:lnSpc>
              <a:buFont typeface="Arial" panose="05020102010507070707" pitchFamily="18" charset="2"/>
              <a:buChar char="•"/>
            </a:pPr>
            <a:r>
              <a:rPr lang="en-US" sz="2000" dirty="0"/>
              <a:t>In this paper, Gal and </a:t>
            </a:r>
            <a:r>
              <a:rPr lang="en-US" sz="2000" dirty="0" err="1"/>
              <a:t>Ghahramani</a:t>
            </a:r>
            <a:r>
              <a:rPr lang="en-US" sz="2000" dirty="0"/>
              <a:t> use dropout to approximate a probabilistic model: a method they refer to as Monte Carlo dropout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96D207-37E8-95A7-59B1-F3E54A7E0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B23D7-2AA2-4829-8F33-76DC298E6FC6}" type="datetime1">
              <a:rPr lang="en-US" smtClean="0"/>
              <a:t>3/6/2024</a:t>
            </a:fld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A169E41-3915-5881-C471-87F8A58A3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732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98BD3B-3B8A-C37F-6118-510BA7C3BC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F3E63-A179-D94F-5F4D-77065A9FE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0591"/>
          </a:xfrm>
        </p:spPr>
        <p:txBody>
          <a:bodyPr/>
          <a:lstStyle/>
          <a:p>
            <a:r>
              <a:rPr lang="en-US" dirty="0"/>
              <a:t>Execution – O</a:t>
            </a:r>
            <a:r>
              <a:rPr lang="en-US" sz="2400" dirty="0"/>
              <a:t>btaining</a:t>
            </a:r>
            <a:r>
              <a:rPr lang="en-US" dirty="0"/>
              <a:t> m</a:t>
            </a:r>
            <a:r>
              <a:rPr lang="en-US" sz="2400" dirty="0"/>
              <a:t>odel</a:t>
            </a:r>
            <a:r>
              <a:rPr lang="en-US" dirty="0"/>
              <a:t> u</a:t>
            </a:r>
            <a:r>
              <a:rPr lang="en-US" sz="2400" dirty="0"/>
              <a:t>ncertainty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7C914874-9BF3-21CC-F50C-2B81D472AF9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1190" y="2168538"/>
                <a:ext cx="11029617" cy="4076814"/>
              </a:xfrm>
            </p:spPr>
            <p:txBody>
              <a:bodyPr anchor="t">
                <a:noAutofit/>
              </a:bodyPr>
              <a:lstStyle/>
              <a:p>
                <a:pPr marL="305435" marR="0" lvl="0" indent="-305435" algn="l" defTabSz="457200" rtl="0" eaLnBrk="1" fontAlgn="auto" latinLnBrk="0" hangingPunct="1">
                  <a:lnSpc>
                    <a:spcPct val="15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rgbClr val="E729B3"/>
                  </a:buClr>
                  <a:buSzPct val="92000"/>
                  <a:buFont typeface="Arial" panose="05020102010507070707" pitchFamily="18" charset="2"/>
                  <a:buChar char="•"/>
                  <a:tabLst/>
                  <a:defRPr/>
                </a:pPr>
                <a:r>
                  <a:rPr lang="en-US" sz="1700"/>
                  <a:t>The predictive mean is given by:   </a:t>
                </a:r>
                <a:r>
                  <a:rPr kumimoji="0" lang="en-US" sz="1400" b="0" i="1" u="none" strike="noStrike" kern="1200" cap="none" spc="0" normalizeH="0" baseline="0" noProof="0">
                    <a:ln>
                      <a:noFill/>
                    </a:ln>
                    <a:solidFill>
                      <a:srgbClr val="000000">
                        <a:lumMod val="50000"/>
                        <a:lumOff val="50000"/>
                      </a:srgbClr>
                    </a:solidFill>
                    <a:effectLst/>
                    <a:uLnTx/>
                    <a:uFillTx/>
                    <a:latin typeface="Gill Sans MT" panose="020B0502020104020203"/>
                    <a:ea typeface="+mn-ea"/>
                    <a:cs typeface="+mn-cs"/>
                  </a:rPr>
                  <a:t>[Appendix Prop. C]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7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7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r>
                            <a:rPr lang="en-US" sz="17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sz="17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17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7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p>
                              <m:r>
                                <a:rPr lang="en-US" sz="17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sz="17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sSup>
                            <m:sSupPr>
                              <m:ctrlPr>
                                <a:rPr lang="en-US" sz="17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7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sz="17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sz="17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en-US" sz="17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17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7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en-US" sz="17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17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)≈</m:t>
                      </m:r>
                      <m:f>
                        <m:fPr>
                          <m:ctrlPr>
                            <a:rPr lang="en-US" sz="17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7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7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US" sz="17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sz="17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7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7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  <m:e>
                          <m:sSup>
                            <m:sSupPr>
                              <m:ctrlPr>
                                <a:rPr lang="en-US" sz="17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sz="17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7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sz="17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sz="17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17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7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sz="17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sz="17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sSup>
                            <m:sSupPr>
                              <m:ctrlPr>
                                <a:rPr lang="en-US" sz="17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7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𝝎</m:t>
                              </m:r>
                            </m:e>
                            <m:sup>
                              <m:r>
                                <a:rPr lang="en-US" sz="17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sz="17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1700"/>
              </a:p>
              <a:p>
                <a:pPr marL="305435" marR="0" lvl="0" indent="-305435" algn="l" defTabSz="457200" rtl="0" eaLnBrk="1" fontAlgn="auto" latinLnBrk="0" hangingPunct="1">
                  <a:lnSpc>
                    <a:spcPct val="15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rgbClr val="E729B3"/>
                  </a:buClr>
                  <a:buSzPct val="92000"/>
                  <a:buFont typeface="Arial" panose="05020102010507070707" pitchFamily="18" charset="2"/>
                  <a:buChar char="•"/>
                  <a:tabLst/>
                  <a:defRPr/>
                </a:pPr>
                <a:r>
                  <a:rPr lang="en-US" sz="1700"/>
                  <a:t>The second raw moment is given by:   </a:t>
                </a:r>
                <a:r>
                  <a:rPr kumimoji="0" lang="en-US" sz="1400" b="0" i="1" u="none" strike="noStrike" kern="1200" cap="none" spc="0" normalizeH="0" baseline="0" noProof="0">
                    <a:ln>
                      <a:noFill/>
                    </a:ln>
                    <a:solidFill>
                      <a:srgbClr val="000000">
                        <a:lumMod val="50000"/>
                        <a:lumOff val="50000"/>
                      </a:srgbClr>
                    </a:solidFill>
                    <a:effectLst/>
                    <a:uLnTx/>
                    <a:uFillTx/>
                    <a:latin typeface="Gill Sans MT" panose="020B0502020104020203"/>
                    <a:ea typeface="+mn-ea"/>
                    <a:cs typeface="+mn-cs"/>
                  </a:rPr>
                  <a:t>[Appendix Prop. D]</a:t>
                </a:r>
              </a:p>
              <a:p>
                <a:pPr marL="0" lvl="0" indent="0">
                  <a:lnSpc>
                    <a:spcPct val="150000"/>
                  </a:lnSpc>
                  <a:buClr>
                    <a:srgbClr val="E729B3"/>
                  </a:buClr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7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7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r>
                            <a:rPr lang="en-US" sz="17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sz="17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17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7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p>
                              <m:r>
                                <a:rPr lang="en-US" sz="17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sz="17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sSup>
                            <m:sSupPr>
                              <m:ctrlPr>
                                <a:rPr lang="en-US" sz="17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7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sz="17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sz="17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d>
                        <m:dPr>
                          <m:ctrlPr>
                            <a:rPr lang="en-US" sz="17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7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7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17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700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𝒚</m:t>
                                      </m:r>
                                    </m:e>
                                    <m:sup>
                                      <m:r>
                                        <a:rPr lang="en-US" sz="17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sz="17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17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17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7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p>
                                  <m:r>
                                    <a:rPr lang="en-US" sz="17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</m:e>
                      </m:d>
                      <m:r>
                        <a:rPr lang="en-US" sz="17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sSup>
                        <m:sSupPr>
                          <m:ctrlPr>
                            <a:rPr lang="en-US" sz="17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7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p>
                          <m:r>
                            <a:rPr lang="en-US" sz="17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b>
                        <m:sSubPr>
                          <m:ctrlPr>
                            <a:rPr lang="en-US" sz="17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7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𝐈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7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D</m:t>
                          </m:r>
                        </m:sub>
                      </m:sSub>
                      <m:r>
                        <a:rPr lang="en-US" sz="17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7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7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7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US" sz="17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sz="17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7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7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  <m:e>
                          <m:sSup>
                            <m:sSupPr>
                              <m:ctrlPr>
                                <a:rPr lang="en-US" sz="17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sz="17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7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sz="17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17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7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17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7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p>
                                      <m:r>
                                        <a:rPr lang="en-US" sz="17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p>
                                  <m:r>
                                    <a:rPr lang="en-US" sz="17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;</m:t>
                                  </m:r>
                                  <m:sSup>
                                    <m:sSupPr>
                                      <m:ctrlPr>
                                        <a:rPr lang="en-US" sz="17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7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𝝎</m:t>
                                      </m:r>
                                    </m:e>
                                    <m:sup>
                                      <m:r>
                                        <a:rPr lang="en-US" sz="17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sz="17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⊤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17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sz="17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7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sz="17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sz="17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17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7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sz="17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sz="17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sSup>
                            <m:sSupPr>
                              <m:ctrlPr>
                                <a:rPr lang="en-US" sz="17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7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𝝎</m:t>
                              </m:r>
                            </m:e>
                            <m:sup>
                              <m:r>
                                <a:rPr lang="en-US" sz="17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sz="17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kumimoji="0" lang="en-US" sz="1700" b="0" i="1" u="none" strike="noStrike" kern="1200" cap="none" spc="0" normalizeH="0" baseline="0" noProof="0">
                  <a:ln>
                    <a:noFill/>
                  </a:ln>
                  <a:solidFill>
                    <a:srgbClr val="000000">
                      <a:lumMod val="50000"/>
                      <a:lumOff val="50000"/>
                    </a:srgbClr>
                  </a:solidFill>
                  <a:effectLst/>
                  <a:uLnTx/>
                  <a:uFillTx/>
                  <a:latin typeface="Gill Sans MT" panose="020B0502020104020203"/>
                  <a:ea typeface="+mn-ea"/>
                  <a:cs typeface="+mn-cs"/>
                </a:endParaRPr>
              </a:p>
              <a:p>
                <a:pPr>
                  <a:lnSpc>
                    <a:spcPct val="150000"/>
                  </a:lnSpc>
                  <a:buClr>
                    <a:srgbClr val="E729B3"/>
                  </a:buClr>
                  <a:buFont typeface="Arial" panose="020B0604020202020204" pitchFamily="34" charset="0"/>
                  <a:buChar char="•"/>
                  <a:defRPr/>
                </a:pPr>
                <a:r>
                  <a:rPr kumimoji="0" lang="en-US" sz="1700" b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Gill Sans MT" panose="020B0502020104020203"/>
                    <a:ea typeface="+mn-ea"/>
                    <a:cs typeface="+mn-cs"/>
                  </a:rPr>
                  <a:t>From the second raw moment we derive the predictive variance (recall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0" lang="en-US" sz="1700" b="0" i="0" u="none" strike="noStrike" kern="1200" cap="none" spc="0" normalizeH="0" baseline="0" noProof="0" smtClean="0">
                        <a:ln>
                          <a:noFill/>
                        </a:ln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Var</m:t>
                    </m:r>
                    <m:d>
                      <m:dPr>
                        <m:ctrlPr>
                          <a:rPr kumimoji="0" lang="en-US" sz="1700" b="0" i="1" u="none" strike="noStrike" kern="1200" cap="none" spc="0" normalizeH="0" baseline="0" noProof="0" smtClean="0">
                            <a:ln>
                              <a:noFill/>
                            </a:ln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1700" b="0" i="1" u="none" strike="noStrike" kern="1200" cap="none" spc="0" normalizeH="0" baseline="0" noProof="0" smtClean="0">
                            <a:ln>
                              <a:noFill/>
                            </a:ln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𝑋</m:t>
                        </m:r>
                      </m:e>
                    </m:d>
                    <m:r>
                      <a:rPr kumimoji="0" lang="en-US" sz="1700" b="0" i="1" u="none" strike="noStrike" kern="1200" cap="none" spc="0" normalizeH="0" baseline="0" noProof="0" smtClean="0">
                        <a:ln>
                          <a:noFill/>
                        </a:ln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r>
                      <a:rPr kumimoji="0" lang="en-US" sz="1700" b="0" i="1" u="none" strike="noStrike" kern="1200" cap="none" spc="0" normalizeH="0" baseline="0" noProof="0" smtClean="0">
                        <a:ln>
                          <a:noFill/>
                        </a:ln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kumimoji="0" lang="en-US" sz="1700" b="0" i="1" u="none" strike="noStrike" kern="1200" cap="none" spc="0" normalizeH="0" baseline="0" noProof="0" smtClean="0">
                            <a:ln>
                              <a:noFill/>
                            </a:ln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kumimoji="0" lang="en-US" sz="17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0" lang="en-US" sz="17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kumimoji="0" lang="en-US" sz="17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kumimoji="0" lang="en-US" sz="1700" b="0" i="1" u="none" strike="noStrike" kern="1200" cap="none" spc="0" normalizeH="0" baseline="0" noProof="0" smtClean="0">
                        <a:ln>
                          <a:noFill/>
                        </a:ln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kumimoji="0" lang="en-US" sz="1700" b="0" i="1" u="none" strike="noStrike" kern="1200" cap="none" spc="0" normalizeH="0" baseline="0" noProof="0" smtClean="0">
                        <a:ln>
                          <a:noFill/>
                        </a:ln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sSup>
                      <m:sSupPr>
                        <m:ctrlPr>
                          <a:rPr kumimoji="0" lang="en-US" sz="1700" b="0" i="1" u="none" strike="noStrike" kern="1200" cap="none" spc="0" normalizeH="0" baseline="0" noProof="0" smtClean="0">
                            <a:ln>
                              <a:noFill/>
                            </a:ln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kumimoji="0" lang="en-US" sz="17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0" lang="en-US" sz="17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e>
                      <m:sup>
                        <m:r>
                          <a:rPr kumimoji="0" lang="en-US" sz="1700" b="0" i="1" u="none" strike="noStrike" kern="1200" cap="none" spc="0" normalizeH="0" baseline="0" noProof="0" smtClean="0">
                            <a:ln>
                              <a:noFill/>
                            </a:ln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kumimoji="0" lang="en-US" sz="1700" b="0" i="1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Gill Sans MT" panose="020B0502020104020203"/>
                    <a:ea typeface="+mn-ea"/>
                    <a:cs typeface="+mn-cs"/>
                  </a:rPr>
                  <a:t>):</a:t>
                </a:r>
              </a:p>
              <a:p>
                <a:pPr marL="0" indent="0" algn="ctr">
                  <a:lnSpc>
                    <a:spcPct val="200000"/>
                  </a:lnSpc>
                  <a:buClr>
                    <a:srgbClr val="E729B3"/>
                  </a:buClr>
                  <a:buNone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1700" b="0" i="1" u="none" strike="noStrike" kern="1200" cap="none" spc="0" normalizeH="0" baseline="0" noProof="0" smtClean="0">
                            <a:ln>
                              <a:noFill/>
                            </a:ln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0" lang="en-US" sz="1700" b="0" i="0" u="none" strike="noStrike" kern="1200" cap="none" spc="0" normalizeH="0" baseline="0" noProof="0" smtClean="0">
                            <a:ln>
                              <a:noFill/>
                            </a:ln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Var</m:t>
                        </m:r>
                      </m:e>
                      <m:sub>
                        <m:r>
                          <a:rPr lang="en-US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  <m:r>
                          <a:rPr lang="en-US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17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7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𝒚</m:t>
                            </m:r>
                          </m:e>
                          <m:sup>
                            <m:r>
                              <a:rPr lang="en-US" sz="17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sSup>
                          <m:sSupPr>
                            <m:ctrlPr>
                              <a:rPr lang="en-US" sz="17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7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sz="17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b>
                    </m:sSub>
                    <m:d>
                      <m:dPr>
                        <m:ctrlPr>
                          <a:rPr kumimoji="0" lang="en-US" sz="1700" b="0" i="1" u="none" strike="noStrike" kern="1200" cap="none" spc="0" normalizeH="0" baseline="0" noProof="0" smtClean="0">
                            <a:ln>
                              <a:noFill/>
                            </a:ln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kumimoji="0" lang="en-US" sz="17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n-US" sz="17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𝒚</m:t>
                            </m:r>
                          </m:e>
                          <m:sup>
                            <m:r>
                              <a:rPr kumimoji="0" lang="en-US" sz="17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kumimoji="0" lang="en-US" sz="1700" b="0" i="1" u="none" strike="noStrike" kern="1200" cap="none" spc="0" normalizeH="0" baseline="0" noProof="0" smtClean="0">
                        <a:ln>
                          <a:noFill/>
                        </a:ln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≈</m:t>
                    </m:r>
                    <m:sSub>
                      <m:sSubPr>
                        <m:ctrlPr>
                          <a:rPr lang="en-US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r>
                          <a:rPr lang="en-US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  <m:r>
                          <a:rPr lang="en-US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17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7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𝒚</m:t>
                            </m:r>
                          </m:e>
                          <m:sup>
                            <m:r>
                              <a:rPr lang="en-US" sz="17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sSup>
                          <m:sSupPr>
                            <m:ctrlPr>
                              <a:rPr lang="en-US" sz="17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7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sz="17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b>
                    </m:sSub>
                    <m:d>
                      <m:dPr>
                        <m:ctrlPr>
                          <a:rPr lang="en-US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7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7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17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7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p>
                                    <m:r>
                                      <a:rPr lang="en-US" sz="17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sz="17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d>
                          <m:dPr>
                            <m:ctrlPr>
                              <a:rPr lang="en-US" sz="17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7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7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  <m:sup>
                                <m:r>
                                  <a:rPr lang="en-US" sz="17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e>
                        </m:d>
                      </m:e>
                    </m:d>
                    <m:r>
                      <a:rPr lang="en-US" sz="17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sz="170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r>
                          <a:rPr lang="en-US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  <m:r>
                          <a:rPr lang="en-US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17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7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𝒚</m:t>
                            </m:r>
                          </m:e>
                          <m:sup>
                            <m:r>
                              <a:rPr lang="en-US" sz="17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sSup>
                          <m:sSupPr>
                            <m:ctrlPr>
                              <a:rPr lang="en-US" sz="17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7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sz="17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b>
                    </m:sSub>
                    <m:sSup>
                      <m:sSupPr>
                        <m:ctrlPr>
                          <a:rPr lang="en-US" sz="17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7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7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7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  <m:sup>
                                <m:r>
                                  <a:rPr lang="en-US" sz="17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sz="1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r>
                          <a:rPr lang="en-US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  <m:r>
                          <a:rPr lang="en-US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17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7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𝒚</m:t>
                            </m:r>
                          </m:e>
                          <m:sup>
                            <m:r>
                              <a:rPr lang="en-US" sz="17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sSup>
                          <m:sSupPr>
                            <m:ctrlPr>
                              <a:rPr lang="en-US" sz="17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7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sz="17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n-US" sz="17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17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7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𝒚</m:t>
                        </m:r>
                      </m:e>
                      <m:sup>
                        <m:r>
                          <a:rPr lang="en-US" sz="17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17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kumimoji="0" lang="en-US" sz="1700" b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Gill Sans MT" panose="020B0502020104020203"/>
                  <a:ea typeface="+mn-ea"/>
                  <a:cs typeface="+mn-cs"/>
                </a:endParaRPr>
              </a:p>
              <a:p>
                <a:pPr marL="0" lvl="0" indent="0">
                  <a:lnSpc>
                    <a:spcPct val="150000"/>
                  </a:lnSpc>
                  <a:buClr>
                    <a:srgbClr val="E729B3"/>
                  </a:buClr>
                  <a:buNone/>
                  <a:defRPr/>
                </a:pPr>
                <a:endParaRPr kumimoji="0" lang="en-US" sz="1700" b="0" i="1" u="none" strike="noStrike" kern="1200" cap="none" spc="0" normalizeH="0" baseline="0" noProof="0">
                  <a:ln>
                    <a:noFill/>
                  </a:ln>
                  <a:solidFill>
                    <a:srgbClr val="000000">
                      <a:lumMod val="50000"/>
                      <a:lumOff val="50000"/>
                    </a:srgbClr>
                  </a:solidFill>
                  <a:effectLst/>
                  <a:uLnTx/>
                  <a:uFillTx/>
                  <a:latin typeface="Gill Sans MT" panose="020B0502020104020203"/>
                  <a:ea typeface="+mn-ea"/>
                  <a:cs typeface="+mn-cs"/>
                </a:endParaRPr>
              </a:p>
              <a:p>
                <a:pPr marL="305435" indent="-305435">
                  <a:lnSpc>
                    <a:spcPct val="150000"/>
                  </a:lnSpc>
                  <a:buFont typeface="Arial" panose="05020102010507070707" pitchFamily="18" charset="2"/>
                  <a:buChar char="•"/>
                </a:pPr>
                <a:endParaRPr lang="en-US" sz="1700"/>
              </a:p>
              <a:p>
                <a:pPr marL="305435" indent="-305435">
                  <a:lnSpc>
                    <a:spcPct val="150000"/>
                  </a:lnSpc>
                  <a:buFont typeface="Arial" panose="05020102010507070707" pitchFamily="18" charset="2"/>
                  <a:buChar char="•"/>
                </a:pPr>
                <a:endParaRPr lang="en-US" sz="1700"/>
              </a:p>
              <a:p>
                <a:pPr marL="0" indent="0" algn="ctr">
                  <a:lnSpc>
                    <a:spcPct val="150000"/>
                  </a:lnSpc>
                  <a:buNone/>
                </a:pPr>
                <a:endParaRPr lang="en-US" sz="170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sz="2000" b="1"/>
              </a:p>
              <a:p>
                <a:pPr marL="324000" lvl="1" indent="0" algn="ctr">
                  <a:lnSpc>
                    <a:spcPct val="150000"/>
                  </a:lnSpc>
                  <a:buNone/>
                </a:pPr>
                <a:endParaRPr lang="en-US" sz="1500"/>
              </a:p>
              <a:p>
                <a:pPr marL="324000" lvl="1" indent="0">
                  <a:lnSpc>
                    <a:spcPct val="150000"/>
                  </a:lnSpc>
                  <a:buNone/>
                </a:pPr>
                <a:endParaRPr lang="en-US" sz="1700"/>
              </a:p>
            </p:txBody>
          </p:sp>
        </mc:Choice>
        <mc:Fallback xmlns="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7C914874-9BF3-21CC-F50C-2B81D472AF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1190" y="2168538"/>
                <a:ext cx="11029617" cy="4076814"/>
              </a:xfrm>
              <a:blipFill>
                <a:blip r:embed="rId2"/>
                <a:stretch>
                  <a:fillRect l="-2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367076-608A-A8C3-EC33-72D497EA9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74016-15B5-4A23-AA6C-57C00A6E1E98}" type="datetime1">
              <a:rPr lang="en-US" smtClean="0"/>
              <a:t>3/6/2024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7B976D-C3F0-DE97-FAF2-66A2979DA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149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119158-8C4B-D8FD-6A8D-4D789484D4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1EAC4-5F42-E7F6-E708-8C92150EC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0591"/>
          </a:xfrm>
        </p:spPr>
        <p:txBody>
          <a:bodyPr/>
          <a:lstStyle/>
          <a:p>
            <a:r>
              <a:rPr lang="en-US"/>
              <a:t>Experiments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90DC08-1CDB-C9F3-480A-072EE5E4BCD1}"/>
              </a:ext>
            </a:extLst>
          </p:cNvPr>
          <p:cNvSpPr txBox="1"/>
          <p:nvPr/>
        </p:nvSpPr>
        <p:spPr>
          <a:xfrm>
            <a:off x="581192" y="5225143"/>
            <a:ext cx="11029616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17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781860-DEF2-AC2A-8807-B62F1E17CC5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1190" y="2168538"/>
                <a:ext cx="11029617" cy="4076814"/>
              </a:xfrm>
            </p:spPr>
            <p:txBody>
              <a:bodyPr anchor="t">
                <a:noAutofit/>
              </a:bodyPr>
              <a:lstStyle/>
              <a:p>
                <a:pPr marL="305435" marR="0" lvl="0" indent="-305435" algn="l" defTabSz="457200" rtl="0" eaLnBrk="1" fontAlgn="auto" latinLnBrk="0" hangingPunct="1">
                  <a:lnSpc>
                    <a:spcPct val="15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rgbClr val="E729B3"/>
                  </a:buClr>
                  <a:buSzPct val="92000"/>
                  <a:buFont typeface="Arial" panose="05020102010507070707" pitchFamily="18" charset="2"/>
                  <a:buChar char="•"/>
                  <a:tabLst/>
                  <a:defRPr/>
                </a:pPr>
                <a:r>
                  <a:rPr lang="en-US" sz="1700"/>
                  <a:t>Regression experiments were carried out on a subset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7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7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1700" b="0" i="1" smtClean="0">
                            <a:latin typeface="Cambria Math" panose="02040503050406030204" pitchFamily="18" charset="0"/>
                          </a:rPr>
                          <m:t>≈200</m:t>
                        </m:r>
                      </m:e>
                    </m:d>
                  </m:oMath>
                </a14:m>
                <a:r>
                  <a:rPr lang="en-US" sz="1700"/>
                  <a:t> of the atmospheric CO</a:t>
                </a:r>
                <a:r>
                  <a:rPr lang="en-US" sz="1700" baseline="-25000"/>
                  <a:t>2</a:t>
                </a:r>
                <a:r>
                  <a:rPr lang="en-US" sz="1700"/>
                  <a:t> concentrations dataset from the Mauna Loa Observatory with a fully-connected network, to evaluate model extrapolation</a:t>
                </a:r>
              </a:p>
              <a:p>
                <a:pPr marL="305435" marR="0" lvl="0" indent="-305435" algn="l" defTabSz="457200" rtl="0" eaLnBrk="1" fontAlgn="auto" latinLnBrk="0" hangingPunct="1">
                  <a:lnSpc>
                    <a:spcPct val="15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rgbClr val="E729B3"/>
                  </a:buClr>
                  <a:buSzPct val="92000"/>
                  <a:buFont typeface="Arial" panose="05020102010507070707" pitchFamily="18" charset="2"/>
                  <a:buChar char="•"/>
                  <a:tabLst/>
                  <a:defRPr/>
                </a:pPr>
                <a:endParaRPr lang="en-US" sz="1700"/>
              </a:p>
              <a:p>
                <a:pPr marL="305435" marR="0" lvl="0" indent="-305435" algn="l" defTabSz="457200" rtl="0" eaLnBrk="1" fontAlgn="auto" latinLnBrk="0" hangingPunct="1">
                  <a:lnSpc>
                    <a:spcPct val="15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rgbClr val="E729B3"/>
                  </a:buClr>
                  <a:buSzPct val="92000"/>
                  <a:buFont typeface="Arial" panose="05020102010507070707" pitchFamily="18" charset="2"/>
                  <a:buChar char="•"/>
                  <a:tabLst/>
                  <a:defRPr/>
                </a:pPr>
                <a:r>
                  <a:rPr lang="en-US" sz="1700"/>
                  <a:t>Classification experiments relied on the MNIST handwritten digit dataset with the </a:t>
                </a:r>
                <a:r>
                  <a:rPr lang="en-US" sz="1700" err="1"/>
                  <a:t>LeNet</a:t>
                </a:r>
                <a:r>
                  <a:rPr lang="en-US" sz="1700"/>
                  <a:t> architecture, with dropout applied before the last fully connected layer and evaluation on a continuously rotated image of the digit </a:t>
                </a:r>
                <a14:m>
                  <m:oMath xmlns:m="http://schemas.openxmlformats.org/officeDocument/2006/math">
                    <m:r>
                      <a:rPr lang="en-US" sz="17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1700"/>
              </a:p>
              <a:p>
                <a:pPr marL="305435" marR="0" lvl="0" indent="-305435" algn="l" defTabSz="457200" rtl="0" eaLnBrk="1" fontAlgn="auto" latinLnBrk="0" hangingPunct="1">
                  <a:lnSpc>
                    <a:spcPct val="15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rgbClr val="E729B3"/>
                  </a:buClr>
                  <a:buSzPct val="92000"/>
                  <a:buFont typeface="Arial" panose="05020102010507070707" pitchFamily="18" charset="2"/>
                  <a:buChar char="•"/>
                  <a:tabLst/>
                  <a:defRPr/>
                </a:pPr>
                <a:endParaRPr lang="en-US" sz="1700"/>
              </a:p>
              <a:p>
                <a:pPr marL="305435" marR="0" lvl="0" indent="-305435" algn="l" defTabSz="457200" rtl="0" eaLnBrk="1" fontAlgn="auto" latinLnBrk="0" hangingPunct="1">
                  <a:lnSpc>
                    <a:spcPct val="15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rgbClr val="E729B3"/>
                  </a:buClr>
                  <a:buSzPct val="92000"/>
                  <a:buFont typeface="Arial" panose="05020102010507070707" pitchFamily="18" charset="2"/>
                  <a:buChar char="•"/>
                  <a:tabLst/>
                  <a:defRPr/>
                </a:pPr>
                <a:r>
                  <a:rPr lang="it-IT" sz="1700"/>
                  <a:t>In the reinforcement learning setting, the uncertainty estimates of the Q-network are used to perform Thompson sampling instead of the tipical </a:t>
                </a:r>
                <a14:m>
                  <m:oMath xmlns:m="http://schemas.openxmlformats.org/officeDocument/2006/math">
                    <m:r>
                      <a:rPr lang="en-US" sz="17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1700"/>
                  <a:t>-greedy approach, considerably improving the results</a:t>
                </a:r>
              </a:p>
              <a:p>
                <a:pPr marL="305435" marR="0" lvl="0" indent="-305435" algn="l" defTabSz="457200" rtl="0" eaLnBrk="1" fontAlgn="auto" latinLnBrk="0" hangingPunct="1">
                  <a:lnSpc>
                    <a:spcPct val="15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rgbClr val="E729B3"/>
                  </a:buClr>
                  <a:buSzPct val="92000"/>
                  <a:buFont typeface="Arial" panose="05020102010507070707" pitchFamily="18" charset="2"/>
                  <a:buChar char="•"/>
                  <a:tabLst/>
                  <a:defRPr/>
                </a:pPr>
                <a:endParaRPr lang="en-US" sz="1700"/>
              </a:p>
              <a:p>
                <a:pPr marL="305435" marR="0" lvl="0" indent="-305435" algn="l" defTabSz="457200" rtl="0" eaLnBrk="1" fontAlgn="auto" latinLnBrk="0" hangingPunct="1">
                  <a:lnSpc>
                    <a:spcPct val="15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rgbClr val="E729B3"/>
                  </a:buClr>
                  <a:buSzPct val="92000"/>
                  <a:buFont typeface="Arial" panose="05020102010507070707" pitchFamily="18" charset="2"/>
                  <a:buChar char="•"/>
                  <a:tabLst/>
                  <a:defRPr/>
                </a:pPr>
                <a:endParaRPr lang="en-US" sz="1700"/>
              </a:p>
              <a:p>
                <a:pPr marL="305435" marR="0" lvl="0" indent="-305435" algn="l" defTabSz="457200" rtl="0" eaLnBrk="1" fontAlgn="auto" latinLnBrk="0" hangingPunct="1">
                  <a:lnSpc>
                    <a:spcPct val="15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rgbClr val="E729B3"/>
                  </a:buClr>
                  <a:buSzPct val="92000"/>
                  <a:buFont typeface="Arial" panose="05020102010507070707" pitchFamily="18" charset="2"/>
                  <a:buChar char="•"/>
                  <a:tabLst/>
                  <a:defRPr/>
                </a:pPr>
                <a:endParaRPr lang="en-US" sz="1700"/>
              </a:p>
              <a:p>
                <a:pPr marL="305435" marR="0" lvl="0" indent="-305435" algn="l" defTabSz="457200" rtl="0" eaLnBrk="1" fontAlgn="auto" latinLnBrk="0" hangingPunct="1">
                  <a:lnSpc>
                    <a:spcPct val="15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rgbClr val="E729B3"/>
                  </a:buClr>
                  <a:buSzPct val="92000"/>
                  <a:buFont typeface="Arial" panose="05020102010507070707" pitchFamily="18" charset="2"/>
                  <a:buChar char="•"/>
                  <a:tabLst/>
                  <a:defRPr/>
                </a:pPr>
                <a:endParaRPr lang="en-US" sz="1700"/>
              </a:p>
              <a:p>
                <a:pPr marL="305435" marR="0" lvl="0" indent="-305435" algn="l" defTabSz="457200" rtl="0" eaLnBrk="1" fontAlgn="auto" latinLnBrk="0" hangingPunct="1">
                  <a:lnSpc>
                    <a:spcPct val="15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rgbClr val="E729B3"/>
                  </a:buClr>
                  <a:buSzPct val="92000"/>
                  <a:buFont typeface="Arial" panose="05020102010507070707" pitchFamily="18" charset="2"/>
                  <a:buChar char="•"/>
                  <a:tabLst/>
                  <a:defRPr/>
                </a:pPr>
                <a:endParaRPr lang="en-US" sz="1700"/>
              </a:p>
              <a:p>
                <a:pPr marL="305435" marR="0" lvl="0" indent="-305435" algn="l" defTabSz="457200" rtl="0" eaLnBrk="1" fontAlgn="auto" latinLnBrk="0" hangingPunct="1">
                  <a:lnSpc>
                    <a:spcPct val="15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rgbClr val="E729B3"/>
                  </a:buClr>
                  <a:buSzPct val="92000"/>
                  <a:buFont typeface="Arial" panose="05020102010507070707" pitchFamily="18" charset="2"/>
                  <a:buChar char="•"/>
                  <a:tabLst/>
                  <a:defRPr/>
                </a:pPr>
                <a:endParaRPr lang="en-US" sz="1700"/>
              </a:p>
              <a:p>
                <a:pPr marL="305435" marR="0" lvl="0" indent="-305435" algn="l" defTabSz="457200" rtl="0" eaLnBrk="1" fontAlgn="auto" latinLnBrk="0" hangingPunct="1">
                  <a:lnSpc>
                    <a:spcPct val="15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rgbClr val="E729B3"/>
                  </a:buClr>
                  <a:buSzPct val="92000"/>
                  <a:buFont typeface="Arial" panose="05020102010507070707" pitchFamily="18" charset="2"/>
                  <a:buChar char="•"/>
                  <a:tabLst/>
                  <a:defRPr/>
                </a:pPr>
                <a:endParaRPr lang="en-US" sz="1700"/>
              </a:p>
              <a:p>
                <a:pPr marL="305435" marR="0" lvl="0" indent="-305435" algn="l" defTabSz="457200" rtl="0" eaLnBrk="1" fontAlgn="auto" latinLnBrk="0" hangingPunct="1">
                  <a:lnSpc>
                    <a:spcPct val="15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rgbClr val="E729B3"/>
                  </a:buClr>
                  <a:buSzPct val="92000"/>
                  <a:buFont typeface="Arial" panose="05020102010507070707" pitchFamily="18" charset="2"/>
                  <a:buChar char="•"/>
                  <a:tabLst/>
                  <a:defRPr/>
                </a:pPr>
                <a:endParaRPr lang="en-US" sz="1700"/>
              </a:p>
              <a:p>
                <a:pPr marL="0" lvl="0" indent="0">
                  <a:lnSpc>
                    <a:spcPct val="150000"/>
                  </a:lnSpc>
                  <a:buClr>
                    <a:srgbClr val="E729B3"/>
                  </a:buClr>
                  <a:buNone/>
                  <a:defRPr/>
                </a:pPr>
                <a:endParaRPr kumimoji="0" lang="en-US" sz="1700" b="0" i="1" u="none" strike="noStrike" kern="1200" cap="none" spc="0" normalizeH="0" baseline="0" noProof="0">
                  <a:ln>
                    <a:noFill/>
                  </a:ln>
                  <a:solidFill>
                    <a:srgbClr val="000000">
                      <a:lumMod val="50000"/>
                      <a:lumOff val="50000"/>
                    </a:srgbClr>
                  </a:solidFill>
                  <a:effectLst/>
                  <a:uLnTx/>
                  <a:uFillTx/>
                  <a:latin typeface="Gill Sans MT" panose="020B0502020104020203"/>
                  <a:ea typeface="+mn-ea"/>
                  <a:cs typeface="+mn-cs"/>
                </a:endParaRPr>
              </a:p>
              <a:p>
                <a:pPr marL="305435" indent="-305435">
                  <a:lnSpc>
                    <a:spcPct val="150000"/>
                  </a:lnSpc>
                  <a:buFont typeface="Arial" panose="05020102010507070707" pitchFamily="18" charset="2"/>
                  <a:buChar char="•"/>
                </a:pPr>
                <a:endParaRPr lang="en-US" sz="1700"/>
              </a:p>
              <a:p>
                <a:pPr marL="305435" indent="-305435">
                  <a:lnSpc>
                    <a:spcPct val="150000"/>
                  </a:lnSpc>
                  <a:buFont typeface="Arial" panose="05020102010507070707" pitchFamily="18" charset="2"/>
                  <a:buChar char="•"/>
                </a:pPr>
                <a:endParaRPr lang="en-US" sz="1700"/>
              </a:p>
              <a:p>
                <a:pPr marL="0" indent="0" algn="ctr">
                  <a:lnSpc>
                    <a:spcPct val="150000"/>
                  </a:lnSpc>
                  <a:buNone/>
                </a:pPr>
                <a:endParaRPr lang="en-US" sz="170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sz="2000" b="1"/>
              </a:p>
              <a:p>
                <a:pPr marL="324000" lvl="1" indent="0" algn="ctr">
                  <a:lnSpc>
                    <a:spcPct val="150000"/>
                  </a:lnSpc>
                  <a:buNone/>
                </a:pPr>
                <a:endParaRPr lang="en-US" sz="1500"/>
              </a:p>
              <a:p>
                <a:pPr marL="324000" lvl="1" indent="0">
                  <a:lnSpc>
                    <a:spcPct val="150000"/>
                  </a:lnSpc>
                  <a:buNone/>
                </a:pPr>
                <a:endParaRPr lang="en-US" sz="170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781860-DEF2-AC2A-8807-B62F1E17CC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1190" y="2168538"/>
                <a:ext cx="11029617" cy="4076814"/>
              </a:xfrm>
              <a:blipFill>
                <a:blip r:embed="rId2"/>
                <a:stretch>
                  <a:fillRect l="-2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4CAEA0-4580-A2D9-7DEE-B4140851B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C74A4-C782-42B2-8D13-40B9DFBCDECC}" type="datetime1">
              <a:rPr lang="en-US" smtClean="0"/>
              <a:t>3/6/2024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44E9D4-CF84-880D-43A8-58E2439F1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742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5E4B59-DC91-D73F-3EF4-60D130BF9C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CDD51-8AE5-589F-EFA6-076F4FDB1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0591"/>
          </a:xfrm>
        </p:spPr>
        <p:txBody>
          <a:bodyPr/>
          <a:lstStyle/>
          <a:p>
            <a:r>
              <a:rPr lang="en-US"/>
              <a:t>Experiments – R</a:t>
            </a:r>
            <a:r>
              <a:rPr lang="en-US" sz="2400"/>
              <a:t>EGRESSION</a:t>
            </a:r>
            <a:r>
              <a:rPr lang="en-US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70EC3F-8AC3-28D9-CCEE-A15ECA2CE52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1940" b="261"/>
          <a:stretch/>
        </p:blipFill>
        <p:spPr>
          <a:xfrm>
            <a:off x="581192" y="2184045"/>
            <a:ext cx="11029616" cy="167459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6394DFC-0941-0BB8-BE37-419F2BF70975}"/>
              </a:ext>
            </a:extLst>
          </p:cNvPr>
          <p:cNvSpPr txBox="1"/>
          <p:nvPr/>
        </p:nvSpPr>
        <p:spPr>
          <a:xfrm>
            <a:off x="9843947" y="1974357"/>
            <a:ext cx="15696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>
                <a:solidFill>
                  <a:schemeClr val="bg1">
                    <a:lumMod val="65000"/>
                  </a:schemeClr>
                </a:solidFill>
              </a:rPr>
              <a:t>Image from original paper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403060-00DF-2EE7-7EEE-1C768930C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F943E-FB61-4978-839A-507E3D0FFBDF}" type="datetime1">
              <a:rPr lang="en-US" smtClean="0"/>
              <a:t>3/6/2024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67018F-1234-FD6E-1A79-9D090FDEC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22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2FD8DD-3FEB-8EAD-F55C-EA70D846619C}"/>
              </a:ext>
            </a:extLst>
          </p:cNvPr>
          <p:cNvSpPr txBox="1"/>
          <p:nvPr/>
        </p:nvSpPr>
        <p:spPr>
          <a:xfrm>
            <a:off x="581192" y="4145274"/>
            <a:ext cx="10576383" cy="2121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Left of the dashed line: </a:t>
            </a:r>
            <a:r>
              <a:rPr lang="en-US" dirty="0">
                <a:solidFill>
                  <a:schemeClr val="accent5"/>
                </a:solidFill>
              </a:rPr>
              <a:t>training predictions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and </a:t>
            </a:r>
            <a:r>
              <a:rPr lang="en-US" dirty="0">
                <a:solidFill>
                  <a:srgbClr val="FF0000"/>
                </a:solidFill>
              </a:rPr>
              <a:t>ground truth</a:t>
            </a:r>
          </a:p>
          <a:p>
            <a:pPr marL="285750" indent="-28575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Right of the dashed line: test predictions</a:t>
            </a:r>
          </a:p>
          <a:p>
            <a:pPr marL="285750" indent="-28575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Model extrapolates poorly (doesn’t capture periodicity) but shows uncertainty</a:t>
            </a:r>
          </a:p>
          <a:p>
            <a:pPr marL="285750" indent="-28575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Each shade of blue represents ½ standard deviation </a:t>
            </a:r>
          </a:p>
          <a:p>
            <a:pPr marL="285750" indent="-28575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ReLU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farther points have more uncertainty, 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TanH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uncertainty is constant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4499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38050F-1461-8091-D523-5B7D497B92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31039-EABF-FBF8-C86E-1B58AAEA1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0591"/>
          </a:xfrm>
        </p:spPr>
        <p:txBody>
          <a:bodyPr/>
          <a:lstStyle/>
          <a:p>
            <a:r>
              <a:rPr lang="en-US" dirty="0"/>
              <a:t>Experiments – C</a:t>
            </a:r>
            <a:r>
              <a:rPr lang="en-US" sz="2400" dirty="0"/>
              <a:t>LASSIFICATION</a:t>
            </a:r>
            <a:r>
              <a:rPr lang="en-US" dirty="0"/>
              <a:t>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16E9A3-1893-255F-1F43-63D8028ED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73F5F-E711-4463-A712-7D9FF3CFFE36}" type="datetime1">
              <a:rPr lang="en-US" smtClean="0"/>
              <a:t>3/6/2024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6B3DD4-4518-AEE5-236C-58FCFEAB4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23</a:t>
            </a:fld>
            <a:endParaRPr lang="en-US"/>
          </a:p>
        </p:txBody>
      </p:sp>
      <p:pic>
        <p:nvPicPr>
          <p:cNvPr id="2050" name="Picture 2" descr="MNIST Dataset | Papers With Code">
            <a:extLst>
              <a:ext uri="{FF2B5EF4-FFF2-40B4-BE49-F238E27FC236}">
                <a16:creationId xmlns:a16="http://schemas.microsoft.com/office/drawing/2014/main" id="{9B0F2113-D1D8-BF73-3F01-5DCB9BA410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7075" y="2349068"/>
            <a:ext cx="5657850" cy="3438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hlinkClick r:id="rId3"/>
            <a:extLst>
              <a:ext uri="{FF2B5EF4-FFF2-40B4-BE49-F238E27FC236}">
                <a16:creationId xmlns:a16="http://schemas.microsoft.com/office/drawing/2014/main" id="{669DCAF2-524D-0961-D1D4-BDF52A3393E8}"/>
              </a:ext>
            </a:extLst>
          </p:cNvPr>
          <p:cNvSpPr txBox="1"/>
          <p:nvPr/>
        </p:nvSpPr>
        <p:spPr>
          <a:xfrm>
            <a:off x="8079822" y="2087458"/>
            <a:ext cx="8451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u="sng" dirty="0">
                <a:solidFill>
                  <a:schemeClr val="bg1">
                    <a:lumMod val="65000"/>
                  </a:schemeClr>
                </a:solidFill>
              </a:rPr>
              <a:t>Image credit</a:t>
            </a:r>
          </a:p>
        </p:txBody>
      </p:sp>
    </p:spTree>
    <p:extLst>
      <p:ext uri="{BB962C8B-B14F-4D97-AF65-F5344CB8AC3E}">
        <p14:creationId xmlns:p14="http://schemas.microsoft.com/office/powerpoint/2010/main" val="12409582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113D74-CDF5-4B49-7A21-33C659DD98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29069-4E67-272B-C72D-B93356AF3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0591"/>
          </a:xfrm>
        </p:spPr>
        <p:txBody>
          <a:bodyPr/>
          <a:lstStyle/>
          <a:p>
            <a:r>
              <a:rPr lang="en-US"/>
              <a:t>Experiments – C</a:t>
            </a:r>
            <a:r>
              <a:rPr lang="en-US" sz="2400"/>
              <a:t>LASSIFICATION</a:t>
            </a:r>
            <a:r>
              <a:rPr lang="en-US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E2C006-327C-DF25-1AA1-AF149335D4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2075247"/>
            <a:ext cx="6043100" cy="194819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A8D3F1E-FFF8-A437-04D7-0CE4F8DFEF4D}"/>
              </a:ext>
            </a:extLst>
          </p:cNvPr>
          <p:cNvSpPr txBox="1"/>
          <p:nvPr/>
        </p:nvSpPr>
        <p:spPr>
          <a:xfrm>
            <a:off x="5054632" y="1907425"/>
            <a:ext cx="15696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>
                <a:solidFill>
                  <a:schemeClr val="bg1">
                    <a:lumMod val="65000"/>
                  </a:schemeClr>
                </a:solidFill>
              </a:rPr>
              <a:t>Image from original paper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137A70-00AB-21AF-5712-FD4CB9B4F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73F5F-E711-4463-A712-7D9FF3CFFE36}" type="datetime1">
              <a:rPr lang="en-US" smtClean="0"/>
              <a:t>3/6/2024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F8D22A-2420-00FF-AF2B-F8025C07C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24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2E69A1-EFBC-7ED1-D249-B3100AEA3C7D}"/>
              </a:ext>
            </a:extLst>
          </p:cNvPr>
          <p:cNvSpPr txBox="1"/>
          <p:nvPr/>
        </p:nvSpPr>
        <p:spPr>
          <a:xfrm>
            <a:off x="7004304" y="2169035"/>
            <a:ext cx="4816816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For each image, 100 forward passes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Top 3 values for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softmax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input and output are shown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3C05F5-1BB3-429A-8D32-FB153890FDF9}"/>
              </a:ext>
            </a:extLst>
          </p:cNvPr>
          <p:cNvSpPr txBox="1"/>
          <p:nvPr/>
        </p:nvSpPr>
        <p:spPr>
          <a:xfrm>
            <a:off x="581192" y="4385943"/>
            <a:ext cx="11239928" cy="24749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For the 12 images, the model predicts classes [1 1 1 1 1 5 5 7 7 7 7 7 ] </a:t>
            </a:r>
          </a:p>
          <a:p>
            <a:pPr marL="285750" indent="-285750">
              <a:lnSpc>
                <a:spcPct val="20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 the middle images, uncertainty is high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742950" lvl="1" indent="-285750">
              <a:lnSpc>
                <a:spcPct val="200000"/>
              </a:lnSpc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There is significant overlap between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softmax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values</a:t>
            </a:r>
          </a:p>
          <a:p>
            <a:pPr marL="742950" lvl="1" indent="-285750">
              <a:lnSpc>
                <a:spcPct val="200000"/>
              </a:lnSpc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This means the networks in the “ensemble” predict very different values from one another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</a:t>
            </a:r>
          </a:p>
          <a:p>
            <a:pPr marL="285750" indent="-28575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6255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B53555-10DD-0E25-6A41-DD51AE2E46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6249B-F979-9E93-9A3B-170EE64E0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0591"/>
          </a:xfrm>
        </p:spPr>
        <p:txBody>
          <a:bodyPr/>
          <a:lstStyle/>
          <a:p>
            <a:r>
              <a:rPr lang="en-US"/>
              <a:t>Experiments – C</a:t>
            </a:r>
            <a:r>
              <a:rPr lang="en-US" sz="2400"/>
              <a:t>LASSIFICATION</a:t>
            </a:r>
            <a:r>
              <a:rPr lang="en-US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E2B9F6-365E-26A3-9B14-B64C94C21A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9117" y="2440371"/>
            <a:ext cx="10013765" cy="322827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664FDFA-199B-9C40-5D7A-7154EFDDA36D}"/>
              </a:ext>
            </a:extLst>
          </p:cNvPr>
          <p:cNvSpPr txBox="1"/>
          <p:nvPr/>
        </p:nvSpPr>
        <p:spPr>
          <a:xfrm>
            <a:off x="9398032" y="2259353"/>
            <a:ext cx="15696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>
                <a:solidFill>
                  <a:schemeClr val="bg1">
                    <a:lumMod val="65000"/>
                  </a:schemeClr>
                </a:solidFill>
              </a:rPr>
              <a:t>Image from original paper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94F378-C16B-62BF-DE2C-FED51D95B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73F5F-E711-4463-A712-7D9FF3CFFE36}" type="datetime1">
              <a:rPr lang="en-US" smtClean="0"/>
              <a:t>3/6/2024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59A9EB-597D-6E98-3EF0-992927FFF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9217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DDAB51-D827-6FE0-73D8-6DD78F8BC1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AABE3-2062-C6F4-E106-D85609994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0591"/>
          </a:xfrm>
        </p:spPr>
        <p:txBody>
          <a:bodyPr/>
          <a:lstStyle/>
          <a:p>
            <a:r>
              <a:rPr lang="en-US"/>
              <a:t>Experiments – R</a:t>
            </a:r>
            <a:r>
              <a:rPr lang="en-US" sz="2400"/>
              <a:t>einforcement</a:t>
            </a:r>
            <a:r>
              <a:rPr lang="en-US"/>
              <a:t> L</a:t>
            </a:r>
            <a:r>
              <a:rPr lang="en-US" sz="2400"/>
              <a:t>earning</a:t>
            </a:r>
            <a:r>
              <a:rPr lang="en-US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D9C9CA-E768-0C83-DC12-F06AC81F2B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390" y="1981902"/>
            <a:ext cx="4467631" cy="417394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9F383B4-0F09-7382-8708-A0F5B64C11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5980" y="1978667"/>
            <a:ext cx="4313853" cy="417717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7A247EA-3625-ED2E-C248-FD1BC9624541}"/>
              </a:ext>
            </a:extLst>
          </p:cNvPr>
          <p:cNvSpPr txBox="1"/>
          <p:nvPr/>
        </p:nvSpPr>
        <p:spPr>
          <a:xfrm>
            <a:off x="1038390" y="6294194"/>
            <a:ext cx="16193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>
                <a:solidFill>
                  <a:schemeClr val="bg1">
                    <a:lumMod val="65000"/>
                  </a:schemeClr>
                </a:solidFill>
              </a:rPr>
              <a:t>Images from original paper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644B4A-7CFE-781B-F84A-2606D35E7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209DB-7156-43FA-B1F5-8265E1E473AC}" type="datetime1">
              <a:rPr lang="en-US" smtClean="0"/>
              <a:t>3/6/2024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A322C-CF64-14C5-0E71-A78D9DF25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1541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DEF5E1-206B-D12A-6082-3729AFB666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8FB03-77B7-65FC-3FB8-70AD2E55D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0591"/>
          </a:xfrm>
        </p:spPr>
        <p:txBody>
          <a:bodyPr/>
          <a:lstStyle/>
          <a:p>
            <a:r>
              <a:rPr lang="en-US"/>
              <a:t>Remarks – S</a:t>
            </a:r>
            <a:r>
              <a:rPr lang="en-US" sz="2400"/>
              <a:t>trengths</a:t>
            </a:r>
            <a:r>
              <a:rPr lang="en-US"/>
              <a:t> 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04533BF1-717F-5548-B543-E5E8E3AAD9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0" y="2168538"/>
            <a:ext cx="11029617" cy="4076814"/>
          </a:xfrm>
        </p:spPr>
        <p:txBody>
          <a:bodyPr anchor="t">
            <a:noAutofit/>
          </a:bodyPr>
          <a:lstStyle/>
          <a:p>
            <a:pPr marL="305435" indent="-305435">
              <a:lnSpc>
                <a:spcPct val="150000"/>
              </a:lnSpc>
              <a:buFont typeface="Arial" panose="05020102010507070707" pitchFamily="18" charset="2"/>
              <a:buChar char="•"/>
            </a:pPr>
            <a:r>
              <a:rPr lang="en-US" sz="1700" dirty="0"/>
              <a:t>As already stated in the motivation section, the wide range of applications of uncertainty estimation make it an essential tool for the deep learning practitioner </a:t>
            </a:r>
          </a:p>
          <a:p>
            <a:pPr marL="305435" indent="-305435">
              <a:lnSpc>
                <a:spcPct val="150000"/>
              </a:lnSpc>
              <a:buFont typeface="Arial" panose="05020102010507070707" pitchFamily="18" charset="2"/>
              <a:buChar char="•"/>
            </a:pPr>
            <a:endParaRPr lang="en-US" sz="1700" dirty="0"/>
          </a:p>
          <a:p>
            <a:pPr marL="305435" indent="-305435">
              <a:lnSpc>
                <a:spcPct val="150000"/>
              </a:lnSpc>
              <a:buFont typeface="Arial" panose="05020102010507070707" pitchFamily="18" charset="2"/>
              <a:buChar char="•"/>
            </a:pPr>
            <a:r>
              <a:rPr lang="en-US" sz="1700" dirty="0"/>
              <a:t>The mathematical examination of the topic is rigorous and doesn’t rely, as is common in deep learning, on purely empirical justifications of the results</a:t>
            </a:r>
          </a:p>
          <a:p>
            <a:pPr marL="305435" indent="-305435">
              <a:lnSpc>
                <a:spcPct val="150000"/>
              </a:lnSpc>
              <a:buFont typeface="Arial" panose="05020102010507070707" pitchFamily="18" charset="2"/>
              <a:buChar char="•"/>
            </a:pPr>
            <a:endParaRPr lang="en-US" sz="1700" dirty="0"/>
          </a:p>
          <a:p>
            <a:pPr marL="305435" indent="-305435">
              <a:lnSpc>
                <a:spcPct val="150000"/>
              </a:lnSpc>
              <a:buFont typeface="Arial" panose="05020102010507070707" pitchFamily="18" charset="2"/>
              <a:buChar char="•"/>
            </a:pPr>
            <a:r>
              <a:rPr lang="en-US" sz="1700" dirty="0"/>
              <a:t>Despite the theoretical complexity of the analysis that is carried out in the paper, the results are extremely straightforward to implement in practice</a:t>
            </a:r>
          </a:p>
          <a:p>
            <a:pPr marL="305435" indent="-305435">
              <a:lnSpc>
                <a:spcPct val="150000"/>
              </a:lnSpc>
              <a:buFont typeface="Arial" panose="05020102010507070707" pitchFamily="18" charset="2"/>
              <a:buChar char="•"/>
            </a:pPr>
            <a:endParaRPr lang="en-US" sz="1700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700" dirty="0"/>
          </a:p>
          <a:p>
            <a:pPr marL="630000" lvl="2" indent="0">
              <a:lnSpc>
                <a:spcPct val="150000"/>
              </a:lnSpc>
              <a:buNone/>
            </a:pPr>
            <a:r>
              <a:rPr lang="en-US" sz="1600" dirty="0"/>
              <a:t>	</a:t>
            </a:r>
          </a:p>
          <a:p>
            <a:pPr marL="305435" indent="-305435">
              <a:lnSpc>
                <a:spcPct val="150000"/>
              </a:lnSpc>
              <a:buFont typeface="Arial" panose="05020102010507070707" pitchFamily="18" charset="2"/>
              <a:buChar char="•"/>
            </a:pPr>
            <a:endParaRPr lang="en-US" sz="1700" dirty="0"/>
          </a:p>
          <a:p>
            <a:pPr marL="324000" lvl="1" indent="0">
              <a:lnSpc>
                <a:spcPct val="150000"/>
              </a:lnSpc>
              <a:buNone/>
            </a:pPr>
            <a:endParaRPr lang="en-US" sz="150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38DDB4-50BE-72D7-57EF-BF91C52CC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27393-4573-46E1-ADD7-D837DEA79699}" type="datetime1">
              <a:rPr lang="en-US" smtClean="0"/>
              <a:t>3/6/2024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53A4DB-A269-06A8-196C-7EFFE35EA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159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667F9B-4895-DEBE-4578-9E06032F80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EB2B4-6A52-1790-5B61-E0B1A979A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0591"/>
          </a:xfrm>
        </p:spPr>
        <p:txBody>
          <a:bodyPr/>
          <a:lstStyle/>
          <a:p>
            <a:r>
              <a:rPr lang="en-US" dirty="0"/>
              <a:t>Remarks – W</a:t>
            </a:r>
            <a:r>
              <a:rPr lang="en-US" sz="2400" dirty="0"/>
              <a:t>eaknesses</a:t>
            </a:r>
            <a:r>
              <a:rPr lang="en-US" dirty="0"/>
              <a:t> 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1319EA53-7D78-696C-FCC4-D849B22C21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5829" y="2672103"/>
            <a:ext cx="7322800" cy="3934373"/>
          </a:xfrm>
        </p:spPr>
        <p:txBody>
          <a:bodyPr anchor="t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Monte Carlo dropout cannot disentangle aleatoric and epistemic uncertainty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7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700" dirty="0"/>
              <a:t>In </a:t>
            </a:r>
            <a:r>
              <a:rPr lang="en-US" i="1" u="sng" dirty="0">
                <a:hlinkClick r:id="rId2"/>
              </a:rPr>
              <a:t>A Deeper Look into Aleatoric and Epistemic Uncertainty Disentanglement</a:t>
            </a:r>
            <a:r>
              <a:rPr lang="en-US" i="1" dirty="0"/>
              <a:t>, </a:t>
            </a:r>
            <a:r>
              <a:rPr lang="en-US" dirty="0"/>
              <a:t>the authors train the model to estimate the two uncertainties separately</a:t>
            </a:r>
          </a:p>
          <a:p>
            <a:pPr>
              <a:buFont typeface="Arial" panose="020B0604020202020204" pitchFamily="34" charset="0"/>
              <a:buChar char="•"/>
            </a:pPr>
            <a:endParaRPr lang="en-US" i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 the picture on the right, in the case of the MC Dropout method, the artificial aleatoric noise is grossly overestimated</a:t>
            </a:r>
          </a:p>
          <a:p>
            <a:pPr marL="324000" lvl="1" indent="0">
              <a:buNone/>
            </a:pPr>
            <a:endParaRPr lang="en-US" sz="150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3AB8F1-8B22-2147-3DBA-8817CC6C3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12D81-4627-4B57-BFDE-C8669B378CE8}" type="datetime1">
              <a:rPr lang="en-US" smtClean="0"/>
              <a:t>3/6/2024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A32A88-E9B9-2E32-0807-E80B120C8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AF03096-69A9-236D-E664-442CB0CC48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192" y="2112554"/>
            <a:ext cx="3924848" cy="3934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023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8A069B0-D9FF-B177-8B6F-F44A543191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B4FC6497-95D2-5529-2546-B8BFFD6C9A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C252CFE-84C0-2438-B779-951A93D2F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8F82FB-F7B9-B938-47BE-39A9A9B7E9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620" y="853798"/>
            <a:ext cx="3511233" cy="3027892"/>
          </a:xfrm>
        </p:spPr>
        <p:txBody>
          <a:bodyPr anchor="ctr">
            <a:normAutofit/>
          </a:bodyPr>
          <a:lstStyle/>
          <a:p>
            <a:r>
              <a:rPr lang="en-US" sz="3300">
                <a:solidFill>
                  <a:schemeClr val="tx1"/>
                </a:solidFill>
                <a:ea typeface="Calibri Light"/>
                <a:cs typeface="Calibri Light"/>
              </a:rPr>
              <a:t>Thank you</a:t>
            </a:r>
            <a:endParaRPr lang="en-US" sz="330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1A44A7-BE43-58FD-DAB9-48E947A5CF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8621" y="3987676"/>
            <a:ext cx="3511233" cy="114705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>
                <a:ea typeface="Calibri"/>
                <a:cs typeface="Calibri"/>
              </a:rPr>
              <a:t>Questions?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87EF296-FB9E-F242-C52E-12E42F5E31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620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85945AD9-1C3A-70FE-834A-4170D64463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6741" b="-3"/>
          <a:stretch/>
        </p:blipFill>
        <p:spPr>
          <a:xfrm>
            <a:off x="4654295" y="10"/>
            <a:ext cx="7537705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9490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8AA57D-B105-A44A-BC60-344B345AD8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86898-3E6B-EC13-0A0B-BF7A7BC6C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0591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2A179-0339-F4C8-6D99-2F4186B97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5709C-22AD-4D44-A229-BF9DE6FC268C}" type="datetime1">
              <a:rPr lang="en-US" smtClean="0"/>
              <a:t>3/6/2024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1A8887-1B7B-E2BD-D88F-5481D1677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3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E2A12D49-29A6-2ED4-5391-5D848F57D1A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81192" y="2130979"/>
                <a:ext cx="10722836" cy="1006785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marL="306000" indent="-306000" algn="l" defTabSz="457200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92000"/>
                  <a:buFont typeface="Wingdings 2" panose="05020102010507070707" pitchFamily="18" charset="2"/>
                  <a:buChar char="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30000" indent="-306000" algn="l" defTabSz="457200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92000"/>
                  <a:buFont typeface="Wingdings 2" panose="05020102010507070707" pitchFamily="18" charset="2"/>
                  <a:buChar char="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00000" indent="-270000" algn="l" defTabSz="457200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92000"/>
                  <a:buFont typeface="Wingdings 2" panose="05020102010507070707" pitchFamily="18" charset="2"/>
                  <a:buChar char="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242000" indent="-234000" algn="l" defTabSz="457200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602000" indent="-234000" algn="l" defTabSz="457200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9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6pPr>
                <a:lvl7pPr marL="22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7pPr>
                <a:lvl8pPr marL="25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8pPr>
                <a:lvl9pPr marL="28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05435" indent="-305435">
                  <a:lnSpc>
                    <a:spcPct val="150000"/>
                  </a:lnSpc>
                  <a:buFont typeface="Arial" panose="05020102010507070707" pitchFamily="18" charset="2"/>
                  <a:buChar char="•"/>
                </a:pPr>
                <a:r>
                  <a:rPr lang="it-IT" sz="2000" dirty="0"/>
                  <a:t>MC dropout model: running a sample through an ensemble of networks and</a:t>
                </a:r>
                <a:r>
                  <a:rPr lang="en-US" sz="2000" dirty="0"/>
                  <a:t> averaging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000" dirty="0"/>
                  <a:t> defines distribution over outputs </a:t>
                </a:r>
              </a:p>
            </p:txBody>
          </p:sp>
        </mc:Choice>
        <mc:Fallback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E2A12D49-29A6-2ED4-5391-5D848F57D1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192" y="2130979"/>
                <a:ext cx="10722836" cy="1006785"/>
              </a:xfrm>
              <a:prstGeom prst="rect">
                <a:avLst/>
              </a:prstGeom>
              <a:blipFill>
                <a:blip r:embed="rId3"/>
                <a:stretch>
                  <a:fillRect l="-341" b="-5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8" name="Picture 4" descr="&#10;    MC dropout&#10;   ">
            <a:extLst>
              <a:ext uri="{FF2B5EF4-FFF2-40B4-BE49-F238E27FC236}">
                <a16:creationId xmlns:a16="http://schemas.microsoft.com/office/drawing/2014/main" id="{4F5D0632-27E0-571D-8A35-289B0C96B2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8974" y="3429000"/>
            <a:ext cx="5734050" cy="2562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hlinkClick r:id="rId5"/>
            <a:extLst>
              <a:ext uri="{FF2B5EF4-FFF2-40B4-BE49-F238E27FC236}">
                <a16:creationId xmlns:a16="http://schemas.microsoft.com/office/drawing/2014/main" id="{1D087F32-6C3E-59D8-A057-19095DEC730E}"/>
              </a:ext>
            </a:extLst>
          </p:cNvPr>
          <p:cNvSpPr txBox="1"/>
          <p:nvPr/>
        </p:nvSpPr>
        <p:spPr>
          <a:xfrm>
            <a:off x="5673720" y="6014339"/>
            <a:ext cx="84455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i="1" u="sng" dirty="0">
                <a:solidFill>
                  <a:schemeClr val="bg1">
                    <a:lumMod val="65000"/>
                  </a:schemeClr>
                </a:solidFill>
                <a:hlinkClick r:id="rId5"/>
              </a:rPr>
              <a:t>Image credit</a:t>
            </a:r>
            <a:endParaRPr 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1943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AAFCC4-17BB-2C37-BA87-E6B8B923CF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02828-0895-A02B-4213-0758FFDF1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0591"/>
          </a:xfrm>
        </p:spPr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7C68C5-217C-6F74-3659-2B1B906679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298390"/>
            <a:ext cx="10327600" cy="576590"/>
          </a:xfrm>
        </p:spPr>
        <p:txBody>
          <a:bodyPr>
            <a:noAutofit/>
          </a:bodyPr>
          <a:lstStyle/>
          <a:p>
            <a:pPr marL="305435" indent="-305435">
              <a:buFont typeface="Arial" panose="05020102010507070707" pitchFamily="18" charset="2"/>
              <a:buChar char="•"/>
            </a:pPr>
            <a:r>
              <a:rPr lang="en-US" sz="2000" dirty="0"/>
              <a:t>There are multiple justifications to the usefulness of knowing the degree of confidence of a network prediction, such as: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DC1CB1-FFDA-BA8C-73E1-2A7F38C07071}"/>
              </a:ext>
            </a:extLst>
          </p:cNvPr>
          <p:cNvSpPr txBox="1"/>
          <p:nvPr/>
        </p:nvSpPr>
        <p:spPr>
          <a:xfrm>
            <a:off x="1318763" y="3354162"/>
            <a:ext cx="9765792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High uncertainty results in classification can be passed to a human operator for further analysis</a:t>
            </a:r>
          </a:p>
          <a:p>
            <a:pPr marL="342900" indent="-342900">
              <a:buFont typeface="+mj-lt"/>
              <a:buAutoNum type="arabicPeriod"/>
            </a:pP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 reinforcement learning, an agent can decide whether to explore or exploit its environment using uncertainty</a:t>
            </a:r>
          </a:p>
          <a:p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Automatic pipelines can be developed in regression tasks to discard doubtful results</a:t>
            </a:r>
          </a:p>
          <a:p>
            <a:pPr marL="342900" indent="-342900">
              <a:buFont typeface="+mj-lt"/>
              <a:buAutoNum type="arabicPeriod"/>
            </a:pP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D0798EB-7E2C-7C4D-970E-13A2FD364534}"/>
              </a:ext>
            </a:extLst>
          </p:cNvPr>
          <p:cNvSpPr txBox="1">
            <a:spLocks/>
          </p:cNvSpPr>
          <p:nvPr/>
        </p:nvSpPr>
        <p:spPr>
          <a:xfrm>
            <a:off x="581192" y="5642025"/>
            <a:ext cx="10327600" cy="57659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06000" indent="-306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05435" indent="-305435">
              <a:buFont typeface="Arial" panose="05020102010507070707" pitchFamily="18" charset="2"/>
              <a:buChar char="•"/>
            </a:pPr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5CCD417-D992-8D1E-DEF5-794A5F85DC15}"/>
              </a:ext>
            </a:extLst>
          </p:cNvPr>
          <p:cNvSpPr txBox="1">
            <a:spLocks/>
          </p:cNvSpPr>
          <p:nvPr/>
        </p:nvSpPr>
        <p:spPr>
          <a:xfrm>
            <a:off x="581192" y="5571998"/>
            <a:ext cx="10327600" cy="57659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06000" indent="-306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05435" indent="-305435">
              <a:buFont typeface="Arial" panose="05020102010507070707" pitchFamily="18" charset="2"/>
              <a:buChar char="•"/>
            </a:pPr>
            <a:r>
              <a:rPr lang="en-US" sz="2000" dirty="0"/>
              <a:t>These use cases are impactful and provide clear understanding of the benefits of the topic explored in the paper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8119129-F5D4-CC90-ADD2-4F8EE9A45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494A2-90F1-4DCA-A121-208A1B97E2EE}" type="datetime1">
              <a:rPr lang="en-US" smtClean="0"/>
              <a:t>3/6/2024</a:t>
            </a:fld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4742415-0228-0957-5419-2FD66DE2D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31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4C2ABB-331B-4E4F-14B4-632F037D57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CDA5A-5492-C8C5-0641-ADA3F2F9E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0591"/>
          </a:xfrm>
        </p:spPr>
        <p:txBody>
          <a:bodyPr>
            <a:normAutofit/>
          </a:bodyPr>
          <a:lstStyle/>
          <a:p>
            <a:r>
              <a:rPr lang="en-US"/>
              <a:t>Background – n</a:t>
            </a:r>
            <a:r>
              <a:rPr lang="en-US" sz="2400"/>
              <a:t>eural</a:t>
            </a:r>
            <a:r>
              <a:rPr lang="en-US"/>
              <a:t> n</a:t>
            </a:r>
            <a:r>
              <a:rPr lang="en-US" sz="2400"/>
              <a:t>etworks 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88C7BF33-7375-7AAC-235E-3EE7FC486A4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1191" y="2168538"/>
                <a:ext cx="9663953" cy="576590"/>
              </a:xfrm>
            </p:spPr>
            <p:txBody>
              <a:bodyPr>
                <a:noAutofit/>
              </a:bodyPr>
              <a:lstStyle/>
              <a:p>
                <a:pPr marL="305435" indent="-305435">
                  <a:lnSpc>
                    <a:spcPct val="120000"/>
                  </a:lnSpc>
                  <a:buFont typeface="Arial" panose="05020102010507070707" pitchFamily="18" charset="2"/>
                  <a:buChar char="•"/>
                </a:pPr>
                <a:r>
                  <a:rPr lang="en-US" sz="2000" dirty="0"/>
                  <a:t>We can consider an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2000" dirty="0"/>
                  <a:t>-layer neural network as a function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∘…∘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sz="2000" dirty="0"/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88C7BF33-7375-7AAC-235E-3EE7FC486A4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1191" y="2168538"/>
                <a:ext cx="9663953" cy="576590"/>
              </a:xfrm>
              <a:blipFill>
                <a:blip r:embed="rId2"/>
                <a:stretch>
                  <a:fillRect l="-378" t="-19149" b="-223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29F5B245-98DA-6D35-C915-DAFF8350B6D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330999" y="2959691"/>
                <a:ext cx="9663953" cy="576590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marL="306000" indent="-306000" algn="l" defTabSz="457200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92000"/>
                  <a:buFont typeface="Wingdings 2" panose="05020102010507070707" pitchFamily="18" charset="2"/>
                  <a:buChar char="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30000" indent="-306000" algn="l" defTabSz="457200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92000"/>
                  <a:buFont typeface="Wingdings 2" panose="05020102010507070707" pitchFamily="18" charset="2"/>
                  <a:buChar char="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00000" indent="-270000" algn="l" defTabSz="457200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92000"/>
                  <a:buFont typeface="Wingdings 2" panose="05020102010507070707" pitchFamily="18" charset="2"/>
                  <a:buChar char="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242000" indent="-234000" algn="l" defTabSz="457200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602000" indent="-234000" algn="l" defTabSz="457200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9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6pPr>
                <a:lvl7pPr marL="22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7pPr>
                <a:lvl8pPr marL="25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8pPr>
                <a:lvl9pPr marL="28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20000"/>
                  </a:lnSpc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a matrix,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a vector,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an element-wise non-linearity and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dirty="0"/>
                  <a:t> is the network input </a:t>
                </a:r>
              </a:p>
            </p:txBody>
          </p:sp>
        </mc:Choice>
        <mc:Fallback xmlns="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29F5B245-98DA-6D35-C915-DAFF8350B6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0999" y="2959691"/>
                <a:ext cx="9663953" cy="576590"/>
              </a:xfrm>
              <a:prstGeom prst="rect">
                <a:avLst/>
              </a:prstGeom>
              <a:blipFill>
                <a:blip r:embed="rId3"/>
                <a:stretch>
                  <a:fillRect l="-252" b="-2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9042C4A8-152A-5330-8238-658A07C02F1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81189" y="3817818"/>
                <a:ext cx="10413763" cy="576590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marL="306000" indent="-306000" algn="l" defTabSz="457200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92000"/>
                  <a:buFont typeface="Wingdings 2" panose="05020102010507070707" pitchFamily="18" charset="2"/>
                  <a:buChar char="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30000" indent="-306000" algn="l" defTabSz="457200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92000"/>
                  <a:buFont typeface="Wingdings 2" panose="05020102010507070707" pitchFamily="18" charset="2"/>
                  <a:buChar char="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00000" indent="-270000" algn="l" defTabSz="457200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92000"/>
                  <a:buFont typeface="Wingdings 2" panose="05020102010507070707" pitchFamily="18" charset="2"/>
                  <a:buChar char="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242000" indent="-234000" algn="l" defTabSz="457200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602000" indent="-234000" algn="l" defTabSz="457200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9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6pPr>
                <a:lvl7pPr marL="22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7pPr>
                <a:lvl8pPr marL="25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8pPr>
                <a:lvl9pPr marL="28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05435" indent="-305435">
                  <a:lnSpc>
                    <a:spcPct val="120000"/>
                  </a:lnSpc>
                  <a:buFont typeface="Arial" panose="05020102010507070707" pitchFamily="18" charset="2"/>
                  <a:buChar char="•"/>
                </a:pPr>
                <a:r>
                  <a:rPr lang="en-US" sz="2000" dirty="0"/>
                  <a:t>We denote the regularized network objective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NN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nary>
                          <m:naryPr>
                            <m:chr m:val="∑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𝑾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𝒃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nary>
                  </m:oMath>
                </a14:m>
                <a:r>
                  <a:rPr lang="en-US" sz="2000" dirty="0"/>
                  <a:t> with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endParaRPr lang="en-US" sz="2000" dirty="0"/>
              </a:p>
            </p:txBody>
          </p:sp>
        </mc:Choice>
        <mc:Fallback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9042C4A8-152A-5330-8238-658A07C02F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189" y="3817818"/>
                <a:ext cx="10413763" cy="576590"/>
              </a:xfrm>
              <a:prstGeom prst="rect">
                <a:avLst/>
              </a:prstGeom>
              <a:blipFill>
                <a:blip r:embed="rId4"/>
                <a:stretch>
                  <a:fillRect l="-351" t="-84211" b="-74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F3CA11E3-BC29-45E2-0D27-9FFAAC79658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330999" y="4675944"/>
                <a:ext cx="10391610" cy="79115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marL="306000" indent="-306000" algn="l" defTabSz="457200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92000"/>
                  <a:buFont typeface="Wingdings 2" panose="05020102010507070707" pitchFamily="18" charset="2"/>
                  <a:buChar char="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30000" indent="-306000" algn="l" defTabSz="457200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92000"/>
                  <a:buFont typeface="Wingdings 2" panose="05020102010507070707" pitchFamily="18" charset="2"/>
                  <a:buChar char="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00000" indent="-270000" algn="l" defTabSz="457200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92000"/>
                  <a:buFont typeface="Wingdings 2" panose="05020102010507070707" pitchFamily="18" charset="2"/>
                  <a:buChar char="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242000" indent="-234000" algn="l" defTabSz="457200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602000" indent="-234000" algn="l" defTabSz="457200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9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6pPr>
                <a:lvl7pPr marL="22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7pPr>
                <a:lvl8pPr marL="25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8pPr>
                <a:lvl9pPr marL="28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20000"/>
                  </a:lnSpc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/>
                  <a:t> is a loss function (e.g., Mean Squared Error in regression),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bSup>
                  </m:oMath>
                </a14:m>
                <a:r>
                  <a:rPr lang="en-US" dirty="0"/>
                  <a:t> is a set of training points,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≜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is the network output</a:t>
                </a:r>
              </a:p>
            </p:txBody>
          </p:sp>
        </mc:Choice>
        <mc:Fallback xmlns="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F3CA11E3-BC29-45E2-0D27-9FFAAC7965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0999" y="4675944"/>
                <a:ext cx="10391610" cy="791153"/>
              </a:xfrm>
              <a:prstGeom prst="rect">
                <a:avLst/>
              </a:prstGeom>
              <a:blipFill>
                <a:blip r:embed="rId5"/>
                <a:stretch>
                  <a:fillRect l="-235" b="-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E6895133-4422-549A-B175-020688C2FB3F}"/>
              </a:ext>
            </a:extLst>
          </p:cNvPr>
          <p:cNvSpPr txBox="1">
            <a:spLocks/>
          </p:cNvSpPr>
          <p:nvPr/>
        </p:nvSpPr>
        <p:spPr>
          <a:xfrm>
            <a:off x="581189" y="5748633"/>
            <a:ext cx="10675075" cy="57659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06000" indent="-306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05435" indent="-305435">
              <a:lnSpc>
                <a:spcPct val="120000"/>
              </a:lnSpc>
              <a:buFont typeface="Arial" panose="05020102010507070707" pitchFamily="18" charset="2"/>
              <a:buChar char="•"/>
            </a:pPr>
            <a:r>
              <a:rPr lang="en-US" sz="2000" dirty="0"/>
              <a:t>The network is trained by minimizing the regularized objective as a function of the network parameters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3AA190-2CA3-E174-A3B2-22A68E61B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BA4E-590D-4482-BD9B-00C359CA7985}" type="datetime1">
              <a:rPr lang="en-US" smtClean="0"/>
              <a:t>3/6/2024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7BA20E-9E50-9520-ACC3-21C924666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833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8C8FEC-9FC9-B459-CE0F-8330DA9F50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E1D2D-4131-2609-944E-629D61001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0591"/>
          </a:xfrm>
        </p:spPr>
        <p:txBody>
          <a:bodyPr>
            <a:normAutofit/>
          </a:bodyPr>
          <a:lstStyle/>
          <a:p>
            <a:r>
              <a:rPr lang="en-US" dirty="0"/>
              <a:t>Background – D</a:t>
            </a:r>
            <a:r>
              <a:rPr lang="en-US" sz="2400" dirty="0"/>
              <a:t>ropout  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AED6828-2E74-F30C-B5B5-C422D7080C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86" y="2324721"/>
            <a:ext cx="10473905" cy="576590"/>
          </a:xfrm>
        </p:spPr>
        <p:txBody>
          <a:bodyPr>
            <a:noAutofit/>
          </a:bodyPr>
          <a:lstStyle/>
          <a:p>
            <a:pPr marL="305435" indent="-305435">
              <a:lnSpc>
                <a:spcPct val="120000"/>
              </a:lnSpc>
              <a:buFont typeface="Arial" panose="05020102010507070707" pitchFamily="18" charset="2"/>
              <a:buChar char="•"/>
            </a:pPr>
            <a:r>
              <a:rPr lang="en-US" sz="2000" dirty="0"/>
              <a:t>Dropout is a regularization strategy that consists in randomly removing units from the network for each training sample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8664188D-1C40-201D-BD69-2DB1CA3553D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81186" y="5012069"/>
                <a:ext cx="10473905" cy="576590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marL="306000" indent="-306000" algn="l" defTabSz="457200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92000"/>
                  <a:buFont typeface="Wingdings 2" panose="05020102010507070707" pitchFamily="18" charset="2"/>
                  <a:buChar char="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30000" indent="-306000" algn="l" defTabSz="457200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92000"/>
                  <a:buFont typeface="Wingdings 2" panose="05020102010507070707" pitchFamily="18" charset="2"/>
                  <a:buChar char="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00000" indent="-270000" algn="l" defTabSz="457200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92000"/>
                  <a:buFont typeface="Wingdings 2" panose="05020102010507070707" pitchFamily="18" charset="2"/>
                  <a:buChar char="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242000" indent="-234000" algn="l" defTabSz="457200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602000" indent="-234000" algn="l" defTabSz="457200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9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6pPr>
                <a:lvl7pPr marL="22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7pPr>
                <a:lvl8pPr marL="25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8pPr>
                <a:lvl9pPr marL="28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05435" indent="-305435">
                  <a:lnSpc>
                    <a:spcPct val="120000"/>
                  </a:lnSpc>
                  <a:buFont typeface="Arial" panose="05020102010507070707" pitchFamily="18" charset="2"/>
                  <a:buChar char="•"/>
                </a:pPr>
                <a:r>
                  <a:rPr lang="en-US" sz="2000" dirty="0"/>
                  <a:t>The above operation zeros some of the rows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, which is equivalent to “dropping” the corresponding units   </a:t>
                </a: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8664188D-1C40-201D-BD69-2DB1CA3553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186" y="5012069"/>
                <a:ext cx="10473905" cy="576590"/>
              </a:xfrm>
              <a:prstGeom prst="rect">
                <a:avLst/>
              </a:prstGeom>
              <a:blipFill>
                <a:blip r:embed="rId2"/>
                <a:stretch>
                  <a:fillRect l="-349" t="-18947" b="-37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C9848467-3DEC-CF4F-01D8-2BE30409C6E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81186" y="3668395"/>
                <a:ext cx="10473905" cy="576590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marL="306000" indent="-306000" algn="l" defTabSz="457200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92000"/>
                  <a:buFont typeface="Wingdings 2" panose="05020102010507070707" pitchFamily="18" charset="2"/>
                  <a:buChar char="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30000" indent="-306000" algn="l" defTabSz="457200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92000"/>
                  <a:buFont typeface="Wingdings 2" panose="05020102010507070707" pitchFamily="18" charset="2"/>
                  <a:buChar char="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00000" indent="-270000" algn="l" defTabSz="457200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92000"/>
                  <a:buFont typeface="Wingdings 2" panose="05020102010507070707" pitchFamily="18" charset="2"/>
                  <a:buChar char="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242000" indent="-234000" algn="l" defTabSz="457200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602000" indent="-234000" algn="l" defTabSz="457200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9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6pPr>
                <a:lvl7pPr marL="22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7pPr>
                <a:lvl8pPr marL="25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8pPr>
                <a:lvl9pPr marL="28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05435" indent="-305435">
                  <a:lnSpc>
                    <a:spcPct val="120000"/>
                  </a:lnSpc>
                  <a:buFont typeface="Arial" panose="05020102010507070707" pitchFamily="18" charset="2"/>
                  <a:buChar char="•"/>
                </a:pPr>
                <a:r>
                  <a:rPr lang="en-US" sz="2000" dirty="0"/>
                  <a:t>We sample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2000" dirty="0"/>
                  <a:t> binary vectors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sz="2000" dirty="0"/>
                  <a:t>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∼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𝐵𝑒𝑟𝑛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dirty="0"/>
                  <a:t> and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diag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 in the network (for example,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0, 1, 1, 0,…,0</m:t>
                        </m:r>
                      </m:e>
                    </m:d>
                  </m:oMath>
                </a14:m>
                <a:r>
                  <a:rPr lang="en-US" sz="2000" dirty="0"/>
                  <a:t>) </a:t>
                </a: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C9848467-3DEC-CF4F-01D8-2BE30409C6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186" y="3668395"/>
                <a:ext cx="10473905" cy="576590"/>
              </a:xfrm>
              <a:prstGeom prst="rect">
                <a:avLst/>
              </a:prstGeom>
              <a:blipFill>
                <a:blip r:embed="rId3"/>
                <a:stretch>
                  <a:fillRect l="-349" t="-19149" b="-414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8E7F2F-CFDC-7A24-B3BF-20E871425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78DD6-D182-4645-9F2C-D0E9490E41A8}" type="datetime1">
              <a:rPr lang="en-US" smtClean="0"/>
              <a:t>3/6/2024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75DDF4-CFD7-14A5-4F98-6F37B08D3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057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0EDADA-ABA1-1D66-A783-A369EF3A54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4260F-25A8-0A2E-487D-6AD396BA7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0591"/>
          </a:xfrm>
        </p:spPr>
        <p:txBody>
          <a:bodyPr>
            <a:normAutofit/>
          </a:bodyPr>
          <a:lstStyle/>
          <a:p>
            <a:r>
              <a:rPr lang="en-US" dirty="0"/>
              <a:t>Background – D</a:t>
            </a:r>
            <a:r>
              <a:rPr lang="en-US" sz="2400" dirty="0"/>
              <a:t>ropout  </a:t>
            </a:r>
          </a:p>
        </p:txBody>
      </p:sp>
      <p:pic>
        <p:nvPicPr>
          <p:cNvPr id="2050" name="Picture 2" descr="Dropout neural network model. (a) is a standard neural network. (b) is... |  Download Scientific Diagram">
            <a:extLst>
              <a:ext uri="{FF2B5EF4-FFF2-40B4-BE49-F238E27FC236}">
                <a16:creationId xmlns:a16="http://schemas.microsoft.com/office/drawing/2014/main" id="{D3A1F9C7-BE06-590C-0A4A-9EFED400D5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875" y="2403729"/>
            <a:ext cx="8096250" cy="3257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FF8071F-DA67-550C-CF99-AAAF29F45CEB}"/>
              </a:ext>
            </a:extLst>
          </p:cNvPr>
          <p:cNvSpPr txBox="1"/>
          <p:nvPr/>
        </p:nvSpPr>
        <p:spPr>
          <a:xfrm>
            <a:off x="5518447" y="5782049"/>
            <a:ext cx="84455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i="1" u="sng">
                <a:solidFill>
                  <a:schemeClr val="bg1">
                    <a:lumMod val="65000"/>
                  </a:schemeClr>
                </a:solidFill>
                <a:hlinkClick r:id="rId4"/>
              </a:rPr>
              <a:t>Image credit</a:t>
            </a:r>
            <a:endParaRPr lang="en-US" sz="11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55E141-F4E2-CEF9-183E-AC55B3F9F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91AD5-0BF5-4348-8918-838DC5B5F348}" type="datetime1">
              <a:rPr lang="en-US" smtClean="0"/>
              <a:t>3/6/2024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5E11D4-7F8A-DAAC-CC15-6A9580A6D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2637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A3F964-94E4-218F-77D4-168522A06E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783DC-5594-2C05-882E-9BFFBEB3E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0591"/>
          </a:xfrm>
        </p:spPr>
        <p:txBody>
          <a:bodyPr>
            <a:normAutofit/>
          </a:bodyPr>
          <a:lstStyle/>
          <a:p>
            <a:r>
              <a:rPr lang="en-US" dirty="0"/>
              <a:t>Background – V</a:t>
            </a:r>
            <a:r>
              <a:rPr lang="en-US" sz="2400" dirty="0"/>
              <a:t>ariational</a:t>
            </a:r>
            <a:r>
              <a:rPr lang="en-US" dirty="0"/>
              <a:t> I</a:t>
            </a:r>
            <a:r>
              <a:rPr lang="en-US" sz="2400" dirty="0"/>
              <a:t>nference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E881756-B8BC-DD88-DDD7-B2107627DA8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1192" y="1895627"/>
                <a:ext cx="11029616" cy="4076814"/>
              </a:xfrm>
            </p:spPr>
            <p:txBody>
              <a:bodyPr anchor="t">
                <a:noAutofit/>
              </a:bodyPr>
              <a:lstStyle/>
              <a:p>
                <a:pPr marL="305435" indent="-305435">
                  <a:lnSpc>
                    <a:spcPct val="150000"/>
                  </a:lnSpc>
                  <a:buFont typeface="Arial" panose="05020102010507070707" pitchFamily="18" charset="2"/>
                  <a:buChar char="•"/>
                </a:pPr>
                <a:r>
                  <a:rPr lang="en-US" sz="2000" dirty="0"/>
                  <a:t>Given a probability density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000" dirty="0"/>
                  <a:t>, which may be hard to compute, we wish to approximate it with a simpler density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endParaRPr lang="en-US" sz="2000" dirty="0"/>
              </a:p>
              <a:p>
                <a:pPr marL="305435" indent="-305435">
                  <a:lnSpc>
                    <a:spcPct val="150000"/>
                  </a:lnSpc>
                  <a:buFont typeface="Arial" panose="05020102010507070707" pitchFamily="18" charset="2"/>
                  <a:buChar char="•"/>
                </a:pPr>
                <a:r>
                  <a:rPr lang="en-US" sz="2000" dirty="0"/>
                  <a:t>To do this, we consider a class of distributions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𝒬</m:t>
                    </m:r>
                  </m:oMath>
                </a14:m>
                <a:r>
                  <a:rPr lang="en-US" sz="2000" dirty="0"/>
                  <a:t> (Gaussian, Laplace, etc.) and choose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𝒬</m:t>
                    </m:r>
                  </m:oMath>
                </a14:m>
                <a:r>
                  <a:rPr lang="en-US" sz="2000" dirty="0"/>
                  <a:t> with the minimum “distance” from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sz="2000" b="0" dirty="0"/>
              </a:p>
              <a:p>
                <a:pPr marL="305435" indent="-305435">
                  <a:lnSpc>
                    <a:spcPct val="200000"/>
                  </a:lnSpc>
                  <a:buFont typeface="Arial" panose="05020102010507070707" pitchFamily="18" charset="2"/>
                  <a:buChar char="•"/>
                </a:pPr>
                <a:r>
                  <a:rPr lang="en-US" sz="2000" dirty="0"/>
                  <a:t>As a notion of distance we choose the </a:t>
                </a:r>
                <a:r>
                  <a:rPr lang="en-US" sz="2000" dirty="0" err="1"/>
                  <a:t>Kullback-Leibler</a:t>
                </a:r>
                <a:r>
                  <a:rPr lang="en-US" sz="2000" dirty="0"/>
                  <a:t> divergence: </a:t>
                </a:r>
              </a:p>
              <a:p>
                <a:pPr marL="305435" indent="-305435">
                  <a:lnSpc>
                    <a:spcPct val="200000"/>
                  </a:lnSpc>
                  <a:buFont typeface="Arial" panose="05020102010507070707" pitchFamily="18" charset="2"/>
                  <a:buChar char="•"/>
                </a:pPr>
                <a:endParaRPr lang="en-US" sz="1800" b="0" i="0" dirty="0">
                  <a:latin typeface="Cambria Math" panose="02040503050406030204" pitchFamily="18" charset="0"/>
                </a:endParaRPr>
              </a:p>
              <a:p>
                <a:pPr marL="305435" indent="-305435">
                  <a:lnSpc>
                    <a:spcPct val="200000"/>
                  </a:lnSpc>
                  <a:buFont typeface="Arial" panose="05020102010507070707" pitchFamily="18" charset="2"/>
                  <a:buChar char="•"/>
                </a:pPr>
                <a:r>
                  <a:rPr lang="en-US" sz="2000" dirty="0"/>
                  <a:t>We thus aim to find the </a:t>
                </a:r>
                <a:r>
                  <a:rPr lang="en-US" sz="2000" i="1" dirty="0"/>
                  <a:t>variational distribution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limLow>
                          <m:limLow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𝒬</m:t>
                            </m:r>
                          </m:lim>
                        </m:limLow>
                      </m:fName>
                      <m:e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KL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|</m:t>
                        </m:r>
                        <m:d>
                          <m:dPr>
                            <m:begChr m:val="|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</m:e>
                    </m:func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E881756-B8BC-DD88-DDD7-B2107627DA8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1192" y="1895627"/>
                <a:ext cx="11029616" cy="4076814"/>
              </a:xfrm>
              <a:blipFill>
                <a:blip r:embed="rId3"/>
                <a:stretch>
                  <a:fillRect l="-331" b="-88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D367BB-8282-5835-29F5-9F2F67018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A913F-EF8F-44DF-95E5-6747815DEC08}" type="datetime1">
              <a:rPr lang="en-US" smtClean="0"/>
              <a:t>3/6/2024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FEC540-4CB9-92A9-1343-F997B93E4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AF98B6C-3E13-9BD7-6F7C-B431A70343AD}"/>
                  </a:ext>
                </a:extLst>
              </p:cNvPr>
              <p:cNvSpPr txBox="1"/>
              <p:nvPr/>
            </p:nvSpPr>
            <p:spPr>
              <a:xfrm>
                <a:off x="4125468" y="4818888"/>
                <a:ext cx="3941064" cy="9916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800" b="0" i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KL</m:t>
                      </m:r>
                      <m:r>
                        <a:rPr lang="en-US" sz="18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8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sz="18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d>
                        <m:dPr>
                          <m:begChr m:val="|"/>
                          <m:ctrlPr>
                            <a:rPr lang="en-US" sz="18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sz="18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supHide m:val="on"/>
                          <m:ctrlPr>
                            <a:rPr lang="en-US" sz="18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18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  <m:sup/>
                        <m:e>
                          <m:r>
                            <a:rPr lang="en-US" sz="18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  <m:d>
                            <m:dPr>
                              <m:ctrlPr>
                                <a:rPr lang="en-US" sz="18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func>
                            <m:funcPr>
                              <m:ctrlPr>
                                <a:rPr lang="en-US" sz="18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800" b="0" i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18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1800" b="0" i="1" smtClean="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800" b="0" i="1" smtClean="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  <m:d>
                                        <m:dPr>
                                          <m:ctrlPr>
                                            <a:rPr lang="en-US" sz="1800" b="0" i="1" smtClean="0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800" b="0" i="1" smtClean="0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num>
                                    <m:den>
                                      <m:r>
                                        <a:rPr lang="en-US" sz="1800" b="0" i="1" smtClean="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d>
                                        <m:dPr>
                                          <m:ctrlPr>
                                            <a:rPr lang="en-US" sz="1800" b="0" i="1" smtClean="0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800" b="0" i="1" smtClean="0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den>
                                  </m:f>
                                </m:e>
                              </m:d>
                            </m:e>
                          </m:func>
                          <m:r>
                            <a:rPr lang="en-US" sz="18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sz="18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AF98B6C-3E13-9BD7-6F7C-B431A70343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5468" y="4818888"/>
                <a:ext cx="3941064" cy="99168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008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CAC60-1566-1ABB-B2F9-34FF08C14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B4885-864E-44BB-B2FE-B7FF638FAF65}" type="datetime1">
              <a:rPr lang="en-US" smtClean="0"/>
              <a:t>3/6/2024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C40857-B3B5-25AE-DB3A-792C8E658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9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31CE36B-3C36-14F5-8B83-EF5B45421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0591"/>
          </a:xfrm>
        </p:spPr>
        <p:txBody>
          <a:bodyPr>
            <a:normAutofit/>
          </a:bodyPr>
          <a:lstStyle/>
          <a:p>
            <a:r>
              <a:rPr lang="en-US" dirty="0"/>
              <a:t>Background – G</a:t>
            </a:r>
            <a:r>
              <a:rPr lang="en-US" sz="2400" dirty="0"/>
              <a:t>aussian</a:t>
            </a:r>
            <a:r>
              <a:rPr lang="en-US" dirty="0"/>
              <a:t> P</a:t>
            </a:r>
            <a:r>
              <a:rPr lang="en-US" sz="2400" dirty="0"/>
              <a:t>rocesses 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981D76F-A005-E4CE-0819-07FCA3DB69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2102812"/>
            <a:ext cx="4934817" cy="22273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E3A9172-B219-F60E-123C-D169EA6CA16F}"/>
              </a:ext>
            </a:extLst>
          </p:cNvPr>
          <p:cNvSpPr txBox="1"/>
          <p:nvPr/>
        </p:nvSpPr>
        <p:spPr>
          <a:xfrm>
            <a:off x="4671452" y="2074819"/>
            <a:ext cx="84455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i="1" u="sng" dirty="0">
                <a:solidFill>
                  <a:schemeClr val="bg1">
                    <a:lumMod val="65000"/>
                  </a:schemeClr>
                </a:solidFill>
                <a:hlinkClick r:id="rId3"/>
              </a:rPr>
              <a:t>Image credit</a:t>
            </a:r>
            <a:endParaRPr 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885695D-5CD1-FFE5-1079-DFC6D96FA390}"/>
                  </a:ext>
                </a:extLst>
              </p:cNvPr>
              <p:cNvSpPr txBox="1"/>
              <p:nvPr/>
            </p:nvSpPr>
            <p:spPr>
              <a:xfrm>
                <a:off x="6522894" y="2416268"/>
                <a:ext cx="5010912" cy="16004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Clr>
                    <a:schemeClr val="accent1"/>
                  </a:buClr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Training data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b>
                        <m:r>
                          <a:rPr lang="en-US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bSup>
                  </m:oMath>
                </a14:m>
                <a:endParaRPr 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marL="285750" indent="-285750">
                  <a:buClr>
                    <a:schemeClr val="accent1"/>
                  </a:buClr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marL="285750" indent="-285750">
                  <a:buClr>
                    <a:schemeClr val="accent1"/>
                  </a:buClr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We assume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 </a:t>
                </a:r>
              </a:p>
              <a:p>
                <a:pPr marL="285750" indent="-285750">
                  <a:buClr>
                    <a:schemeClr val="accent1"/>
                  </a:buClr>
                  <a:buFont typeface="Arial" panose="020B0604020202020204" pitchFamily="34" charset="0"/>
                  <a:buChar char="•"/>
                </a:pPr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marL="285750" indent="-285750">
                  <a:buClr>
                    <a:schemeClr val="accent1"/>
                  </a:buClr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We wish to estimate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885695D-5CD1-FFE5-1079-DFC6D96FA3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2894" y="2416268"/>
                <a:ext cx="5010912" cy="1600438"/>
              </a:xfrm>
              <a:prstGeom prst="rect">
                <a:avLst/>
              </a:prstGeom>
              <a:blipFill>
                <a:blip r:embed="rId4"/>
                <a:stretch>
                  <a:fillRect l="-1095" t="-1901" b="-5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89829DB-5F05-E170-2A7E-3F79B78B1D70}"/>
                  </a:ext>
                </a:extLst>
              </p:cNvPr>
              <p:cNvSpPr txBox="1"/>
              <p:nvPr/>
            </p:nvSpPr>
            <p:spPr>
              <a:xfrm>
                <a:off x="581192" y="4720227"/>
                <a:ext cx="11029616" cy="13702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Clr>
                    <a:schemeClr val="accent1"/>
                  </a:buClr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Gaussian prior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b="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∼</m:t>
                    </m:r>
                    <m:r>
                      <a:rPr lang="en-US" b="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𝒩</m:t>
                    </m:r>
                    <m:d>
                      <m:dPr>
                        <m:ctrlPr>
                          <a:rPr lang="en-US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  <m:r>
                          <a:rPr lang="en-US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  <m:r>
                          <a:rPr lang="en-US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), </m:t>
                        </m:r>
                        <m:r>
                          <a:rPr lang="en-US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𝑲</m:t>
                        </m:r>
                        <m:r>
                          <a:rPr lang="en-US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  <m:r>
                          <a:rPr lang="en-US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leads to Gaussian posterior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it-IT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it-IT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1:</m:t>
                        </m:r>
                        <m:r>
                          <a:rPr lang="en-US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1:</m:t>
                        </m:r>
                        <m:r>
                          <a:rPr lang="en-US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~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𝒩</m:t>
                    </m:r>
                    <m:d>
                      <m:dPr>
                        <m:ctrlPr>
                          <a:rPr lang="en-US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  <m:r>
                          <a:rPr lang="en-US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′(</m:t>
                        </m:r>
                        <m:r>
                          <a:rPr lang="en-US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  <m:r>
                          <a:rPr lang="en-US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), </m:t>
                        </m:r>
                        <m:r>
                          <a:rPr lang="en-US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𝑲</m:t>
                        </m:r>
                        <m:r>
                          <a:rPr lang="en-US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′(</m:t>
                        </m:r>
                        <m:r>
                          <a:rPr lang="en-US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  <m:r>
                          <a:rPr lang="en-US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endParaRPr 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marL="285750" indent="-285750">
                  <a:buClr>
                    <a:schemeClr val="accent1"/>
                  </a:buClr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marL="285750" indent="-285750">
                  <a:buClr>
                    <a:schemeClr val="accent1"/>
                  </a:buCl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𝑲</m:t>
                    </m:r>
                  </m:oMath>
                </a14:m>
                <a:r>
                  <a:rPr lang="en-US" sz="20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r>
                  <a:rPr lang="en-US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is a </a:t>
                </a:r>
                <a:r>
                  <a:rPr lang="en-US" sz="20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covariance matrix </a:t>
                </a:r>
                <a:r>
                  <a:rPr lang="en-US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defined as</a:t>
                </a:r>
                <a:r>
                  <a:rPr lang="en-US" sz="20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𝑲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, </a:t>
                </a:r>
                <a:r>
                  <a:rPr lang="en-US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where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r>
                  <a:rPr lang="en-US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is the </a:t>
                </a:r>
                <a:r>
                  <a:rPr lang="en-US" sz="20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covariance function</a:t>
                </a:r>
                <a:r>
                  <a:rPr lang="en-US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that defines the shape of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𝒇</m:t>
                    </m:r>
                  </m:oMath>
                </a14:m>
                <a:endParaRPr lang="en-US" sz="2000" b="1" i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89829DB-5F05-E170-2A7E-3F79B78B1D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192" y="4720227"/>
                <a:ext cx="11029616" cy="1370247"/>
              </a:xfrm>
              <a:prstGeom prst="rect">
                <a:avLst/>
              </a:prstGeom>
              <a:blipFill>
                <a:blip r:embed="rId5"/>
                <a:stretch>
                  <a:fillRect l="-497" t="-2222" b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3095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theme/theme1.xml><?xml version="1.0" encoding="utf-8"?>
<a:theme xmlns:a="http://schemas.openxmlformats.org/drawingml/2006/main" name="DividendVTI">
  <a:themeElements>
    <a:clrScheme name="AnalogousFromRegularSeedLeftStep">
      <a:dk1>
        <a:srgbClr val="000000"/>
      </a:dk1>
      <a:lt1>
        <a:srgbClr val="FFFFFF"/>
      </a:lt1>
      <a:dk2>
        <a:srgbClr val="241B2F"/>
      </a:dk2>
      <a:lt2>
        <a:srgbClr val="F0F3F1"/>
      </a:lt2>
      <a:accent1>
        <a:srgbClr val="E729B3"/>
      </a:accent1>
      <a:accent2>
        <a:srgbClr val="BA17D5"/>
      </a:accent2>
      <a:accent3>
        <a:srgbClr val="7D29E7"/>
      </a:accent3>
      <a:accent4>
        <a:srgbClr val="3430D9"/>
      </a:accent4>
      <a:accent5>
        <a:srgbClr val="2973E7"/>
      </a:accent5>
      <a:accent6>
        <a:srgbClr val="17B1D5"/>
      </a:accent6>
      <a:hlink>
        <a:srgbClr val="349D51"/>
      </a:hlink>
      <a:folHlink>
        <a:srgbClr val="7F7F7F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AA373E5D48A6A94182653C347D3486B2" ma:contentTypeVersion="4" ma:contentTypeDescription="Ein neues Dokument erstellen." ma:contentTypeScope="" ma:versionID="64abdeb534492b1df0d5b2375bf84d88">
  <xsd:schema xmlns:xsd="http://www.w3.org/2001/XMLSchema" xmlns:xs="http://www.w3.org/2001/XMLSchema" xmlns:p="http://schemas.microsoft.com/office/2006/metadata/properties" xmlns:ns3="884eda16-8ff2-4e43-a8d2-6697615ca3de" targetNamespace="http://schemas.microsoft.com/office/2006/metadata/properties" ma:root="true" ma:fieldsID="fc74640d9f7d8fcae4bf71fda060eece" ns3:_="">
    <xsd:import namespace="884eda16-8ff2-4e43-a8d2-6697615ca3d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84eda16-8ff2-4e43-a8d2-6697615ca3d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B6076B1-5717-4F8C-96A9-0FC5F2770A78}">
  <ds:schemaRefs>
    <ds:schemaRef ds:uri="884eda16-8ff2-4e43-a8d2-6697615ca3de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20B7C950-5E82-47EF-A59E-2F06949801B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057998E-7A90-4C23-A498-AFD638FCF946}">
  <ds:schemaRefs>
    <ds:schemaRef ds:uri="http://schemas.openxmlformats.org/package/2006/metadata/core-properties"/>
    <ds:schemaRef ds:uri="http://purl.org/dc/elements/1.1/"/>
    <ds:schemaRef ds:uri="http://schemas.microsoft.com/office/2006/documentManagement/types"/>
    <ds:schemaRef ds:uri="http://purl.org/dc/dcmitype/"/>
    <ds:schemaRef ds:uri="http://purl.org/dc/terms/"/>
    <ds:schemaRef ds:uri="http://schemas.microsoft.com/office/2006/metadata/properties"/>
    <ds:schemaRef ds:uri="http://schemas.microsoft.com/office/infopath/2007/PartnerControls"/>
    <ds:schemaRef ds:uri="884eda16-8ff2-4e43-a8d2-6697615ca3de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Dropout as a Bayesian Approximation</Template>
  <TotalTime>68</TotalTime>
  <Words>1835</Words>
  <Application>Microsoft Office PowerPoint</Application>
  <PresentationFormat>Widescreen</PresentationFormat>
  <Paragraphs>267</Paragraphs>
  <Slides>29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8" baseType="lpstr">
      <vt:lpstr>Aptos</vt:lpstr>
      <vt:lpstr>Arial</vt:lpstr>
      <vt:lpstr>Calibri</vt:lpstr>
      <vt:lpstr>Calibri Light</vt:lpstr>
      <vt:lpstr>Cambria Math</vt:lpstr>
      <vt:lpstr>Gill Sans MT</vt:lpstr>
      <vt:lpstr>Wingdings</vt:lpstr>
      <vt:lpstr>Wingdings 2</vt:lpstr>
      <vt:lpstr>DividendVTI</vt:lpstr>
      <vt:lpstr>Dropout as a Bayesian Approximation</vt:lpstr>
      <vt:lpstr>Introduction</vt:lpstr>
      <vt:lpstr>Introduction</vt:lpstr>
      <vt:lpstr>Motivation</vt:lpstr>
      <vt:lpstr>Background – neural networks </vt:lpstr>
      <vt:lpstr>Background – Dropout  </vt:lpstr>
      <vt:lpstr>Background – Dropout  </vt:lpstr>
      <vt:lpstr>Background – Variational Inference</vt:lpstr>
      <vt:lpstr>Background – Gaussian Processes  </vt:lpstr>
      <vt:lpstr>Background – Deep Gaussian Processes  </vt:lpstr>
      <vt:lpstr>idea</vt:lpstr>
      <vt:lpstr>Execution – Building the Gaussian process  </vt:lpstr>
      <vt:lpstr>Execution – Building the Gaussian process  </vt:lpstr>
      <vt:lpstr>Execution – Approximating the gp posterior  </vt:lpstr>
      <vt:lpstr>Execution – Approximating the gp posterior  </vt:lpstr>
      <vt:lpstr>Execution – Approximating the gp posterior  </vt:lpstr>
      <vt:lpstr>Execution – Approximating the gp posterior  </vt:lpstr>
      <vt:lpstr>Execution – Approximating the gp posterior  </vt:lpstr>
      <vt:lpstr>Execution – Obtaining model uncertainty  </vt:lpstr>
      <vt:lpstr>Execution – Obtaining model uncertainty  </vt:lpstr>
      <vt:lpstr>Experiments  </vt:lpstr>
      <vt:lpstr>Experiments – REGRESSION </vt:lpstr>
      <vt:lpstr>Experiments – CLASSIFICATION </vt:lpstr>
      <vt:lpstr>Experiments – CLASSIFICATION </vt:lpstr>
      <vt:lpstr>Experiments – CLASSIFICATION </vt:lpstr>
      <vt:lpstr>Experiments – Reinforcement Learning </vt:lpstr>
      <vt:lpstr>Remarks – Strengths </vt:lpstr>
      <vt:lpstr>Remarks – Weaknesses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Dropout as a Bayesian Approximation</dc:title>
  <dc:creator>Libutti  Simone</dc:creator>
  <cp:lastModifiedBy>Libutti  Simone</cp:lastModifiedBy>
  <cp:revision>1</cp:revision>
  <dcterms:created xsi:type="dcterms:W3CDTF">2024-03-03T16:46:41Z</dcterms:created>
  <dcterms:modified xsi:type="dcterms:W3CDTF">2024-03-06T08:59:47Z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0x010100AA373E5D48A6A94182653C347D3486B2</vt:lpwstr>
  </property>
</Properties>
</file>