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51"/>
  </p:notesMasterIdLst>
  <p:sldIdLst>
    <p:sldId id="256" r:id="rId2"/>
    <p:sldId id="263" r:id="rId3"/>
    <p:sldId id="264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7" r:id="rId29"/>
    <p:sldId id="338" r:id="rId30"/>
    <p:sldId id="339" r:id="rId31"/>
    <p:sldId id="340" r:id="rId32"/>
    <p:sldId id="342" r:id="rId33"/>
    <p:sldId id="343" r:id="rId34"/>
    <p:sldId id="344" r:id="rId35"/>
    <p:sldId id="345" r:id="rId36"/>
    <p:sldId id="354" r:id="rId37"/>
    <p:sldId id="346" r:id="rId38"/>
    <p:sldId id="347" r:id="rId39"/>
    <p:sldId id="348" r:id="rId40"/>
    <p:sldId id="356" r:id="rId41"/>
    <p:sldId id="357" r:id="rId42"/>
    <p:sldId id="358" r:id="rId43"/>
    <p:sldId id="362" r:id="rId44"/>
    <p:sldId id="363" r:id="rId45"/>
    <p:sldId id="364" r:id="rId46"/>
    <p:sldId id="365" r:id="rId47"/>
    <p:sldId id="366" r:id="rId48"/>
    <p:sldId id="367" r:id="rId49"/>
    <p:sldId id="368" r:id="rId50"/>
  </p:sldIdLst>
  <p:sldSz cx="9144000" cy="5143500" type="screen16x9"/>
  <p:notesSz cx="6858000" cy="9144000"/>
  <p:embeddedFontLst>
    <p:embeddedFont>
      <p:font typeface="Albert Sans" panose="020B0604020202020204" charset="0"/>
      <p:regular r:id="rId52"/>
      <p:bold r:id="rId53"/>
      <p:italic r:id="rId54"/>
      <p:boldItalic r:id="rId55"/>
    </p:embeddedFont>
    <p:embeddedFont>
      <p:font typeface="Alexandria Medium" panose="020B0604020202020204" charset="-78"/>
      <p:regular r:id="rId56"/>
      <p:bold r:id="rId57"/>
    </p:embeddedFont>
    <p:embeddedFont>
      <p:font typeface="Cambria Math" panose="02040503050406030204" pitchFamily="18" charset="0"/>
      <p:regular r:id="rId58"/>
    </p:embeddedFont>
    <p:embeddedFont>
      <p:font typeface="Cascadia Code" panose="020B0609020000020004" pitchFamily="49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2AD5B0-3D1D-4654-9086-4C9FFACA17BD}">
  <a:tblStyle styleId="{9F2AD5B0-3D1D-4654-9086-4C9FFACA17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F16C777-B1D1-4D73-88A3-C7764E2026A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22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439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944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7773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2362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2156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143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2687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0381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086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6355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703cb3a7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5703cb3a7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1302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42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93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1227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0592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8636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56676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639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19404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9560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37788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85880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08032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09322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80612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78001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8002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2036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17242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6045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12112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20308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57525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47834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10659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96610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66341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51211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68788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86538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3835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837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5268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6356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7593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682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l="174697" t="-83399" r="177064" b="41635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3856800" cy="94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5100" y="1636300"/>
            <a:ext cx="3856800" cy="18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>
            <a:spLocks noGrp="1"/>
          </p:cNvSpPr>
          <p:nvPr>
            <p:ph type="pic" idx="2"/>
          </p:nvPr>
        </p:nvSpPr>
        <p:spPr>
          <a:xfrm>
            <a:off x="5715175" y="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5" r:id="rId4"/>
    <p:sldLayoutId id="2147483676" r:id="rId5"/>
    <p:sldLayoutId id="214748367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B-Tree a B*-Tree</a:t>
            </a:r>
            <a:endParaRPr sz="7200" dirty="0"/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Estructuras de Datos Avanzadas</a:t>
            </a:r>
            <a:endParaRPr b="1" dirty="0"/>
          </a:p>
        </p:txBody>
      </p:sp>
      <p:cxnSp>
        <p:nvCxnSpPr>
          <p:cNvPr id="192" name="Google Shape;192;p35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191;p35">
            <a:extLst>
              <a:ext uri="{FF2B5EF4-FFF2-40B4-BE49-F238E27FC236}">
                <a16:creationId xmlns:a16="http://schemas.microsoft.com/office/drawing/2014/main" id="{AA5037D0-10A0-B38B-A41F-3D531E05D2A7}"/>
              </a:ext>
            </a:extLst>
          </p:cNvPr>
          <p:cNvSpPr txBox="1">
            <a:spLocks/>
          </p:cNvSpPr>
          <p:nvPr/>
        </p:nvSpPr>
        <p:spPr>
          <a:xfrm>
            <a:off x="711750" y="4220300"/>
            <a:ext cx="38604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en-US" dirty="0"/>
              <a:t>Emmanuel del Piero Martínez Salcedo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7E13D-7E20-B09C-F909-9EB3A45AAE6F}"/>
              </a:ext>
            </a:extLst>
          </p:cNvPr>
          <p:cNvSpPr/>
          <p:nvPr/>
        </p:nvSpPr>
        <p:spPr>
          <a:xfrm>
            <a:off x="3172734" y="223670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Insertando los siguientes elementos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2DF05-415A-2979-A141-A23F89461A78}"/>
              </a:ext>
            </a:extLst>
          </p:cNvPr>
          <p:cNvSpPr/>
          <p:nvPr/>
        </p:nvSpPr>
        <p:spPr>
          <a:xfrm>
            <a:off x="1764666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76984-7F7A-8D98-047C-F1C5264E0CC8}"/>
              </a:ext>
            </a:extLst>
          </p:cNvPr>
          <p:cNvSpPr/>
          <p:nvPr/>
        </p:nvSpPr>
        <p:spPr>
          <a:xfrm>
            <a:off x="4111446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5458A-7EFE-D9DE-48B6-877EA7E710DC}"/>
              </a:ext>
            </a:extLst>
          </p:cNvPr>
          <p:cNvSpPr/>
          <p:nvPr/>
        </p:nvSpPr>
        <p:spPr>
          <a:xfrm>
            <a:off x="825954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2468700" y="1672114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7AA0-B266-7D04-068B-E83524222BC5}"/>
              </a:ext>
            </a:extLst>
          </p:cNvPr>
          <p:cNvSpPr/>
          <p:nvPr/>
        </p:nvSpPr>
        <p:spPr>
          <a:xfrm>
            <a:off x="3642090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752F-F921-7EC9-F1CE-F80124CD6335}"/>
              </a:ext>
            </a:extLst>
          </p:cNvPr>
          <p:cNvSpPr/>
          <p:nvPr/>
        </p:nvSpPr>
        <p:spPr>
          <a:xfrm>
            <a:off x="4580802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D266DF-8B8C-C100-F3EC-8C1243DE4F71}"/>
              </a:ext>
            </a:extLst>
          </p:cNvPr>
          <p:cNvSpPr/>
          <p:nvPr/>
        </p:nvSpPr>
        <p:spPr>
          <a:xfrm>
            <a:off x="356598" y="223289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4FB3-C99A-7014-DDF7-DCC26DFBC31C}"/>
              </a:ext>
            </a:extLst>
          </p:cNvPr>
          <p:cNvSpPr/>
          <p:nvPr/>
        </p:nvSpPr>
        <p:spPr>
          <a:xfrm>
            <a:off x="1295310" y="223289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4346124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4815480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121920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591276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1060632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1529988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4ACA5F-B748-3C86-E64C-10F9C32BD51A}"/>
              </a:ext>
            </a:extLst>
          </p:cNvPr>
          <p:cNvCxnSpPr/>
          <p:nvPr/>
        </p:nvCxnSpPr>
        <p:spPr>
          <a:xfrm>
            <a:off x="5598827" y="1731363"/>
            <a:ext cx="26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41B235-D3E4-14F7-6991-1334069AA90A}"/>
              </a:ext>
            </a:extLst>
          </p:cNvPr>
          <p:cNvCxnSpPr>
            <a:cxnSpLocks/>
          </p:cNvCxnSpPr>
          <p:nvPr/>
        </p:nvCxnSpPr>
        <p:spPr>
          <a:xfrm flipH="1">
            <a:off x="1295310" y="2007156"/>
            <a:ext cx="1173390" cy="22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56249D-0787-77FD-B6C5-790C8D8C2FF1}"/>
              </a:ext>
            </a:extLst>
          </p:cNvPr>
          <p:cNvCxnSpPr>
            <a:cxnSpLocks/>
          </p:cNvCxnSpPr>
          <p:nvPr/>
        </p:nvCxnSpPr>
        <p:spPr>
          <a:xfrm>
            <a:off x="2938056" y="2007156"/>
            <a:ext cx="1173390" cy="225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insertBStarTree(Node a, int x):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– 1 ||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==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divide(Node a, Node b, int x):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List L =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[parent(a, b)] +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[x]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sort(L)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p = L.(0,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parent1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q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−1)/3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parent2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r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parent(a , b) = parent1	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reAssignChildrens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parentNode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parent2)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parent1.leftChildren = p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parent1.rightChildren = q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parent2.righChildren = r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292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7E13D-7E20-B09C-F909-9EB3A45AAE6F}"/>
              </a:ext>
            </a:extLst>
          </p:cNvPr>
          <p:cNvSpPr/>
          <p:nvPr/>
        </p:nvSpPr>
        <p:spPr>
          <a:xfrm>
            <a:off x="3172734" y="223670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Insertando los siguientes elementos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2DF05-415A-2979-A141-A23F89461A78}"/>
              </a:ext>
            </a:extLst>
          </p:cNvPr>
          <p:cNvSpPr/>
          <p:nvPr/>
        </p:nvSpPr>
        <p:spPr>
          <a:xfrm>
            <a:off x="1764666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76984-7F7A-8D98-047C-F1C5264E0CC8}"/>
              </a:ext>
            </a:extLst>
          </p:cNvPr>
          <p:cNvSpPr/>
          <p:nvPr/>
        </p:nvSpPr>
        <p:spPr>
          <a:xfrm>
            <a:off x="4111446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5458A-7EFE-D9DE-48B6-877EA7E710DC}"/>
              </a:ext>
            </a:extLst>
          </p:cNvPr>
          <p:cNvSpPr/>
          <p:nvPr/>
        </p:nvSpPr>
        <p:spPr>
          <a:xfrm>
            <a:off x="825954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2468700" y="1672114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7AA0-B266-7D04-068B-E83524222BC5}"/>
              </a:ext>
            </a:extLst>
          </p:cNvPr>
          <p:cNvSpPr/>
          <p:nvPr/>
        </p:nvSpPr>
        <p:spPr>
          <a:xfrm>
            <a:off x="3642090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752F-F921-7EC9-F1CE-F80124CD6335}"/>
              </a:ext>
            </a:extLst>
          </p:cNvPr>
          <p:cNvSpPr/>
          <p:nvPr/>
        </p:nvSpPr>
        <p:spPr>
          <a:xfrm>
            <a:off x="4580802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D266DF-8B8C-C100-F3EC-8C1243DE4F71}"/>
              </a:ext>
            </a:extLst>
          </p:cNvPr>
          <p:cNvSpPr/>
          <p:nvPr/>
        </p:nvSpPr>
        <p:spPr>
          <a:xfrm>
            <a:off x="356598" y="223289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4FB3-C99A-7014-DDF7-DCC26DFBC31C}"/>
              </a:ext>
            </a:extLst>
          </p:cNvPr>
          <p:cNvSpPr/>
          <p:nvPr/>
        </p:nvSpPr>
        <p:spPr>
          <a:xfrm>
            <a:off x="1295310" y="223289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2690391" y="458493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4815480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121920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591276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1060632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1529988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4ACA5F-B748-3C86-E64C-10F9C32BD51A}"/>
              </a:ext>
            </a:extLst>
          </p:cNvPr>
          <p:cNvCxnSpPr/>
          <p:nvPr/>
        </p:nvCxnSpPr>
        <p:spPr>
          <a:xfrm>
            <a:off x="5598827" y="2960556"/>
            <a:ext cx="26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41B235-D3E4-14F7-6991-1334069AA90A}"/>
              </a:ext>
            </a:extLst>
          </p:cNvPr>
          <p:cNvCxnSpPr>
            <a:cxnSpLocks/>
          </p:cNvCxnSpPr>
          <p:nvPr/>
        </p:nvCxnSpPr>
        <p:spPr>
          <a:xfrm flipH="1">
            <a:off x="1295310" y="2007156"/>
            <a:ext cx="1173390" cy="22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56249D-0787-77FD-B6C5-790C8D8C2FF1}"/>
              </a:ext>
            </a:extLst>
          </p:cNvPr>
          <p:cNvCxnSpPr>
            <a:cxnSpLocks/>
          </p:cNvCxnSpPr>
          <p:nvPr/>
        </p:nvCxnSpPr>
        <p:spPr>
          <a:xfrm>
            <a:off x="2938056" y="2007156"/>
            <a:ext cx="1173390" cy="225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insertBStarTree(Node a, int x):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– 1 ||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==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divide(Node a, Node b, int x):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List L =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[parent(a, b)] +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[x]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sort(L)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p = L.(0,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parent1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q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−1)/3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parent2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r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parent(a , b) = parent1	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reAssignChildrens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parentNode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parent2)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parent1.leftChildren = p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parent1.rightChildren = q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parent2.righChildren = r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88B45C9-FF11-A7D9-60EE-DC24FF375760}"/>
              </a:ext>
            </a:extLst>
          </p:cNvPr>
          <p:cNvSpPr/>
          <p:nvPr/>
        </p:nvSpPr>
        <p:spPr>
          <a:xfrm>
            <a:off x="360927" y="458493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4CF0F-6DE3-7C7C-7033-0C111BC803A7}"/>
              </a:ext>
            </a:extLst>
          </p:cNvPr>
          <p:cNvSpPr/>
          <p:nvPr/>
        </p:nvSpPr>
        <p:spPr>
          <a:xfrm>
            <a:off x="825954" y="4585515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2D09E5-BE27-1CC0-7D83-BE66A52B8F1F}"/>
              </a:ext>
            </a:extLst>
          </p:cNvPr>
          <p:cNvSpPr/>
          <p:nvPr/>
        </p:nvSpPr>
        <p:spPr>
          <a:xfrm>
            <a:off x="1290981" y="458493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2D6BA-D2A0-D54E-7874-AE250D98157A}"/>
              </a:ext>
            </a:extLst>
          </p:cNvPr>
          <p:cNvSpPr/>
          <p:nvPr/>
        </p:nvSpPr>
        <p:spPr>
          <a:xfrm>
            <a:off x="1764666" y="458493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C01754-225B-3116-A142-49A22236155D}"/>
              </a:ext>
            </a:extLst>
          </p:cNvPr>
          <p:cNvSpPr/>
          <p:nvPr/>
        </p:nvSpPr>
        <p:spPr>
          <a:xfrm>
            <a:off x="2221035" y="458493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BA9D642-9BFA-A617-AC6E-9025CCF8C112}"/>
              </a:ext>
            </a:extLst>
          </p:cNvPr>
          <p:cNvSpPr/>
          <p:nvPr/>
        </p:nvSpPr>
        <p:spPr>
          <a:xfrm>
            <a:off x="3162046" y="458493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542ACF-7DBB-510F-5126-F91F80035C5D}"/>
              </a:ext>
            </a:extLst>
          </p:cNvPr>
          <p:cNvSpPr/>
          <p:nvPr/>
        </p:nvSpPr>
        <p:spPr>
          <a:xfrm>
            <a:off x="3641570" y="458493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7EC95C-BD50-A6F9-04B0-8C3444B15D44}"/>
              </a:ext>
            </a:extLst>
          </p:cNvPr>
          <p:cNvSpPr/>
          <p:nvPr/>
        </p:nvSpPr>
        <p:spPr>
          <a:xfrm>
            <a:off x="4102644" y="458493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FECF1F-2FF7-990B-C5E7-F23CEBB0D094}"/>
              </a:ext>
            </a:extLst>
          </p:cNvPr>
          <p:cNvSpPr/>
          <p:nvPr/>
        </p:nvSpPr>
        <p:spPr>
          <a:xfrm>
            <a:off x="4574442" y="458493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4116004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7E13D-7E20-B09C-F909-9EB3A45AAE6F}"/>
              </a:ext>
            </a:extLst>
          </p:cNvPr>
          <p:cNvSpPr/>
          <p:nvPr/>
        </p:nvSpPr>
        <p:spPr>
          <a:xfrm>
            <a:off x="3172734" y="223670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Insertando los siguientes elementos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2DF05-415A-2979-A141-A23F89461A78}"/>
              </a:ext>
            </a:extLst>
          </p:cNvPr>
          <p:cNvSpPr/>
          <p:nvPr/>
        </p:nvSpPr>
        <p:spPr>
          <a:xfrm>
            <a:off x="1764666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76984-7F7A-8D98-047C-F1C5264E0CC8}"/>
              </a:ext>
            </a:extLst>
          </p:cNvPr>
          <p:cNvSpPr/>
          <p:nvPr/>
        </p:nvSpPr>
        <p:spPr>
          <a:xfrm>
            <a:off x="4111446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5458A-7EFE-D9DE-48B6-877EA7E710DC}"/>
              </a:ext>
            </a:extLst>
          </p:cNvPr>
          <p:cNvSpPr/>
          <p:nvPr/>
        </p:nvSpPr>
        <p:spPr>
          <a:xfrm>
            <a:off x="825954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2468700" y="1672114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7AA0-B266-7D04-068B-E83524222BC5}"/>
              </a:ext>
            </a:extLst>
          </p:cNvPr>
          <p:cNvSpPr/>
          <p:nvPr/>
        </p:nvSpPr>
        <p:spPr>
          <a:xfrm>
            <a:off x="3642090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752F-F921-7EC9-F1CE-F80124CD6335}"/>
              </a:ext>
            </a:extLst>
          </p:cNvPr>
          <p:cNvSpPr/>
          <p:nvPr/>
        </p:nvSpPr>
        <p:spPr>
          <a:xfrm>
            <a:off x="4580802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D266DF-8B8C-C100-F3EC-8C1243DE4F71}"/>
              </a:ext>
            </a:extLst>
          </p:cNvPr>
          <p:cNvSpPr/>
          <p:nvPr/>
        </p:nvSpPr>
        <p:spPr>
          <a:xfrm>
            <a:off x="356598" y="223289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4FB3-C99A-7014-DDF7-DCC26DFBC31C}"/>
              </a:ext>
            </a:extLst>
          </p:cNvPr>
          <p:cNvSpPr/>
          <p:nvPr/>
        </p:nvSpPr>
        <p:spPr>
          <a:xfrm>
            <a:off x="1295310" y="223289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2225740" y="458493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4815480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121920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591276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1060632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1529988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4ACA5F-B748-3C86-E64C-10F9C32BD51A}"/>
              </a:ext>
            </a:extLst>
          </p:cNvPr>
          <p:cNvCxnSpPr/>
          <p:nvPr/>
        </p:nvCxnSpPr>
        <p:spPr>
          <a:xfrm>
            <a:off x="5598827" y="3200396"/>
            <a:ext cx="26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41B235-D3E4-14F7-6991-1334069AA90A}"/>
              </a:ext>
            </a:extLst>
          </p:cNvPr>
          <p:cNvCxnSpPr>
            <a:cxnSpLocks/>
          </p:cNvCxnSpPr>
          <p:nvPr/>
        </p:nvCxnSpPr>
        <p:spPr>
          <a:xfrm flipH="1">
            <a:off x="1295310" y="2007156"/>
            <a:ext cx="1173390" cy="22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56249D-0787-77FD-B6C5-790C8D8C2FF1}"/>
              </a:ext>
            </a:extLst>
          </p:cNvPr>
          <p:cNvCxnSpPr>
            <a:cxnSpLocks/>
          </p:cNvCxnSpPr>
          <p:nvPr/>
        </p:nvCxnSpPr>
        <p:spPr>
          <a:xfrm>
            <a:off x="2938056" y="2007156"/>
            <a:ext cx="1173390" cy="225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insertBStarTree(Node a, int x):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– 1 ||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==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divide(Node a, Node b, int x):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List L =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[parent(a, b)] +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[x]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sort(L)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p = L.(0,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parent1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q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−1)/3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parent2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r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parent(a , b) = parent1	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reAssignChildrens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parentNode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parent2)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parent1.leftChildren = p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parent1.rightChildren = q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parent2.righChildren = r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88B45C9-FF11-A7D9-60EE-DC24FF375760}"/>
              </a:ext>
            </a:extLst>
          </p:cNvPr>
          <p:cNvSpPr/>
          <p:nvPr/>
        </p:nvSpPr>
        <p:spPr>
          <a:xfrm>
            <a:off x="356598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4CF0F-6DE3-7C7C-7033-0C111BC803A7}"/>
              </a:ext>
            </a:extLst>
          </p:cNvPr>
          <p:cNvSpPr/>
          <p:nvPr/>
        </p:nvSpPr>
        <p:spPr>
          <a:xfrm>
            <a:off x="821625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2D09E5-BE27-1CC0-7D83-BE66A52B8F1F}"/>
              </a:ext>
            </a:extLst>
          </p:cNvPr>
          <p:cNvSpPr/>
          <p:nvPr/>
        </p:nvSpPr>
        <p:spPr>
          <a:xfrm>
            <a:off x="1290981" y="458493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2D6BA-D2A0-D54E-7874-AE250D98157A}"/>
              </a:ext>
            </a:extLst>
          </p:cNvPr>
          <p:cNvSpPr/>
          <p:nvPr/>
        </p:nvSpPr>
        <p:spPr>
          <a:xfrm>
            <a:off x="1764666" y="458493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C01754-225B-3116-A142-49A22236155D}"/>
              </a:ext>
            </a:extLst>
          </p:cNvPr>
          <p:cNvSpPr/>
          <p:nvPr/>
        </p:nvSpPr>
        <p:spPr>
          <a:xfrm>
            <a:off x="2711140" y="458493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BA9D642-9BFA-A617-AC6E-9025CCF8C112}"/>
              </a:ext>
            </a:extLst>
          </p:cNvPr>
          <p:cNvSpPr/>
          <p:nvPr/>
        </p:nvSpPr>
        <p:spPr>
          <a:xfrm>
            <a:off x="3162046" y="458493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542ACF-7DBB-510F-5126-F91F80035C5D}"/>
              </a:ext>
            </a:extLst>
          </p:cNvPr>
          <p:cNvSpPr/>
          <p:nvPr/>
        </p:nvSpPr>
        <p:spPr>
          <a:xfrm>
            <a:off x="3641570" y="458493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7EC95C-BD50-A6F9-04B0-8C3444B15D44}"/>
              </a:ext>
            </a:extLst>
          </p:cNvPr>
          <p:cNvSpPr/>
          <p:nvPr/>
        </p:nvSpPr>
        <p:spPr>
          <a:xfrm>
            <a:off x="4102644" y="458493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FECF1F-2FF7-990B-C5E7-F23CEBB0D094}"/>
              </a:ext>
            </a:extLst>
          </p:cNvPr>
          <p:cNvSpPr/>
          <p:nvPr/>
        </p:nvSpPr>
        <p:spPr>
          <a:xfrm>
            <a:off x="4574442" y="458493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97C71B-A1FD-BFC0-2A70-02361AA3EB83}"/>
              </a:ext>
            </a:extLst>
          </p:cNvPr>
          <p:cNvSpPr txBox="1"/>
          <p:nvPr/>
        </p:nvSpPr>
        <p:spPr>
          <a:xfrm>
            <a:off x="682805" y="284926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176872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7E13D-7E20-B09C-F909-9EB3A45AAE6F}"/>
              </a:ext>
            </a:extLst>
          </p:cNvPr>
          <p:cNvSpPr/>
          <p:nvPr/>
        </p:nvSpPr>
        <p:spPr>
          <a:xfrm>
            <a:off x="3172734" y="223670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Insertando los siguientes elementos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2DF05-415A-2979-A141-A23F89461A78}"/>
              </a:ext>
            </a:extLst>
          </p:cNvPr>
          <p:cNvSpPr/>
          <p:nvPr/>
        </p:nvSpPr>
        <p:spPr>
          <a:xfrm>
            <a:off x="1764666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76984-7F7A-8D98-047C-F1C5264E0CC8}"/>
              </a:ext>
            </a:extLst>
          </p:cNvPr>
          <p:cNvSpPr/>
          <p:nvPr/>
        </p:nvSpPr>
        <p:spPr>
          <a:xfrm>
            <a:off x="4111446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5458A-7EFE-D9DE-48B6-877EA7E710DC}"/>
              </a:ext>
            </a:extLst>
          </p:cNvPr>
          <p:cNvSpPr/>
          <p:nvPr/>
        </p:nvSpPr>
        <p:spPr>
          <a:xfrm>
            <a:off x="825954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2468700" y="1672114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7AA0-B266-7D04-068B-E83524222BC5}"/>
              </a:ext>
            </a:extLst>
          </p:cNvPr>
          <p:cNvSpPr/>
          <p:nvPr/>
        </p:nvSpPr>
        <p:spPr>
          <a:xfrm>
            <a:off x="3642090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752F-F921-7EC9-F1CE-F80124CD6335}"/>
              </a:ext>
            </a:extLst>
          </p:cNvPr>
          <p:cNvSpPr/>
          <p:nvPr/>
        </p:nvSpPr>
        <p:spPr>
          <a:xfrm>
            <a:off x="4580802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D266DF-8B8C-C100-F3EC-8C1243DE4F71}"/>
              </a:ext>
            </a:extLst>
          </p:cNvPr>
          <p:cNvSpPr/>
          <p:nvPr/>
        </p:nvSpPr>
        <p:spPr>
          <a:xfrm>
            <a:off x="356598" y="223289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4FB3-C99A-7014-DDF7-DCC26DFBC31C}"/>
              </a:ext>
            </a:extLst>
          </p:cNvPr>
          <p:cNvSpPr/>
          <p:nvPr/>
        </p:nvSpPr>
        <p:spPr>
          <a:xfrm>
            <a:off x="1295310" y="223289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2225740" y="458493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4815480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121920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591276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1060632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1529988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4ACA5F-B748-3C86-E64C-10F9C32BD51A}"/>
              </a:ext>
            </a:extLst>
          </p:cNvPr>
          <p:cNvCxnSpPr/>
          <p:nvPr/>
        </p:nvCxnSpPr>
        <p:spPr>
          <a:xfrm>
            <a:off x="5598827" y="3320316"/>
            <a:ext cx="26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41B235-D3E4-14F7-6991-1334069AA90A}"/>
              </a:ext>
            </a:extLst>
          </p:cNvPr>
          <p:cNvCxnSpPr>
            <a:cxnSpLocks/>
          </p:cNvCxnSpPr>
          <p:nvPr/>
        </p:nvCxnSpPr>
        <p:spPr>
          <a:xfrm flipH="1">
            <a:off x="1295310" y="2007156"/>
            <a:ext cx="1173390" cy="22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56249D-0787-77FD-B6C5-790C8D8C2FF1}"/>
              </a:ext>
            </a:extLst>
          </p:cNvPr>
          <p:cNvCxnSpPr>
            <a:cxnSpLocks/>
          </p:cNvCxnSpPr>
          <p:nvPr/>
        </p:nvCxnSpPr>
        <p:spPr>
          <a:xfrm>
            <a:off x="2938056" y="2007156"/>
            <a:ext cx="1173390" cy="225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insertBStarTree(Node a, int x):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– 1 ||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==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divide(Node a, Node b, int x):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List L =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[parent(a, b)] +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[x]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sort(L)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p = L.(0,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parent1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q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−1)/3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parent2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r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parent(a , b) = parent1	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reAssignChildrens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parentNode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parent2)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parent1.leftChildren = p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parent1.rightChildren = q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parent2.righChildren = r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88B45C9-FF11-A7D9-60EE-DC24FF375760}"/>
              </a:ext>
            </a:extLst>
          </p:cNvPr>
          <p:cNvSpPr/>
          <p:nvPr/>
        </p:nvSpPr>
        <p:spPr>
          <a:xfrm>
            <a:off x="356598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4CF0F-6DE3-7C7C-7033-0C111BC803A7}"/>
              </a:ext>
            </a:extLst>
          </p:cNvPr>
          <p:cNvSpPr/>
          <p:nvPr/>
        </p:nvSpPr>
        <p:spPr>
          <a:xfrm>
            <a:off x="821625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2D09E5-BE27-1CC0-7D83-BE66A52B8F1F}"/>
              </a:ext>
            </a:extLst>
          </p:cNvPr>
          <p:cNvSpPr/>
          <p:nvPr/>
        </p:nvSpPr>
        <p:spPr>
          <a:xfrm>
            <a:off x="1509114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2D6BA-D2A0-D54E-7874-AE250D98157A}"/>
              </a:ext>
            </a:extLst>
          </p:cNvPr>
          <p:cNvSpPr/>
          <p:nvPr/>
        </p:nvSpPr>
        <p:spPr>
          <a:xfrm>
            <a:off x="1764666" y="458493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C01754-225B-3116-A142-49A22236155D}"/>
              </a:ext>
            </a:extLst>
          </p:cNvPr>
          <p:cNvSpPr/>
          <p:nvPr/>
        </p:nvSpPr>
        <p:spPr>
          <a:xfrm>
            <a:off x="2711140" y="458493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BA9D642-9BFA-A617-AC6E-9025CCF8C112}"/>
              </a:ext>
            </a:extLst>
          </p:cNvPr>
          <p:cNvSpPr/>
          <p:nvPr/>
        </p:nvSpPr>
        <p:spPr>
          <a:xfrm>
            <a:off x="3162046" y="458493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542ACF-7DBB-510F-5126-F91F80035C5D}"/>
              </a:ext>
            </a:extLst>
          </p:cNvPr>
          <p:cNvSpPr/>
          <p:nvPr/>
        </p:nvSpPr>
        <p:spPr>
          <a:xfrm>
            <a:off x="3641570" y="458493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7EC95C-BD50-A6F9-04B0-8C3444B15D44}"/>
              </a:ext>
            </a:extLst>
          </p:cNvPr>
          <p:cNvSpPr/>
          <p:nvPr/>
        </p:nvSpPr>
        <p:spPr>
          <a:xfrm>
            <a:off x="4102644" y="458493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FECF1F-2FF7-990B-C5E7-F23CEBB0D094}"/>
              </a:ext>
            </a:extLst>
          </p:cNvPr>
          <p:cNvSpPr/>
          <p:nvPr/>
        </p:nvSpPr>
        <p:spPr>
          <a:xfrm>
            <a:off x="4574442" y="458493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97C71B-A1FD-BFC0-2A70-02361AA3EB83}"/>
              </a:ext>
            </a:extLst>
          </p:cNvPr>
          <p:cNvSpPr txBox="1"/>
          <p:nvPr/>
        </p:nvSpPr>
        <p:spPr>
          <a:xfrm>
            <a:off x="682805" y="284926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B2DB29-3E37-5626-FE47-07F3B8176905}"/>
              </a:ext>
            </a:extLst>
          </p:cNvPr>
          <p:cNvSpPr txBox="1"/>
          <p:nvPr/>
        </p:nvSpPr>
        <p:spPr>
          <a:xfrm>
            <a:off x="1398986" y="2823785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parent1</a:t>
            </a:r>
          </a:p>
        </p:txBody>
      </p:sp>
    </p:spTree>
    <p:extLst>
      <p:ext uri="{BB962C8B-B14F-4D97-AF65-F5344CB8AC3E}">
        <p14:creationId xmlns:p14="http://schemas.microsoft.com/office/powerpoint/2010/main" val="609768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7E13D-7E20-B09C-F909-9EB3A45AAE6F}"/>
              </a:ext>
            </a:extLst>
          </p:cNvPr>
          <p:cNvSpPr/>
          <p:nvPr/>
        </p:nvSpPr>
        <p:spPr>
          <a:xfrm>
            <a:off x="3172734" y="223670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Insertando los siguientes elementos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2DF05-415A-2979-A141-A23F89461A78}"/>
              </a:ext>
            </a:extLst>
          </p:cNvPr>
          <p:cNvSpPr/>
          <p:nvPr/>
        </p:nvSpPr>
        <p:spPr>
          <a:xfrm>
            <a:off x="1764666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76984-7F7A-8D98-047C-F1C5264E0CC8}"/>
              </a:ext>
            </a:extLst>
          </p:cNvPr>
          <p:cNvSpPr/>
          <p:nvPr/>
        </p:nvSpPr>
        <p:spPr>
          <a:xfrm>
            <a:off x="4111446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5458A-7EFE-D9DE-48B6-877EA7E710DC}"/>
              </a:ext>
            </a:extLst>
          </p:cNvPr>
          <p:cNvSpPr/>
          <p:nvPr/>
        </p:nvSpPr>
        <p:spPr>
          <a:xfrm>
            <a:off x="825954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2468700" y="1672114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7AA0-B266-7D04-068B-E83524222BC5}"/>
              </a:ext>
            </a:extLst>
          </p:cNvPr>
          <p:cNvSpPr/>
          <p:nvPr/>
        </p:nvSpPr>
        <p:spPr>
          <a:xfrm>
            <a:off x="3642090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752F-F921-7EC9-F1CE-F80124CD6335}"/>
              </a:ext>
            </a:extLst>
          </p:cNvPr>
          <p:cNvSpPr/>
          <p:nvPr/>
        </p:nvSpPr>
        <p:spPr>
          <a:xfrm>
            <a:off x="4580802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D266DF-8B8C-C100-F3EC-8C1243DE4F71}"/>
              </a:ext>
            </a:extLst>
          </p:cNvPr>
          <p:cNvSpPr/>
          <p:nvPr/>
        </p:nvSpPr>
        <p:spPr>
          <a:xfrm>
            <a:off x="356598" y="223289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4FB3-C99A-7014-DDF7-DCC26DFBC31C}"/>
              </a:ext>
            </a:extLst>
          </p:cNvPr>
          <p:cNvSpPr/>
          <p:nvPr/>
        </p:nvSpPr>
        <p:spPr>
          <a:xfrm>
            <a:off x="1295310" y="223289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2650398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4815480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121920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591276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1060632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1529988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4ACA5F-B748-3C86-E64C-10F9C32BD51A}"/>
              </a:ext>
            </a:extLst>
          </p:cNvPr>
          <p:cNvCxnSpPr/>
          <p:nvPr/>
        </p:nvCxnSpPr>
        <p:spPr>
          <a:xfrm>
            <a:off x="5598827" y="3425246"/>
            <a:ext cx="26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41B235-D3E4-14F7-6991-1334069AA90A}"/>
              </a:ext>
            </a:extLst>
          </p:cNvPr>
          <p:cNvCxnSpPr>
            <a:cxnSpLocks/>
          </p:cNvCxnSpPr>
          <p:nvPr/>
        </p:nvCxnSpPr>
        <p:spPr>
          <a:xfrm flipH="1">
            <a:off x="1295310" y="2007156"/>
            <a:ext cx="1173390" cy="22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56249D-0787-77FD-B6C5-790C8D8C2FF1}"/>
              </a:ext>
            </a:extLst>
          </p:cNvPr>
          <p:cNvCxnSpPr>
            <a:cxnSpLocks/>
          </p:cNvCxnSpPr>
          <p:nvPr/>
        </p:nvCxnSpPr>
        <p:spPr>
          <a:xfrm>
            <a:off x="2938056" y="2007156"/>
            <a:ext cx="1173390" cy="225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insertBStarTree(Node a, int x):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– 1 ||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==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divide(Node a, Node b, int x):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List L =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[parent(a, b)] +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[x]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sort(L)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p = L.(0,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parent1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q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−1)/3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parent2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r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parent(a , b) = parent1	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reAssignChildrens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parentNode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parent2)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parent1.leftChildren = p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parent1.rightChildren = q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parent2.righChildren = r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88B45C9-FF11-A7D9-60EE-DC24FF375760}"/>
              </a:ext>
            </a:extLst>
          </p:cNvPr>
          <p:cNvSpPr/>
          <p:nvPr/>
        </p:nvSpPr>
        <p:spPr>
          <a:xfrm>
            <a:off x="356598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4CF0F-6DE3-7C7C-7033-0C111BC803A7}"/>
              </a:ext>
            </a:extLst>
          </p:cNvPr>
          <p:cNvSpPr/>
          <p:nvPr/>
        </p:nvSpPr>
        <p:spPr>
          <a:xfrm>
            <a:off x="821625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2D09E5-BE27-1CC0-7D83-BE66A52B8F1F}"/>
              </a:ext>
            </a:extLst>
          </p:cNvPr>
          <p:cNvSpPr/>
          <p:nvPr/>
        </p:nvSpPr>
        <p:spPr>
          <a:xfrm>
            <a:off x="1509114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2D6BA-D2A0-D54E-7874-AE250D98157A}"/>
              </a:ext>
            </a:extLst>
          </p:cNvPr>
          <p:cNvSpPr/>
          <p:nvPr/>
        </p:nvSpPr>
        <p:spPr>
          <a:xfrm>
            <a:off x="2189324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C01754-225B-3116-A142-49A22236155D}"/>
              </a:ext>
            </a:extLst>
          </p:cNvPr>
          <p:cNvSpPr/>
          <p:nvPr/>
        </p:nvSpPr>
        <p:spPr>
          <a:xfrm>
            <a:off x="3135798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BA9D642-9BFA-A617-AC6E-9025CCF8C112}"/>
              </a:ext>
            </a:extLst>
          </p:cNvPr>
          <p:cNvSpPr/>
          <p:nvPr/>
        </p:nvSpPr>
        <p:spPr>
          <a:xfrm>
            <a:off x="3162046" y="458493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542ACF-7DBB-510F-5126-F91F80035C5D}"/>
              </a:ext>
            </a:extLst>
          </p:cNvPr>
          <p:cNvSpPr/>
          <p:nvPr/>
        </p:nvSpPr>
        <p:spPr>
          <a:xfrm>
            <a:off x="3641570" y="458493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7EC95C-BD50-A6F9-04B0-8C3444B15D44}"/>
              </a:ext>
            </a:extLst>
          </p:cNvPr>
          <p:cNvSpPr/>
          <p:nvPr/>
        </p:nvSpPr>
        <p:spPr>
          <a:xfrm>
            <a:off x="4102644" y="458493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FECF1F-2FF7-990B-C5E7-F23CEBB0D094}"/>
              </a:ext>
            </a:extLst>
          </p:cNvPr>
          <p:cNvSpPr/>
          <p:nvPr/>
        </p:nvSpPr>
        <p:spPr>
          <a:xfrm>
            <a:off x="4574442" y="458493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97C71B-A1FD-BFC0-2A70-02361AA3EB83}"/>
              </a:ext>
            </a:extLst>
          </p:cNvPr>
          <p:cNvSpPr txBox="1"/>
          <p:nvPr/>
        </p:nvSpPr>
        <p:spPr>
          <a:xfrm>
            <a:off x="682805" y="284926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B2DB29-3E37-5626-FE47-07F3B8176905}"/>
              </a:ext>
            </a:extLst>
          </p:cNvPr>
          <p:cNvSpPr txBox="1"/>
          <p:nvPr/>
        </p:nvSpPr>
        <p:spPr>
          <a:xfrm>
            <a:off x="1398986" y="2823785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parent1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4FD242-2BE5-A62B-3809-10FC41C064B7}"/>
              </a:ext>
            </a:extLst>
          </p:cNvPr>
          <p:cNvSpPr txBox="1"/>
          <p:nvPr/>
        </p:nvSpPr>
        <p:spPr>
          <a:xfrm>
            <a:off x="2721553" y="2821715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184119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7E13D-7E20-B09C-F909-9EB3A45AAE6F}"/>
              </a:ext>
            </a:extLst>
          </p:cNvPr>
          <p:cNvSpPr/>
          <p:nvPr/>
        </p:nvSpPr>
        <p:spPr>
          <a:xfrm>
            <a:off x="3172734" y="223670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Insertando los siguientes elementos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2DF05-415A-2979-A141-A23F89461A78}"/>
              </a:ext>
            </a:extLst>
          </p:cNvPr>
          <p:cNvSpPr/>
          <p:nvPr/>
        </p:nvSpPr>
        <p:spPr>
          <a:xfrm>
            <a:off x="1764666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76984-7F7A-8D98-047C-F1C5264E0CC8}"/>
              </a:ext>
            </a:extLst>
          </p:cNvPr>
          <p:cNvSpPr/>
          <p:nvPr/>
        </p:nvSpPr>
        <p:spPr>
          <a:xfrm>
            <a:off x="4111446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5458A-7EFE-D9DE-48B6-877EA7E710DC}"/>
              </a:ext>
            </a:extLst>
          </p:cNvPr>
          <p:cNvSpPr/>
          <p:nvPr/>
        </p:nvSpPr>
        <p:spPr>
          <a:xfrm>
            <a:off x="825954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2468700" y="1672114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7AA0-B266-7D04-068B-E83524222BC5}"/>
              </a:ext>
            </a:extLst>
          </p:cNvPr>
          <p:cNvSpPr/>
          <p:nvPr/>
        </p:nvSpPr>
        <p:spPr>
          <a:xfrm>
            <a:off x="3642090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752F-F921-7EC9-F1CE-F80124CD6335}"/>
              </a:ext>
            </a:extLst>
          </p:cNvPr>
          <p:cNvSpPr/>
          <p:nvPr/>
        </p:nvSpPr>
        <p:spPr>
          <a:xfrm>
            <a:off x="4580802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D266DF-8B8C-C100-F3EC-8C1243DE4F71}"/>
              </a:ext>
            </a:extLst>
          </p:cNvPr>
          <p:cNvSpPr/>
          <p:nvPr/>
        </p:nvSpPr>
        <p:spPr>
          <a:xfrm>
            <a:off x="356598" y="223289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4FB3-C99A-7014-DDF7-DCC26DFBC31C}"/>
              </a:ext>
            </a:extLst>
          </p:cNvPr>
          <p:cNvSpPr/>
          <p:nvPr/>
        </p:nvSpPr>
        <p:spPr>
          <a:xfrm>
            <a:off x="1295310" y="223289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2650398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4815480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121920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591276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1060632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1529988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4ACA5F-B748-3C86-E64C-10F9C32BD51A}"/>
              </a:ext>
            </a:extLst>
          </p:cNvPr>
          <p:cNvCxnSpPr/>
          <p:nvPr/>
        </p:nvCxnSpPr>
        <p:spPr>
          <a:xfrm>
            <a:off x="5598827" y="3560156"/>
            <a:ext cx="26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41B235-D3E4-14F7-6991-1334069AA90A}"/>
              </a:ext>
            </a:extLst>
          </p:cNvPr>
          <p:cNvCxnSpPr>
            <a:cxnSpLocks/>
          </p:cNvCxnSpPr>
          <p:nvPr/>
        </p:nvCxnSpPr>
        <p:spPr>
          <a:xfrm flipH="1">
            <a:off x="1295310" y="2007156"/>
            <a:ext cx="1173390" cy="22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56249D-0787-77FD-B6C5-790C8D8C2FF1}"/>
              </a:ext>
            </a:extLst>
          </p:cNvPr>
          <p:cNvCxnSpPr>
            <a:cxnSpLocks/>
          </p:cNvCxnSpPr>
          <p:nvPr/>
        </p:nvCxnSpPr>
        <p:spPr>
          <a:xfrm>
            <a:off x="2938056" y="2007156"/>
            <a:ext cx="1173390" cy="225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insertBStarTree(Node a, int x):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– 1 ||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==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divide(Node a, Node b, int x):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List L =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[parent(a, b)] +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[x]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sort(L)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p = L.(0,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parent1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q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−1)/3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parent2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r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parent(a , b) = parent1	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reAssignChildrens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parentNode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parent2)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parent1.leftChildren = p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parent1.rightChildren = q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parent2.righChildren = r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88B45C9-FF11-A7D9-60EE-DC24FF375760}"/>
              </a:ext>
            </a:extLst>
          </p:cNvPr>
          <p:cNvSpPr/>
          <p:nvPr/>
        </p:nvSpPr>
        <p:spPr>
          <a:xfrm>
            <a:off x="356598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4CF0F-6DE3-7C7C-7033-0C111BC803A7}"/>
              </a:ext>
            </a:extLst>
          </p:cNvPr>
          <p:cNvSpPr/>
          <p:nvPr/>
        </p:nvSpPr>
        <p:spPr>
          <a:xfrm>
            <a:off x="821625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2D09E5-BE27-1CC0-7D83-BE66A52B8F1F}"/>
              </a:ext>
            </a:extLst>
          </p:cNvPr>
          <p:cNvSpPr/>
          <p:nvPr/>
        </p:nvSpPr>
        <p:spPr>
          <a:xfrm>
            <a:off x="1509114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2D6BA-D2A0-D54E-7874-AE250D98157A}"/>
              </a:ext>
            </a:extLst>
          </p:cNvPr>
          <p:cNvSpPr/>
          <p:nvPr/>
        </p:nvSpPr>
        <p:spPr>
          <a:xfrm>
            <a:off x="2189324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C01754-225B-3116-A142-49A22236155D}"/>
              </a:ext>
            </a:extLst>
          </p:cNvPr>
          <p:cNvSpPr/>
          <p:nvPr/>
        </p:nvSpPr>
        <p:spPr>
          <a:xfrm>
            <a:off x="3135798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BA9D642-9BFA-A617-AC6E-9025CCF8C112}"/>
              </a:ext>
            </a:extLst>
          </p:cNvPr>
          <p:cNvSpPr/>
          <p:nvPr/>
        </p:nvSpPr>
        <p:spPr>
          <a:xfrm>
            <a:off x="3911383" y="3126263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542ACF-7DBB-510F-5126-F91F80035C5D}"/>
              </a:ext>
            </a:extLst>
          </p:cNvPr>
          <p:cNvSpPr/>
          <p:nvPr/>
        </p:nvSpPr>
        <p:spPr>
          <a:xfrm>
            <a:off x="3641570" y="458493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7EC95C-BD50-A6F9-04B0-8C3444B15D44}"/>
              </a:ext>
            </a:extLst>
          </p:cNvPr>
          <p:cNvSpPr/>
          <p:nvPr/>
        </p:nvSpPr>
        <p:spPr>
          <a:xfrm>
            <a:off x="4102644" y="458493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FECF1F-2FF7-990B-C5E7-F23CEBB0D094}"/>
              </a:ext>
            </a:extLst>
          </p:cNvPr>
          <p:cNvSpPr/>
          <p:nvPr/>
        </p:nvSpPr>
        <p:spPr>
          <a:xfrm>
            <a:off x="4574442" y="458493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97C71B-A1FD-BFC0-2A70-02361AA3EB83}"/>
              </a:ext>
            </a:extLst>
          </p:cNvPr>
          <p:cNvSpPr txBox="1"/>
          <p:nvPr/>
        </p:nvSpPr>
        <p:spPr>
          <a:xfrm>
            <a:off x="682805" y="284926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B2DB29-3E37-5626-FE47-07F3B8176905}"/>
              </a:ext>
            </a:extLst>
          </p:cNvPr>
          <p:cNvSpPr txBox="1"/>
          <p:nvPr/>
        </p:nvSpPr>
        <p:spPr>
          <a:xfrm>
            <a:off x="1398986" y="2823785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parent1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4FD242-2BE5-A62B-3809-10FC41C064B7}"/>
              </a:ext>
            </a:extLst>
          </p:cNvPr>
          <p:cNvSpPr txBox="1"/>
          <p:nvPr/>
        </p:nvSpPr>
        <p:spPr>
          <a:xfrm>
            <a:off x="2721553" y="2821715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q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0A8C92-8069-9306-9BAE-355352E6B44C}"/>
              </a:ext>
            </a:extLst>
          </p:cNvPr>
          <p:cNvSpPr txBox="1"/>
          <p:nvPr/>
        </p:nvSpPr>
        <p:spPr>
          <a:xfrm>
            <a:off x="3815622" y="2808214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parent2</a:t>
            </a:r>
          </a:p>
        </p:txBody>
      </p:sp>
    </p:spTree>
    <p:extLst>
      <p:ext uri="{BB962C8B-B14F-4D97-AF65-F5344CB8AC3E}">
        <p14:creationId xmlns:p14="http://schemas.microsoft.com/office/powerpoint/2010/main" val="2977261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7E13D-7E20-B09C-F909-9EB3A45AAE6F}"/>
              </a:ext>
            </a:extLst>
          </p:cNvPr>
          <p:cNvSpPr/>
          <p:nvPr/>
        </p:nvSpPr>
        <p:spPr>
          <a:xfrm>
            <a:off x="3172734" y="223670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Insertando los siguientes elementos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2DF05-415A-2979-A141-A23F89461A78}"/>
              </a:ext>
            </a:extLst>
          </p:cNvPr>
          <p:cNvSpPr/>
          <p:nvPr/>
        </p:nvSpPr>
        <p:spPr>
          <a:xfrm>
            <a:off x="1764666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76984-7F7A-8D98-047C-F1C5264E0CC8}"/>
              </a:ext>
            </a:extLst>
          </p:cNvPr>
          <p:cNvSpPr/>
          <p:nvPr/>
        </p:nvSpPr>
        <p:spPr>
          <a:xfrm>
            <a:off x="4111446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5458A-7EFE-D9DE-48B6-877EA7E710DC}"/>
              </a:ext>
            </a:extLst>
          </p:cNvPr>
          <p:cNvSpPr/>
          <p:nvPr/>
        </p:nvSpPr>
        <p:spPr>
          <a:xfrm>
            <a:off x="825954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2468700" y="1672114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7AA0-B266-7D04-068B-E83524222BC5}"/>
              </a:ext>
            </a:extLst>
          </p:cNvPr>
          <p:cNvSpPr/>
          <p:nvPr/>
        </p:nvSpPr>
        <p:spPr>
          <a:xfrm>
            <a:off x="3642090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752F-F921-7EC9-F1CE-F80124CD6335}"/>
              </a:ext>
            </a:extLst>
          </p:cNvPr>
          <p:cNvSpPr/>
          <p:nvPr/>
        </p:nvSpPr>
        <p:spPr>
          <a:xfrm>
            <a:off x="4580802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D266DF-8B8C-C100-F3EC-8C1243DE4F71}"/>
              </a:ext>
            </a:extLst>
          </p:cNvPr>
          <p:cNvSpPr/>
          <p:nvPr/>
        </p:nvSpPr>
        <p:spPr>
          <a:xfrm>
            <a:off x="356598" y="223289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4FB3-C99A-7014-DDF7-DCC26DFBC31C}"/>
              </a:ext>
            </a:extLst>
          </p:cNvPr>
          <p:cNvSpPr/>
          <p:nvPr/>
        </p:nvSpPr>
        <p:spPr>
          <a:xfrm>
            <a:off x="1295310" y="223289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2650398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4815480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121920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591276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1060632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1529988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4ACA5F-B748-3C86-E64C-10F9C32BD51A}"/>
              </a:ext>
            </a:extLst>
          </p:cNvPr>
          <p:cNvCxnSpPr/>
          <p:nvPr/>
        </p:nvCxnSpPr>
        <p:spPr>
          <a:xfrm>
            <a:off x="5598827" y="3687571"/>
            <a:ext cx="26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41B235-D3E4-14F7-6991-1334069AA90A}"/>
              </a:ext>
            </a:extLst>
          </p:cNvPr>
          <p:cNvCxnSpPr>
            <a:cxnSpLocks/>
          </p:cNvCxnSpPr>
          <p:nvPr/>
        </p:nvCxnSpPr>
        <p:spPr>
          <a:xfrm flipH="1">
            <a:off x="1295310" y="2007156"/>
            <a:ext cx="1173390" cy="22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56249D-0787-77FD-B6C5-790C8D8C2FF1}"/>
              </a:ext>
            </a:extLst>
          </p:cNvPr>
          <p:cNvCxnSpPr>
            <a:cxnSpLocks/>
          </p:cNvCxnSpPr>
          <p:nvPr/>
        </p:nvCxnSpPr>
        <p:spPr>
          <a:xfrm>
            <a:off x="2938056" y="2007156"/>
            <a:ext cx="1173390" cy="225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insertBStarTree(Node a, int x):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– 1 ||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==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divide(Node a, Node b, int x):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List L =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[parent(a, b)] +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[x]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sort(L)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p = L.(0,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parent1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q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−1)/3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parent2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r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parent(a , b) = parent1	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reAssignChildrens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parentNode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parent2)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parent1.leftChildren = p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parent1.rightChildren = q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parent2.righChildren = r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88B45C9-FF11-A7D9-60EE-DC24FF375760}"/>
              </a:ext>
            </a:extLst>
          </p:cNvPr>
          <p:cNvSpPr/>
          <p:nvPr/>
        </p:nvSpPr>
        <p:spPr>
          <a:xfrm>
            <a:off x="356598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4CF0F-6DE3-7C7C-7033-0C111BC803A7}"/>
              </a:ext>
            </a:extLst>
          </p:cNvPr>
          <p:cNvSpPr/>
          <p:nvPr/>
        </p:nvSpPr>
        <p:spPr>
          <a:xfrm>
            <a:off x="821625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2D09E5-BE27-1CC0-7D83-BE66A52B8F1F}"/>
              </a:ext>
            </a:extLst>
          </p:cNvPr>
          <p:cNvSpPr/>
          <p:nvPr/>
        </p:nvSpPr>
        <p:spPr>
          <a:xfrm>
            <a:off x="1509114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2D6BA-D2A0-D54E-7874-AE250D98157A}"/>
              </a:ext>
            </a:extLst>
          </p:cNvPr>
          <p:cNvSpPr/>
          <p:nvPr/>
        </p:nvSpPr>
        <p:spPr>
          <a:xfrm>
            <a:off x="2189324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C01754-225B-3116-A142-49A22236155D}"/>
              </a:ext>
            </a:extLst>
          </p:cNvPr>
          <p:cNvSpPr/>
          <p:nvPr/>
        </p:nvSpPr>
        <p:spPr>
          <a:xfrm>
            <a:off x="3135798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BA9D642-9BFA-A617-AC6E-9025CCF8C112}"/>
              </a:ext>
            </a:extLst>
          </p:cNvPr>
          <p:cNvSpPr/>
          <p:nvPr/>
        </p:nvSpPr>
        <p:spPr>
          <a:xfrm>
            <a:off x="3911383" y="3126263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542ACF-7DBB-510F-5126-F91F80035C5D}"/>
              </a:ext>
            </a:extLst>
          </p:cNvPr>
          <p:cNvSpPr/>
          <p:nvPr/>
        </p:nvSpPr>
        <p:spPr>
          <a:xfrm>
            <a:off x="362438" y="3853516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7EC95C-BD50-A6F9-04B0-8C3444B15D44}"/>
              </a:ext>
            </a:extLst>
          </p:cNvPr>
          <p:cNvSpPr/>
          <p:nvPr/>
        </p:nvSpPr>
        <p:spPr>
          <a:xfrm>
            <a:off x="823512" y="3853516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FECF1F-2FF7-990B-C5E7-F23CEBB0D094}"/>
              </a:ext>
            </a:extLst>
          </p:cNvPr>
          <p:cNvSpPr/>
          <p:nvPr/>
        </p:nvSpPr>
        <p:spPr>
          <a:xfrm>
            <a:off x="1295310" y="3853516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97C71B-A1FD-BFC0-2A70-02361AA3EB83}"/>
              </a:ext>
            </a:extLst>
          </p:cNvPr>
          <p:cNvSpPr txBox="1"/>
          <p:nvPr/>
        </p:nvSpPr>
        <p:spPr>
          <a:xfrm>
            <a:off x="682805" y="284926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B2DB29-3E37-5626-FE47-07F3B8176905}"/>
              </a:ext>
            </a:extLst>
          </p:cNvPr>
          <p:cNvSpPr txBox="1"/>
          <p:nvPr/>
        </p:nvSpPr>
        <p:spPr>
          <a:xfrm>
            <a:off x="1398986" y="2823785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parent1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4FD242-2BE5-A62B-3809-10FC41C064B7}"/>
              </a:ext>
            </a:extLst>
          </p:cNvPr>
          <p:cNvSpPr txBox="1"/>
          <p:nvPr/>
        </p:nvSpPr>
        <p:spPr>
          <a:xfrm>
            <a:off x="2721553" y="2821715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q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0A8C92-8069-9306-9BAE-355352E6B44C}"/>
              </a:ext>
            </a:extLst>
          </p:cNvPr>
          <p:cNvSpPr txBox="1"/>
          <p:nvPr/>
        </p:nvSpPr>
        <p:spPr>
          <a:xfrm>
            <a:off x="3815622" y="2808214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parent2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258CFF-F50C-84A0-4BBC-5C0451EABB35}"/>
              </a:ext>
            </a:extLst>
          </p:cNvPr>
          <p:cNvSpPr txBox="1"/>
          <p:nvPr/>
        </p:nvSpPr>
        <p:spPr>
          <a:xfrm>
            <a:off x="917483" y="3517065"/>
            <a:ext cx="24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64785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7E13D-7E20-B09C-F909-9EB3A45AAE6F}"/>
              </a:ext>
            </a:extLst>
          </p:cNvPr>
          <p:cNvSpPr/>
          <p:nvPr/>
        </p:nvSpPr>
        <p:spPr>
          <a:xfrm>
            <a:off x="3172734" y="223670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Insertando los siguientes elementos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2DF05-415A-2979-A141-A23F89461A78}"/>
              </a:ext>
            </a:extLst>
          </p:cNvPr>
          <p:cNvSpPr/>
          <p:nvPr/>
        </p:nvSpPr>
        <p:spPr>
          <a:xfrm>
            <a:off x="1764666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76984-7F7A-8D98-047C-F1C5264E0CC8}"/>
              </a:ext>
            </a:extLst>
          </p:cNvPr>
          <p:cNvSpPr/>
          <p:nvPr/>
        </p:nvSpPr>
        <p:spPr>
          <a:xfrm>
            <a:off x="4111446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5458A-7EFE-D9DE-48B6-877EA7E710DC}"/>
              </a:ext>
            </a:extLst>
          </p:cNvPr>
          <p:cNvSpPr/>
          <p:nvPr/>
        </p:nvSpPr>
        <p:spPr>
          <a:xfrm>
            <a:off x="825954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2468700" y="1672114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7AA0-B266-7D04-068B-E83524222BC5}"/>
              </a:ext>
            </a:extLst>
          </p:cNvPr>
          <p:cNvSpPr/>
          <p:nvPr/>
        </p:nvSpPr>
        <p:spPr>
          <a:xfrm>
            <a:off x="3642090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752F-F921-7EC9-F1CE-F80124CD6335}"/>
              </a:ext>
            </a:extLst>
          </p:cNvPr>
          <p:cNvSpPr/>
          <p:nvPr/>
        </p:nvSpPr>
        <p:spPr>
          <a:xfrm>
            <a:off x="4580802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D266DF-8B8C-C100-F3EC-8C1243DE4F71}"/>
              </a:ext>
            </a:extLst>
          </p:cNvPr>
          <p:cNvSpPr/>
          <p:nvPr/>
        </p:nvSpPr>
        <p:spPr>
          <a:xfrm>
            <a:off x="356598" y="223289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4FB3-C99A-7014-DDF7-DCC26DFBC31C}"/>
              </a:ext>
            </a:extLst>
          </p:cNvPr>
          <p:cNvSpPr/>
          <p:nvPr/>
        </p:nvSpPr>
        <p:spPr>
          <a:xfrm>
            <a:off x="1295310" y="223289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2650398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4815480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121920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591276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1060632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1529988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4ACA5F-B748-3C86-E64C-10F9C32BD51A}"/>
              </a:ext>
            </a:extLst>
          </p:cNvPr>
          <p:cNvCxnSpPr/>
          <p:nvPr/>
        </p:nvCxnSpPr>
        <p:spPr>
          <a:xfrm>
            <a:off x="5598827" y="3927411"/>
            <a:ext cx="26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41B235-D3E4-14F7-6991-1334069AA90A}"/>
              </a:ext>
            </a:extLst>
          </p:cNvPr>
          <p:cNvCxnSpPr>
            <a:cxnSpLocks/>
          </p:cNvCxnSpPr>
          <p:nvPr/>
        </p:nvCxnSpPr>
        <p:spPr>
          <a:xfrm flipH="1">
            <a:off x="1295310" y="2007156"/>
            <a:ext cx="1173390" cy="22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56249D-0787-77FD-B6C5-790C8D8C2FF1}"/>
              </a:ext>
            </a:extLst>
          </p:cNvPr>
          <p:cNvCxnSpPr>
            <a:cxnSpLocks/>
          </p:cNvCxnSpPr>
          <p:nvPr/>
        </p:nvCxnSpPr>
        <p:spPr>
          <a:xfrm>
            <a:off x="2938056" y="2007156"/>
            <a:ext cx="1173390" cy="225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insertBStarTree(Node a, int x):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– 1 ||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==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divide(Node a, Node b, int x):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List L =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[parent(a, b)] +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[x]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sort(L)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p = L.(0,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parent1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q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−1)/3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parent2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r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parent(a , b) = parent1	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reAssignChildrens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parentNode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parent2)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parent1.leftChildren = p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parent1.rightChildren = q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parent2.righChildren = r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88B45C9-FF11-A7D9-60EE-DC24FF375760}"/>
              </a:ext>
            </a:extLst>
          </p:cNvPr>
          <p:cNvSpPr/>
          <p:nvPr/>
        </p:nvSpPr>
        <p:spPr>
          <a:xfrm>
            <a:off x="356598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4CF0F-6DE3-7C7C-7033-0C111BC803A7}"/>
              </a:ext>
            </a:extLst>
          </p:cNvPr>
          <p:cNvSpPr/>
          <p:nvPr/>
        </p:nvSpPr>
        <p:spPr>
          <a:xfrm>
            <a:off x="821625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2D6BA-D2A0-D54E-7874-AE250D98157A}"/>
              </a:ext>
            </a:extLst>
          </p:cNvPr>
          <p:cNvSpPr/>
          <p:nvPr/>
        </p:nvSpPr>
        <p:spPr>
          <a:xfrm>
            <a:off x="2189324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C01754-225B-3116-A142-49A22236155D}"/>
              </a:ext>
            </a:extLst>
          </p:cNvPr>
          <p:cNvSpPr/>
          <p:nvPr/>
        </p:nvSpPr>
        <p:spPr>
          <a:xfrm>
            <a:off x="3135798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BA9D642-9BFA-A617-AC6E-9025CCF8C112}"/>
              </a:ext>
            </a:extLst>
          </p:cNvPr>
          <p:cNvSpPr/>
          <p:nvPr/>
        </p:nvSpPr>
        <p:spPr>
          <a:xfrm>
            <a:off x="3911383" y="3126263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542ACF-7DBB-510F-5126-F91F80035C5D}"/>
              </a:ext>
            </a:extLst>
          </p:cNvPr>
          <p:cNvSpPr/>
          <p:nvPr/>
        </p:nvSpPr>
        <p:spPr>
          <a:xfrm>
            <a:off x="362438" y="3853516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7EC95C-BD50-A6F9-04B0-8C3444B15D44}"/>
              </a:ext>
            </a:extLst>
          </p:cNvPr>
          <p:cNvSpPr/>
          <p:nvPr/>
        </p:nvSpPr>
        <p:spPr>
          <a:xfrm>
            <a:off x="823512" y="3853516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FECF1F-2FF7-990B-C5E7-F23CEBB0D094}"/>
              </a:ext>
            </a:extLst>
          </p:cNvPr>
          <p:cNvSpPr/>
          <p:nvPr/>
        </p:nvSpPr>
        <p:spPr>
          <a:xfrm>
            <a:off x="1295310" y="3853516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97C71B-A1FD-BFC0-2A70-02361AA3EB83}"/>
              </a:ext>
            </a:extLst>
          </p:cNvPr>
          <p:cNvSpPr txBox="1"/>
          <p:nvPr/>
        </p:nvSpPr>
        <p:spPr>
          <a:xfrm>
            <a:off x="682805" y="284926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4FD242-2BE5-A62B-3809-10FC41C064B7}"/>
              </a:ext>
            </a:extLst>
          </p:cNvPr>
          <p:cNvSpPr txBox="1"/>
          <p:nvPr/>
        </p:nvSpPr>
        <p:spPr>
          <a:xfrm>
            <a:off x="2721553" y="2821715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q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0A8C92-8069-9306-9BAE-355352E6B44C}"/>
              </a:ext>
            </a:extLst>
          </p:cNvPr>
          <p:cNvSpPr txBox="1"/>
          <p:nvPr/>
        </p:nvSpPr>
        <p:spPr>
          <a:xfrm>
            <a:off x="3815622" y="2808214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parent2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258CFF-F50C-84A0-4BBC-5C0451EABB35}"/>
              </a:ext>
            </a:extLst>
          </p:cNvPr>
          <p:cNvSpPr txBox="1"/>
          <p:nvPr/>
        </p:nvSpPr>
        <p:spPr>
          <a:xfrm>
            <a:off x="917483" y="3517065"/>
            <a:ext cx="24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749436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7E13D-7E20-B09C-F909-9EB3A45AAE6F}"/>
              </a:ext>
            </a:extLst>
          </p:cNvPr>
          <p:cNvSpPr/>
          <p:nvPr/>
        </p:nvSpPr>
        <p:spPr>
          <a:xfrm>
            <a:off x="3172734" y="223670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Insertando los siguientes elementos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2DF05-415A-2979-A141-A23F89461A78}"/>
              </a:ext>
            </a:extLst>
          </p:cNvPr>
          <p:cNvSpPr/>
          <p:nvPr/>
        </p:nvSpPr>
        <p:spPr>
          <a:xfrm>
            <a:off x="1764666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76984-7F7A-8D98-047C-F1C5264E0CC8}"/>
              </a:ext>
            </a:extLst>
          </p:cNvPr>
          <p:cNvSpPr/>
          <p:nvPr/>
        </p:nvSpPr>
        <p:spPr>
          <a:xfrm>
            <a:off x="4111446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5458A-7EFE-D9DE-48B6-877EA7E710DC}"/>
              </a:ext>
            </a:extLst>
          </p:cNvPr>
          <p:cNvSpPr/>
          <p:nvPr/>
        </p:nvSpPr>
        <p:spPr>
          <a:xfrm>
            <a:off x="825954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2468700" y="1672114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7AA0-B266-7D04-068B-E83524222BC5}"/>
              </a:ext>
            </a:extLst>
          </p:cNvPr>
          <p:cNvSpPr/>
          <p:nvPr/>
        </p:nvSpPr>
        <p:spPr>
          <a:xfrm>
            <a:off x="3642090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752F-F921-7EC9-F1CE-F80124CD6335}"/>
              </a:ext>
            </a:extLst>
          </p:cNvPr>
          <p:cNvSpPr/>
          <p:nvPr/>
        </p:nvSpPr>
        <p:spPr>
          <a:xfrm>
            <a:off x="4580802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D266DF-8B8C-C100-F3EC-8C1243DE4F71}"/>
              </a:ext>
            </a:extLst>
          </p:cNvPr>
          <p:cNvSpPr/>
          <p:nvPr/>
        </p:nvSpPr>
        <p:spPr>
          <a:xfrm>
            <a:off x="356598" y="223289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4FB3-C99A-7014-DDF7-DCC26DFBC31C}"/>
              </a:ext>
            </a:extLst>
          </p:cNvPr>
          <p:cNvSpPr/>
          <p:nvPr/>
        </p:nvSpPr>
        <p:spPr>
          <a:xfrm>
            <a:off x="1295310" y="223289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2650398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4815480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121920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591276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1060632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1529988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4ACA5F-B748-3C86-E64C-10F9C32BD51A}"/>
              </a:ext>
            </a:extLst>
          </p:cNvPr>
          <p:cNvCxnSpPr/>
          <p:nvPr/>
        </p:nvCxnSpPr>
        <p:spPr>
          <a:xfrm>
            <a:off x="5598827" y="4167251"/>
            <a:ext cx="26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41B235-D3E4-14F7-6991-1334069AA90A}"/>
              </a:ext>
            </a:extLst>
          </p:cNvPr>
          <p:cNvCxnSpPr>
            <a:cxnSpLocks/>
          </p:cNvCxnSpPr>
          <p:nvPr/>
        </p:nvCxnSpPr>
        <p:spPr>
          <a:xfrm flipH="1">
            <a:off x="1295310" y="2007156"/>
            <a:ext cx="1173390" cy="22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56249D-0787-77FD-B6C5-790C8D8C2FF1}"/>
              </a:ext>
            </a:extLst>
          </p:cNvPr>
          <p:cNvCxnSpPr>
            <a:cxnSpLocks/>
          </p:cNvCxnSpPr>
          <p:nvPr/>
        </p:nvCxnSpPr>
        <p:spPr>
          <a:xfrm>
            <a:off x="2938056" y="2007156"/>
            <a:ext cx="1173390" cy="225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insertBStarTree(Node a, int x):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– 1 ||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==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divide(Node a, Node b, int x):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List L =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[parent(a, b)] +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[x]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sort(L)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p = L.(0,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parent1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q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−1)/3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parent2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r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parent(a , b) = parent1	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reAssignChildrens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parentNode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parent2)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parent1.leftChildren = p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parent1.rightChildren = q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parent2.righChildren = r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88B45C9-FF11-A7D9-60EE-DC24FF375760}"/>
              </a:ext>
            </a:extLst>
          </p:cNvPr>
          <p:cNvSpPr/>
          <p:nvPr/>
        </p:nvSpPr>
        <p:spPr>
          <a:xfrm>
            <a:off x="356598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4CF0F-6DE3-7C7C-7033-0C111BC803A7}"/>
              </a:ext>
            </a:extLst>
          </p:cNvPr>
          <p:cNvSpPr/>
          <p:nvPr/>
        </p:nvSpPr>
        <p:spPr>
          <a:xfrm>
            <a:off x="821625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2D6BA-D2A0-D54E-7874-AE250D98157A}"/>
              </a:ext>
            </a:extLst>
          </p:cNvPr>
          <p:cNvSpPr/>
          <p:nvPr/>
        </p:nvSpPr>
        <p:spPr>
          <a:xfrm>
            <a:off x="2189324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C01754-225B-3116-A142-49A22236155D}"/>
              </a:ext>
            </a:extLst>
          </p:cNvPr>
          <p:cNvSpPr/>
          <p:nvPr/>
        </p:nvSpPr>
        <p:spPr>
          <a:xfrm>
            <a:off x="3135798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BA9D642-9BFA-A617-AC6E-9025CCF8C112}"/>
              </a:ext>
            </a:extLst>
          </p:cNvPr>
          <p:cNvSpPr/>
          <p:nvPr/>
        </p:nvSpPr>
        <p:spPr>
          <a:xfrm>
            <a:off x="3911383" y="3126263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542ACF-7DBB-510F-5126-F91F80035C5D}"/>
              </a:ext>
            </a:extLst>
          </p:cNvPr>
          <p:cNvSpPr/>
          <p:nvPr/>
        </p:nvSpPr>
        <p:spPr>
          <a:xfrm>
            <a:off x="362438" y="3853516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7EC95C-BD50-A6F9-04B0-8C3444B15D44}"/>
              </a:ext>
            </a:extLst>
          </p:cNvPr>
          <p:cNvSpPr/>
          <p:nvPr/>
        </p:nvSpPr>
        <p:spPr>
          <a:xfrm>
            <a:off x="823512" y="3853516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FECF1F-2FF7-990B-C5E7-F23CEBB0D094}"/>
              </a:ext>
            </a:extLst>
          </p:cNvPr>
          <p:cNvSpPr/>
          <p:nvPr/>
        </p:nvSpPr>
        <p:spPr>
          <a:xfrm>
            <a:off x="1295310" y="3853516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97C71B-A1FD-BFC0-2A70-02361AA3EB83}"/>
              </a:ext>
            </a:extLst>
          </p:cNvPr>
          <p:cNvSpPr txBox="1"/>
          <p:nvPr/>
        </p:nvSpPr>
        <p:spPr>
          <a:xfrm>
            <a:off x="682805" y="284926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4FD242-2BE5-A62B-3809-10FC41C064B7}"/>
              </a:ext>
            </a:extLst>
          </p:cNvPr>
          <p:cNvSpPr txBox="1"/>
          <p:nvPr/>
        </p:nvSpPr>
        <p:spPr>
          <a:xfrm>
            <a:off x="2721553" y="2821715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q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0A8C92-8069-9306-9BAE-355352E6B44C}"/>
              </a:ext>
            </a:extLst>
          </p:cNvPr>
          <p:cNvSpPr txBox="1"/>
          <p:nvPr/>
        </p:nvSpPr>
        <p:spPr>
          <a:xfrm>
            <a:off x="3815622" y="2808214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parent2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258CFF-F50C-84A0-4BBC-5C0451EABB35}"/>
              </a:ext>
            </a:extLst>
          </p:cNvPr>
          <p:cNvSpPr txBox="1"/>
          <p:nvPr/>
        </p:nvSpPr>
        <p:spPr>
          <a:xfrm>
            <a:off x="917483" y="3517065"/>
            <a:ext cx="24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001033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7E13D-7E20-B09C-F909-9EB3A45AAE6F}"/>
              </a:ext>
            </a:extLst>
          </p:cNvPr>
          <p:cNvSpPr/>
          <p:nvPr/>
        </p:nvSpPr>
        <p:spPr>
          <a:xfrm>
            <a:off x="3172734" y="223670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Insertando los siguientes elementos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2DF05-415A-2979-A141-A23F89461A78}"/>
              </a:ext>
            </a:extLst>
          </p:cNvPr>
          <p:cNvSpPr/>
          <p:nvPr/>
        </p:nvSpPr>
        <p:spPr>
          <a:xfrm>
            <a:off x="1764666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76984-7F7A-8D98-047C-F1C5264E0CC8}"/>
              </a:ext>
            </a:extLst>
          </p:cNvPr>
          <p:cNvSpPr/>
          <p:nvPr/>
        </p:nvSpPr>
        <p:spPr>
          <a:xfrm>
            <a:off x="4111446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5458A-7EFE-D9DE-48B6-877EA7E710DC}"/>
              </a:ext>
            </a:extLst>
          </p:cNvPr>
          <p:cNvSpPr/>
          <p:nvPr/>
        </p:nvSpPr>
        <p:spPr>
          <a:xfrm>
            <a:off x="825954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2468700" y="1672114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7AA0-B266-7D04-068B-E83524222BC5}"/>
              </a:ext>
            </a:extLst>
          </p:cNvPr>
          <p:cNvSpPr/>
          <p:nvPr/>
        </p:nvSpPr>
        <p:spPr>
          <a:xfrm>
            <a:off x="3642090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752F-F921-7EC9-F1CE-F80124CD6335}"/>
              </a:ext>
            </a:extLst>
          </p:cNvPr>
          <p:cNvSpPr/>
          <p:nvPr/>
        </p:nvSpPr>
        <p:spPr>
          <a:xfrm>
            <a:off x="4580802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D266DF-8B8C-C100-F3EC-8C1243DE4F71}"/>
              </a:ext>
            </a:extLst>
          </p:cNvPr>
          <p:cNvSpPr/>
          <p:nvPr/>
        </p:nvSpPr>
        <p:spPr>
          <a:xfrm>
            <a:off x="356598" y="223289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4FB3-C99A-7014-DDF7-DCC26DFBC31C}"/>
              </a:ext>
            </a:extLst>
          </p:cNvPr>
          <p:cNvSpPr/>
          <p:nvPr/>
        </p:nvSpPr>
        <p:spPr>
          <a:xfrm>
            <a:off x="1295310" y="223289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2650398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4815480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121920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591276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1060632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1529988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4ACA5F-B748-3C86-E64C-10F9C32BD51A}"/>
              </a:ext>
            </a:extLst>
          </p:cNvPr>
          <p:cNvCxnSpPr/>
          <p:nvPr/>
        </p:nvCxnSpPr>
        <p:spPr>
          <a:xfrm>
            <a:off x="5598827" y="404717"/>
            <a:ext cx="26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41B235-D3E4-14F7-6991-1334069AA90A}"/>
              </a:ext>
            </a:extLst>
          </p:cNvPr>
          <p:cNvCxnSpPr>
            <a:cxnSpLocks/>
          </p:cNvCxnSpPr>
          <p:nvPr/>
        </p:nvCxnSpPr>
        <p:spPr>
          <a:xfrm flipH="1">
            <a:off x="1295310" y="2007156"/>
            <a:ext cx="1173390" cy="22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56249D-0787-77FD-B6C5-790C8D8C2FF1}"/>
              </a:ext>
            </a:extLst>
          </p:cNvPr>
          <p:cNvCxnSpPr>
            <a:cxnSpLocks/>
          </p:cNvCxnSpPr>
          <p:nvPr/>
        </p:nvCxnSpPr>
        <p:spPr>
          <a:xfrm>
            <a:off x="2938056" y="2007156"/>
            <a:ext cx="1173390" cy="225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insertBStarTree(Node a, int x):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– 1 ||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==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divide(Node a, Node b, int x):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List L =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[parent(a, b)] +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[x]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sort(L)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p = L.(0,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parent1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q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−1)/3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parent2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r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parent(a , b) = parent1	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reAssignChildrens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parentNode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parent2)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parent1.leftChildren = p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parent1.rightChildren = q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parent2.righChildren = r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88B45C9-FF11-A7D9-60EE-DC24FF375760}"/>
              </a:ext>
            </a:extLst>
          </p:cNvPr>
          <p:cNvSpPr/>
          <p:nvPr/>
        </p:nvSpPr>
        <p:spPr>
          <a:xfrm>
            <a:off x="356598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4CF0F-6DE3-7C7C-7033-0C111BC803A7}"/>
              </a:ext>
            </a:extLst>
          </p:cNvPr>
          <p:cNvSpPr/>
          <p:nvPr/>
        </p:nvSpPr>
        <p:spPr>
          <a:xfrm>
            <a:off x="821625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2D6BA-D2A0-D54E-7874-AE250D98157A}"/>
              </a:ext>
            </a:extLst>
          </p:cNvPr>
          <p:cNvSpPr/>
          <p:nvPr/>
        </p:nvSpPr>
        <p:spPr>
          <a:xfrm>
            <a:off x="2189324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C01754-225B-3116-A142-49A22236155D}"/>
              </a:ext>
            </a:extLst>
          </p:cNvPr>
          <p:cNvSpPr/>
          <p:nvPr/>
        </p:nvSpPr>
        <p:spPr>
          <a:xfrm>
            <a:off x="3135798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BA9D642-9BFA-A617-AC6E-9025CCF8C112}"/>
              </a:ext>
            </a:extLst>
          </p:cNvPr>
          <p:cNvSpPr/>
          <p:nvPr/>
        </p:nvSpPr>
        <p:spPr>
          <a:xfrm>
            <a:off x="3911383" y="3126263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542ACF-7DBB-510F-5126-F91F80035C5D}"/>
              </a:ext>
            </a:extLst>
          </p:cNvPr>
          <p:cNvSpPr/>
          <p:nvPr/>
        </p:nvSpPr>
        <p:spPr>
          <a:xfrm>
            <a:off x="362438" y="3853516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7EC95C-BD50-A6F9-04B0-8C3444B15D44}"/>
              </a:ext>
            </a:extLst>
          </p:cNvPr>
          <p:cNvSpPr/>
          <p:nvPr/>
        </p:nvSpPr>
        <p:spPr>
          <a:xfrm>
            <a:off x="823512" y="3853516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FECF1F-2FF7-990B-C5E7-F23CEBB0D094}"/>
              </a:ext>
            </a:extLst>
          </p:cNvPr>
          <p:cNvSpPr/>
          <p:nvPr/>
        </p:nvSpPr>
        <p:spPr>
          <a:xfrm>
            <a:off x="1295310" y="3853516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97C71B-A1FD-BFC0-2A70-02361AA3EB83}"/>
              </a:ext>
            </a:extLst>
          </p:cNvPr>
          <p:cNvSpPr txBox="1"/>
          <p:nvPr/>
        </p:nvSpPr>
        <p:spPr>
          <a:xfrm>
            <a:off x="682805" y="284926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4FD242-2BE5-A62B-3809-10FC41C064B7}"/>
              </a:ext>
            </a:extLst>
          </p:cNvPr>
          <p:cNvSpPr txBox="1"/>
          <p:nvPr/>
        </p:nvSpPr>
        <p:spPr>
          <a:xfrm>
            <a:off x="2721553" y="2821715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q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0A8C92-8069-9306-9BAE-355352E6B44C}"/>
              </a:ext>
            </a:extLst>
          </p:cNvPr>
          <p:cNvSpPr txBox="1"/>
          <p:nvPr/>
        </p:nvSpPr>
        <p:spPr>
          <a:xfrm>
            <a:off x="3815622" y="2808214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parent2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258CFF-F50C-84A0-4BBC-5C0451EABB35}"/>
              </a:ext>
            </a:extLst>
          </p:cNvPr>
          <p:cNvSpPr txBox="1"/>
          <p:nvPr/>
        </p:nvSpPr>
        <p:spPr>
          <a:xfrm>
            <a:off x="917483" y="3517065"/>
            <a:ext cx="24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18456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38568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Historia</a:t>
            </a:r>
            <a:endParaRPr dirty="0"/>
          </a:p>
        </p:txBody>
      </p:sp>
      <p:sp>
        <p:nvSpPr>
          <p:cNvPr id="257" name="Google Shape;257;p42"/>
          <p:cNvSpPr txBox="1">
            <a:spLocks noGrp="1"/>
          </p:cNvSpPr>
          <p:nvPr>
            <p:ph type="body" idx="1"/>
          </p:nvPr>
        </p:nvSpPr>
        <p:spPr>
          <a:xfrm>
            <a:off x="715100" y="1636300"/>
            <a:ext cx="3856800" cy="1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Creado por Rudolf Bayer y Edward M. </a:t>
            </a:r>
            <a:r>
              <a:rPr lang="es-ES" dirty="0" err="1"/>
              <a:t>McCreight</a:t>
            </a:r>
            <a:r>
              <a:rPr lang="es-ES" dirty="0"/>
              <a:t> en 1970 mientras ambos trabajaban en los Boeing </a:t>
            </a:r>
            <a:r>
              <a:rPr lang="es-ES" dirty="0" err="1"/>
              <a:t>Research</a:t>
            </a:r>
            <a:r>
              <a:rPr lang="es-ES" dirty="0"/>
              <a:t> </a:t>
            </a:r>
            <a:r>
              <a:rPr lang="es-ES" dirty="0" err="1"/>
              <a:t>Labs</a:t>
            </a:r>
            <a:r>
              <a:rPr lang="es-ES" dirty="0"/>
              <a:t>. Publicado por primera vez en el primer volumen de la revista Acta </a:t>
            </a:r>
            <a:r>
              <a:rPr lang="es-ES" dirty="0" err="1"/>
              <a:t>Informatica.Es</a:t>
            </a:r>
            <a:r>
              <a:rPr lang="es-ES" dirty="0"/>
              <a:t> una de las estructuras de datos más usadas hoy en día para el almacenamiento de datos.</a:t>
            </a: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52472EC-5A4F-3DAC-48C2-29616749275F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781" b="781"/>
          <a:stretch>
            <a:fillRect/>
          </a:stretch>
        </p:blipFill>
        <p:spPr/>
      </p:pic>
      <p:pic>
        <p:nvPicPr>
          <p:cNvPr id="2052" name="Picture 4" descr="B-Tree">
            <a:extLst>
              <a:ext uri="{FF2B5EF4-FFF2-40B4-BE49-F238E27FC236}">
                <a16:creationId xmlns:a16="http://schemas.microsoft.com/office/drawing/2014/main" id="{BA3A2AF9-9763-A4B5-0C24-F99B3CEC5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00" y="3452995"/>
            <a:ext cx="3429000" cy="115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7E13D-7E20-B09C-F909-9EB3A45AAE6F}"/>
              </a:ext>
            </a:extLst>
          </p:cNvPr>
          <p:cNvSpPr/>
          <p:nvPr/>
        </p:nvSpPr>
        <p:spPr>
          <a:xfrm>
            <a:off x="3172734" y="223670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Insertando los siguientes elementos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2DF05-415A-2979-A141-A23F89461A78}"/>
              </a:ext>
            </a:extLst>
          </p:cNvPr>
          <p:cNvSpPr/>
          <p:nvPr/>
        </p:nvSpPr>
        <p:spPr>
          <a:xfrm>
            <a:off x="1764666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76984-7F7A-8D98-047C-F1C5264E0CC8}"/>
              </a:ext>
            </a:extLst>
          </p:cNvPr>
          <p:cNvSpPr/>
          <p:nvPr/>
        </p:nvSpPr>
        <p:spPr>
          <a:xfrm>
            <a:off x="4111446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5458A-7EFE-D9DE-48B6-877EA7E710DC}"/>
              </a:ext>
            </a:extLst>
          </p:cNvPr>
          <p:cNvSpPr/>
          <p:nvPr/>
        </p:nvSpPr>
        <p:spPr>
          <a:xfrm>
            <a:off x="825954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2468700" y="1672114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7AA0-B266-7D04-068B-E83524222BC5}"/>
              </a:ext>
            </a:extLst>
          </p:cNvPr>
          <p:cNvSpPr/>
          <p:nvPr/>
        </p:nvSpPr>
        <p:spPr>
          <a:xfrm>
            <a:off x="3642090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752F-F921-7EC9-F1CE-F80124CD6335}"/>
              </a:ext>
            </a:extLst>
          </p:cNvPr>
          <p:cNvSpPr/>
          <p:nvPr/>
        </p:nvSpPr>
        <p:spPr>
          <a:xfrm>
            <a:off x="4580802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D266DF-8B8C-C100-F3EC-8C1243DE4F71}"/>
              </a:ext>
            </a:extLst>
          </p:cNvPr>
          <p:cNvSpPr/>
          <p:nvPr/>
        </p:nvSpPr>
        <p:spPr>
          <a:xfrm>
            <a:off x="356598" y="223289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4FB3-C99A-7014-DDF7-DCC26DFBC31C}"/>
              </a:ext>
            </a:extLst>
          </p:cNvPr>
          <p:cNvSpPr/>
          <p:nvPr/>
        </p:nvSpPr>
        <p:spPr>
          <a:xfrm>
            <a:off x="1295310" y="223289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2650398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4815480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121920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591276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1060632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1529988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4ACA5F-B748-3C86-E64C-10F9C32BD51A}"/>
              </a:ext>
            </a:extLst>
          </p:cNvPr>
          <p:cNvCxnSpPr/>
          <p:nvPr/>
        </p:nvCxnSpPr>
        <p:spPr>
          <a:xfrm>
            <a:off x="5598827" y="404717"/>
            <a:ext cx="26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41B235-D3E4-14F7-6991-1334069AA90A}"/>
              </a:ext>
            </a:extLst>
          </p:cNvPr>
          <p:cNvCxnSpPr>
            <a:cxnSpLocks/>
          </p:cNvCxnSpPr>
          <p:nvPr/>
        </p:nvCxnSpPr>
        <p:spPr>
          <a:xfrm flipH="1">
            <a:off x="1295310" y="2007156"/>
            <a:ext cx="1173390" cy="22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56249D-0787-77FD-B6C5-790C8D8C2FF1}"/>
              </a:ext>
            </a:extLst>
          </p:cNvPr>
          <p:cNvCxnSpPr>
            <a:cxnSpLocks/>
          </p:cNvCxnSpPr>
          <p:nvPr/>
        </p:nvCxnSpPr>
        <p:spPr>
          <a:xfrm>
            <a:off x="2938056" y="2007156"/>
            <a:ext cx="1173390" cy="225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insertBStarTree(Node a, int x):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– 1 ||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==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divide(Node a, Node b, int x):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List L =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[parent(a, b)] +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[x]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sort(L)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p = L.(0,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parent1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q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−1)/3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parent2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r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parent(a , b) = parent1	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reAssignChildrens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parentNode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parent2)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parent1.leftChildren = p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parent1.rightChildren = q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parent2.righChildren = r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88B45C9-FF11-A7D9-60EE-DC24FF375760}"/>
              </a:ext>
            </a:extLst>
          </p:cNvPr>
          <p:cNvSpPr/>
          <p:nvPr/>
        </p:nvSpPr>
        <p:spPr>
          <a:xfrm>
            <a:off x="356598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4CF0F-6DE3-7C7C-7033-0C111BC803A7}"/>
              </a:ext>
            </a:extLst>
          </p:cNvPr>
          <p:cNvSpPr/>
          <p:nvPr/>
        </p:nvSpPr>
        <p:spPr>
          <a:xfrm>
            <a:off x="821625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2D6BA-D2A0-D54E-7874-AE250D98157A}"/>
              </a:ext>
            </a:extLst>
          </p:cNvPr>
          <p:cNvSpPr/>
          <p:nvPr/>
        </p:nvSpPr>
        <p:spPr>
          <a:xfrm>
            <a:off x="2189324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C01754-225B-3116-A142-49A22236155D}"/>
              </a:ext>
            </a:extLst>
          </p:cNvPr>
          <p:cNvSpPr/>
          <p:nvPr/>
        </p:nvSpPr>
        <p:spPr>
          <a:xfrm>
            <a:off x="3135798" y="312767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542ACF-7DBB-510F-5126-F91F80035C5D}"/>
              </a:ext>
            </a:extLst>
          </p:cNvPr>
          <p:cNvSpPr/>
          <p:nvPr/>
        </p:nvSpPr>
        <p:spPr>
          <a:xfrm>
            <a:off x="362438" y="3853516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7EC95C-BD50-A6F9-04B0-8C3444B15D44}"/>
              </a:ext>
            </a:extLst>
          </p:cNvPr>
          <p:cNvSpPr/>
          <p:nvPr/>
        </p:nvSpPr>
        <p:spPr>
          <a:xfrm>
            <a:off x="823512" y="3853516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FECF1F-2FF7-990B-C5E7-F23CEBB0D094}"/>
              </a:ext>
            </a:extLst>
          </p:cNvPr>
          <p:cNvSpPr/>
          <p:nvPr/>
        </p:nvSpPr>
        <p:spPr>
          <a:xfrm>
            <a:off x="1295310" y="3853516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97C71B-A1FD-BFC0-2A70-02361AA3EB83}"/>
              </a:ext>
            </a:extLst>
          </p:cNvPr>
          <p:cNvSpPr txBox="1"/>
          <p:nvPr/>
        </p:nvSpPr>
        <p:spPr>
          <a:xfrm>
            <a:off x="682805" y="284926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4FD242-2BE5-A62B-3809-10FC41C064B7}"/>
              </a:ext>
            </a:extLst>
          </p:cNvPr>
          <p:cNvSpPr txBox="1"/>
          <p:nvPr/>
        </p:nvSpPr>
        <p:spPr>
          <a:xfrm>
            <a:off x="2721553" y="2821715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q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258CFF-F50C-84A0-4BBC-5C0451EABB35}"/>
              </a:ext>
            </a:extLst>
          </p:cNvPr>
          <p:cNvSpPr txBox="1"/>
          <p:nvPr/>
        </p:nvSpPr>
        <p:spPr>
          <a:xfrm>
            <a:off x="917483" y="3517065"/>
            <a:ext cx="24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48AF85-4E2F-A416-39B2-FB6AA93A775A}"/>
              </a:ext>
            </a:extLst>
          </p:cNvPr>
          <p:cNvSpPr/>
          <p:nvPr/>
        </p:nvSpPr>
        <p:spPr>
          <a:xfrm>
            <a:off x="2938056" y="167484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751844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Insertando los siguientes elementos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2234022" y="164352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2452656" y="2404229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4815480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121920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591276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1060632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1529988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4ACA5F-B748-3C86-E64C-10F9C32BD51A}"/>
              </a:ext>
            </a:extLst>
          </p:cNvPr>
          <p:cNvCxnSpPr/>
          <p:nvPr/>
        </p:nvCxnSpPr>
        <p:spPr>
          <a:xfrm>
            <a:off x="5598827" y="4542002"/>
            <a:ext cx="26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insertBStarTree(Node a, int x):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– 1 ||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==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divide(Node a, Node b, int x):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List L =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[parent(a, b)] +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[x]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sort(L)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p = L.(0,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parent1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q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−1)/3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parent2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r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parent(a , b) = parent1	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reAssignChildrens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parentNode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parent2)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parent1.leftChildren = p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parent1.rightChildren = q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parent2.righChildren = r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88B45C9-FF11-A7D9-60EE-DC24FF375760}"/>
              </a:ext>
            </a:extLst>
          </p:cNvPr>
          <p:cNvSpPr/>
          <p:nvPr/>
        </p:nvSpPr>
        <p:spPr>
          <a:xfrm>
            <a:off x="132089" y="2404229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4CF0F-6DE3-7C7C-7033-0C111BC803A7}"/>
              </a:ext>
            </a:extLst>
          </p:cNvPr>
          <p:cNvSpPr/>
          <p:nvPr/>
        </p:nvSpPr>
        <p:spPr>
          <a:xfrm>
            <a:off x="597116" y="2404229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2D6BA-D2A0-D54E-7874-AE250D98157A}"/>
              </a:ext>
            </a:extLst>
          </p:cNvPr>
          <p:cNvSpPr/>
          <p:nvPr/>
        </p:nvSpPr>
        <p:spPr>
          <a:xfrm>
            <a:off x="1991582" y="2404229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C01754-225B-3116-A142-49A22236155D}"/>
              </a:ext>
            </a:extLst>
          </p:cNvPr>
          <p:cNvSpPr/>
          <p:nvPr/>
        </p:nvSpPr>
        <p:spPr>
          <a:xfrm>
            <a:off x="2938056" y="2404229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542ACF-7DBB-510F-5126-F91F80035C5D}"/>
              </a:ext>
            </a:extLst>
          </p:cNvPr>
          <p:cNvSpPr/>
          <p:nvPr/>
        </p:nvSpPr>
        <p:spPr>
          <a:xfrm>
            <a:off x="3882608" y="2404229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7EC95C-BD50-A6F9-04B0-8C3444B15D44}"/>
              </a:ext>
            </a:extLst>
          </p:cNvPr>
          <p:cNvSpPr/>
          <p:nvPr/>
        </p:nvSpPr>
        <p:spPr>
          <a:xfrm>
            <a:off x="4343682" y="2404229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FECF1F-2FF7-990B-C5E7-F23CEBB0D094}"/>
              </a:ext>
            </a:extLst>
          </p:cNvPr>
          <p:cNvSpPr/>
          <p:nvPr/>
        </p:nvSpPr>
        <p:spPr>
          <a:xfrm>
            <a:off x="4815480" y="2404229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48AF85-4E2F-A416-39B2-FB6AA93A775A}"/>
              </a:ext>
            </a:extLst>
          </p:cNvPr>
          <p:cNvSpPr/>
          <p:nvPr/>
        </p:nvSpPr>
        <p:spPr>
          <a:xfrm>
            <a:off x="2703378" y="164625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637BF0E-C4B2-CAC6-AE3A-DB761D9A3971}"/>
              </a:ext>
            </a:extLst>
          </p:cNvPr>
          <p:cNvCxnSpPr>
            <a:endCxn id="16" idx="0"/>
          </p:cNvCxnSpPr>
          <p:nvPr/>
        </p:nvCxnSpPr>
        <p:spPr>
          <a:xfrm flipH="1">
            <a:off x="2687334" y="1978567"/>
            <a:ext cx="16044" cy="425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4A56E0A-3B5D-0EB7-470D-93AAA6D76984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3172734" y="1978567"/>
            <a:ext cx="1405626" cy="425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BF0BC64-B494-0129-C46F-0FFA8034949E}"/>
              </a:ext>
            </a:extLst>
          </p:cNvPr>
          <p:cNvCxnSpPr>
            <a:cxnSpLocks/>
          </p:cNvCxnSpPr>
          <p:nvPr/>
        </p:nvCxnSpPr>
        <p:spPr>
          <a:xfrm flipH="1">
            <a:off x="591276" y="1978567"/>
            <a:ext cx="1642746" cy="422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840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Insertando los siguientes elementos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2234022" y="164352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2452656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4815480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121920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591276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1060632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1529988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4ACA5F-B748-3C86-E64C-10F9C32BD51A}"/>
              </a:ext>
            </a:extLst>
          </p:cNvPr>
          <p:cNvCxnSpPr/>
          <p:nvPr/>
        </p:nvCxnSpPr>
        <p:spPr>
          <a:xfrm>
            <a:off x="5598827" y="4542002"/>
            <a:ext cx="26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insertBStarTree(Node a, int x):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– 1 ||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==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divide(Node a, Node b, int x):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List L =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[parent(a, b)] +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[x]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sort(L)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p = L.(0,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parent1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q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−1)/3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parent2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r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parent(a , b) = parent1	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reAssignChildrens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parentNode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parent2)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parent1.leftChildren = p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parent1.rightChildren = q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parent2.righChildren = r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88B45C9-FF11-A7D9-60EE-DC24FF375760}"/>
              </a:ext>
            </a:extLst>
          </p:cNvPr>
          <p:cNvSpPr/>
          <p:nvPr/>
        </p:nvSpPr>
        <p:spPr>
          <a:xfrm>
            <a:off x="132089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4CF0F-6DE3-7C7C-7033-0C111BC803A7}"/>
              </a:ext>
            </a:extLst>
          </p:cNvPr>
          <p:cNvSpPr/>
          <p:nvPr/>
        </p:nvSpPr>
        <p:spPr>
          <a:xfrm>
            <a:off x="597116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2D6BA-D2A0-D54E-7874-AE250D98157A}"/>
              </a:ext>
            </a:extLst>
          </p:cNvPr>
          <p:cNvSpPr/>
          <p:nvPr/>
        </p:nvSpPr>
        <p:spPr>
          <a:xfrm>
            <a:off x="1991582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C01754-225B-3116-A142-49A22236155D}"/>
              </a:ext>
            </a:extLst>
          </p:cNvPr>
          <p:cNvSpPr/>
          <p:nvPr/>
        </p:nvSpPr>
        <p:spPr>
          <a:xfrm>
            <a:off x="2938056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542ACF-7DBB-510F-5126-F91F80035C5D}"/>
              </a:ext>
            </a:extLst>
          </p:cNvPr>
          <p:cNvSpPr/>
          <p:nvPr/>
        </p:nvSpPr>
        <p:spPr>
          <a:xfrm>
            <a:off x="3882608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7EC95C-BD50-A6F9-04B0-8C3444B15D44}"/>
              </a:ext>
            </a:extLst>
          </p:cNvPr>
          <p:cNvSpPr/>
          <p:nvPr/>
        </p:nvSpPr>
        <p:spPr>
          <a:xfrm>
            <a:off x="4343682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FECF1F-2FF7-990B-C5E7-F23CEBB0D094}"/>
              </a:ext>
            </a:extLst>
          </p:cNvPr>
          <p:cNvSpPr/>
          <p:nvPr/>
        </p:nvSpPr>
        <p:spPr>
          <a:xfrm>
            <a:off x="4815480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48AF85-4E2F-A416-39B2-FB6AA93A775A}"/>
              </a:ext>
            </a:extLst>
          </p:cNvPr>
          <p:cNvSpPr/>
          <p:nvPr/>
        </p:nvSpPr>
        <p:spPr>
          <a:xfrm>
            <a:off x="2703378" y="164625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637BF0E-C4B2-CAC6-AE3A-DB761D9A3971}"/>
              </a:ext>
            </a:extLst>
          </p:cNvPr>
          <p:cNvCxnSpPr>
            <a:endCxn id="16" idx="0"/>
          </p:cNvCxnSpPr>
          <p:nvPr/>
        </p:nvCxnSpPr>
        <p:spPr>
          <a:xfrm flipH="1">
            <a:off x="2687334" y="1978567"/>
            <a:ext cx="16044" cy="425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4A56E0A-3B5D-0EB7-470D-93AAA6D76984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3172734" y="1978567"/>
            <a:ext cx="1405626" cy="425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BF0BC64-B494-0129-C46F-0FFA8034949E}"/>
              </a:ext>
            </a:extLst>
          </p:cNvPr>
          <p:cNvCxnSpPr>
            <a:cxnSpLocks/>
          </p:cNvCxnSpPr>
          <p:nvPr/>
        </p:nvCxnSpPr>
        <p:spPr>
          <a:xfrm flipH="1">
            <a:off x="591276" y="1978567"/>
            <a:ext cx="1642746" cy="422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210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Insertando los siguientes elementos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2234022" y="164352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1764631" y="240149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2719387" y="240149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3397208" y="240149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591276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1060632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1529988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4ACA5F-B748-3C86-E64C-10F9C32BD51A}"/>
              </a:ext>
            </a:extLst>
          </p:cNvPr>
          <p:cNvCxnSpPr/>
          <p:nvPr/>
        </p:nvCxnSpPr>
        <p:spPr>
          <a:xfrm>
            <a:off x="5598827" y="396722"/>
            <a:ext cx="26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insertBStarTree(Node a, int x):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– 1 ||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==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divide(Node a, Node b, int x):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List L =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[parent(a, b)] +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[x]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sort(L)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p = L.(0,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parent1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q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−1)/3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parent2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r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parent(a , b) = parent1	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reAssignChildrens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parentNode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parent2)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parent1.leftChildren = p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parent1.rightChildren = q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parent2.righChildren = r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88B45C9-FF11-A7D9-60EE-DC24FF375760}"/>
              </a:ext>
            </a:extLst>
          </p:cNvPr>
          <p:cNvSpPr/>
          <p:nvPr/>
        </p:nvSpPr>
        <p:spPr>
          <a:xfrm>
            <a:off x="132089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4CF0F-6DE3-7C7C-7033-0C111BC803A7}"/>
              </a:ext>
            </a:extLst>
          </p:cNvPr>
          <p:cNvSpPr/>
          <p:nvPr/>
        </p:nvSpPr>
        <p:spPr>
          <a:xfrm>
            <a:off x="597116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2D6BA-D2A0-D54E-7874-AE250D98157A}"/>
              </a:ext>
            </a:extLst>
          </p:cNvPr>
          <p:cNvSpPr/>
          <p:nvPr/>
        </p:nvSpPr>
        <p:spPr>
          <a:xfrm>
            <a:off x="1303557" y="240149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C01754-225B-3116-A142-49A22236155D}"/>
              </a:ext>
            </a:extLst>
          </p:cNvPr>
          <p:cNvSpPr/>
          <p:nvPr/>
        </p:nvSpPr>
        <p:spPr>
          <a:xfrm>
            <a:off x="2250031" y="240149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542ACF-7DBB-510F-5126-F91F80035C5D}"/>
              </a:ext>
            </a:extLst>
          </p:cNvPr>
          <p:cNvSpPr/>
          <p:nvPr/>
        </p:nvSpPr>
        <p:spPr>
          <a:xfrm>
            <a:off x="3882608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7EC95C-BD50-A6F9-04B0-8C3444B15D44}"/>
              </a:ext>
            </a:extLst>
          </p:cNvPr>
          <p:cNvSpPr/>
          <p:nvPr/>
        </p:nvSpPr>
        <p:spPr>
          <a:xfrm>
            <a:off x="4343682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FECF1F-2FF7-990B-C5E7-F23CEBB0D094}"/>
              </a:ext>
            </a:extLst>
          </p:cNvPr>
          <p:cNvSpPr/>
          <p:nvPr/>
        </p:nvSpPr>
        <p:spPr>
          <a:xfrm>
            <a:off x="4815480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48AF85-4E2F-A416-39B2-FB6AA93A775A}"/>
              </a:ext>
            </a:extLst>
          </p:cNvPr>
          <p:cNvSpPr/>
          <p:nvPr/>
        </p:nvSpPr>
        <p:spPr>
          <a:xfrm>
            <a:off x="2703378" y="164625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637BF0E-C4B2-CAC6-AE3A-DB761D9A3971}"/>
              </a:ext>
            </a:extLst>
          </p:cNvPr>
          <p:cNvCxnSpPr>
            <a:cxnSpLocks/>
          </p:cNvCxnSpPr>
          <p:nvPr/>
        </p:nvCxnSpPr>
        <p:spPr>
          <a:xfrm flipH="1">
            <a:off x="2242269" y="1978567"/>
            <a:ext cx="466949" cy="422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4A56E0A-3B5D-0EB7-470D-93AAA6D76984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3172734" y="1978567"/>
            <a:ext cx="1405626" cy="425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BF0BC64-B494-0129-C46F-0FFA8034949E}"/>
              </a:ext>
            </a:extLst>
          </p:cNvPr>
          <p:cNvCxnSpPr>
            <a:cxnSpLocks/>
          </p:cNvCxnSpPr>
          <p:nvPr/>
        </p:nvCxnSpPr>
        <p:spPr>
          <a:xfrm flipH="1">
            <a:off x="591276" y="1978567"/>
            <a:ext cx="1642746" cy="422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6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Insertando los siguientes elementos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2234022" y="164352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1764631" y="240149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2719387" y="240149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3397208" y="240149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591276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1060632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1529988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4ACA5F-B748-3C86-E64C-10F9C32BD51A}"/>
              </a:ext>
            </a:extLst>
          </p:cNvPr>
          <p:cNvCxnSpPr/>
          <p:nvPr/>
        </p:nvCxnSpPr>
        <p:spPr>
          <a:xfrm>
            <a:off x="5598827" y="1120622"/>
            <a:ext cx="26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insertBStarTree(Node a, int x):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– 1 ||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==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divide(Node a, Node b, int x):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List L =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[parent(a, b)] +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[x]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sort(L)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p = L.(0,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parent1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q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−1)/3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parent2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r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parent(a , b) = parent1	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reAssignChildrens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parentNode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parent2)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parent1.leftChildren = p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parent1.rightChildren = q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parent2.righChildren = r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88B45C9-FF11-A7D9-60EE-DC24FF375760}"/>
              </a:ext>
            </a:extLst>
          </p:cNvPr>
          <p:cNvSpPr/>
          <p:nvPr/>
        </p:nvSpPr>
        <p:spPr>
          <a:xfrm>
            <a:off x="132089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4CF0F-6DE3-7C7C-7033-0C111BC803A7}"/>
              </a:ext>
            </a:extLst>
          </p:cNvPr>
          <p:cNvSpPr/>
          <p:nvPr/>
        </p:nvSpPr>
        <p:spPr>
          <a:xfrm>
            <a:off x="597116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2D6BA-D2A0-D54E-7874-AE250D98157A}"/>
              </a:ext>
            </a:extLst>
          </p:cNvPr>
          <p:cNvSpPr/>
          <p:nvPr/>
        </p:nvSpPr>
        <p:spPr>
          <a:xfrm>
            <a:off x="1303557" y="240149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C01754-225B-3116-A142-49A22236155D}"/>
              </a:ext>
            </a:extLst>
          </p:cNvPr>
          <p:cNvSpPr/>
          <p:nvPr/>
        </p:nvSpPr>
        <p:spPr>
          <a:xfrm>
            <a:off x="2250031" y="240149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542ACF-7DBB-510F-5126-F91F80035C5D}"/>
              </a:ext>
            </a:extLst>
          </p:cNvPr>
          <p:cNvSpPr/>
          <p:nvPr/>
        </p:nvSpPr>
        <p:spPr>
          <a:xfrm>
            <a:off x="3882608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7EC95C-BD50-A6F9-04B0-8C3444B15D44}"/>
              </a:ext>
            </a:extLst>
          </p:cNvPr>
          <p:cNvSpPr/>
          <p:nvPr/>
        </p:nvSpPr>
        <p:spPr>
          <a:xfrm>
            <a:off x="4343682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FECF1F-2FF7-990B-C5E7-F23CEBB0D094}"/>
              </a:ext>
            </a:extLst>
          </p:cNvPr>
          <p:cNvSpPr/>
          <p:nvPr/>
        </p:nvSpPr>
        <p:spPr>
          <a:xfrm>
            <a:off x="4815480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48AF85-4E2F-A416-39B2-FB6AA93A775A}"/>
              </a:ext>
            </a:extLst>
          </p:cNvPr>
          <p:cNvSpPr/>
          <p:nvPr/>
        </p:nvSpPr>
        <p:spPr>
          <a:xfrm>
            <a:off x="2703378" y="164625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637BF0E-C4B2-CAC6-AE3A-DB761D9A3971}"/>
              </a:ext>
            </a:extLst>
          </p:cNvPr>
          <p:cNvCxnSpPr>
            <a:cxnSpLocks/>
          </p:cNvCxnSpPr>
          <p:nvPr/>
        </p:nvCxnSpPr>
        <p:spPr>
          <a:xfrm flipH="1">
            <a:off x="2242269" y="1978567"/>
            <a:ext cx="466949" cy="422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4A56E0A-3B5D-0EB7-470D-93AAA6D76984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3172734" y="1978567"/>
            <a:ext cx="1405626" cy="425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BF0BC64-B494-0129-C46F-0FFA8034949E}"/>
              </a:ext>
            </a:extLst>
          </p:cNvPr>
          <p:cNvCxnSpPr>
            <a:cxnSpLocks/>
          </p:cNvCxnSpPr>
          <p:nvPr/>
        </p:nvCxnSpPr>
        <p:spPr>
          <a:xfrm flipH="1">
            <a:off x="591276" y="1978567"/>
            <a:ext cx="1642746" cy="422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948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Insertando los siguientes elementos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2234022" y="164352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1764631" y="240149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2719387" y="240149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3397208" y="240149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121398" y="420102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1060632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1529988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4ACA5F-B748-3C86-E64C-10F9C32BD51A}"/>
              </a:ext>
            </a:extLst>
          </p:cNvPr>
          <p:cNvCxnSpPr/>
          <p:nvPr/>
        </p:nvCxnSpPr>
        <p:spPr>
          <a:xfrm>
            <a:off x="5598827" y="3680942"/>
            <a:ext cx="26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insertBStarTree(Node a, int x):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– 1 ||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==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divide(Node a, Node b, int x):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List L =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[parent(a, b)] +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[x]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sort(L)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p = L.(0,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                   //2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parent1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                 //[2]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q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−1)/3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      //3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parent2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                    //[6]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r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             //3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parent(a , b) = parent1	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reAssignChildrens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parentNode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parent2)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parent1.leftChildren = p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parent1.rightChildren = q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parent2.righChildren = r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88B45C9-FF11-A7D9-60EE-DC24FF375760}"/>
              </a:ext>
            </a:extLst>
          </p:cNvPr>
          <p:cNvSpPr/>
          <p:nvPr/>
        </p:nvSpPr>
        <p:spPr>
          <a:xfrm>
            <a:off x="132089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4CF0F-6DE3-7C7C-7033-0C111BC803A7}"/>
              </a:ext>
            </a:extLst>
          </p:cNvPr>
          <p:cNvSpPr/>
          <p:nvPr/>
        </p:nvSpPr>
        <p:spPr>
          <a:xfrm>
            <a:off x="597116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2D6BA-D2A0-D54E-7874-AE250D98157A}"/>
              </a:ext>
            </a:extLst>
          </p:cNvPr>
          <p:cNvSpPr/>
          <p:nvPr/>
        </p:nvSpPr>
        <p:spPr>
          <a:xfrm>
            <a:off x="1303557" y="240149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C01754-225B-3116-A142-49A22236155D}"/>
              </a:ext>
            </a:extLst>
          </p:cNvPr>
          <p:cNvSpPr/>
          <p:nvPr/>
        </p:nvSpPr>
        <p:spPr>
          <a:xfrm>
            <a:off x="2250031" y="240149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542ACF-7DBB-510F-5126-F91F80035C5D}"/>
              </a:ext>
            </a:extLst>
          </p:cNvPr>
          <p:cNvSpPr/>
          <p:nvPr/>
        </p:nvSpPr>
        <p:spPr>
          <a:xfrm>
            <a:off x="3882608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7EC95C-BD50-A6F9-04B0-8C3444B15D44}"/>
              </a:ext>
            </a:extLst>
          </p:cNvPr>
          <p:cNvSpPr/>
          <p:nvPr/>
        </p:nvSpPr>
        <p:spPr>
          <a:xfrm>
            <a:off x="4343682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FECF1F-2FF7-990B-C5E7-F23CEBB0D094}"/>
              </a:ext>
            </a:extLst>
          </p:cNvPr>
          <p:cNvSpPr/>
          <p:nvPr/>
        </p:nvSpPr>
        <p:spPr>
          <a:xfrm>
            <a:off x="4815480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48AF85-4E2F-A416-39B2-FB6AA93A775A}"/>
              </a:ext>
            </a:extLst>
          </p:cNvPr>
          <p:cNvSpPr/>
          <p:nvPr/>
        </p:nvSpPr>
        <p:spPr>
          <a:xfrm>
            <a:off x="2703378" y="164625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637BF0E-C4B2-CAC6-AE3A-DB761D9A3971}"/>
              </a:ext>
            </a:extLst>
          </p:cNvPr>
          <p:cNvCxnSpPr>
            <a:cxnSpLocks/>
          </p:cNvCxnSpPr>
          <p:nvPr/>
        </p:nvCxnSpPr>
        <p:spPr>
          <a:xfrm flipH="1">
            <a:off x="2242269" y="1978567"/>
            <a:ext cx="466949" cy="422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4A56E0A-3B5D-0EB7-470D-93AAA6D76984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3172734" y="1978567"/>
            <a:ext cx="1405626" cy="425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BF0BC64-B494-0129-C46F-0FFA8034949E}"/>
              </a:ext>
            </a:extLst>
          </p:cNvPr>
          <p:cNvCxnSpPr>
            <a:cxnSpLocks/>
          </p:cNvCxnSpPr>
          <p:nvPr/>
        </p:nvCxnSpPr>
        <p:spPr>
          <a:xfrm flipH="1">
            <a:off x="591276" y="1978567"/>
            <a:ext cx="1642746" cy="422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BE74CC1-FA93-E780-1740-4D683B0F57A7}"/>
              </a:ext>
            </a:extLst>
          </p:cNvPr>
          <p:cNvSpPr/>
          <p:nvPr/>
        </p:nvSpPr>
        <p:spPr>
          <a:xfrm>
            <a:off x="2436594" y="3484391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1A4734-43A2-C735-FF08-0992FC87136D}"/>
              </a:ext>
            </a:extLst>
          </p:cNvPr>
          <p:cNvSpPr/>
          <p:nvPr/>
        </p:nvSpPr>
        <p:spPr>
          <a:xfrm>
            <a:off x="142794" y="3484391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D62BA6-2EED-8023-550F-7576579FA78C}"/>
              </a:ext>
            </a:extLst>
          </p:cNvPr>
          <p:cNvSpPr/>
          <p:nvPr/>
        </p:nvSpPr>
        <p:spPr>
          <a:xfrm>
            <a:off x="607821" y="3484391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9151D-4CE2-C051-4C5C-E24D6AFFF655}"/>
              </a:ext>
            </a:extLst>
          </p:cNvPr>
          <p:cNvSpPr/>
          <p:nvPr/>
        </p:nvSpPr>
        <p:spPr>
          <a:xfrm>
            <a:off x="1295310" y="3484391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38D0C-C17A-2891-E663-590501B648B2}"/>
              </a:ext>
            </a:extLst>
          </p:cNvPr>
          <p:cNvSpPr/>
          <p:nvPr/>
        </p:nvSpPr>
        <p:spPr>
          <a:xfrm>
            <a:off x="1975520" y="3484391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2ADDE4-615E-5EFE-1433-A3C95D6D43AE}"/>
              </a:ext>
            </a:extLst>
          </p:cNvPr>
          <p:cNvSpPr/>
          <p:nvPr/>
        </p:nvSpPr>
        <p:spPr>
          <a:xfrm>
            <a:off x="2921994" y="3484391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A15361-0A05-3E90-B17A-C7598D6F36C1}"/>
              </a:ext>
            </a:extLst>
          </p:cNvPr>
          <p:cNvSpPr/>
          <p:nvPr/>
        </p:nvSpPr>
        <p:spPr>
          <a:xfrm>
            <a:off x="3697579" y="348298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7E14CC-A288-D7E0-393B-3DA29CB331CC}"/>
              </a:ext>
            </a:extLst>
          </p:cNvPr>
          <p:cNvSpPr/>
          <p:nvPr/>
        </p:nvSpPr>
        <p:spPr>
          <a:xfrm>
            <a:off x="609708" y="4210235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43C8E0-4A23-771E-B268-83C9AC056D74}"/>
              </a:ext>
            </a:extLst>
          </p:cNvPr>
          <p:cNvSpPr/>
          <p:nvPr/>
        </p:nvSpPr>
        <p:spPr>
          <a:xfrm>
            <a:off x="1081506" y="4210235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60EC88-9806-797D-3DD8-B152236DDC4A}"/>
              </a:ext>
            </a:extLst>
          </p:cNvPr>
          <p:cNvSpPr txBox="1"/>
          <p:nvPr/>
        </p:nvSpPr>
        <p:spPr>
          <a:xfrm>
            <a:off x="469001" y="320598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390F52-C5F5-A1CD-3A52-17E94114D139}"/>
              </a:ext>
            </a:extLst>
          </p:cNvPr>
          <p:cNvSpPr txBox="1"/>
          <p:nvPr/>
        </p:nvSpPr>
        <p:spPr>
          <a:xfrm>
            <a:off x="1185182" y="3180504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parent1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33CB4D-C3E8-696F-D1C9-3AB31167B337}"/>
              </a:ext>
            </a:extLst>
          </p:cNvPr>
          <p:cNvSpPr txBox="1"/>
          <p:nvPr/>
        </p:nvSpPr>
        <p:spPr>
          <a:xfrm>
            <a:off x="2507749" y="317843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q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10A662-7779-75A4-122C-427F66526FCF}"/>
              </a:ext>
            </a:extLst>
          </p:cNvPr>
          <p:cNvSpPr txBox="1"/>
          <p:nvPr/>
        </p:nvSpPr>
        <p:spPr>
          <a:xfrm>
            <a:off x="3601818" y="3164933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parent2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4AAFFF-6F06-6C30-7A69-AD0626DD317A}"/>
              </a:ext>
            </a:extLst>
          </p:cNvPr>
          <p:cNvSpPr txBox="1"/>
          <p:nvPr/>
        </p:nvSpPr>
        <p:spPr>
          <a:xfrm>
            <a:off x="703679" y="3873784"/>
            <a:ext cx="24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787845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Insertando los siguientes elementos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2234022" y="164352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1764631" y="240149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2719387" y="240149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3397208" y="240149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121398" y="420102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1060632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1529988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4ACA5F-B748-3C86-E64C-10F9C32BD51A}"/>
              </a:ext>
            </a:extLst>
          </p:cNvPr>
          <p:cNvCxnSpPr/>
          <p:nvPr/>
        </p:nvCxnSpPr>
        <p:spPr>
          <a:xfrm>
            <a:off x="5598827" y="4168622"/>
            <a:ext cx="26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insertBStarTree(Node a, int x):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– 1 ||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==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divide(Node a, Node b, int x):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List L =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[parent(a, b)] +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[x]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sort(L)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p = L.(0,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                   //2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parent1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                 //[2]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q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−1)/3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      //3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parent2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                    //[6]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r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             //3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parent(a , b) = parent1	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reAssignChildrens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parentNode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parent2)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parent1.leftChildren = p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parent1.rightChildren = q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parent2.righChildren = r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88B45C9-FF11-A7D9-60EE-DC24FF375760}"/>
              </a:ext>
            </a:extLst>
          </p:cNvPr>
          <p:cNvSpPr/>
          <p:nvPr/>
        </p:nvSpPr>
        <p:spPr>
          <a:xfrm>
            <a:off x="132089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4CF0F-6DE3-7C7C-7033-0C111BC803A7}"/>
              </a:ext>
            </a:extLst>
          </p:cNvPr>
          <p:cNvSpPr/>
          <p:nvPr/>
        </p:nvSpPr>
        <p:spPr>
          <a:xfrm>
            <a:off x="597116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2D6BA-D2A0-D54E-7874-AE250D98157A}"/>
              </a:ext>
            </a:extLst>
          </p:cNvPr>
          <p:cNvSpPr/>
          <p:nvPr/>
        </p:nvSpPr>
        <p:spPr>
          <a:xfrm>
            <a:off x="1303557" y="240149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C01754-225B-3116-A142-49A22236155D}"/>
              </a:ext>
            </a:extLst>
          </p:cNvPr>
          <p:cNvSpPr/>
          <p:nvPr/>
        </p:nvSpPr>
        <p:spPr>
          <a:xfrm>
            <a:off x="2250031" y="240149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542ACF-7DBB-510F-5126-F91F80035C5D}"/>
              </a:ext>
            </a:extLst>
          </p:cNvPr>
          <p:cNvSpPr/>
          <p:nvPr/>
        </p:nvSpPr>
        <p:spPr>
          <a:xfrm>
            <a:off x="3882608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7EC95C-BD50-A6F9-04B0-8C3444B15D44}"/>
              </a:ext>
            </a:extLst>
          </p:cNvPr>
          <p:cNvSpPr/>
          <p:nvPr/>
        </p:nvSpPr>
        <p:spPr>
          <a:xfrm>
            <a:off x="4343682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FECF1F-2FF7-990B-C5E7-F23CEBB0D094}"/>
              </a:ext>
            </a:extLst>
          </p:cNvPr>
          <p:cNvSpPr/>
          <p:nvPr/>
        </p:nvSpPr>
        <p:spPr>
          <a:xfrm>
            <a:off x="4815480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637BF0E-C4B2-CAC6-AE3A-DB761D9A3971}"/>
              </a:ext>
            </a:extLst>
          </p:cNvPr>
          <p:cNvCxnSpPr>
            <a:cxnSpLocks/>
          </p:cNvCxnSpPr>
          <p:nvPr/>
        </p:nvCxnSpPr>
        <p:spPr>
          <a:xfrm flipH="1">
            <a:off x="2242269" y="1978567"/>
            <a:ext cx="466949" cy="422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4A56E0A-3B5D-0EB7-470D-93AAA6D76984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3172734" y="1978567"/>
            <a:ext cx="1405626" cy="425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BF0BC64-B494-0129-C46F-0FFA8034949E}"/>
              </a:ext>
            </a:extLst>
          </p:cNvPr>
          <p:cNvCxnSpPr>
            <a:cxnSpLocks/>
          </p:cNvCxnSpPr>
          <p:nvPr/>
        </p:nvCxnSpPr>
        <p:spPr>
          <a:xfrm flipH="1">
            <a:off x="591276" y="1978567"/>
            <a:ext cx="1642746" cy="422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BE74CC1-FA93-E780-1740-4D683B0F57A7}"/>
              </a:ext>
            </a:extLst>
          </p:cNvPr>
          <p:cNvSpPr/>
          <p:nvPr/>
        </p:nvSpPr>
        <p:spPr>
          <a:xfrm>
            <a:off x="2436594" y="3484391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1A4734-43A2-C735-FF08-0992FC87136D}"/>
              </a:ext>
            </a:extLst>
          </p:cNvPr>
          <p:cNvSpPr/>
          <p:nvPr/>
        </p:nvSpPr>
        <p:spPr>
          <a:xfrm>
            <a:off x="142794" y="3484391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D62BA6-2EED-8023-550F-7576579FA78C}"/>
              </a:ext>
            </a:extLst>
          </p:cNvPr>
          <p:cNvSpPr/>
          <p:nvPr/>
        </p:nvSpPr>
        <p:spPr>
          <a:xfrm>
            <a:off x="607821" y="3484391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9151D-4CE2-C051-4C5C-E24D6AFFF655}"/>
              </a:ext>
            </a:extLst>
          </p:cNvPr>
          <p:cNvSpPr/>
          <p:nvPr/>
        </p:nvSpPr>
        <p:spPr>
          <a:xfrm>
            <a:off x="2713847" y="1648146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38D0C-C17A-2891-E663-590501B648B2}"/>
              </a:ext>
            </a:extLst>
          </p:cNvPr>
          <p:cNvSpPr/>
          <p:nvPr/>
        </p:nvSpPr>
        <p:spPr>
          <a:xfrm>
            <a:off x="1975520" y="3484391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2ADDE4-615E-5EFE-1433-A3C95D6D43AE}"/>
              </a:ext>
            </a:extLst>
          </p:cNvPr>
          <p:cNvSpPr/>
          <p:nvPr/>
        </p:nvSpPr>
        <p:spPr>
          <a:xfrm>
            <a:off x="2921994" y="3484391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A15361-0A05-3E90-B17A-C7598D6F36C1}"/>
              </a:ext>
            </a:extLst>
          </p:cNvPr>
          <p:cNvSpPr/>
          <p:nvPr/>
        </p:nvSpPr>
        <p:spPr>
          <a:xfrm>
            <a:off x="3697579" y="3482982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7E14CC-A288-D7E0-393B-3DA29CB331CC}"/>
              </a:ext>
            </a:extLst>
          </p:cNvPr>
          <p:cNvSpPr/>
          <p:nvPr/>
        </p:nvSpPr>
        <p:spPr>
          <a:xfrm>
            <a:off x="609708" y="4210235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43C8E0-4A23-771E-B268-83C9AC056D74}"/>
              </a:ext>
            </a:extLst>
          </p:cNvPr>
          <p:cNvSpPr/>
          <p:nvPr/>
        </p:nvSpPr>
        <p:spPr>
          <a:xfrm>
            <a:off x="1081506" y="4210235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60EC88-9806-797D-3DD8-B152236DDC4A}"/>
              </a:ext>
            </a:extLst>
          </p:cNvPr>
          <p:cNvSpPr txBox="1"/>
          <p:nvPr/>
        </p:nvSpPr>
        <p:spPr>
          <a:xfrm>
            <a:off x="469001" y="320598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33CB4D-C3E8-696F-D1C9-3AB31167B337}"/>
              </a:ext>
            </a:extLst>
          </p:cNvPr>
          <p:cNvSpPr txBox="1"/>
          <p:nvPr/>
        </p:nvSpPr>
        <p:spPr>
          <a:xfrm>
            <a:off x="2507749" y="317843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q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10A662-7779-75A4-122C-427F66526FCF}"/>
              </a:ext>
            </a:extLst>
          </p:cNvPr>
          <p:cNvSpPr txBox="1"/>
          <p:nvPr/>
        </p:nvSpPr>
        <p:spPr>
          <a:xfrm>
            <a:off x="3601818" y="3164933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parent2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4AAFFF-6F06-6C30-7A69-AD0626DD317A}"/>
              </a:ext>
            </a:extLst>
          </p:cNvPr>
          <p:cNvSpPr txBox="1"/>
          <p:nvPr/>
        </p:nvSpPr>
        <p:spPr>
          <a:xfrm>
            <a:off x="703679" y="3873784"/>
            <a:ext cx="24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043151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Insertando los siguientes elementos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2234022" y="164352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1764631" y="240149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2719387" y="240149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3397208" y="240149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121398" y="420102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1060632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1529988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4ACA5F-B748-3C86-E64C-10F9C32BD51A}"/>
              </a:ext>
            </a:extLst>
          </p:cNvPr>
          <p:cNvCxnSpPr/>
          <p:nvPr/>
        </p:nvCxnSpPr>
        <p:spPr>
          <a:xfrm>
            <a:off x="5598827" y="366242"/>
            <a:ext cx="26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insertBStarTree(Node a, int x):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– 1 ||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==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divide(Node a, Node b, int x):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List L =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[parent(a, b)] +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[x]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sort(L)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p = L.(0,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                   //2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parent1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                 //[2]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q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−1)/3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      //3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parent2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                    //[6]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r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             //3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parent(a , b) = parent1	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reAssignChildrens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parentNode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parent2)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parent1.leftChildren = p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parent1.rightChildren = q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parent2.righChildren = r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88B45C9-FF11-A7D9-60EE-DC24FF375760}"/>
              </a:ext>
            </a:extLst>
          </p:cNvPr>
          <p:cNvSpPr/>
          <p:nvPr/>
        </p:nvSpPr>
        <p:spPr>
          <a:xfrm>
            <a:off x="132089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4CF0F-6DE3-7C7C-7033-0C111BC803A7}"/>
              </a:ext>
            </a:extLst>
          </p:cNvPr>
          <p:cNvSpPr/>
          <p:nvPr/>
        </p:nvSpPr>
        <p:spPr>
          <a:xfrm>
            <a:off x="597116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2D6BA-D2A0-D54E-7874-AE250D98157A}"/>
              </a:ext>
            </a:extLst>
          </p:cNvPr>
          <p:cNvSpPr/>
          <p:nvPr/>
        </p:nvSpPr>
        <p:spPr>
          <a:xfrm>
            <a:off x="1303557" y="240149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C01754-225B-3116-A142-49A22236155D}"/>
              </a:ext>
            </a:extLst>
          </p:cNvPr>
          <p:cNvSpPr/>
          <p:nvPr/>
        </p:nvSpPr>
        <p:spPr>
          <a:xfrm>
            <a:off x="2250031" y="240149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542ACF-7DBB-510F-5126-F91F80035C5D}"/>
              </a:ext>
            </a:extLst>
          </p:cNvPr>
          <p:cNvSpPr/>
          <p:nvPr/>
        </p:nvSpPr>
        <p:spPr>
          <a:xfrm>
            <a:off x="3882608" y="2404229"/>
            <a:ext cx="469356" cy="3350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7EC95C-BD50-A6F9-04B0-8C3444B15D44}"/>
              </a:ext>
            </a:extLst>
          </p:cNvPr>
          <p:cNvSpPr/>
          <p:nvPr/>
        </p:nvSpPr>
        <p:spPr>
          <a:xfrm>
            <a:off x="4343682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FECF1F-2FF7-990B-C5E7-F23CEBB0D094}"/>
              </a:ext>
            </a:extLst>
          </p:cNvPr>
          <p:cNvSpPr/>
          <p:nvPr/>
        </p:nvSpPr>
        <p:spPr>
          <a:xfrm>
            <a:off x="4815480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637BF0E-C4B2-CAC6-AE3A-DB761D9A3971}"/>
              </a:ext>
            </a:extLst>
          </p:cNvPr>
          <p:cNvCxnSpPr>
            <a:cxnSpLocks/>
          </p:cNvCxnSpPr>
          <p:nvPr/>
        </p:nvCxnSpPr>
        <p:spPr>
          <a:xfrm flipH="1">
            <a:off x="2242269" y="1978567"/>
            <a:ext cx="466949" cy="422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4A56E0A-3B5D-0EB7-470D-93AAA6D76984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3172734" y="1978567"/>
            <a:ext cx="1405626" cy="425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BF0BC64-B494-0129-C46F-0FFA8034949E}"/>
              </a:ext>
            </a:extLst>
          </p:cNvPr>
          <p:cNvCxnSpPr>
            <a:cxnSpLocks/>
          </p:cNvCxnSpPr>
          <p:nvPr/>
        </p:nvCxnSpPr>
        <p:spPr>
          <a:xfrm flipH="1">
            <a:off x="591276" y="1978567"/>
            <a:ext cx="1642746" cy="422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BE74CC1-FA93-E780-1740-4D683B0F57A7}"/>
              </a:ext>
            </a:extLst>
          </p:cNvPr>
          <p:cNvSpPr/>
          <p:nvPr/>
        </p:nvSpPr>
        <p:spPr>
          <a:xfrm>
            <a:off x="2436594" y="3484391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1A4734-43A2-C735-FF08-0992FC87136D}"/>
              </a:ext>
            </a:extLst>
          </p:cNvPr>
          <p:cNvSpPr/>
          <p:nvPr/>
        </p:nvSpPr>
        <p:spPr>
          <a:xfrm>
            <a:off x="142794" y="3484391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D62BA6-2EED-8023-550F-7576579FA78C}"/>
              </a:ext>
            </a:extLst>
          </p:cNvPr>
          <p:cNvSpPr/>
          <p:nvPr/>
        </p:nvSpPr>
        <p:spPr>
          <a:xfrm>
            <a:off x="607821" y="3484391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9151D-4CE2-C051-4C5C-E24D6AFFF655}"/>
              </a:ext>
            </a:extLst>
          </p:cNvPr>
          <p:cNvSpPr/>
          <p:nvPr/>
        </p:nvSpPr>
        <p:spPr>
          <a:xfrm>
            <a:off x="2713847" y="164814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38D0C-C17A-2891-E663-590501B648B2}"/>
              </a:ext>
            </a:extLst>
          </p:cNvPr>
          <p:cNvSpPr/>
          <p:nvPr/>
        </p:nvSpPr>
        <p:spPr>
          <a:xfrm>
            <a:off x="1975520" y="3484391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2ADDE4-615E-5EFE-1433-A3C95D6D43AE}"/>
              </a:ext>
            </a:extLst>
          </p:cNvPr>
          <p:cNvSpPr/>
          <p:nvPr/>
        </p:nvSpPr>
        <p:spPr>
          <a:xfrm>
            <a:off x="2921994" y="3484391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A15361-0A05-3E90-B17A-C7598D6F36C1}"/>
              </a:ext>
            </a:extLst>
          </p:cNvPr>
          <p:cNvSpPr/>
          <p:nvPr/>
        </p:nvSpPr>
        <p:spPr>
          <a:xfrm>
            <a:off x="3193672" y="1643525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7E14CC-A288-D7E0-393B-3DA29CB331CC}"/>
              </a:ext>
            </a:extLst>
          </p:cNvPr>
          <p:cNvSpPr/>
          <p:nvPr/>
        </p:nvSpPr>
        <p:spPr>
          <a:xfrm>
            <a:off x="609708" y="4210235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43C8E0-4A23-771E-B268-83C9AC056D74}"/>
              </a:ext>
            </a:extLst>
          </p:cNvPr>
          <p:cNvSpPr/>
          <p:nvPr/>
        </p:nvSpPr>
        <p:spPr>
          <a:xfrm>
            <a:off x="1081506" y="4210235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60EC88-9806-797D-3DD8-B152236DDC4A}"/>
              </a:ext>
            </a:extLst>
          </p:cNvPr>
          <p:cNvSpPr txBox="1"/>
          <p:nvPr/>
        </p:nvSpPr>
        <p:spPr>
          <a:xfrm>
            <a:off x="469001" y="320598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33CB4D-C3E8-696F-D1C9-3AB31167B337}"/>
              </a:ext>
            </a:extLst>
          </p:cNvPr>
          <p:cNvSpPr txBox="1"/>
          <p:nvPr/>
        </p:nvSpPr>
        <p:spPr>
          <a:xfrm>
            <a:off x="2507749" y="317843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q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4AAFFF-6F06-6C30-7A69-AD0626DD317A}"/>
              </a:ext>
            </a:extLst>
          </p:cNvPr>
          <p:cNvSpPr txBox="1"/>
          <p:nvPr/>
        </p:nvSpPr>
        <p:spPr>
          <a:xfrm>
            <a:off x="703679" y="3873784"/>
            <a:ext cx="24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i="1" dirty="0">
                <a:latin typeface="Albert Sans" panose="020B0604020202020204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166190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1764631" y="2401495"/>
            <a:ext cx="469356" cy="335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bg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2719387" y="2401495"/>
            <a:ext cx="469356" cy="335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bg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3397208" y="2401495"/>
            <a:ext cx="469356" cy="335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bg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2D6BA-D2A0-D54E-7874-AE250D98157A}"/>
              </a:ext>
            </a:extLst>
          </p:cNvPr>
          <p:cNvSpPr/>
          <p:nvPr/>
        </p:nvSpPr>
        <p:spPr>
          <a:xfrm>
            <a:off x="1303557" y="2401495"/>
            <a:ext cx="469356" cy="335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bg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C01754-225B-3116-A142-49A22236155D}"/>
              </a:ext>
            </a:extLst>
          </p:cNvPr>
          <p:cNvSpPr/>
          <p:nvPr/>
        </p:nvSpPr>
        <p:spPr>
          <a:xfrm>
            <a:off x="2250031" y="2401495"/>
            <a:ext cx="469356" cy="335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bg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542ACF-7DBB-510F-5126-F91F80035C5D}"/>
              </a:ext>
            </a:extLst>
          </p:cNvPr>
          <p:cNvSpPr/>
          <p:nvPr/>
        </p:nvSpPr>
        <p:spPr>
          <a:xfrm>
            <a:off x="3882608" y="2404229"/>
            <a:ext cx="469356" cy="335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bg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7EC95C-BD50-A6F9-04B0-8C3444B15D44}"/>
              </a:ext>
            </a:extLst>
          </p:cNvPr>
          <p:cNvSpPr/>
          <p:nvPr/>
        </p:nvSpPr>
        <p:spPr>
          <a:xfrm>
            <a:off x="4343682" y="2404229"/>
            <a:ext cx="469356" cy="335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bg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FECF1F-2FF7-990B-C5E7-F23CEBB0D094}"/>
              </a:ext>
            </a:extLst>
          </p:cNvPr>
          <p:cNvSpPr/>
          <p:nvPr/>
        </p:nvSpPr>
        <p:spPr>
          <a:xfrm>
            <a:off x="4815480" y="2404229"/>
            <a:ext cx="469356" cy="335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bg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Insertando los siguientes elementos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2234022" y="164352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3873972" y="2390401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1060632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1529988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4ACA5F-B748-3C86-E64C-10F9C32BD51A}"/>
              </a:ext>
            </a:extLst>
          </p:cNvPr>
          <p:cNvCxnSpPr/>
          <p:nvPr/>
        </p:nvCxnSpPr>
        <p:spPr>
          <a:xfrm>
            <a:off x="5598827" y="4526762"/>
            <a:ext cx="26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insertBStarTree(Node a, int x):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– 1 ||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==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divide(Node a, Node b, int x):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List L =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[parent(a, b)] +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[x]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sort(L)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p = L.(0,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                   //2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parent1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                 //[2]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q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−1)/3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      //3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parent2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                    //[6]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r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             //3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parent(a , b) = parent1	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reAssignChildrens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parentNode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parent2)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parent1.leftChildren = p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parent1.rightChildren = q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parent2.righChildren = r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88B45C9-FF11-A7D9-60EE-DC24FF375760}"/>
              </a:ext>
            </a:extLst>
          </p:cNvPr>
          <p:cNvSpPr/>
          <p:nvPr/>
        </p:nvSpPr>
        <p:spPr>
          <a:xfrm>
            <a:off x="132089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4CF0F-6DE3-7C7C-7033-0C111BC803A7}"/>
              </a:ext>
            </a:extLst>
          </p:cNvPr>
          <p:cNvSpPr/>
          <p:nvPr/>
        </p:nvSpPr>
        <p:spPr>
          <a:xfrm>
            <a:off x="597116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637BF0E-C4B2-CAC6-AE3A-DB761D9A3971}"/>
              </a:ext>
            </a:extLst>
          </p:cNvPr>
          <p:cNvCxnSpPr>
            <a:cxnSpLocks/>
          </p:cNvCxnSpPr>
          <p:nvPr/>
        </p:nvCxnSpPr>
        <p:spPr>
          <a:xfrm flipH="1">
            <a:off x="1664450" y="1978567"/>
            <a:ext cx="1044768" cy="411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4A56E0A-3B5D-0EB7-470D-93AAA6D76984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998734" y="1978567"/>
            <a:ext cx="174000" cy="425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BF0BC64-B494-0129-C46F-0FFA8034949E}"/>
              </a:ext>
            </a:extLst>
          </p:cNvPr>
          <p:cNvCxnSpPr>
            <a:cxnSpLocks/>
          </p:cNvCxnSpPr>
          <p:nvPr/>
        </p:nvCxnSpPr>
        <p:spPr>
          <a:xfrm flipH="1">
            <a:off x="591276" y="1978567"/>
            <a:ext cx="1642746" cy="422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BE74CC1-FA93-E780-1740-4D683B0F57A7}"/>
              </a:ext>
            </a:extLst>
          </p:cNvPr>
          <p:cNvSpPr/>
          <p:nvPr/>
        </p:nvSpPr>
        <p:spPr>
          <a:xfrm>
            <a:off x="2764056" y="2404229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1A4734-43A2-C735-FF08-0992FC87136D}"/>
              </a:ext>
            </a:extLst>
          </p:cNvPr>
          <p:cNvSpPr/>
          <p:nvPr/>
        </p:nvSpPr>
        <p:spPr>
          <a:xfrm>
            <a:off x="1188311" y="2401495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D62BA6-2EED-8023-550F-7576579FA78C}"/>
              </a:ext>
            </a:extLst>
          </p:cNvPr>
          <p:cNvSpPr/>
          <p:nvPr/>
        </p:nvSpPr>
        <p:spPr>
          <a:xfrm>
            <a:off x="1653338" y="2401495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9151D-4CE2-C051-4C5C-E24D6AFFF655}"/>
              </a:ext>
            </a:extLst>
          </p:cNvPr>
          <p:cNvSpPr/>
          <p:nvPr/>
        </p:nvSpPr>
        <p:spPr>
          <a:xfrm>
            <a:off x="2713847" y="164814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38D0C-C17A-2891-E663-590501B648B2}"/>
              </a:ext>
            </a:extLst>
          </p:cNvPr>
          <p:cNvSpPr/>
          <p:nvPr/>
        </p:nvSpPr>
        <p:spPr>
          <a:xfrm>
            <a:off x="2302982" y="2404229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2ADDE4-615E-5EFE-1433-A3C95D6D43AE}"/>
              </a:ext>
            </a:extLst>
          </p:cNvPr>
          <p:cNvSpPr/>
          <p:nvPr/>
        </p:nvSpPr>
        <p:spPr>
          <a:xfrm>
            <a:off x="3249456" y="2404229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A15361-0A05-3E90-B17A-C7598D6F36C1}"/>
              </a:ext>
            </a:extLst>
          </p:cNvPr>
          <p:cNvSpPr/>
          <p:nvPr/>
        </p:nvSpPr>
        <p:spPr>
          <a:xfrm>
            <a:off x="3193672" y="164352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7E14CC-A288-D7E0-393B-3DA29CB331CC}"/>
              </a:ext>
            </a:extLst>
          </p:cNvPr>
          <p:cNvSpPr/>
          <p:nvPr/>
        </p:nvSpPr>
        <p:spPr>
          <a:xfrm>
            <a:off x="4362282" y="239960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43C8E0-4A23-771E-B268-83C9AC056D74}"/>
              </a:ext>
            </a:extLst>
          </p:cNvPr>
          <p:cNvSpPr/>
          <p:nvPr/>
        </p:nvSpPr>
        <p:spPr>
          <a:xfrm>
            <a:off x="4834080" y="2399608"/>
            <a:ext cx="469356" cy="33504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8D5264-BE88-ABF1-2D7B-6C8A29869B89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647533" y="1975833"/>
            <a:ext cx="949427" cy="423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883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Insertando los siguientes elementos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2234022" y="164352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3855372" y="239228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1060632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1529988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4ACA5F-B748-3C86-E64C-10F9C32BD51A}"/>
              </a:ext>
            </a:extLst>
          </p:cNvPr>
          <p:cNvCxnSpPr/>
          <p:nvPr/>
        </p:nvCxnSpPr>
        <p:spPr>
          <a:xfrm>
            <a:off x="5598827" y="4526762"/>
            <a:ext cx="26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insertBStarTree(Node a, int x):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– 1 ||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==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divide(Node a, Node b, int x):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List L =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[parent(a, b)] +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[x]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sort(L)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p = L.(0,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                   //2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parent1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                 //[2]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q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−1)/3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      //3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parent2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                    //[6]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r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             //3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parent(a , b) = parent1	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reAssignChildrens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parentNode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parent2)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parent1.leftChildren = p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parent1.rightChildren = q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parent2.righChildren = r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88B45C9-FF11-A7D9-60EE-DC24FF375760}"/>
              </a:ext>
            </a:extLst>
          </p:cNvPr>
          <p:cNvSpPr/>
          <p:nvPr/>
        </p:nvSpPr>
        <p:spPr>
          <a:xfrm>
            <a:off x="132089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4CF0F-6DE3-7C7C-7033-0C111BC803A7}"/>
              </a:ext>
            </a:extLst>
          </p:cNvPr>
          <p:cNvSpPr/>
          <p:nvPr/>
        </p:nvSpPr>
        <p:spPr>
          <a:xfrm>
            <a:off x="597116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637BF0E-C4B2-CAC6-AE3A-DB761D9A3971}"/>
              </a:ext>
            </a:extLst>
          </p:cNvPr>
          <p:cNvCxnSpPr>
            <a:cxnSpLocks/>
          </p:cNvCxnSpPr>
          <p:nvPr/>
        </p:nvCxnSpPr>
        <p:spPr>
          <a:xfrm flipH="1">
            <a:off x="1664450" y="1978567"/>
            <a:ext cx="1044768" cy="411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4A56E0A-3B5D-0EB7-470D-93AAA6D76984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980134" y="1980454"/>
            <a:ext cx="174000" cy="425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BF0BC64-B494-0129-C46F-0FFA8034949E}"/>
              </a:ext>
            </a:extLst>
          </p:cNvPr>
          <p:cNvCxnSpPr>
            <a:cxnSpLocks/>
          </p:cNvCxnSpPr>
          <p:nvPr/>
        </p:nvCxnSpPr>
        <p:spPr>
          <a:xfrm flipH="1">
            <a:off x="591276" y="1978567"/>
            <a:ext cx="1642746" cy="422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BE74CC1-FA93-E780-1740-4D683B0F57A7}"/>
              </a:ext>
            </a:extLst>
          </p:cNvPr>
          <p:cNvSpPr/>
          <p:nvPr/>
        </p:nvSpPr>
        <p:spPr>
          <a:xfrm>
            <a:off x="2745456" y="240611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1A4734-43A2-C735-FF08-0992FC87136D}"/>
              </a:ext>
            </a:extLst>
          </p:cNvPr>
          <p:cNvSpPr/>
          <p:nvPr/>
        </p:nvSpPr>
        <p:spPr>
          <a:xfrm>
            <a:off x="1169711" y="2403382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D62BA6-2EED-8023-550F-7576579FA78C}"/>
              </a:ext>
            </a:extLst>
          </p:cNvPr>
          <p:cNvSpPr/>
          <p:nvPr/>
        </p:nvSpPr>
        <p:spPr>
          <a:xfrm>
            <a:off x="1634738" y="2403382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9151D-4CE2-C051-4C5C-E24D6AFFF655}"/>
              </a:ext>
            </a:extLst>
          </p:cNvPr>
          <p:cNvSpPr/>
          <p:nvPr/>
        </p:nvSpPr>
        <p:spPr>
          <a:xfrm>
            <a:off x="2713847" y="164814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38D0C-C17A-2891-E663-590501B648B2}"/>
              </a:ext>
            </a:extLst>
          </p:cNvPr>
          <p:cNvSpPr/>
          <p:nvPr/>
        </p:nvSpPr>
        <p:spPr>
          <a:xfrm>
            <a:off x="2284382" y="240611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2ADDE4-615E-5EFE-1433-A3C95D6D43AE}"/>
              </a:ext>
            </a:extLst>
          </p:cNvPr>
          <p:cNvSpPr/>
          <p:nvPr/>
        </p:nvSpPr>
        <p:spPr>
          <a:xfrm>
            <a:off x="3230856" y="240611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A15361-0A05-3E90-B17A-C7598D6F36C1}"/>
              </a:ext>
            </a:extLst>
          </p:cNvPr>
          <p:cNvSpPr/>
          <p:nvPr/>
        </p:nvSpPr>
        <p:spPr>
          <a:xfrm>
            <a:off x="3193672" y="164352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7E14CC-A288-D7E0-393B-3DA29CB331CC}"/>
              </a:ext>
            </a:extLst>
          </p:cNvPr>
          <p:cNvSpPr/>
          <p:nvPr/>
        </p:nvSpPr>
        <p:spPr>
          <a:xfrm>
            <a:off x="4343682" y="240149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43C8E0-4A23-771E-B268-83C9AC056D74}"/>
              </a:ext>
            </a:extLst>
          </p:cNvPr>
          <p:cNvSpPr/>
          <p:nvPr/>
        </p:nvSpPr>
        <p:spPr>
          <a:xfrm>
            <a:off x="4815480" y="240149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8D5264-BE88-ABF1-2D7B-6C8A29869B89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628933" y="1977720"/>
            <a:ext cx="949427" cy="423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14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>
            <a:spLocks noGrp="1"/>
          </p:cNvSpPr>
          <p:nvPr>
            <p:ph type="subTitle" idx="1"/>
          </p:nvPr>
        </p:nvSpPr>
        <p:spPr>
          <a:xfrm>
            <a:off x="715000" y="1509150"/>
            <a:ext cx="5930100" cy="1410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 árbol T pertenece a la clase T(k, h) de los B-tree si T está vacío (h = 0) o si cumple las siguientes propiedades: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dirty="0"/>
              <a:t>Cada</a:t>
            </a:r>
            <a:r>
              <a:rPr lang="en-US" dirty="0"/>
              <a:t> </a:t>
            </a:r>
            <a:r>
              <a:rPr lang="en-US" dirty="0" err="1"/>
              <a:t>camino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la </a:t>
            </a:r>
            <a:r>
              <a:rPr lang="en-US" dirty="0" err="1"/>
              <a:t>raíz</a:t>
            </a:r>
            <a:r>
              <a:rPr lang="en-US" dirty="0"/>
              <a:t> a las hojas </a:t>
            </a:r>
            <a:r>
              <a:rPr lang="en-US" dirty="0" err="1"/>
              <a:t>tiene</a:t>
            </a:r>
            <a:r>
              <a:rPr lang="en-US" dirty="0"/>
              <a:t> un </a:t>
            </a:r>
            <a:r>
              <a:rPr lang="en-US" dirty="0" err="1"/>
              <a:t>tamaño</a:t>
            </a:r>
            <a:r>
              <a:rPr lang="en-US" dirty="0"/>
              <a:t> h.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 except la </a:t>
            </a:r>
            <a:r>
              <a:rPr lang="es-PE" dirty="0"/>
              <a:t>raíz</a:t>
            </a:r>
            <a:r>
              <a:rPr lang="en-US" dirty="0"/>
              <a:t> y las hojas </a:t>
            </a:r>
            <a:r>
              <a:rPr lang="en-US" dirty="0" err="1"/>
              <a:t>tiene</a:t>
            </a:r>
            <a:r>
              <a:rPr lang="en-US" dirty="0"/>
              <a:t> al </a:t>
            </a:r>
            <a:r>
              <a:rPr lang="en-US" dirty="0" err="1"/>
              <a:t>menos</a:t>
            </a:r>
            <a:r>
              <a:rPr lang="en-US" dirty="0"/>
              <a:t> k + 1 </a:t>
            </a:r>
            <a:r>
              <a:rPr lang="en-US" dirty="0" err="1"/>
              <a:t>hijos</a:t>
            </a:r>
            <a:r>
              <a:rPr lang="en-US" dirty="0"/>
              <a:t>. La </a:t>
            </a:r>
            <a:r>
              <a:rPr lang="en-US" dirty="0" err="1"/>
              <a:t>raíz</a:t>
            </a:r>
            <a:r>
              <a:rPr lang="en-US" dirty="0"/>
              <a:t> es </a:t>
            </a:r>
            <a:r>
              <a:rPr lang="en-US" dirty="0" err="1"/>
              <a:t>una</a:t>
            </a:r>
            <a:r>
              <a:rPr lang="en-US" dirty="0"/>
              <a:t> hoja o </a:t>
            </a:r>
            <a:r>
              <a:rPr lang="en-US" dirty="0" err="1"/>
              <a:t>tiene</a:t>
            </a:r>
            <a:r>
              <a:rPr lang="en-US" dirty="0"/>
              <a:t> al </a:t>
            </a:r>
            <a:r>
              <a:rPr lang="en-US" dirty="0" err="1"/>
              <a:t>menos</a:t>
            </a:r>
            <a:r>
              <a:rPr lang="en-US" dirty="0"/>
              <a:t> 2 </a:t>
            </a:r>
            <a:r>
              <a:rPr lang="en-US" dirty="0" err="1"/>
              <a:t>hijos</a:t>
            </a:r>
            <a:r>
              <a:rPr lang="en-US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máximo</a:t>
            </a:r>
            <a:r>
              <a:rPr lang="en-US" dirty="0"/>
              <a:t> 2k + 2 </a:t>
            </a:r>
            <a:r>
              <a:rPr lang="en-US" dirty="0" err="1"/>
              <a:t>hijos</a:t>
            </a:r>
            <a:r>
              <a:rPr lang="en-US" dirty="0"/>
              <a:t>. [1]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64" name="Google Shape;264;p4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Definición formal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Google Shape;265;p43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715100" y="3299000"/>
                <a:ext cx="5930100" cy="171191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Un B*-tree de orden m es un árbol de busqueda que satisface las siguientes propiedades:</a:t>
                </a: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" dirty="0"/>
                  <a:t>La raíz tiene al menos 2 y máximo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hijos</a:t>
                </a:r>
                <a:r>
                  <a:rPr lang="en-US" dirty="0"/>
                  <a:t>.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Los </a:t>
                </a:r>
                <a:r>
                  <a:rPr lang="en-US" dirty="0" err="1"/>
                  <a:t>nodos</a:t>
                </a:r>
                <a:r>
                  <a:rPr lang="en-US" dirty="0"/>
                  <a:t> no </a:t>
                </a:r>
                <a:r>
                  <a:rPr lang="en-US" dirty="0" err="1"/>
                  <a:t>raíces</a:t>
                </a:r>
                <a:r>
                  <a:rPr lang="en-US" dirty="0"/>
                  <a:t> </a:t>
                </a:r>
                <a:r>
                  <a:rPr lang="en-US" dirty="0" err="1"/>
                  <a:t>tienen</a:t>
                </a:r>
                <a:r>
                  <a:rPr lang="en-US" dirty="0"/>
                  <a:t> </a:t>
                </a:r>
                <a:r>
                  <a:rPr lang="en-US" dirty="0" err="1"/>
                  <a:t>como</a:t>
                </a:r>
                <a:r>
                  <a:rPr lang="en-US" dirty="0"/>
                  <a:t> </a:t>
                </a:r>
                <a:r>
                  <a:rPr lang="en-US" dirty="0" err="1"/>
                  <a:t>máximo</a:t>
                </a:r>
                <a:r>
                  <a:rPr lang="en-US" dirty="0"/>
                  <a:t> m y </a:t>
                </a:r>
                <a:r>
                  <a:rPr lang="en-US" dirty="0" err="1"/>
                  <a:t>como</a:t>
                </a:r>
                <a:r>
                  <a:rPr lang="en-US" dirty="0"/>
                  <a:t> </a:t>
                </a:r>
                <a:r>
                  <a:rPr lang="en-US" dirty="0" err="1"/>
                  <a:t>mínimo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hijos</a:t>
                </a:r>
                <a:r>
                  <a:rPr lang="en-US" dirty="0"/>
                  <a:t>.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Todas</a:t>
                </a:r>
                <a:r>
                  <a:rPr lang="en-US" dirty="0"/>
                  <a:t> las hojas </a:t>
                </a:r>
                <a:r>
                  <a:rPr lang="en-US" dirty="0" err="1"/>
                  <a:t>estan</a:t>
                </a:r>
                <a:r>
                  <a:rPr lang="en-US" dirty="0"/>
                  <a:t> a la </a:t>
                </a:r>
                <a:r>
                  <a:rPr lang="en-US" dirty="0" err="1"/>
                  <a:t>misma</a:t>
                </a:r>
                <a:r>
                  <a:rPr lang="en-US" dirty="0"/>
                  <a:t> </a:t>
                </a:r>
                <a:r>
                  <a:rPr lang="en-US" dirty="0" err="1"/>
                  <a:t>altura</a:t>
                </a:r>
                <a:r>
                  <a:rPr lang="en-US" dirty="0"/>
                  <a:t>. 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b="1" dirty="0"/>
                  <a:t>Los </a:t>
                </a:r>
                <a:r>
                  <a:rPr lang="en-US" b="1" dirty="0" err="1"/>
                  <a:t>nodos</a:t>
                </a:r>
                <a:r>
                  <a:rPr lang="en-US" b="1" dirty="0"/>
                  <a:t> </a:t>
                </a:r>
                <a:r>
                  <a:rPr lang="en-US" b="1" dirty="0" err="1"/>
                  <a:t>internos</a:t>
                </a:r>
                <a:r>
                  <a:rPr lang="en-US" b="1" dirty="0"/>
                  <a:t> </a:t>
                </a:r>
                <a:r>
                  <a:rPr lang="en-US" b="1" dirty="0" err="1"/>
                  <a:t>deben</a:t>
                </a:r>
                <a:r>
                  <a:rPr lang="en-US" b="1" dirty="0"/>
                  <a:t> </a:t>
                </a:r>
                <a:r>
                  <a:rPr lang="en-US" b="1" dirty="0" err="1"/>
                  <a:t>estar</a:t>
                </a:r>
                <a:r>
                  <a:rPr lang="en-US" b="1" dirty="0"/>
                  <a:t> a 2/3 de </a:t>
                </a:r>
                <a:r>
                  <a:rPr lang="en-US" b="1" dirty="0" err="1"/>
                  <a:t>su</a:t>
                </a:r>
                <a:r>
                  <a:rPr lang="en-US" b="1" dirty="0"/>
                  <a:t> </a:t>
                </a:r>
                <a:r>
                  <a:rPr lang="en-US" b="1" dirty="0" err="1"/>
                  <a:t>capacidad</a:t>
                </a:r>
                <a:r>
                  <a:rPr lang="en-US" dirty="0"/>
                  <a:t>[2]</a:t>
                </a:r>
              </a:p>
            </p:txBody>
          </p:sp>
        </mc:Choice>
        <mc:Fallback xmlns="">
          <p:sp>
            <p:nvSpPr>
              <p:cNvPr id="265" name="Google Shape;265;p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715100" y="3299000"/>
                <a:ext cx="5930100" cy="1711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Google Shape;266;p43"/>
          <p:cNvSpPr txBox="1">
            <a:spLocks noGrp="1"/>
          </p:cNvSpPr>
          <p:nvPr>
            <p:ph type="subTitle" idx="3"/>
          </p:nvPr>
        </p:nvSpPr>
        <p:spPr>
          <a:xfrm>
            <a:off x="715000" y="1083700"/>
            <a:ext cx="59301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B-tree</a:t>
            </a:r>
            <a:endParaRPr dirty="0"/>
          </a:p>
        </p:txBody>
      </p:sp>
      <p:sp>
        <p:nvSpPr>
          <p:cNvPr id="267" name="Google Shape;267;p43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B*-tree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1CFFD-AE63-F5A9-AABA-1DCE3BEECDE9}"/>
              </a:ext>
            </a:extLst>
          </p:cNvPr>
          <p:cNvSpPr txBox="1"/>
          <p:nvPr/>
        </p:nvSpPr>
        <p:spPr>
          <a:xfrm>
            <a:off x="5143500" y="4298700"/>
            <a:ext cx="4000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50000"/>
                  </a:schemeClr>
                </a:solidFill>
                <a:latin typeface="Albert Sans" panose="020B0604020202020204" charset="0"/>
              </a:rPr>
              <a:t>[1] Bayer, R., &amp; McCreight, E. M. (1972). Organization and maintenance of large ordered indices. Acta Informatica, 1(3). https://doi.org/10.1145/1734663.1734671</a:t>
            </a:r>
            <a:endParaRPr lang="es-PE" sz="1200" i="1" dirty="0">
              <a:solidFill>
                <a:schemeClr val="accent2">
                  <a:lumMod val="50000"/>
                </a:schemeClr>
              </a:solidFill>
              <a:latin typeface="Albert Sans" panose="020B06040202020202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Insertando los siguientes elementos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2234022" y="164352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3830717" y="2390401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4779058" y="2390401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1529988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4ACA5F-B748-3C86-E64C-10F9C32BD51A}"/>
              </a:ext>
            </a:extLst>
          </p:cNvPr>
          <p:cNvCxnSpPr/>
          <p:nvPr/>
        </p:nvCxnSpPr>
        <p:spPr>
          <a:xfrm>
            <a:off x="5598827" y="389102"/>
            <a:ext cx="26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insertBStarTree(Node a, int x):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– 1 ||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==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divide(Node a, Node b, int x):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List L =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[parent(a, b)] +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[x]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sort(L)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p = L.(0,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                   //2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parent1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                 //[2]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q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−1)/3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      //3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parent2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                    //[6]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r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             //3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parent(a , b) = parent1	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reAssignChildrens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parentNode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parent2)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parent1.leftChildren = p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parent1.rightChildren = q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parent2.righChildren = r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88B45C9-FF11-A7D9-60EE-DC24FF375760}"/>
              </a:ext>
            </a:extLst>
          </p:cNvPr>
          <p:cNvSpPr/>
          <p:nvPr/>
        </p:nvSpPr>
        <p:spPr>
          <a:xfrm>
            <a:off x="132089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4CF0F-6DE3-7C7C-7033-0C111BC803A7}"/>
              </a:ext>
            </a:extLst>
          </p:cNvPr>
          <p:cNvSpPr/>
          <p:nvPr/>
        </p:nvSpPr>
        <p:spPr>
          <a:xfrm>
            <a:off x="597116" y="240422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637BF0E-C4B2-CAC6-AE3A-DB761D9A3971}"/>
              </a:ext>
            </a:extLst>
          </p:cNvPr>
          <p:cNvCxnSpPr>
            <a:cxnSpLocks/>
          </p:cNvCxnSpPr>
          <p:nvPr/>
        </p:nvCxnSpPr>
        <p:spPr>
          <a:xfrm flipH="1">
            <a:off x="1664450" y="1978567"/>
            <a:ext cx="1044768" cy="411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4A56E0A-3B5D-0EB7-470D-93AAA6D76984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980134" y="1980454"/>
            <a:ext cx="174000" cy="425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BF0BC64-B494-0129-C46F-0FFA8034949E}"/>
              </a:ext>
            </a:extLst>
          </p:cNvPr>
          <p:cNvCxnSpPr>
            <a:cxnSpLocks/>
          </p:cNvCxnSpPr>
          <p:nvPr/>
        </p:nvCxnSpPr>
        <p:spPr>
          <a:xfrm flipH="1">
            <a:off x="591276" y="1978567"/>
            <a:ext cx="1642746" cy="422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BE74CC1-FA93-E780-1740-4D683B0F57A7}"/>
              </a:ext>
            </a:extLst>
          </p:cNvPr>
          <p:cNvSpPr/>
          <p:nvPr/>
        </p:nvSpPr>
        <p:spPr>
          <a:xfrm>
            <a:off x="2745456" y="240611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1A4734-43A2-C735-FF08-0992FC87136D}"/>
              </a:ext>
            </a:extLst>
          </p:cNvPr>
          <p:cNvSpPr/>
          <p:nvPr/>
        </p:nvSpPr>
        <p:spPr>
          <a:xfrm>
            <a:off x="1169711" y="2403382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D62BA6-2EED-8023-550F-7576579FA78C}"/>
              </a:ext>
            </a:extLst>
          </p:cNvPr>
          <p:cNvSpPr/>
          <p:nvPr/>
        </p:nvSpPr>
        <p:spPr>
          <a:xfrm>
            <a:off x="1634738" y="2403382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9151D-4CE2-C051-4C5C-E24D6AFFF655}"/>
              </a:ext>
            </a:extLst>
          </p:cNvPr>
          <p:cNvSpPr/>
          <p:nvPr/>
        </p:nvSpPr>
        <p:spPr>
          <a:xfrm>
            <a:off x="2713847" y="164814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38D0C-C17A-2891-E663-590501B648B2}"/>
              </a:ext>
            </a:extLst>
          </p:cNvPr>
          <p:cNvSpPr/>
          <p:nvPr/>
        </p:nvSpPr>
        <p:spPr>
          <a:xfrm>
            <a:off x="2284382" y="240611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2ADDE4-615E-5EFE-1433-A3C95D6D43AE}"/>
              </a:ext>
            </a:extLst>
          </p:cNvPr>
          <p:cNvSpPr/>
          <p:nvPr/>
        </p:nvSpPr>
        <p:spPr>
          <a:xfrm>
            <a:off x="3230856" y="240611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A15361-0A05-3E90-B17A-C7598D6F36C1}"/>
              </a:ext>
            </a:extLst>
          </p:cNvPr>
          <p:cNvSpPr/>
          <p:nvPr/>
        </p:nvSpPr>
        <p:spPr>
          <a:xfrm>
            <a:off x="3193672" y="164352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7E14CC-A288-D7E0-393B-3DA29CB331CC}"/>
              </a:ext>
            </a:extLst>
          </p:cNvPr>
          <p:cNvSpPr/>
          <p:nvPr/>
        </p:nvSpPr>
        <p:spPr>
          <a:xfrm>
            <a:off x="4314109" y="2390401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43C8E0-4A23-771E-B268-83C9AC056D74}"/>
              </a:ext>
            </a:extLst>
          </p:cNvPr>
          <p:cNvSpPr/>
          <p:nvPr/>
        </p:nvSpPr>
        <p:spPr>
          <a:xfrm>
            <a:off x="5244007" y="2390401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8D5264-BE88-ABF1-2D7B-6C8A29869B89}"/>
              </a:ext>
            </a:extLst>
          </p:cNvPr>
          <p:cNvCxnSpPr>
            <a:cxnSpLocks/>
          </p:cNvCxnSpPr>
          <p:nvPr/>
        </p:nvCxnSpPr>
        <p:spPr>
          <a:xfrm>
            <a:off x="3599360" y="1966626"/>
            <a:ext cx="1198141" cy="434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041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Insertando los siguientes elementos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2234022" y="164352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3182835" y="165369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3975489" y="2390401"/>
            <a:ext cx="418499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4792234" y="2401495"/>
            <a:ext cx="428395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4ACA5F-B748-3C86-E64C-10F9C32BD51A}"/>
              </a:ext>
            </a:extLst>
          </p:cNvPr>
          <p:cNvCxnSpPr/>
          <p:nvPr/>
        </p:nvCxnSpPr>
        <p:spPr>
          <a:xfrm>
            <a:off x="5598827" y="876782"/>
            <a:ext cx="26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insertBStarTree(Node a, int x):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– 1 ||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==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divide(Node a, Node b, int x):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List L =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[parent(a, b)] +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[x]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sort(L)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p = L.(0,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                   //2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parent1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                 //[2]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q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−1)/3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      //3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parent2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                    //[6]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r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             //3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parent(a , b) = parent1	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reAssignChildrens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parentNode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parent2)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parent1.leftChildren = p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parent1.rightChildren = q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parent2.righChildren = r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FF0F2E9A-E477-9357-D239-FF7B5239121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88B45C9-FF11-A7D9-60EE-DC24FF375760}"/>
              </a:ext>
            </a:extLst>
          </p:cNvPr>
          <p:cNvSpPr/>
          <p:nvPr/>
        </p:nvSpPr>
        <p:spPr>
          <a:xfrm>
            <a:off x="32244" y="2403382"/>
            <a:ext cx="428527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4CF0F-6DE3-7C7C-7033-0C111BC803A7}"/>
              </a:ext>
            </a:extLst>
          </p:cNvPr>
          <p:cNvSpPr/>
          <p:nvPr/>
        </p:nvSpPr>
        <p:spPr>
          <a:xfrm>
            <a:off x="460771" y="2403382"/>
            <a:ext cx="419703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637BF0E-C4B2-CAC6-AE3A-DB761D9A3971}"/>
              </a:ext>
            </a:extLst>
          </p:cNvPr>
          <p:cNvCxnSpPr>
            <a:cxnSpLocks/>
          </p:cNvCxnSpPr>
          <p:nvPr/>
        </p:nvCxnSpPr>
        <p:spPr>
          <a:xfrm flipH="1">
            <a:off x="1388695" y="1978567"/>
            <a:ext cx="1320523" cy="411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4A56E0A-3B5D-0EB7-470D-93AAA6D76984}"/>
              </a:ext>
            </a:extLst>
          </p:cNvPr>
          <p:cNvCxnSpPr>
            <a:cxnSpLocks/>
          </p:cNvCxnSpPr>
          <p:nvPr/>
        </p:nvCxnSpPr>
        <p:spPr>
          <a:xfrm flipH="1">
            <a:off x="2646348" y="1966626"/>
            <a:ext cx="539799" cy="423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BF0BC64-B494-0129-C46F-0FFA8034949E}"/>
              </a:ext>
            </a:extLst>
          </p:cNvPr>
          <p:cNvCxnSpPr>
            <a:cxnSpLocks/>
          </p:cNvCxnSpPr>
          <p:nvPr/>
        </p:nvCxnSpPr>
        <p:spPr>
          <a:xfrm flipH="1">
            <a:off x="474807" y="1978567"/>
            <a:ext cx="1759215" cy="422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BE74CC1-FA93-E780-1740-4D683B0F57A7}"/>
              </a:ext>
            </a:extLst>
          </p:cNvPr>
          <p:cNvSpPr/>
          <p:nvPr/>
        </p:nvSpPr>
        <p:spPr>
          <a:xfrm>
            <a:off x="2258141" y="2390401"/>
            <a:ext cx="419703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1A4734-43A2-C735-FF08-0992FC87136D}"/>
              </a:ext>
            </a:extLst>
          </p:cNvPr>
          <p:cNvSpPr/>
          <p:nvPr/>
        </p:nvSpPr>
        <p:spPr>
          <a:xfrm>
            <a:off x="950044" y="2403382"/>
            <a:ext cx="41899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D62BA6-2EED-8023-550F-7576579FA78C}"/>
              </a:ext>
            </a:extLst>
          </p:cNvPr>
          <p:cNvSpPr/>
          <p:nvPr/>
        </p:nvSpPr>
        <p:spPr>
          <a:xfrm>
            <a:off x="1369627" y="2403382"/>
            <a:ext cx="418499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09151D-4CE2-C051-4C5C-E24D6AFFF655}"/>
              </a:ext>
            </a:extLst>
          </p:cNvPr>
          <p:cNvSpPr/>
          <p:nvPr/>
        </p:nvSpPr>
        <p:spPr>
          <a:xfrm>
            <a:off x="2713847" y="164814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38D0C-C17A-2891-E663-590501B648B2}"/>
              </a:ext>
            </a:extLst>
          </p:cNvPr>
          <p:cNvSpPr/>
          <p:nvPr/>
        </p:nvSpPr>
        <p:spPr>
          <a:xfrm>
            <a:off x="1847999" y="2390401"/>
            <a:ext cx="418499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2ADDE4-615E-5EFE-1433-A3C95D6D43AE}"/>
              </a:ext>
            </a:extLst>
          </p:cNvPr>
          <p:cNvSpPr/>
          <p:nvPr/>
        </p:nvSpPr>
        <p:spPr>
          <a:xfrm>
            <a:off x="2672558" y="2393400"/>
            <a:ext cx="418499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A15361-0A05-3E90-B17A-C7598D6F36C1}"/>
              </a:ext>
            </a:extLst>
          </p:cNvPr>
          <p:cNvSpPr/>
          <p:nvPr/>
        </p:nvSpPr>
        <p:spPr>
          <a:xfrm>
            <a:off x="3094214" y="2393875"/>
            <a:ext cx="418499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7E14CC-A288-D7E0-393B-3DA29CB331CC}"/>
              </a:ext>
            </a:extLst>
          </p:cNvPr>
          <p:cNvSpPr/>
          <p:nvPr/>
        </p:nvSpPr>
        <p:spPr>
          <a:xfrm>
            <a:off x="3577243" y="2390401"/>
            <a:ext cx="424149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43C8E0-4A23-771E-B268-83C9AC056D74}"/>
              </a:ext>
            </a:extLst>
          </p:cNvPr>
          <p:cNvSpPr/>
          <p:nvPr/>
        </p:nvSpPr>
        <p:spPr>
          <a:xfrm>
            <a:off x="4377521" y="2390401"/>
            <a:ext cx="428527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8D5264-BE88-ABF1-2D7B-6C8A29869B89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599360" y="1966626"/>
            <a:ext cx="585379" cy="423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37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>
            <a:spLocks noGrp="1"/>
          </p:cNvSpPr>
          <p:nvPr>
            <p:ph type="subTitle" idx="1"/>
          </p:nvPr>
        </p:nvSpPr>
        <p:spPr>
          <a:xfrm>
            <a:off x="715000" y="1106454"/>
            <a:ext cx="7713900" cy="3712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Dado un B-tree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Recorrer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el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B-tree de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derecha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a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izquierda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Si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el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no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esta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a 2/3 de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capacidad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	Si la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cantidad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de claves a la Izquierda es mayor que 			las claves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necesarias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+ 1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	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Rotar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claves a la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derecha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hasta que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el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			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este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lleno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	Sino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	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Tratar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de optimizer sin romper la 				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estructura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64" name="Google Shape;264;p4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Transformar B-tree a B*-tree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7626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7E13D-7E20-B09C-F909-9EB3A45AAE6F}"/>
              </a:ext>
            </a:extLst>
          </p:cNvPr>
          <p:cNvSpPr/>
          <p:nvPr/>
        </p:nvSpPr>
        <p:spPr>
          <a:xfrm>
            <a:off x="2603310" y="1385777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Transformando el siguiente B-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5,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endParaRPr lang="es-PE" sz="1200" dirty="0">
              <a:latin typeface="Albert Sans" panose="020B060402020202020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2DF05-415A-2979-A141-A23F89461A78}"/>
              </a:ext>
            </a:extLst>
          </p:cNvPr>
          <p:cNvSpPr/>
          <p:nvPr/>
        </p:nvSpPr>
        <p:spPr>
          <a:xfrm>
            <a:off x="1127050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76984-7F7A-8D98-047C-F1C5264E0CC8}"/>
              </a:ext>
            </a:extLst>
          </p:cNvPr>
          <p:cNvSpPr/>
          <p:nvPr/>
        </p:nvSpPr>
        <p:spPr>
          <a:xfrm>
            <a:off x="4073552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5458A-7EFE-D9DE-48B6-877EA7E710DC}"/>
              </a:ext>
            </a:extLst>
          </p:cNvPr>
          <p:cNvSpPr/>
          <p:nvPr/>
        </p:nvSpPr>
        <p:spPr>
          <a:xfrm>
            <a:off x="591276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1999344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7AA0-B266-7D04-068B-E83524222BC5}"/>
              </a:ext>
            </a:extLst>
          </p:cNvPr>
          <p:cNvSpPr/>
          <p:nvPr/>
        </p:nvSpPr>
        <p:spPr>
          <a:xfrm>
            <a:off x="2468700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752F-F921-7EC9-F1CE-F80124CD6335}"/>
              </a:ext>
            </a:extLst>
          </p:cNvPr>
          <p:cNvSpPr/>
          <p:nvPr/>
        </p:nvSpPr>
        <p:spPr>
          <a:xfrm>
            <a:off x="460496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D266DF-8B8C-C100-F3EC-8C1243DE4F71}"/>
              </a:ext>
            </a:extLst>
          </p:cNvPr>
          <p:cNvSpPr/>
          <p:nvPr/>
        </p:nvSpPr>
        <p:spPr>
          <a:xfrm>
            <a:off x="121920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4FB3-C99A-7014-DDF7-DCC26DFBC31C}"/>
              </a:ext>
            </a:extLst>
          </p:cNvPr>
          <p:cNvSpPr/>
          <p:nvPr/>
        </p:nvSpPr>
        <p:spPr>
          <a:xfrm>
            <a:off x="1529988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1596406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213395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3072666" y="1385778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3599570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2938056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5071923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Google Shape;263;p43">
                <a:extLst>
                  <a:ext uri="{FF2B5EF4-FFF2-40B4-BE49-F238E27FC236}">
                    <a16:creationId xmlns:a16="http://schemas.microsoft.com/office/drawing/2014/main" id="{15B8C5C8-8A3E-B3CF-5204-D638DCC6CEB4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BTreeToBStarTree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For (a 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nodos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in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&lt;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</m:ctrlPr>
                          </m:fPr>
                          <m:num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3</m:t>
                            </m:r>
                          </m:den>
                        </m:f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&amp;&amp;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continue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neededKeys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+ 1):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fillFromLeft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else: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tryFilling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47" name="Google Shape;263;p43">
                <a:extLst>
                  <a:ext uri="{FF2B5EF4-FFF2-40B4-BE49-F238E27FC236}">
                    <a16:creationId xmlns:a16="http://schemas.microsoft.com/office/drawing/2014/main" id="{15B8C5C8-8A3E-B3CF-5204-D638DCC6CEB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A0D260-9D3B-D9D3-04A3-3DE40B1EA76F}"/>
              </a:ext>
            </a:extLst>
          </p:cNvPr>
          <p:cNvCxnSpPr>
            <a:cxnSpLocks/>
          </p:cNvCxnSpPr>
          <p:nvPr/>
        </p:nvCxnSpPr>
        <p:spPr>
          <a:xfrm flipH="1">
            <a:off x="1583365" y="1059081"/>
            <a:ext cx="415979" cy="324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4D1C41-C5CA-C45C-6D9C-16F82B3043C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464855" y="1055271"/>
            <a:ext cx="373133" cy="330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57791B-4897-0730-B78E-7B0DF4FC1DC1}"/>
              </a:ext>
            </a:extLst>
          </p:cNvPr>
          <p:cNvCxnSpPr>
            <a:cxnSpLocks/>
          </p:cNvCxnSpPr>
          <p:nvPr/>
        </p:nvCxnSpPr>
        <p:spPr>
          <a:xfrm>
            <a:off x="2931814" y="1055271"/>
            <a:ext cx="1134715" cy="320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2BFBAE-4BF0-732C-70F3-7DABDEE4B701}"/>
              </a:ext>
            </a:extLst>
          </p:cNvPr>
          <p:cNvCxnSpPr>
            <a:cxnSpLocks/>
          </p:cNvCxnSpPr>
          <p:nvPr/>
        </p:nvCxnSpPr>
        <p:spPr>
          <a:xfrm>
            <a:off x="3407412" y="1055271"/>
            <a:ext cx="1653867" cy="328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14FDD5-CA7B-3018-7642-4962542C8730}"/>
              </a:ext>
            </a:extLst>
          </p:cNvPr>
          <p:cNvCxnSpPr>
            <a:cxnSpLocks/>
          </p:cNvCxnSpPr>
          <p:nvPr/>
        </p:nvCxnSpPr>
        <p:spPr>
          <a:xfrm flipH="1">
            <a:off x="595121" y="1059081"/>
            <a:ext cx="930696" cy="31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96DA59-2BDA-6DF8-49C9-5A778002A427}"/>
              </a:ext>
            </a:extLst>
          </p:cNvPr>
          <p:cNvCxnSpPr>
            <a:cxnSpLocks/>
          </p:cNvCxnSpPr>
          <p:nvPr/>
        </p:nvCxnSpPr>
        <p:spPr>
          <a:xfrm>
            <a:off x="5639335" y="142407"/>
            <a:ext cx="29039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32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7E13D-7E20-B09C-F909-9EB3A45AAE6F}"/>
              </a:ext>
            </a:extLst>
          </p:cNvPr>
          <p:cNvSpPr/>
          <p:nvPr/>
        </p:nvSpPr>
        <p:spPr>
          <a:xfrm>
            <a:off x="2603310" y="1385777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Transformando el siguiente B-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5,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endParaRPr lang="es-PE" sz="1200" dirty="0">
              <a:latin typeface="Albert Sans" panose="020B060402020202020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2DF05-415A-2979-A141-A23F89461A78}"/>
              </a:ext>
            </a:extLst>
          </p:cNvPr>
          <p:cNvSpPr/>
          <p:nvPr/>
        </p:nvSpPr>
        <p:spPr>
          <a:xfrm>
            <a:off x="1127050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76984-7F7A-8D98-047C-F1C5264E0CC8}"/>
              </a:ext>
            </a:extLst>
          </p:cNvPr>
          <p:cNvSpPr/>
          <p:nvPr/>
        </p:nvSpPr>
        <p:spPr>
          <a:xfrm>
            <a:off x="4073552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5458A-7EFE-D9DE-48B6-877EA7E710DC}"/>
              </a:ext>
            </a:extLst>
          </p:cNvPr>
          <p:cNvSpPr/>
          <p:nvPr/>
        </p:nvSpPr>
        <p:spPr>
          <a:xfrm>
            <a:off x="591276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1999344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7AA0-B266-7D04-068B-E83524222BC5}"/>
              </a:ext>
            </a:extLst>
          </p:cNvPr>
          <p:cNvSpPr/>
          <p:nvPr/>
        </p:nvSpPr>
        <p:spPr>
          <a:xfrm>
            <a:off x="2468700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752F-F921-7EC9-F1CE-F80124CD6335}"/>
              </a:ext>
            </a:extLst>
          </p:cNvPr>
          <p:cNvSpPr/>
          <p:nvPr/>
        </p:nvSpPr>
        <p:spPr>
          <a:xfrm>
            <a:off x="460496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D266DF-8B8C-C100-F3EC-8C1243DE4F71}"/>
              </a:ext>
            </a:extLst>
          </p:cNvPr>
          <p:cNvSpPr/>
          <p:nvPr/>
        </p:nvSpPr>
        <p:spPr>
          <a:xfrm>
            <a:off x="121920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4FB3-C99A-7014-DDF7-DCC26DFBC31C}"/>
              </a:ext>
            </a:extLst>
          </p:cNvPr>
          <p:cNvSpPr/>
          <p:nvPr/>
        </p:nvSpPr>
        <p:spPr>
          <a:xfrm>
            <a:off x="1529988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1596406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213395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3072666" y="1385778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3599570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2938056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5071923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A0D260-9D3B-D9D3-04A3-3DE40B1EA76F}"/>
              </a:ext>
            </a:extLst>
          </p:cNvPr>
          <p:cNvCxnSpPr>
            <a:cxnSpLocks/>
          </p:cNvCxnSpPr>
          <p:nvPr/>
        </p:nvCxnSpPr>
        <p:spPr>
          <a:xfrm flipH="1">
            <a:off x="1583365" y="1059081"/>
            <a:ext cx="415979" cy="324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4D1C41-C5CA-C45C-6D9C-16F82B3043C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464855" y="1055271"/>
            <a:ext cx="373133" cy="330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57791B-4897-0730-B78E-7B0DF4FC1DC1}"/>
              </a:ext>
            </a:extLst>
          </p:cNvPr>
          <p:cNvCxnSpPr>
            <a:cxnSpLocks/>
          </p:cNvCxnSpPr>
          <p:nvPr/>
        </p:nvCxnSpPr>
        <p:spPr>
          <a:xfrm>
            <a:off x="2931814" y="1055271"/>
            <a:ext cx="1134715" cy="320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2BFBAE-4BF0-732C-70F3-7DABDEE4B701}"/>
              </a:ext>
            </a:extLst>
          </p:cNvPr>
          <p:cNvCxnSpPr>
            <a:cxnSpLocks/>
          </p:cNvCxnSpPr>
          <p:nvPr/>
        </p:nvCxnSpPr>
        <p:spPr>
          <a:xfrm>
            <a:off x="3407412" y="1055271"/>
            <a:ext cx="1653867" cy="328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14FDD5-CA7B-3018-7642-4962542C8730}"/>
              </a:ext>
            </a:extLst>
          </p:cNvPr>
          <p:cNvCxnSpPr>
            <a:cxnSpLocks/>
          </p:cNvCxnSpPr>
          <p:nvPr/>
        </p:nvCxnSpPr>
        <p:spPr>
          <a:xfrm flipH="1">
            <a:off x="595121" y="1059081"/>
            <a:ext cx="930696" cy="31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E3F49C0-6A2A-C35A-6863-C3443BFFAFDE}"/>
              </a:ext>
            </a:extLst>
          </p:cNvPr>
          <p:cNvCxnSpPr>
            <a:cxnSpLocks/>
          </p:cNvCxnSpPr>
          <p:nvPr/>
        </p:nvCxnSpPr>
        <p:spPr>
          <a:xfrm flipH="1">
            <a:off x="3452081" y="871928"/>
            <a:ext cx="40666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570059-51E1-1EDF-DA0E-1C0E12073C2E}"/>
              </a:ext>
            </a:extLst>
          </p:cNvPr>
          <p:cNvCxnSpPr>
            <a:cxnSpLocks/>
          </p:cNvCxnSpPr>
          <p:nvPr/>
        </p:nvCxnSpPr>
        <p:spPr>
          <a:xfrm>
            <a:off x="5639335" y="524652"/>
            <a:ext cx="29039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Google Shape;263;p43">
                <a:extLst>
                  <a:ext uri="{FF2B5EF4-FFF2-40B4-BE49-F238E27FC236}">
                    <a16:creationId xmlns:a16="http://schemas.microsoft.com/office/drawing/2014/main" id="{C868D96E-7898-64DC-39F7-7C9BE48AA767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BTreeToBStarTree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For (a 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nodos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in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&lt;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</m:ctrlPr>
                          </m:fPr>
                          <m:num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3</m:t>
                            </m:r>
                          </m:den>
                        </m:f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&amp;&amp;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continue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neededKeys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+ 1):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fillFromLeft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else: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tryFilling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2" name="Google Shape;263;p43">
                <a:extLst>
                  <a:ext uri="{FF2B5EF4-FFF2-40B4-BE49-F238E27FC236}">
                    <a16:creationId xmlns:a16="http://schemas.microsoft.com/office/drawing/2014/main" id="{C868D96E-7898-64DC-39F7-7C9BE48AA76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726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7E13D-7E20-B09C-F909-9EB3A45AAE6F}"/>
              </a:ext>
            </a:extLst>
          </p:cNvPr>
          <p:cNvSpPr/>
          <p:nvPr/>
        </p:nvSpPr>
        <p:spPr>
          <a:xfrm>
            <a:off x="2603310" y="1385777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Transformando el siguiente B-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5,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endParaRPr lang="es-PE" sz="1200" dirty="0">
              <a:latin typeface="Albert Sans" panose="020B060402020202020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2DF05-415A-2979-A141-A23F89461A78}"/>
              </a:ext>
            </a:extLst>
          </p:cNvPr>
          <p:cNvSpPr/>
          <p:nvPr/>
        </p:nvSpPr>
        <p:spPr>
          <a:xfrm>
            <a:off x="1127050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76984-7F7A-8D98-047C-F1C5264E0CC8}"/>
              </a:ext>
            </a:extLst>
          </p:cNvPr>
          <p:cNvSpPr/>
          <p:nvPr/>
        </p:nvSpPr>
        <p:spPr>
          <a:xfrm>
            <a:off x="4073552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5458A-7EFE-D9DE-48B6-877EA7E710DC}"/>
              </a:ext>
            </a:extLst>
          </p:cNvPr>
          <p:cNvSpPr/>
          <p:nvPr/>
        </p:nvSpPr>
        <p:spPr>
          <a:xfrm>
            <a:off x="591276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1999344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7AA0-B266-7D04-068B-E83524222BC5}"/>
              </a:ext>
            </a:extLst>
          </p:cNvPr>
          <p:cNvSpPr/>
          <p:nvPr/>
        </p:nvSpPr>
        <p:spPr>
          <a:xfrm>
            <a:off x="2468700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752F-F921-7EC9-F1CE-F80124CD6335}"/>
              </a:ext>
            </a:extLst>
          </p:cNvPr>
          <p:cNvSpPr/>
          <p:nvPr/>
        </p:nvSpPr>
        <p:spPr>
          <a:xfrm>
            <a:off x="460496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D266DF-8B8C-C100-F3EC-8C1243DE4F71}"/>
              </a:ext>
            </a:extLst>
          </p:cNvPr>
          <p:cNvSpPr/>
          <p:nvPr/>
        </p:nvSpPr>
        <p:spPr>
          <a:xfrm>
            <a:off x="121920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4FB3-C99A-7014-DDF7-DCC26DFBC31C}"/>
              </a:ext>
            </a:extLst>
          </p:cNvPr>
          <p:cNvSpPr/>
          <p:nvPr/>
        </p:nvSpPr>
        <p:spPr>
          <a:xfrm>
            <a:off x="1529988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1596406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213395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3072666" y="1385778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3599570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2938056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5071923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A0D260-9D3B-D9D3-04A3-3DE40B1EA76F}"/>
              </a:ext>
            </a:extLst>
          </p:cNvPr>
          <p:cNvCxnSpPr>
            <a:cxnSpLocks/>
          </p:cNvCxnSpPr>
          <p:nvPr/>
        </p:nvCxnSpPr>
        <p:spPr>
          <a:xfrm flipH="1">
            <a:off x="1583365" y="1059081"/>
            <a:ext cx="415979" cy="324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4D1C41-C5CA-C45C-6D9C-16F82B3043C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464855" y="1055271"/>
            <a:ext cx="373133" cy="330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57791B-4897-0730-B78E-7B0DF4FC1DC1}"/>
              </a:ext>
            </a:extLst>
          </p:cNvPr>
          <p:cNvCxnSpPr>
            <a:cxnSpLocks/>
          </p:cNvCxnSpPr>
          <p:nvPr/>
        </p:nvCxnSpPr>
        <p:spPr>
          <a:xfrm>
            <a:off x="2931814" y="1055271"/>
            <a:ext cx="1134715" cy="320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2BFBAE-4BF0-732C-70F3-7DABDEE4B701}"/>
              </a:ext>
            </a:extLst>
          </p:cNvPr>
          <p:cNvCxnSpPr>
            <a:cxnSpLocks/>
          </p:cNvCxnSpPr>
          <p:nvPr/>
        </p:nvCxnSpPr>
        <p:spPr>
          <a:xfrm>
            <a:off x="3407412" y="1055271"/>
            <a:ext cx="1653867" cy="328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14FDD5-CA7B-3018-7642-4962542C8730}"/>
              </a:ext>
            </a:extLst>
          </p:cNvPr>
          <p:cNvCxnSpPr>
            <a:cxnSpLocks/>
          </p:cNvCxnSpPr>
          <p:nvPr/>
        </p:nvCxnSpPr>
        <p:spPr>
          <a:xfrm flipH="1">
            <a:off x="595121" y="1059081"/>
            <a:ext cx="930696" cy="31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E3F49C0-6A2A-C35A-6863-C3443BFFAFDE}"/>
              </a:ext>
            </a:extLst>
          </p:cNvPr>
          <p:cNvCxnSpPr>
            <a:cxnSpLocks/>
          </p:cNvCxnSpPr>
          <p:nvPr/>
        </p:nvCxnSpPr>
        <p:spPr>
          <a:xfrm flipV="1">
            <a:off x="5072006" y="1785874"/>
            <a:ext cx="0" cy="3652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C8C2BB-BAA1-D433-F7CB-882EB4BB30D4}"/>
              </a:ext>
            </a:extLst>
          </p:cNvPr>
          <p:cNvCxnSpPr>
            <a:cxnSpLocks/>
          </p:cNvCxnSpPr>
          <p:nvPr/>
        </p:nvCxnSpPr>
        <p:spPr>
          <a:xfrm>
            <a:off x="5639335" y="906899"/>
            <a:ext cx="29039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Google Shape;263;p43">
                <a:extLst>
                  <a:ext uri="{FF2B5EF4-FFF2-40B4-BE49-F238E27FC236}">
                    <a16:creationId xmlns:a16="http://schemas.microsoft.com/office/drawing/2014/main" id="{51511CF7-0A22-30D8-B439-DF06A7989F06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BTreeToBStarTree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For (a 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nodos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in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&lt;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</m:ctrlPr>
                          </m:fPr>
                          <m:num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3</m:t>
                            </m:r>
                          </m:den>
                        </m:f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&amp;&amp;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continue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neededKeys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+ 1):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fillFromLeft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else: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tryFilling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3" name="Google Shape;263;p43">
                <a:extLst>
                  <a:ext uri="{FF2B5EF4-FFF2-40B4-BE49-F238E27FC236}">
                    <a16:creationId xmlns:a16="http://schemas.microsoft.com/office/drawing/2014/main" id="{51511CF7-0A22-30D8-B439-DF06A7989F0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968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7E13D-7E20-B09C-F909-9EB3A45AAE6F}"/>
              </a:ext>
            </a:extLst>
          </p:cNvPr>
          <p:cNvSpPr/>
          <p:nvPr/>
        </p:nvSpPr>
        <p:spPr>
          <a:xfrm>
            <a:off x="2603310" y="1385777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Transformando el siguiente B-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5,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endParaRPr lang="es-PE" sz="1200" dirty="0">
              <a:latin typeface="Albert Sans" panose="020B060402020202020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2DF05-415A-2979-A141-A23F89461A78}"/>
              </a:ext>
            </a:extLst>
          </p:cNvPr>
          <p:cNvSpPr/>
          <p:nvPr/>
        </p:nvSpPr>
        <p:spPr>
          <a:xfrm>
            <a:off x="1127050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76984-7F7A-8D98-047C-F1C5264E0CC8}"/>
              </a:ext>
            </a:extLst>
          </p:cNvPr>
          <p:cNvSpPr/>
          <p:nvPr/>
        </p:nvSpPr>
        <p:spPr>
          <a:xfrm>
            <a:off x="4306197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5458A-7EFE-D9DE-48B6-877EA7E710DC}"/>
              </a:ext>
            </a:extLst>
          </p:cNvPr>
          <p:cNvSpPr/>
          <p:nvPr/>
        </p:nvSpPr>
        <p:spPr>
          <a:xfrm>
            <a:off x="591276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1999344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7AA0-B266-7D04-068B-E83524222BC5}"/>
              </a:ext>
            </a:extLst>
          </p:cNvPr>
          <p:cNvSpPr/>
          <p:nvPr/>
        </p:nvSpPr>
        <p:spPr>
          <a:xfrm>
            <a:off x="2468700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752F-F921-7EC9-F1CE-F80124CD6335}"/>
              </a:ext>
            </a:extLst>
          </p:cNvPr>
          <p:cNvSpPr/>
          <p:nvPr/>
        </p:nvSpPr>
        <p:spPr>
          <a:xfrm>
            <a:off x="5250095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D266DF-8B8C-C100-F3EC-8C1243DE4F71}"/>
              </a:ext>
            </a:extLst>
          </p:cNvPr>
          <p:cNvSpPr/>
          <p:nvPr/>
        </p:nvSpPr>
        <p:spPr>
          <a:xfrm>
            <a:off x="121920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4FB3-C99A-7014-DDF7-DCC26DFBC31C}"/>
              </a:ext>
            </a:extLst>
          </p:cNvPr>
          <p:cNvSpPr/>
          <p:nvPr/>
        </p:nvSpPr>
        <p:spPr>
          <a:xfrm>
            <a:off x="1529988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1596406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213395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3072666" y="1385778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3728474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4774281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571705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A0D260-9D3B-D9D3-04A3-3DE40B1EA76F}"/>
              </a:ext>
            </a:extLst>
          </p:cNvPr>
          <p:cNvCxnSpPr>
            <a:cxnSpLocks/>
          </p:cNvCxnSpPr>
          <p:nvPr/>
        </p:nvCxnSpPr>
        <p:spPr>
          <a:xfrm flipH="1">
            <a:off x="1583365" y="1059081"/>
            <a:ext cx="415979" cy="324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4D1C41-C5CA-C45C-6D9C-16F82B3043C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464855" y="1055271"/>
            <a:ext cx="373133" cy="330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57791B-4897-0730-B78E-7B0DF4FC1DC1}"/>
              </a:ext>
            </a:extLst>
          </p:cNvPr>
          <p:cNvCxnSpPr>
            <a:cxnSpLocks/>
          </p:cNvCxnSpPr>
          <p:nvPr/>
        </p:nvCxnSpPr>
        <p:spPr>
          <a:xfrm>
            <a:off x="2931814" y="1055271"/>
            <a:ext cx="1134715" cy="320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2BFBAE-4BF0-732C-70F3-7DABDEE4B701}"/>
              </a:ext>
            </a:extLst>
          </p:cNvPr>
          <p:cNvCxnSpPr>
            <a:cxnSpLocks/>
          </p:cNvCxnSpPr>
          <p:nvPr/>
        </p:nvCxnSpPr>
        <p:spPr>
          <a:xfrm>
            <a:off x="3407412" y="1055271"/>
            <a:ext cx="1653867" cy="328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14FDD5-CA7B-3018-7642-4962542C8730}"/>
              </a:ext>
            </a:extLst>
          </p:cNvPr>
          <p:cNvCxnSpPr>
            <a:cxnSpLocks/>
          </p:cNvCxnSpPr>
          <p:nvPr/>
        </p:nvCxnSpPr>
        <p:spPr>
          <a:xfrm flipH="1">
            <a:off x="595121" y="1059081"/>
            <a:ext cx="930696" cy="31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E3F49C0-6A2A-C35A-6863-C3443BFFAFDE}"/>
              </a:ext>
            </a:extLst>
          </p:cNvPr>
          <p:cNvCxnSpPr>
            <a:cxnSpLocks/>
          </p:cNvCxnSpPr>
          <p:nvPr/>
        </p:nvCxnSpPr>
        <p:spPr>
          <a:xfrm flipV="1">
            <a:off x="5072006" y="1785874"/>
            <a:ext cx="0" cy="3652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704EED-93F6-173A-BBD1-AAD81BF38367}"/>
              </a:ext>
            </a:extLst>
          </p:cNvPr>
          <p:cNvCxnSpPr>
            <a:cxnSpLocks/>
          </p:cNvCxnSpPr>
          <p:nvPr/>
        </p:nvCxnSpPr>
        <p:spPr>
          <a:xfrm>
            <a:off x="5639335" y="921892"/>
            <a:ext cx="29039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263;p43">
                <a:extLst>
                  <a:ext uri="{FF2B5EF4-FFF2-40B4-BE49-F238E27FC236}">
                    <a16:creationId xmlns:a16="http://schemas.microsoft.com/office/drawing/2014/main" id="{4FFCA9F5-1025-CEBE-6BD8-19EC1CC3AA03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BTreeToBStarTree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For (a 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nodos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in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&lt;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</m:ctrlPr>
                          </m:fPr>
                          <m:num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3</m:t>
                            </m:r>
                          </m:den>
                        </m:f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&amp;&amp;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continue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neededKeys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+ 1):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fillFromLeft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else: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tryFilling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" name="Google Shape;263;p43">
                <a:extLst>
                  <a:ext uri="{FF2B5EF4-FFF2-40B4-BE49-F238E27FC236}">
                    <a16:creationId xmlns:a16="http://schemas.microsoft.com/office/drawing/2014/main" id="{4FFCA9F5-1025-CEBE-6BD8-19EC1CC3AA0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503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7E13D-7E20-B09C-F909-9EB3A45AAE6F}"/>
              </a:ext>
            </a:extLst>
          </p:cNvPr>
          <p:cNvSpPr/>
          <p:nvPr/>
        </p:nvSpPr>
        <p:spPr>
          <a:xfrm>
            <a:off x="2603310" y="1385777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Transformando el siguiente B-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5,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endParaRPr lang="es-PE" sz="1200" dirty="0">
              <a:latin typeface="Albert Sans" panose="020B060402020202020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2DF05-415A-2979-A141-A23F89461A78}"/>
              </a:ext>
            </a:extLst>
          </p:cNvPr>
          <p:cNvSpPr/>
          <p:nvPr/>
        </p:nvSpPr>
        <p:spPr>
          <a:xfrm>
            <a:off x="1127050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76984-7F7A-8D98-047C-F1C5264E0CC8}"/>
              </a:ext>
            </a:extLst>
          </p:cNvPr>
          <p:cNvSpPr/>
          <p:nvPr/>
        </p:nvSpPr>
        <p:spPr>
          <a:xfrm>
            <a:off x="4306197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5458A-7EFE-D9DE-48B6-877EA7E710DC}"/>
              </a:ext>
            </a:extLst>
          </p:cNvPr>
          <p:cNvSpPr/>
          <p:nvPr/>
        </p:nvSpPr>
        <p:spPr>
          <a:xfrm>
            <a:off x="591276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1999344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7AA0-B266-7D04-068B-E83524222BC5}"/>
              </a:ext>
            </a:extLst>
          </p:cNvPr>
          <p:cNvSpPr/>
          <p:nvPr/>
        </p:nvSpPr>
        <p:spPr>
          <a:xfrm>
            <a:off x="2468700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752F-F921-7EC9-F1CE-F80124CD6335}"/>
              </a:ext>
            </a:extLst>
          </p:cNvPr>
          <p:cNvSpPr/>
          <p:nvPr/>
        </p:nvSpPr>
        <p:spPr>
          <a:xfrm>
            <a:off x="5250095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D266DF-8B8C-C100-F3EC-8C1243DE4F71}"/>
              </a:ext>
            </a:extLst>
          </p:cNvPr>
          <p:cNvSpPr/>
          <p:nvPr/>
        </p:nvSpPr>
        <p:spPr>
          <a:xfrm>
            <a:off x="121920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4FB3-C99A-7014-DDF7-DCC26DFBC31C}"/>
              </a:ext>
            </a:extLst>
          </p:cNvPr>
          <p:cNvSpPr/>
          <p:nvPr/>
        </p:nvSpPr>
        <p:spPr>
          <a:xfrm>
            <a:off x="1529988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1596406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213395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3072666" y="1385778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2938056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4774281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571705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A0D260-9D3B-D9D3-04A3-3DE40B1EA76F}"/>
              </a:ext>
            </a:extLst>
          </p:cNvPr>
          <p:cNvCxnSpPr>
            <a:cxnSpLocks/>
          </p:cNvCxnSpPr>
          <p:nvPr/>
        </p:nvCxnSpPr>
        <p:spPr>
          <a:xfrm flipH="1">
            <a:off x="1583365" y="1059081"/>
            <a:ext cx="415979" cy="324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4D1C41-C5CA-C45C-6D9C-16F82B3043C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464855" y="1055271"/>
            <a:ext cx="373133" cy="330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57791B-4897-0730-B78E-7B0DF4FC1DC1}"/>
              </a:ext>
            </a:extLst>
          </p:cNvPr>
          <p:cNvCxnSpPr>
            <a:cxnSpLocks/>
          </p:cNvCxnSpPr>
          <p:nvPr/>
        </p:nvCxnSpPr>
        <p:spPr>
          <a:xfrm>
            <a:off x="2931814" y="1055271"/>
            <a:ext cx="1134715" cy="320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2BFBAE-4BF0-732C-70F3-7DABDEE4B701}"/>
              </a:ext>
            </a:extLst>
          </p:cNvPr>
          <p:cNvCxnSpPr>
            <a:cxnSpLocks/>
          </p:cNvCxnSpPr>
          <p:nvPr/>
        </p:nvCxnSpPr>
        <p:spPr>
          <a:xfrm>
            <a:off x="3407412" y="1055271"/>
            <a:ext cx="1653867" cy="328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14FDD5-CA7B-3018-7642-4962542C8730}"/>
              </a:ext>
            </a:extLst>
          </p:cNvPr>
          <p:cNvCxnSpPr>
            <a:cxnSpLocks/>
          </p:cNvCxnSpPr>
          <p:nvPr/>
        </p:nvCxnSpPr>
        <p:spPr>
          <a:xfrm flipH="1">
            <a:off x="595121" y="1059081"/>
            <a:ext cx="930696" cy="31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E3F49C0-6A2A-C35A-6863-C3443BFFAFDE}"/>
              </a:ext>
            </a:extLst>
          </p:cNvPr>
          <p:cNvCxnSpPr>
            <a:cxnSpLocks/>
          </p:cNvCxnSpPr>
          <p:nvPr/>
        </p:nvCxnSpPr>
        <p:spPr>
          <a:xfrm flipV="1">
            <a:off x="5072006" y="1785874"/>
            <a:ext cx="0" cy="3652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704EED-93F6-173A-BBD1-AAD81BF38367}"/>
              </a:ext>
            </a:extLst>
          </p:cNvPr>
          <p:cNvCxnSpPr>
            <a:cxnSpLocks/>
          </p:cNvCxnSpPr>
          <p:nvPr/>
        </p:nvCxnSpPr>
        <p:spPr>
          <a:xfrm>
            <a:off x="5639335" y="921892"/>
            <a:ext cx="29039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Google Shape;263;p43">
                <a:extLst>
                  <a:ext uri="{FF2B5EF4-FFF2-40B4-BE49-F238E27FC236}">
                    <a16:creationId xmlns:a16="http://schemas.microsoft.com/office/drawing/2014/main" id="{AECC3141-CDB9-A564-7D99-68C77D52A53F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BTreeToBStarTree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For (a 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nodos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in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&lt;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</m:ctrlPr>
                          </m:fPr>
                          <m:num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3</m:t>
                            </m:r>
                          </m:den>
                        </m:f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&amp;&amp;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continue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neededKeys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+ 1):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fillFromLeft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else: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tryFilling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1" name="Google Shape;263;p43">
                <a:extLst>
                  <a:ext uri="{FF2B5EF4-FFF2-40B4-BE49-F238E27FC236}">
                    <a16:creationId xmlns:a16="http://schemas.microsoft.com/office/drawing/2014/main" id="{AECC3141-CDB9-A564-7D99-68C77D52A53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999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7E13D-7E20-B09C-F909-9EB3A45AAE6F}"/>
              </a:ext>
            </a:extLst>
          </p:cNvPr>
          <p:cNvSpPr/>
          <p:nvPr/>
        </p:nvSpPr>
        <p:spPr>
          <a:xfrm>
            <a:off x="2603310" y="1385777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Transformando el siguiente B-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5,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endParaRPr lang="es-PE" sz="1200" dirty="0">
              <a:latin typeface="Albert Sans" panose="020B060402020202020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2DF05-415A-2979-A141-A23F89461A78}"/>
              </a:ext>
            </a:extLst>
          </p:cNvPr>
          <p:cNvSpPr/>
          <p:nvPr/>
        </p:nvSpPr>
        <p:spPr>
          <a:xfrm>
            <a:off x="1127050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76984-7F7A-8D98-047C-F1C5264E0CC8}"/>
              </a:ext>
            </a:extLst>
          </p:cNvPr>
          <p:cNvSpPr/>
          <p:nvPr/>
        </p:nvSpPr>
        <p:spPr>
          <a:xfrm>
            <a:off x="4306197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5458A-7EFE-D9DE-48B6-877EA7E710DC}"/>
              </a:ext>
            </a:extLst>
          </p:cNvPr>
          <p:cNvSpPr/>
          <p:nvPr/>
        </p:nvSpPr>
        <p:spPr>
          <a:xfrm>
            <a:off x="591276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1999344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7AA0-B266-7D04-068B-E83524222BC5}"/>
              </a:ext>
            </a:extLst>
          </p:cNvPr>
          <p:cNvSpPr/>
          <p:nvPr/>
        </p:nvSpPr>
        <p:spPr>
          <a:xfrm>
            <a:off x="3764483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752F-F921-7EC9-F1CE-F80124CD6335}"/>
              </a:ext>
            </a:extLst>
          </p:cNvPr>
          <p:cNvSpPr/>
          <p:nvPr/>
        </p:nvSpPr>
        <p:spPr>
          <a:xfrm>
            <a:off x="5250095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D266DF-8B8C-C100-F3EC-8C1243DE4F71}"/>
              </a:ext>
            </a:extLst>
          </p:cNvPr>
          <p:cNvSpPr/>
          <p:nvPr/>
        </p:nvSpPr>
        <p:spPr>
          <a:xfrm>
            <a:off x="121920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4FB3-C99A-7014-DDF7-DCC26DFBC31C}"/>
              </a:ext>
            </a:extLst>
          </p:cNvPr>
          <p:cNvSpPr/>
          <p:nvPr/>
        </p:nvSpPr>
        <p:spPr>
          <a:xfrm>
            <a:off x="1529988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1596406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213395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2467124" y="726565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2938056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4774281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571705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A0D260-9D3B-D9D3-04A3-3DE40B1EA76F}"/>
              </a:ext>
            </a:extLst>
          </p:cNvPr>
          <p:cNvCxnSpPr>
            <a:cxnSpLocks/>
          </p:cNvCxnSpPr>
          <p:nvPr/>
        </p:nvCxnSpPr>
        <p:spPr>
          <a:xfrm flipH="1">
            <a:off x="1583365" y="1059081"/>
            <a:ext cx="415979" cy="324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4D1C41-C5CA-C45C-6D9C-16F82B3043C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464855" y="1055271"/>
            <a:ext cx="373133" cy="330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57791B-4897-0730-B78E-7B0DF4FC1DC1}"/>
              </a:ext>
            </a:extLst>
          </p:cNvPr>
          <p:cNvCxnSpPr>
            <a:cxnSpLocks/>
          </p:cNvCxnSpPr>
          <p:nvPr/>
        </p:nvCxnSpPr>
        <p:spPr>
          <a:xfrm>
            <a:off x="2931814" y="1055271"/>
            <a:ext cx="1134715" cy="320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2BFBAE-4BF0-732C-70F3-7DABDEE4B701}"/>
              </a:ext>
            </a:extLst>
          </p:cNvPr>
          <p:cNvCxnSpPr>
            <a:cxnSpLocks/>
          </p:cNvCxnSpPr>
          <p:nvPr/>
        </p:nvCxnSpPr>
        <p:spPr>
          <a:xfrm>
            <a:off x="3407412" y="1055271"/>
            <a:ext cx="1653867" cy="328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14FDD5-CA7B-3018-7642-4962542C8730}"/>
              </a:ext>
            </a:extLst>
          </p:cNvPr>
          <p:cNvCxnSpPr>
            <a:cxnSpLocks/>
          </p:cNvCxnSpPr>
          <p:nvPr/>
        </p:nvCxnSpPr>
        <p:spPr>
          <a:xfrm flipH="1">
            <a:off x="595121" y="1059081"/>
            <a:ext cx="930696" cy="31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E3F49C0-6A2A-C35A-6863-C3443BFFAFDE}"/>
              </a:ext>
            </a:extLst>
          </p:cNvPr>
          <p:cNvCxnSpPr>
            <a:cxnSpLocks/>
          </p:cNvCxnSpPr>
          <p:nvPr/>
        </p:nvCxnSpPr>
        <p:spPr>
          <a:xfrm flipV="1">
            <a:off x="5072006" y="1785874"/>
            <a:ext cx="0" cy="3652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24071F-0C59-17DE-E3CA-07A9C4CE358F}"/>
              </a:ext>
            </a:extLst>
          </p:cNvPr>
          <p:cNvCxnSpPr>
            <a:cxnSpLocks/>
          </p:cNvCxnSpPr>
          <p:nvPr/>
        </p:nvCxnSpPr>
        <p:spPr>
          <a:xfrm>
            <a:off x="5639335" y="277318"/>
            <a:ext cx="29039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Google Shape;263;p43">
                <a:extLst>
                  <a:ext uri="{FF2B5EF4-FFF2-40B4-BE49-F238E27FC236}">
                    <a16:creationId xmlns:a16="http://schemas.microsoft.com/office/drawing/2014/main" id="{ECF26D84-3070-DCE9-5550-528C516A352C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BTreeToBStarTree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For (a 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nodos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in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&lt;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</m:ctrlPr>
                          </m:fPr>
                          <m:num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3</m:t>
                            </m:r>
                          </m:den>
                        </m:f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&amp;&amp;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continue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neededKeys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+ 1):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fillFromLeft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else: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tryFilling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1" name="Google Shape;263;p43">
                <a:extLst>
                  <a:ext uri="{FF2B5EF4-FFF2-40B4-BE49-F238E27FC236}">
                    <a16:creationId xmlns:a16="http://schemas.microsoft.com/office/drawing/2014/main" id="{ECF26D84-3070-DCE9-5550-528C516A352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049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7E13D-7E20-B09C-F909-9EB3A45AAE6F}"/>
              </a:ext>
            </a:extLst>
          </p:cNvPr>
          <p:cNvSpPr/>
          <p:nvPr/>
        </p:nvSpPr>
        <p:spPr>
          <a:xfrm>
            <a:off x="2820107" y="1385902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Transformando el siguiente B-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5,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endParaRPr lang="es-PE" sz="1200" dirty="0">
              <a:latin typeface="Albert Sans" panose="020B060402020202020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2DF05-415A-2979-A141-A23F89461A78}"/>
              </a:ext>
            </a:extLst>
          </p:cNvPr>
          <p:cNvSpPr/>
          <p:nvPr/>
        </p:nvSpPr>
        <p:spPr>
          <a:xfrm>
            <a:off x="1127050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76984-7F7A-8D98-047C-F1C5264E0CC8}"/>
              </a:ext>
            </a:extLst>
          </p:cNvPr>
          <p:cNvSpPr/>
          <p:nvPr/>
        </p:nvSpPr>
        <p:spPr>
          <a:xfrm>
            <a:off x="4306197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5458A-7EFE-D9DE-48B6-877EA7E710DC}"/>
              </a:ext>
            </a:extLst>
          </p:cNvPr>
          <p:cNvSpPr/>
          <p:nvPr/>
        </p:nvSpPr>
        <p:spPr>
          <a:xfrm>
            <a:off x="591276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1999344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7AA0-B266-7D04-068B-E83524222BC5}"/>
              </a:ext>
            </a:extLst>
          </p:cNvPr>
          <p:cNvSpPr/>
          <p:nvPr/>
        </p:nvSpPr>
        <p:spPr>
          <a:xfrm>
            <a:off x="3764483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752F-F921-7EC9-F1CE-F80124CD6335}"/>
              </a:ext>
            </a:extLst>
          </p:cNvPr>
          <p:cNvSpPr/>
          <p:nvPr/>
        </p:nvSpPr>
        <p:spPr>
          <a:xfrm>
            <a:off x="5250095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D266DF-8B8C-C100-F3EC-8C1243DE4F71}"/>
              </a:ext>
            </a:extLst>
          </p:cNvPr>
          <p:cNvSpPr/>
          <p:nvPr/>
        </p:nvSpPr>
        <p:spPr>
          <a:xfrm>
            <a:off x="121920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4FB3-C99A-7014-DDF7-DCC26DFBC31C}"/>
              </a:ext>
            </a:extLst>
          </p:cNvPr>
          <p:cNvSpPr/>
          <p:nvPr/>
        </p:nvSpPr>
        <p:spPr>
          <a:xfrm>
            <a:off x="1529988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1596406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2350751" y="1383501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3292295" y="1390313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2938056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4774281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571705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A0D260-9D3B-D9D3-04A3-3DE40B1EA76F}"/>
              </a:ext>
            </a:extLst>
          </p:cNvPr>
          <p:cNvCxnSpPr>
            <a:cxnSpLocks/>
          </p:cNvCxnSpPr>
          <p:nvPr/>
        </p:nvCxnSpPr>
        <p:spPr>
          <a:xfrm flipH="1">
            <a:off x="1583365" y="1059081"/>
            <a:ext cx="415979" cy="324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4D1C41-C5CA-C45C-6D9C-16F82B3043C3}"/>
              </a:ext>
            </a:extLst>
          </p:cNvPr>
          <p:cNvCxnSpPr>
            <a:cxnSpLocks/>
          </p:cNvCxnSpPr>
          <p:nvPr/>
        </p:nvCxnSpPr>
        <p:spPr>
          <a:xfrm flipH="1">
            <a:off x="2245803" y="1055271"/>
            <a:ext cx="222897" cy="320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57791B-4897-0730-B78E-7B0DF4FC1DC1}"/>
              </a:ext>
            </a:extLst>
          </p:cNvPr>
          <p:cNvCxnSpPr>
            <a:cxnSpLocks/>
          </p:cNvCxnSpPr>
          <p:nvPr/>
        </p:nvCxnSpPr>
        <p:spPr>
          <a:xfrm>
            <a:off x="2931814" y="1055271"/>
            <a:ext cx="357649" cy="33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2BFBAE-4BF0-732C-70F3-7DABDEE4B701}"/>
              </a:ext>
            </a:extLst>
          </p:cNvPr>
          <p:cNvCxnSpPr>
            <a:cxnSpLocks/>
          </p:cNvCxnSpPr>
          <p:nvPr/>
        </p:nvCxnSpPr>
        <p:spPr>
          <a:xfrm>
            <a:off x="3407412" y="1055271"/>
            <a:ext cx="1653867" cy="328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14FDD5-CA7B-3018-7642-4962542C8730}"/>
              </a:ext>
            </a:extLst>
          </p:cNvPr>
          <p:cNvCxnSpPr>
            <a:cxnSpLocks/>
          </p:cNvCxnSpPr>
          <p:nvPr/>
        </p:nvCxnSpPr>
        <p:spPr>
          <a:xfrm flipH="1">
            <a:off x="595121" y="1059081"/>
            <a:ext cx="930696" cy="31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E3F49C0-6A2A-C35A-6863-C3443BFFAFDE}"/>
              </a:ext>
            </a:extLst>
          </p:cNvPr>
          <p:cNvCxnSpPr>
            <a:cxnSpLocks/>
          </p:cNvCxnSpPr>
          <p:nvPr/>
        </p:nvCxnSpPr>
        <p:spPr>
          <a:xfrm flipV="1">
            <a:off x="4007705" y="1785874"/>
            <a:ext cx="0" cy="3652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B27988-84CA-8541-9597-42366038048A}"/>
              </a:ext>
            </a:extLst>
          </p:cNvPr>
          <p:cNvCxnSpPr>
            <a:cxnSpLocks/>
          </p:cNvCxnSpPr>
          <p:nvPr/>
        </p:nvCxnSpPr>
        <p:spPr>
          <a:xfrm>
            <a:off x="5639335" y="899405"/>
            <a:ext cx="29039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Google Shape;263;p43">
                <a:extLst>
                  <a:ext uri="{FF2B5EF4-FFF2-40B4-BE49-F238E27FC236}">
                    <a16:creationId xmlns:a16="http://schemas.microsoft.com/office/drawing/2014/main" id="{E361323B-4E9A-D2D3-2FC0-7AA6944D97AD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BTreeToBStarTree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For (a 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nodos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in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&lt;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</m:ctrlPr>
                          </m:fPr>
                          <m:num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3</m:t>
                            </m:r>
                          </m:den>
                        </m:f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&amp;&amp;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continue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neededKeys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+ 1):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fillFromLeft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else: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tryFilling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7" name="Google Shape;263;p43">
                <a:extLst>
                  <a:ext uri="{FF2B5EF4-FFF2-40B4-BE49-F238E27FC236}">
                    <a16:creationId xmlns:a16="http://schemas.microsoft.com/office/drawing/2014/main" id="{E361323B-4E9A-D2D3-2FC0-7AA6944D97A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472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>
            <a:spLocks noGrp="1"/>
          </p:cNvSpPr>
          <p:nvPr>
            <p:ph type="subTitle" idx="1"/>
          </p:nvPr>
        </p:nvSpPr>
        <p:spPr>
          <a:xfrm>
            <a:off x="715000" y="1083699"/>
            <a:ext cx="7713900" cy="3524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Si se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a inserter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un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lleno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Si es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el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del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extremo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derecho: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Si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el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hermano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Izquierdo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tiene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espacio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Rotar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claves a la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izquierda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para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permitir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inserción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Sino: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Realizar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Algoritmo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de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división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con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hermano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izquierdo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Si es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el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del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extremo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Izquierdo: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Si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el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hermano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Derecho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tiene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espacio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Rotar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claves a la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derecha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para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permitir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inserción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Sino: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Realizar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algoritmo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de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división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con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hermano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derecho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Si es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el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intermedio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Si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el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hermano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Izquierdo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tiene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espacio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Rotar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claves a la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izquierda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para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permitir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inserción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Si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el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hermano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Derecho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tiene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espacio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Rotar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claves a la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derecha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para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permitir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inserción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Si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el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hermano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Izquierdo y Derecho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estan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llenos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Realizar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algoritmo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de division con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hermano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derecho </a:t>
            </a:r>
            <a:r>
              <a:rPr lang="en-US" dirty="0">
                <a:latin typeface="Albert Sans" panose="020B0604020202020204" charset="0"/>
                <a:cs typeface="Cascadia Code" panose="020B0609020000020004" pitchFamily="49" charset="0"/>
              </a:rPr>
              <a:t>[2]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64" name="Google Shape;264;p4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Algoritmo para inserción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11731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7E13D-7E20-B09C-F909-9EB3A45AAE6F}"/>
              </a:ext>
            </a:extLst>
          </p:cNvPr>
          <p:cNvSpPr/>
          <p:nvPr/>
        </p:nvSpPr>
        <p:spPr>
          <a:xfrm>
            <a:off x="2820107" y="1385902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Transformando el siguiente B-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5,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endParaRPr lang="es-PE" sz="1200" dirty="0">
              <a:latin typeface="Albert Sans" panose="020B060402020202020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2DF05-415A-2979-A141-A23F89461A78}"/>
              </a:ext>
            </a:extLst>
          </p:cNvPr>
          <p:cNvSpPr/>
          <p:nvPr/>
        </p:nvSpPr>
        <p:spPr>
          <a:xfrm>
            <a:off x="1127050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76984-7F7A-8D98-047C-F1C5264E0CC8}"/>
              </a:ext>
            </a:extLst>
          </p:cNvPr>
          <p:cNvSpPr/>
          <p:nvPr/>
        </p:nvSpPr>
        <p:spPr>
          <a:xfrm>
            <a:off x="4306197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5458A-7EFE-D9DE-48B6-877EA7E710DC}"/>
              </a:ext>
            </a:extLst>
          </p:cNvPr>
          <p:cNvSpPr/>
          <p:nvPr/>
        </p:nvSpPr>
        <p:spPr>
          <a:xfrm>
            <a:off x="591276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1736125" y="13903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7AA0-B266-7D04-068B-E83524222BC5}"/>
              </a:ext>
            </a:extLst>
          </p:cNvPr>
          <p:cNvSpPr/>
          <p:nvPr/>
        </p:nvSpPr>
        <p:spPr>
          <a:xfrm>
            <a:off x="3764483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752F-F921-7EC9-F1CE-F80124CD6335}"/>
              </a:ext>
            </a:extLst>
          </p:cNvPr>
          <p:cNvSpPr/>
          <p:nvPr/>
        </p:nvSpPr>
        <p:spPr>
          <a:xfrm>
            <a:off x="5250095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D266DF-8B8C-C100-F3EC-8C1243DE4F71}"/>
              </a:ext>
            </a:extLst>
          </p:cNvPr>
          <p:cNvSpPr/>
          <p:nvPr/>
        </p:nvSpPr>
        <p:spPr>
          <a:xfrm>
            <a:off x="121920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4FB3-C99A-7014-DDF7-DCC26DFBC31C}"/>
              </a:ext>
            </a:extLst>
          </p:cNvPr>
          <p:cNvSpPr/>
          <p:nvPr/>
        </p:nvSpPr>
        <p:spPr>
          <a:xfrm>
            <a:off x="1529988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1993102" y="7309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2350751" y="1383501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3292295" y="1390313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2938056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4774281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571705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A0D260-9D3B-D9D3-04A3-3DE40B1EA76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361728" y="1059081"/>
            <a:ext cx="637616" cy="31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4D1C41-C5CA-C45C-6D9C-16F82B3043C3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970803" y="1055271"/>
            <a:ext cx="497897" cy="33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57791B-4897-0730-B78E-7B0DF4FC1DC1}"/>
              </a:ext>
            </a:extLst>
          </p:cNvPr>
          <p:cNvCxnSpPr>
            <a:cxnSpLocks/>
          </p:cNvCxnSpPr>
          <p:nvPr/>
        </p:nvCxnSpPr>
        <p:spPr>
          <a:xfrm>
            <a:off x="2931814" y="1055271"/>
            <a:ext cx="357649" cy="33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2BFBAE-4BF0-732C-70F3-7DABDEE4B701}"/>
              </a:ext>
            </a:extLst>
          </p:cNvPr>
          <p:cNvCxnSpPr>
            <a:cxnSpLocks/>
          </p:cNvCxnSpPr>
          <p:nvPr/>
        </p:nvCxnSpPr>
        <p:spPr>
          <a:xfrm>
            <a:off x="3407412" y="1055271"/>
            <a:ext cx="1653867" cy="328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14FDD5-CA7B-3018-7642-4962542C8730}"/>
              </a:ext>
            </a:extLst>
          </p:cNvPr>
          <p:cNvCxnSpPr>
            <a:cxnSpLocks/>
          </p:cNvCxnSpPr>
          <p:nvPr/>
        </p:nvCxnSpPr>
        <p:spPr>
          <a:xfrm flipH="1">
            <a:off x="595121" y="1059081"/>
            <a:ext cx="930696" cy="31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E3F49C0-6A2A-C35A-6863-C3443BFFAFDE}"/>
              </a:ext>
            </a:extLst>
          </p:cNvPr>
          <p:cNvCxnSpPr>
            <a:cxnSpLocks/>
          </p:cNvCxnSpPr>
          <p:nvPr/>
        </p:nvCxnSpPr>
        <p:spPr>
          <a:xfrm flipV="1">
            <a:off x="4007705" y="1785874"/>
            <a:ext cx="0" cy="3652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B27988-84CA-8541-9597-42366038048A}"/>
              </a:ext>
            </a:extLst>
          </p:cNvPr>
          <p:cNvCxnSpPr>
            <a:cxnSpLocks/>
          </p:cNvCxnSpPr>
          <p:nvPr/>
        </p:nvCxnSpPr>
        <p:spPr>
          <a:xfrm>
            <a:off x="5639335" y="899405"/>
            <a:ext cx="29039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Google Shape;263;p43">
                <a:extLst>
                  <a:ext uri="{FF2B5EF4-FFF2-40B4-BE49-F238E27FC236}">
                    <a16:creationId xmlns:a16="http://schemas.microsoft.com/office/drawing/2014/main" id="{A515F0EA-E306-CF1D-BBA4-171A2C90275F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BTreeToBStarTree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For (a 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nodos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in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&lt;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</m:ctrlPr>
                          </m:fPr>
                          <m:num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3</m:t>
                            </m:r>
                          </m:den>
                        </m:f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&amp;&amp;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continue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neededKeys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+ 1):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fillFromLeft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else: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tryFilling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23" name="Google Shape;263;p43">
                <a:extLst>
                  <a:ext uri="{FF2B5EF4-FFF2-40B4-BE49-F238E27FC236}">
                    <a16:creationId xmlns:a16="http://schemas.microsoft.com/office/drawing/2014/main" id="{A515F0EA-E306-CF1D-BBA4-171A2C90275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374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7E13D-7E20-B09C-F909-9EB3A45AAE6F}"/>
              </a:ext>
            </a:extLst>
          </p:cNvPr>
          <p:cNvSpPr/>
          <p:nvPr/>
        </p:nvSpPr>
        <p:spPr>
          <a:xfrm>
            <a:off x="2820107" y="1385902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Transformando el siguiente B-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5,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endParaRPr lang="es-PE" sz="1200" dirty="0">
              <a:latin typeface="Albert Sans" panose="020B060402020202020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2DF05-415A-2979-A141-A23F89461A78}"/>
              </a:ext>
            </a:extLst>
          </p:cNvPr>
          <p:cNvSpPr/>
          <p:nvPr/>
        </p:nvSpPr>
        <p:spPr>
          <a:xfrm>
            <a:off x="2008342" y="72658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76984-7F7A-8D98-047C-F1C5264E0CC8}"/>
              </a:ext>
            </a:extLst>
          </p:cNvPr>
          <p:cNvSpPr/>
          <p:nvPr/>
        </p:nvSpPr>
        <p:spPr>
          <a:xfrm>
            <a:off x="4306197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5458A-7EFE-D9DE-48B6-877EA7E710DC}"/>
              </a:ext>
            </a:extLst>
          </p:cNvPr>
          <p:cNvSpPr/>
          <p:nvPr/>
        </p:nvSpPr>
        <p:spPr>
          <a:xfrm>
            <a:off x="1529353" y="716300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2474942" y="744142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7AA0-B266-7D04-068B-E83524222BC5}"/>
              </a:ext>
            </a:extLst>
          </p:cNvPr>
          <p:cNvSpPr/>
          <p:nvPr/>
        </p:nvSpPr>
        <p:spPr>
          <a:xfrm>
            <a:off x="3764483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752F-F921-7EC9-F1CE-F80124CD6335}"/>
              </a:ext>
            </a:extLst>
          </p:cNvPr>
          <p:cNvSpPr/>
          <p:nvPr/>
        </p:nvSpPr>
        <p:spPr>
          <a:xfrm>
            <a:off x="5250095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D266DF-8B8C-C100-F3EC-8C1243DE4F71}"/>
              </a:ext>
            </a:extLst>
          </p:cNvPr>
          <p:cNvSpPr/>
          <p:nvPr/>
        </p:nvSpPr>
        <p:spPr>
          <a:xfrm>
            <a:off x="301669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4FB3-C99A-7014-DDF7-DCC26DFBC31C}"/>
              </a:ext>
            </a:extLst>
          </p:cNvPr>
          <p:cNvSpPr/>
          <p:nvPr/>
        </p:nvSpPr>
        <p:spPr>
          <a:xfrm>
            <a:off x="1171195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177366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2350751" y="1383501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3292295" y="1390313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2938056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4774281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571705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A0D260-9D3B-D9D3-04A3-3DE40B1EA76F}"/>
              </a:ext>
            </a:extLst>
          </p:cNvPr>
          <p:cNvCxnSpPr>
            <a:cxnSpLocks/>
          </p:cNvCxnSpPr>
          <p:nvPr/>
        </p:nvCxnSpPr>
        <p:spPr>
          <a:xfrm flipH="1">
            <a:off x="1412181" y="1043742"/>
            <a:ext cx="637616" cy="31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4D1C41-C5CA-C45C-6D9C-16F82B3043C3}"/>
              </a:ext>
            </a:extLst>
          </p:cNvPr>
          <p:cNvCxnSpPr>
            <a:cxnSpLocks/>
          </p:cNvCxnSpPr>
          <p:nvPr/>
        </p:nvCxnSpPr>
        <p:spPr>
          <a:xfrm flipH="1">
            <a:off x="1989434" y="1046429"/>
            <a:ext cx="497897" cy="33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57791B-4897-0730-B78E-7B0DF4FC1DC1}"/>
              </a:ext>
            </a:extLst>
          </p:cNvPr>
          <p:cNvCxnSpPr>
            <a:cxnSpLocks/>
          </p:cNvCxnSpPr>
          <p:nvPr/>
        </p:nvCxnSpPr>
        <p:spPr>
          <a:xfrm>
            <a:off x="2931814" y="1055271"/>
            <a:ext cx="357649" cy="33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2BFBAE-4BF0-732C-70F3-7DABDEE4B701}"/>
              </a:ext>
            </a:extLst>
          </p:cNvPr>
          <p:cNvCxnSpPr>
            <a:cxnSpLocks/>
          </p:cNvCxnSpPr>
          <p:nvPr/>
        </p:nvCxnSpPr>
        <p:spPr>
          <a:xfrm>
            <a:off x="3407412" y="1055271"/>
            <a:ext cx="1653867" cy="328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14FDD5-CA7B-3018-7642-4962542C8730}"/>
              </a:ext>
            </a:extLst>
          </p:cNvPr>
          <p:cNvCxnSpPr>
            <a:cxnSpLocks/>
          </p:cNvCxnSpPr>
          <p:nvPr/>
        </p:nvCxnSpPr>
        <p:spPr>
          <a:xfrm flipH="1">
            <a:off x="595121" y="1059081"/>
            <a:ext cx="930696" cy="31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E3F49C0-6A2A-C35A-6863-C3443BFFAFDE}"/>
              </a:ext>
            </a:extLst>
          </p:cNvPr>
          <p:cNvCxnSpPr>
            <a:cxnSpLocks/>
          </p:cNvCxnSpPr>
          <p:nvPr/>
        </p:nvCxnSpPr>
        <p:spPr>
          <a:xfrm flipV="1">
            <a:off x="4007705" y="1785874"/>
            <a:ext cx="0" cy="3652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B27988-84CA-8541-9597-42366038048A}"/>
              </a:ext>
            </a:extLst>
          </p:cNvPr>
          <p:cNvCxnSpPr>
            <a:cxnSpLocks/>
          </p:cNvCxnSpPr>
          <p:nvPr/>
        </p:nvCxnSpPr>
        <p:spPr>
          <a:xfrm>
            <a:off x="5639335" y="899405"/>
            <a:ext cx="29039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263;p43">
                <a:extLst>
                  <a:ext uri="{FF2B5EF4-FFF2-40B4-BE49-F238E27FC236}">
                    <a16:creationId xmlns:a16="http://schemas.microsoft.com/office/drawing/2014/main" id="{0E759FBB-E31D-90B4-DB74-9AC39A8D59EE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BTreeToBStarTree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For (a 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nodos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in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&lt;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</m:ctrlPr>
                          </m:fPr>
                          <m:num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3</m:t>
                            </m:r>
                          </m:den>
                        </m:f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&amp;&amp;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continue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neededKeys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+ 1):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fillFromLeft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else: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tryFilling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" name="Google Shape;263;p43">
                <a:extLst>
                  <a:ext uri="{FF2B5EF4-FFF2-40B4-BE49-F238E27FC236}">
                    <a16:creationId xmlns:a16="http://schemas.microsoft.com/office/drawing/2014/main" id="{0E759FBB-E31D-90B4-DB74-9AC39A8D59E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26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7E13D-7E20-B09C-F909-9EB3A45AAE6F}"/>
              </a:ext>
            </a:extLst>
          </p:cNvPr>
          <p:cNvSpPr/>
          <p:nvPr/>
        </p:nvSpPr>
        <p:spPr>
          <a:xfrm>
            <a:off x="2820107" y="1385902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Transformando el siguiente B-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5,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endParaRPr lang="es-PE" sz="1200" dirty="0">
              <a:latin typeface="Albert Sans" panose="020B060402020202020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2DF05-415A-2979-A141-A23F89461A78}"/>
              </a:ext>
            </a:extLst>
          </p:cNvPr>
          <p:cNvSpPr/>
          <p:nvPr/>
        </p:nvSpPr>
        <p:spPr>
          <a:xfrm>
            <a:off x="2008342" y="72658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76984-7F7A-8D98-047C-F1C5264E0CC8}"/>
              </a:ext>
            </a:extLst>
          </p:cNvPr>
          <p:cNvSpPr/>
          <p:nvPr/>
        </p:nvSpPr>
        <p:spPr>
          <a:xfrm>
            <a:off x="4306197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5458A-7EFE-D9DE-48B6-877EA7E710DC}"/>
              </a:ext>
            </a:extLst>
          </p:cNvPr>
          <p:cNvSpPr/>
          <p:nvPr/>
        </p:nvSpPr>
        <p:spPr>
          <a:xfrm>
            <a:off x="1529353" y="716300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2477698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7AA0-B266-7D04-068B-E83524222BC5}"/>
              </a:ext>
            </a:extLst>
          </p:cNvPr>
          <p:cNvSpPr/>
          <p:nvPr/>
        </p:nvSpPr>
        <p:spPr>
          <a:xfrm>
            <a:off x="3764483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752F-F921-7EC9-F1CE-F80124CD6335}"/>
              </a:ext>
            </a:extLst>
          </p:cNvPr>
          <p:cNvSpPr/>
          <p:nvPr/>
        </p:nvSpPr>
        <p:spPr>
          <a:xfrm>
            <a:off x="5250095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D266DF-8B8C-C100-F3EC-8C1243DE4F71}"/>
              </a:ext>
            </a:extLst>
          </p:cNvPr>
          <p:cNvSpPr/>
          <p:nvPr/>
        </p:nvSpPr>
        <p:spPr>
          <a:xfrm>
            <a:off x="301669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4FB3-C99A-7014-DDF7-DCC26DFBC31C}"/>
              </a:ext>
            </a:extLst>
          </p:cNvPr>
          <p:cNvSpPr/>
          <p:nvPr/>
        </p:nvSpPr>
        <p:spPr>
          <a:xfrm>
            <a:off x="1171195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177366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2350751" y="1383501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3292295" y="1390313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2938056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4774281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571705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A0D260-9D3B-D9D3-04A3-3DE40B1EA76F}"/>
              </a:ext>
            </a:extLst>
          </p:cNvPr>
          <p:cNvCxnSpPr>
            <a:cxnSpLocks/>
          </p:cNvCxnSpPr>
          <p:nvPr/>
        </p:nvCxnSpPr>
        <p:spPr>
          <a:xfrm flipH="1">
            <a:off x="1412181" y="1043742"/>
            <a:ext cx="637616" cy="31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4D1C41-C5CA-C45C-6D9C-16F82B3043C3}"/>
              </a:ext>
            </a:extLst>
          </p:cNvPr>
          <p:cNvCxnSpPr>
            <a:cxnSpLocks/>
          </p:cNvCxnSpPr>
          <p:nvPr/>
        </p:nvCxnSpPr>
        <p:spPr>
          <a:xfrm flipH="1">
            <a:off x="1989434" y="1046429"/>
            <a:ext cx="497897" cy="33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57791B-4897-0730-B78E-7B0DF4FC1DC1}"/>
              </a:ext>
            </a:extLst>
          </p:cNvPr>
          <p:cNvCxnSpPr>
            <a:cxnSpLocks/>
          </p:cNvCxnSpPr>
          <p:nvPr/>
        </p:nvCxnSpPr>
        <p:spPr>
          <a:xfrm>
            <a:off x="2931814" y="1055271"/>
            <a:ext cx="357649" cy="33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2BFBAE-4BF0-732C-70F3-7DABDEE4B701}"/>
              </a:ext>
            </a:extLst>
          </p:cNvPr>
          <p:cNvCxnSpPr>
            <a:cxnSpLocks/>
          </p:cNvCxnSpPr>
          <p:nvPr/>
        </p:nvCxnSpPr>
        <p:spPr>
          <a:xfrm>
            <a:off x="3407412" y="1055271"/>
            <a:ext cx="1653867" cy="328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14FDD5-CA7B-3018-7642-4962542C8730}"/>
              </a:ext>
            </a:extLst>
          </p:cNvPr>
          <p:cNvCxnSpPr>
            <a:cxnSpLocks/>
          </p:cNvCxnSpPr>
          <p:nvPr/>
        </p:nvCxnSpPr>
        <p:spPr>
          <a:xfrm flipH="1">
            <a:off x="595121" y="1059081"/>
            <a:ext cx="930696" cy="31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E3F49C0-6A2A-C35A-6863-C3443BFFAFDE}"/>
              </a:ext>
            </a:extLst>
          </p:cNvPr>
          <p:cNvCxnSpPr>
            <a:cxnSpLocks/>
          </p:cNvCxnSpPr>
          <p:nvPr/>
        </p:nvCxnSpPr>
        <p:spPr>
          <a:xfrm flipV="1">
            <a:off x="2008342" y="1800864"/>
            <a:ext cx="0" cy="3652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B27988-84CA-8541-9597-42366038048A}"/>
              </a:ext>
            </a:extLst>
          </p:cNvPr>
          <p:cNvCxnSpPr>
            <a:cxnSpLocks/>
          </p:cNvCxnSpPr>
          <p:nvPr/>
        </p:nvCxnSpPr>
        <p:spPr>
          <a:xfrm>
            <a:off x="5717054" y="299798"/>
            <a:ext cx="29039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263;p43">
                <a:extLst>
                  <a:ext uri="{FF2B5EF4-FFF2-40B4-BE49-F238E27FC236}">
                    <a16:creationId xmlns:a16="http://schemas.microsoft.com/office/drawing/2014/main" id="{3D3E7736-B244-F08E-6701-9BCE5155F9C3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BTreeToBStarTree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For (a 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nodos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in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&lt;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</m:ctrlPr>
                          </m:fPr>
                          <m:num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3</m:t>
                            </m:r>
                          </m:den>
                        </m:f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&amp;&amp;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continue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neededKeys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+ 1):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fillFromLeft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else: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tryFilling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" name="Google Shape;263;p43">
                <a:extLst>
                  <a:ext uri="{FF2B5EF4-FFF2-40B4-BE49-F238E27FC236}">
                    <a16:creationId xmlns:a16="http://schemas.microsoft.com/office/drawing/2014/main" id="{3D3E7736-B244-F08E-6701-9BCE5155F9C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910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7E13D-7E20-B09C-F909-9EB3A45AAE6F}"/>
              </a:ext>
            </a:extLst>
          </p:cNvPr>
          <p:cNvSpPr/>
          <p:nvPr/>
        </p:nvSpPr>
        <p:spPr>
          <a:xfrm>
            <a:off x="2820107" y="1385902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Transformando el siguiente B-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5,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endParaRPr lang="es-PE" sz="1200" dirty="0">
              <a:latin typeface="Albert Sans" panose="020B060402020202020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2DF05-415A-2979-A141-A23F89461A78}"/>
              </a:ext>
            </a:extLst>
          </p:cNvPr>
          <p:cNvSpPr/>
          <p:nvPr/>
        </p:nvSpPr>
        <p:spPr>
          <a:xfrm>
            <a:off x="2008342" y="72658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76984-7F7A-8D98-047C-F1C5264E0CC8}"/>
              </a:ext>
            </a:extLst>
          </p:cNvPr>
          <p:cNvSpPr/>
          <p:nvPr/>
        </p:nvSpPr>
        <p:spPr>
          <a:xfrm>
            <a:off x="4306197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5458A-7EFE-D9DE-48B6-877EA7E710DC}"/>
              </a:ext>
            </a:extLst>
          </p:cNvPr>
          <p:cNvSpPr/>
          <p:nvPr/>
        </p:nvSpPr>
        <p:spPr>
          <a:xfrm>
            <a:off x="1529353" y="716300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2477698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7AA0-B266-7D04-068B-E83524222BC5}"/>
              </a:ext>
            </a:extLst>
          </p:cNvPr>
          <p:cNvSpPr/>
          <p:nvPr/>
        </p:nvSpPr>
        <p:spPr>
          <a:xfrm>
            <a:off x="3764483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752F-F921-7EC9-F1CE-F80124CD6335}"/>
              </a:ext>
            </a:extLst>
          </p:cNvPr>
          <p:cNvSpPr/>
          <p:nvPr/>
        </p:nvSpPr>
        <p:spPr>
          <a:xfrm>
            <a:off x="5250095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D266DF-8B8C-C100-F3EC-8C1243DE4F71}"/>
              </a:ext>
            </a:extLst>
          </p:cNvPr>
          <p:cNvSpPr/>
          <p:nvPr/>
        </p:nvSpPr>
        <p:spPr>
          <a:xfrm>
            <a:off x="301669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4FB3-C99A-7014-DDF7-DCC26DFBC31C}"/>
              </a:ext>
            </a:extLst>
          </p:cNvPr>
          <p:cNvSpPr/>
          <p:nvPr/>
        </p:nvSpPr>
        <p:spPr>
          <a:xfrm>
            <a:off x="1171195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177366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2350751" y="1383501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3292295" y="1390313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2938056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4774281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571705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A0D260-9D3B-D9D3-04A3-3DE40B1EA76F}"/>
              </a:ext>
            </a:extLst>
          </p:cNvPr>
          <p:cNvCxnSpPr>
            <a:cxnSpLocks/>
          </p:cNvCxnSpPr>
          <p:nvPr/>
        </p:nvCxnSpPr>
        <p:spPr>
          <a:xfrm flipH="1">
            <a:off x="1412181" y="1043742"/>
            <a:ext cx="637616" cy="31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4D1C41-C5CA-C45C-6D9C-16F82B3043C3}"/>
              </a:ext>
            </a:extLst>
          </p:cNvPr>
          <p:cNvCxnSpPr>
            <a:cxnSpLocks/>
          </p:cNvCxnSpPr>
          <p:nvPr/>
        </p:nvCxnSpPr>
        <p:spPr>
          <a:xfrm flipH="1">
            <a:off x="1989434" y="1046429"/>
            <a:ext cx="497897" cy="33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57791B-4897-0730-B78E-7B0DF4FC1DC1}"/>
              </a:ext>
            </a:extLst>
          </p:cNvPr>
          <p:cNvCxnSpPr>
            <a:cxnSpLocks/>
          </p:cNvCxnSpPr>
          <p:nvPr/>
        </p:nvCxnSpPr>
        <p:spPr>
          <a:xfrm>
            <a:off x="2931814" y="1055271"/>
            <a:ext cx="357649" cy="33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2BFBAE-4BF0-732C-70F3-7DABDEE4B701}"/>
              </a:ext>
            </a:extLst>
          </p:cNvPr>
          <p:cNvCxnSpPr>
            <a:cxnSpLocks/>
          </p:cNvCxnSpPr>
          <p:nvPr/>
        </p:nvCxnSpPr>
        <p:spPr>
          <a:xfrm>
            <a:off x="3407412" y="1055271"/>
            <a:ext cx="1653867" cy="328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14FDD5-CA7B-3018-7642-4962542C8730}"/>
              </a:ext>
            </a:extLst>
          </p:cNvPr>
          <p:cNvCxnSpPr>
            <a:cxnSpLocks/>
          </p:cNvCxnSpPr>
          <p:nvPr/>
        </p:nvCxnSpPr>
        <p:spPr>
          <a:xfrm flipH="1">
            <a:off x="595121" y="1059081"/>
            <a:ext cx="930696" cy="31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E3F49C0-6A2A-C35A-6863-C3443BFFAFDE}"/>
              </a:ext>
            </a:extLst>
          </p:cNvPr>
          <p:cNvCxnSpPr>
            <a:cxnSpLocks/>
          </p:cNvCxnSpPr>
          <p:nvPr/>
        </p:nvCxnSpPr>
        <p:spPr>
          <a:xfrm flipV="1">
            <a:off x="2008342" y="1800864"/>
            <a:ext cx="0" cy="3652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B27988-84CA-8541-9597-42366038048A}"/>
              </a:ext>
            </a:extLst>
          </p:cNvPr>
          <p:cNvCxnSpPr>
            <a:cxnSpLocks/>
          </p:cNvCxnSpPr>
          <p:nvPr/>
        </p:nvCxnSpPr>
        <p:spPr>
          <a:xfrm>
            <a:off x="5717054" y="786973"/>
            <a:ext cx="29039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263;p43">
                <a:extLst>
                  <a:ext uri="{FF2B5EF4-FFF2-40B4-BE49-F238E27FC236}">
                    <a16:creationId xmlns:a16="http://schemas.microsoft.com/office/drawing/2014/main" id="{3D3E7736-B244-F08E-6701-9BCE5155F9C3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BTreeToBStarTree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For (a 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nodos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in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&lt;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</m:ctrlPr>
                          </m:fPr>
                          <m:num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3</m:t>
                            </m:r>
                          </m:den>
                        </m:f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&amp;&amp;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continue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neededKeys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+ 1):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fillFromLeft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else: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tryFilling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" name="Google Shape;263;p43">
                <a:extLst>
                  <a:ext uri="{FF2B5EF4-FFF2-40B4-BE49-F238E27FC236}">
                    <a16:creationId xmlns:a16="http://schemas.microsoft.com/office/drawing/2014/main" id="{3D3E7736-B244-F08E-6701-9BCE5155F9C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743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7E13D-7E20-B09C-F909-9EB3A45AAE6F}"/>
              </a:ext>
            </a:extLst>
          </p:cNvPr>
          <p:cNvSpPr/>
          <p:nvPr/>
        </p:nvSpPr>
        <p:spPr>
          <a:xfrm>
            <a:off x="2820107" y="1385902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Transformando el siguiente B-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5,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endParaRPr lang="es-PE" sz="1200" dirty="0">
              <a:latin typeface="Albert Sans" panose="020B060402020202020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2DF05-415A-2979-A141-A23F89461A78}"/>
              </a:ext>
            </a:extLst>
          </p:cNvPr>
          <p:cNvSpPr/>
          <p:nvPr/>
        </p:nvSpPr>
        <p:spPr>
          <a:xfrm>
            <a:off x="2008342" y="72658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76984-7F7A-8D98-047C-F1C5264E0CC8}"/>
              </a:ext>
            </a:extLst>
          </p:cNvPr>
          <p:cNvSpPr/>
          <p:nvPr/>
        </p:nvSpPr>
        <p:spPr>
          <a:xfrm>
            <a:off x="4306197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5458A-7EFE-D9DE-48B6-877EA7E710DC}"/>
              </a:ext>
            </a:extLst>
          </p:cNvPr>
          <p:cNvSpPr/>
          <p:nvPr/>
        </p:nvSpPr>
        <p:spPr>
          <a:xfrm>
            <a:off x="1529353" y="716300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2477698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7AA0-B266-7D04-068B-E83524222BC5}"/>
              </a:ext>
            </a:extLst>
          </p:cNvPr>
          <p:cNvSpPr/>
          <p:nvPr/>
        </p:nvSpPr>
        <p:spPr>
          <a:xfrm>
            <a:off x="3764483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752F-F921-7EC9-F1CE-F80124CD6335}"/>
              </a:ext>
            </a:extLst>
          </p:cNvPr>
          <p:cNvSpPr/>
          <p:nvPr/>
        </p:nvSpPr>
        <p:spPr>
          <a:xfrm>
            <a:off x="5250095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D266DF-8B8C-C100-F3EC-8C1243DE4F71}"/>
              </a:ext>
            </a:extLst>
          </p:cNvPr>
          <p:cNvSpPr/>
          <p:nvPr/>
        </p:nvSpPr>
        <p:spPr>
          <a:xfrm>
            <a:off x="301669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4FB3-C99A-7014-DDF7-DCC26DFBC31C}"/>
              </a:ext>
            </a:extLst>
          </p:cNvPr>
          <p:cNvSpPr/>
          <p:nvPr/>
        </p:nvSpPr>
        <p:spPr>
          <a:xfrm>
            <a:off x="1171195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177366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2350751" y="1383501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3292295" y="1390313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2938056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4774281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571705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A0D260-9D3B-D9D3-04A3-3DE40B1EA76F}"/>
              </a:ext>
            </a:extLst>
          </p:cNvPr>
          <p:cNvCxnSpPr>
            <a:cxnSpLocks/>
          </p:cNvCxnSpPr>
          <p:nvPr/>
        </p:nvCxnSpPr>
        <p:spPr>
          <a:xfrm flipH="1">
            <a:off x="1412181" y="1043742"/>
            <a:ext cx="637616" cy="31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4D1C41-C5CA-C45C-6D9C-16F82B3043C3}"/>
              </a:ext>
            </a:extLst>
          </p:cNvPr>
          <p:cNvCxnSpPr>
            <a:cxnSpLocks/>
          </p:cNvCxnSpPr>
          <p:nvPr/>
        </p:nvCxnSpPr>
        <p:spPr>
          <a:xfrm flipH="1">
            <a:off x="1989434" y="1046429"/>
            <a:ext cx="497897" cy="33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57791B-4897-0730-B78E-7B0DF4FC1DC1}"/>
              </a:ext>
            </a:extLst>
          </p:cNvPr>
          <p:cNvCxnSpPr>
            <a:cxnSpLocks/>
          </p:cNvCxnSpPr>
          <p:nvPr/>
        </p:nvCxnSpPr>
        <p:spPr>
          <a:xfrm>
            <a:off x="2931814" y="1055271"/>
            <a:ext cx="357649" cy="33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2BFBAE-4BF0-732C-70F3-7DABDEE4B701}"/>
              </a:ext>
            </a:extLst>
          </p:cNvPr>
          <p:cNvCxnSpPr>
            <a:cxnSpLocks/>
          </p:cNvCxnSpPr>
          <p:nvPr/>
        </p:nvCxnSpPr>
        <p:spPr>
          <a:xfrm>
            <a:off x="3407412" y="1055271"/>
            <a:ext cx="1653867" cy="328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14FDD5-CA7B-3018-7642-4962542C8730}"/>
              </a:ext>
            </a:extLst>
          </p:cNvPr>
          <p:cNvCxnSpPr>
            <a:cxnSpLocks/>
          </p:cNvCxnSpPr>
          <p:nvPr/>
        </p:nvCxnSpPr>
        <p:spPr>
          <a:xfrm flipH="1">
            <a:off x="595121" y="1059081"/>
            <a:ext cx="930696" cy="31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E3F49C0-6A2A-C35A-6863-C3443BFFAFDE}"/>
              </a:ext>
            </a:extLst>
          </p:cNvPr>
          <p:cNvCxnSpPr>
            <a:cxnSpLocks/>
          </p:cNvCxnSpPr>
          <p:nvPr/>
        </p:nvCxnSpPr>
        <p:spPr>
          <a:xfrm flipV="1">
            <a:off x="2008342" y="1800864"/>
            <a:ext cx="0" cy="3652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B27988-84CA-8541-9597-42366038048A}"/>
              </a:ext>
            </a:extLst>
          </p:cNvPr>
          <p:cNvCxnSpPr>
            <a:cxnSpLocks/>
          </p:cNvCxnSpPr>
          <p:nvPr/>
        </p:nvCxnSpPr>
        <p:spPr>
          <a:xfrm>
            <a:off x="5717054" y="1131743"/>
            <a:ext cx="29039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263;p43">
                <a:extLst>
                  <a:ext uri="{FF2B5EF4-FFF2-40B4-BE49-F238E27FC236}">
                    <a16:creationId xmlns:a16="http://schemas.microsoft.com/office/drawing/2014/main" id="{3D3E7736-B244-F08E-6701-9BCE5155F9C3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BTreeToBStarTree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For (a 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nodos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in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&lt;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</m:ctrlPr>
                          </m:fPr>
                          <m:num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3</m:t>
                            </m:r>
                          </m:den>
                        </m:f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&amp;&amp;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continue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neededKeys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+ 1):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fillFromLeft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else: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tryFilling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" name="Google Shape;263;p43">
                <a:extLst>
                  <a:ext uri="{FF2B5EF4-FFF2-40B4-BE49-F238E27FC236}">
                    <a16:creationId xmlns:a16="http://schemas.microsoft.com/office/drawing/2014/main" id="{3D3E7736-B244-F08E-6701-9BCE5155F9C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520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7E13D-7E20-B09C-F909-9EB3A45AAE6F}"/>
              </a:ext>
            </a:extLst>
          </p:cNvPr>
          <p:cNvSpPr/>
          <p:nvPr/>
        </p:nvSpPr>
        <p:spPr>
          <a:xfrm>
            <a:off x="2820107" y="1385902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Transformando el siguiente B-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5,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endParaRPr lang="es-PE" sz="1200" dirty="0">
              <a:latin typeface="Albert Sans" panose="020B060402020202020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2DF05-415A-2979-A141-A23F89461A78}"/>
              </a:ext>
            </a:extLst>
          </p:cNvPr>
          <p:cNvSpPr/>
          <p:nvPr/>
        </p:nvSpPr>
        <p:spPr>
          <a:xfrm>
            <a:off x="130314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76984-7F7A-8D98-047C-F1C5264E0CC8}"/>
              </a:ext>
            </a:extLst>
          </p:cNvPr>
          <p:cNvSpPr/>
          <p:nvPr/>
        </p:nvSpPr>
        <p:spPr>
          <a:xfrm>
            <a:off x="4306197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5458A-7EFE-D9DE-48B6-877EA7E710DC}"/>
              </a:ext>
            </a:extLst>
          </p:cNvPr>
          <p:cNvSpPr/>
          <p:nvPr/>
        </p:nvSpPr>
        <p:spPr>
          <a:xfrm>
            <a:off x="1529353" y="716300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2477698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7AA0-B266-7D04-068B-E83524222BC5}"/>
              </a:ext>
            </a:extLst>
          </p:cNvPr>
          <p:cNvSpPr/>
          <p:nvPr/>
        </p:nvSpPr>
        <p:spPr>
          <a:xfrm>
            <a:off x="3764483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752F-F921-7EC9-F1CE-F80124CD6335}"/>
              </a:ext>
            </a:extLst>
          </p:cNvPr>
          <p:cNvSpPr/>
          <p:nvPr/>
        </p:nvSpPr>
        <p:spPr>
          <a:xfrm>
            <a:off x="5250095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D266DF-8B8C-C100-F3EC-8C1243DE4F71}"/>
              </a:ext>
            </a:extLst>
          </p:cNvPr>
          <p:cNvSpPr/>
          <p:nvPr/>
        </p:nvSpPr>
        <p:spPr>
          <a:xfrm>
            <a:off x="301669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4FB3-C99A-7014-DDF7-DCC26DFBC31C}"/>
              </a:ext>
            </a:extLst>
          </p:cNvPr>
          <p:cNvSpPr/>
          <p:nvPr/>
        </p:nvSpPr>
        <p:spPr>
          <a:xfrm>
            <a:off x="2001703" y="71820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177366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2350751" y="1383501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3292295" y="1390313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2938056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4774281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571705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A0D260-9D3B-D9D3-04A3-3DE40B1EA76F}"/>
              </a:ext>
            </a:extLst>
          </p:cNvPr>
          <p:cNvCxnSpPr>
            <a:cxnSpLocks/>
          </p:cNvCxnSpPr>
          <p:nvPr/>
        </p:nvCxnSpPr>
        <p:spPr>
          <a:xfrm flipH="1">
            <a:off x="1127911" y="1043742"/>
            <a:ext cx="921886" cy="329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4D1C41-C5CA-C45C-6D9C-16F82B3043C3}"/>
              </a:ext>
            </a:extLst>
          </p:cNvPr>
          <p:cNvCxnSpPr>
            <a:cxnSpLocks/>
          </p:cNvCxnSpPr>
          <p:nvPr/>
        </p:nvCxnSpPr>
        <p:spPr>
          <a:xfrm flipH="1">
            <a:off x="1989434" y="1046429"/>
            <a:ext cx="497897" cy="33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57791B-4897-0730-B78E-7B0DF4FC1DC1}"/>
              </a:ext>
            </a:extLst>
          </p:cNvPr>
          <p:cNvCxnSpPr>
            <a:cxnSpLocks/>
          </p:cNvCxnSpPr>
          <p:nvPr/>
        </p:nvCxnSpPr>
        <p:spPr>
          <a:xfrm>
            <a:off x="2931814" y="1055271"/>
            <a:ext cx="357649" cy="33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2BFBAE-4BF0-732C-70F3-7DABDEE4B701}"/>
              </a:ext>
            </a:extLst>
          </p:cNvPr>
          <p:cNvCxnSpPr>
            <a:cxnSpLocks/>
          </p:cNvCxnSpPr>
          <p:nvPr/>
        </p:nvCxnSpPr>
        <p:spPr>
          <a:xfrm>
            <a:off x="3407412" y="1055271"/>
            <a:ext cx="1653867" cy="328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14FDD5-CA7B-3018-7642-4962542C8730}"/>
              </a:ext>
            </a:extLst>
          </p:cNvPr>
          <p:cNvCxnSpPr>
            <a:cxnSpLocks/>
          </p:cNvCxnSpPr>
          <p:nvPr/>
        </p:nvCxnSpPr>
        <p:spPr>
          <a:xfrm flipH="1">
            <a:off x="595121" y="1059081"/>
            <a:ext cx="930696" cy="31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E3F49C0-6A2A-C35A-6863-C3443BFFAFDE}"/>
              </a:ext>
            </a:extLst>
          </p:cNvPr>
          <p:cNvCxnSpPr>
            <a:cxnSpLocks/>
          </p:cNvCxnSpPr>
          <p:nvPr/>
        </p:nvCxnSpPr>
        <p:spPr>
          <a:xfrm flipV="1">
            <a:off x="2008342" y="1800864"/>
            <a:ext cx="0" cy="3652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B27988-84CA-8541-9597-42366038048A}"/>
              </a:ext>
            </a:extLst>
          </p:cNvPr>
          <p:cNvCxnSpPr>
            <a:cxnSpLocks/>
          </p:cNvCxnSpPr>
          <p:nvPr/>
        </p:nvCxnSpPr>
        <p:spPr>
          <a:xfrm>
            <a:off x="5717054" y="1131743"/>
            <a:ext cx="29039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263;p43">
                <a:extLst>
                  <a:ext uri="{FF2B5EF4-FFF2-40B4-BE49-F238E27FC236}">
                    <a16:creationId xmlns:a16="http://schemas.microsoft.com/office/drawing/2014/main" id="{3D3E7736-B244-F08E-6701-9BCE5155F9C3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BTreeToBStarTree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For (a 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nodos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in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&lt;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</m:ctrlPr>
                          </m:fPr>
                          <m:num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3</m:t>
                            </m:r>
                          </m:den>
                        </m:f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&amp;&amp;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continue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neededKeys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+ 1):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fillFromLeft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else: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tryFilling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" name="Google Shape;263;p43">
                <a:extLst>
                  <a:ext uri="{FF2B5EF4-FFF2-40B4-BE49-F238E27FC236}">
                    <a16:creationId xmlns:a16="http://schemas.microsoft.com/office/drawing/2014/main" id="{3D3E7736-B244-F08E-6701-9BCE5155F9C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041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7E13D-7E20-B09C-F909-9EB3A45AAE6F}"/>
              </a:ext>
            </a:extLst>
          </p:cNvPr>
          <p:cNvSpPr/>
          <p:nvPr/>
        </p:nvSpPr>
        <p:spPr>
          <a:xfrm>
            <a:off x="2820107" y="1385902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Transformando el siguiente B-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5,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endParaRPr lang="es-PE" sz="1200" dirty="0">
              <a:latin typeface="Albert Sans" panose="020B060402020202020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2DF05-415A-2979-A141-A23F89461A78}"/>
              </a:ext>
            </a:extLst>
          </p:cNvPr>
          <p:cNvSpPr/>
          <p:nvPr/>
        </p:nvSpPr>
        <p:spPr>
          <a:xfrm>
            <a:off x="130314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76984-7F7A-8D98-047C-F1C5264E0CC8}"/>
              </a:ext>
            </a:extLst>
          </p:cNvPr>
          <p:cNvSpPr/>
          <p:nvPr/>
        </p:nvSpPr>
        <p:spPr>
          <a:xfrm>
            <a:off x="4306197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5458A-7EFE-D9DE-48B6-877EA7E710DC}"/>
              </a:ext>
            </a:extLst>
          </p:cNvPr>
          <p:cNvSpPr/>
          <p:nvPr/>
        </p:nvSpPr>
        <p:spPr>
          <a:xfrm>
            <a:off x="770085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2477698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7AA0-B266-7D04-068B-E83524222BC5}"/>
              </a:ext>
            </a:extLst>
          </p:cNvPr>
          <p:cNvSpPr/>
          <p:nvPr/>
        </p:nvSpPr>
        <p:spPr>
          <a:xfrm>
            <a:off x="3764483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752F-F921-7EC9-F1CE-F80124CD6335}"/>
              </a:ext>
            </a:extLst>
          </p:cNvPr>
          <p:cNvSpPr/>
          <p:nvPr/>
        </p:nvSpPr>
        <p:spPr>
          <a:xfrm>
            <a:off x="5250095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D266DF-8B8C-C100-F3EC-8C1243DE4F71}"/>
              </a:ext>
            </a:extLst>
          </p:cNvPr>
          <p:cNvSpPr/>
          <p:nvPr/>
        </p:nvSpPr>
        <p:spPr>
          <a:xfrm>
            <a:off x="301669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4FB3-C99A-7014-DDF7-DCC26DFBC31C}"/>
              </a:ext>
            </a:extLst>
          </p:cNvPr>
          <p:cNvSpPr/>
          <p:nvPr/>
        </p:nvSpPr>
        <p:spPr>
          <a:xfrm>
            <a:off x="2001703" y="71820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177366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2350751" y="1383501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3292295" y="1390313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2938056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4774281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571705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A0D260-9D3B-D9D3-04A3-3DE40B1EA76F}"/>
              </a:ext>
            </a:extLst>
          </p:cNvPr>
          <p:cNvCxnSpPr>
            <a:cxnSpLocks/>
          </p:cNvCxnSpPr>
          <p:nvPr/>
        </p:nvCxnSpPr>
        <p:spPr>
          <a:xfrm flipH="1">
            <a:off x="823831" y="1043742"/>
            <a:ext cx="1225966" cy="331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4D1C41-C5CA-C45C-6D9C-16F82B3043C3}"/>
              </a:ext>
            </a:extLst>
          </p:cNvPr>
          <p:cNvCxnSpPr>
            <a:cxnSpLocks/>
          </p:cNvCxnSpPr>
          <p:nvPr/>
        </p:nvCxnSpPr>
        <p:spPr>
          <a:xfrm flipH="1">
            <a:off x="1989434" y="1046429"/>
            <a:ext cx="497897" cy="33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57791B-4897-0730-B78E-7B0DF4FC1DC1}"/>
              </a:ext>
            </a:extLst>
          </p:cNvPr>
          <p:cNvCxnSpPr>
            <a:cxnSpLocks/>
          </p:cNvCxnSpPr>
          <p:nvPr/>
        </p:nvCxnSpPr>
        <p:spPr>
          <a:xfrm>
            <a:off x="2931814" y="1055271"/>
            <a:ext cx="357649" cy="33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2BFBAE-4BF0-732C-70F3-7DABDEE4B701}"/>
              </a:ext>
            </a:extLst>
          </p:cNvPr>
          <p:cNvCxnSpPr>
            <a:cxnSpLocks/>
          </p:cNvCxnSpPr>
          <p:nvPr/>
        </p:nvCxnSpPr>
        <p:spPr>
          <a:xfrm>
            <a:off x="3407412" y="1055271"/>
            <a:ext cx="1653867" cy="328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E3F49C0-6A2A-C35A-6863-C3443BFFAFDE}"/>
              </a:ext>
            </a:extLst>
          </p:cNvPr>
          <p:cNvCxnSpPr>
            <a:cxnSpLocks/>
          </p:cNvCxnSpPr>
          <p:nvPr/>
        </p:nvCxnSpPr>
        <p:spPr>
          <a:xfrm flipV="1">
            <a:off x="2008342" y="1800864"/>
            <a:ext cx="0" cy="3652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B27988-84CA-8541-9597-42366038048A}"/>
              </a:ext>
            </a:extLst>
          </p:cNvPr>
          <p:cNvCxnSpPr>
            <a:cxnSpLocks/>
          </p:cNvCxnSpPr>
          <p:nvPr/>
        </p:nvCxnSpPr>
        <p:spPr>
          <a:xfrm>
            <a:off x="5717054" y="1131743"/>
            <a:ext cx="29039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263;p43">
                <a:extLst>
                  <a:ext uri="{FF2B5EF4-FFF2-40B4-BE49-F238E27FC236}">
                    <a16:creationId xmlns:a16="http://schemas.microsoft.com/office/drawing/2014/main" id="{3D3E7736-B244-F08E-6701-9BCE5155F9C3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BTreeToBStarTree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For (a 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nodos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in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&lt;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</m:ctrlPr>
                          </m:fPr>
                          <m:num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3</m:t>
                            </m:r>
                          </m:den>
                        </m:f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&amp;&amp;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continue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neededKeys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+ 1):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fillFromLeft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else: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tryFilling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" name="Google Shape;263;p43">
                <a:extLst>
                  <a:ext uri="{FF2B5EF4-FFF2-40B4-BE49-F238E27FC236}">
                    <a16:creationId xmlns:a16="http://schemas.microsoft.com/office/drawing/2014/main" id="{3D3E7736-B244-F08E-6701-9BCE5155F9C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444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7E13D-7E20-B09C-F909-9EB3A45AAE6F}"/>
              </a:ext>
            </a:extLst>
          </p:cNvPr>
          <p:cNvSpPr/>
          <p:nvPr/>
        </p:nvSpPr>
        <p:spPr>
          <a:xfrm>
            <a:off x="2820107" y="1385902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Transformando el siguiente B-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5,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endParaRPr lang="es-PE" sz="1200" dirty="0">
              <a:latin typeface="Albert Sans" panose="020B060402020202020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2DF05-415A-2979-A141-A23F89461A78}"/>
              </a:ext>
            </a:extLst>
          </p:cNvPr>
          <p:cNvSpPr/>
          <p:nvPr/>
        </p:nvSpPr>
        <p:spPr>
          <a:xfrm>
            <a:off x="130314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76984-7F7A-8D98-047C-F1C5264E0CC8}"/>
              </a:ext>
            </a:extLst>
          </p:cNvPr>
          <p:cNvSpPr/>
          <p:nvPr/>
        </p:nvSpPr>
        <p:spPr>
          <a:xfrm>
            <a:off x="4306197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5458A-7EFE-D9DE-48B6-877EA7E710DC}"/>
              </a:ext>
            </a:extLst>
          </p:cNvPr>
          <p:cNvSpPr/>
          <p:nvPr/>
        </p:nvSpPr>
        <p:spPr>
          <a:xfrm>
            <a:off x="770085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2477698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7AA0-B266-7D04-068B-E83524222BC5}"/>
              </a:ext>
            </a:extLst>
          </p:cNvPr>
          <p:cNvSpPr/>
          <p:nvPr/>
        </p:nvSpPr>
        <p:spPr>
          <a:xfrm>
            <a:off x="3764483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752F-F921-7EC9-F1CE-F80124CD6335}"/>
              </a:ext>
            </a:extLst>
          </p:cNvPr>
          <p:cNvSpPr/>
          <p:nvPr/>
        </p:nvSpPr>
        <p:spPr>
          <a:xfrm>
            <a:off x="5250095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D266DF-8B8C-C100-F3EC-8C1243DE4F71}"/>
              </a:ext>
            </a:extLst>
          </p:cNvPr>
          <p:cNvSpPr/>
          <p:nvPr/>
        </p:nvSpPr>
        <p:spPr>
          <a:xfrm>
            <a:off x="301669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4FB3-C99A-7014-DDF7-DCC26DFBC31C}"/>
              </a:ext>
            </a:extLst>
          </p:cNvPr>
          <p:cNvSpPr/>
          <p:nvPr/>
        </p:nvSpPr>
        <p:spPr>
          <a:xfrm>
            <a:off x="2001703" y="71820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177366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2350751" y="1383501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3292295" y="1390313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2938056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4774281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571705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A0D260-9D3B-D9D3-04A3-3DE40B1EA76F}"/>
              </a:ext>
            </a:extLst>
          </p:cNvPr>
          <p:cNvCxnSpPr>
            <a:cxnSpLocks/>
          </p:cNvCxnSpPr>
          <p:nvPr/>
        </p:nvCxnSpPr>
        <p:spPr>
          <a:xfrm flipH="1">
            <a:off x="823831" y="1043742"/>
            <a:ext cx="1225966" cy="331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4D1C41-C5CA-C45C-6D9C-16F82B3043C3}"/>
              </a:ext>
            </a:extLst>
          </p:cNvPr>
          <p:cNvCxnSpPr>
            <a:cxnSpLocks/>
          </p:cNvCxnSpPr>
          <p:nvPr/>
        </p:nvCxnSpPr>
        <p:spPr>
          <a:xfrm flipH="1">
            <a:off x="1989434" y="1046429"/>
            <a:ext cx="497897" cy="33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57791B-4897-0730-B78E-7B0DF4FC1DC1}"/>
              </a:ext>
            </a:extLst>
          </p:cNvPr>
          <p:cNvCxnSpPr>
            <a:cxnSpLocks/>
          </p:cNvCxnSpPr>
          <p:nvPr/>
        </p:nvCxnSpPr>
        <p:spPr>
          <a:xfrm>
            <a:off x="2931814" y="1055271"/>
            <a:ext cx="357649" cy="33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2BFBAE-4BF0-732C-70F3-7DABDEE4B701}"/>
              </a:ext>
            </a:extLst>
          </p:cNvPr>
          <p:cNvCxnSpPr>
            <a:cxnSpLocks/>
          </p:cNvCxnSpPr>
          <p:nvPr/>
        </p:nvCxnSpPr>
        <p:spPr>
          <a:xfrm>
            <a:off x="3407412" y="1055271"/>
            <a:ext cx="1653867" cy="328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E3F49C0-6A2A-C35A-6863-C3443BFFAFDE}"/>
              </a:ext>
            </a:extLst>
          </p:cNvPr>
          <p:cNvCxnSpPr>
            <a:cxnSpLocks/>
          </p:cNvCxnSpPr>
          <p:nvPr/>
        </p:nvCxnSpPr>
        <p:spPr>
          <a:xfrm flipV="1">
            <a:off x="770085" y="1823349"/>
            <a:ext cx="0" cy="3652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B27988-84CA-8541-9597-42366038048A}"/>
              </a:ext>
            </a:extLst>
          </p:cNvPr>
          <p:cNvCxnSpPr>
            <a:cxnSpLocks/>
          </p:cNvCxnSpPr>
          <p:nvPr/>
        </p:nvCxnSpPr>
        <p:spPr>
          <a:xfrm>
            <a:off x="5717054" y="262315"/>
            <a:ext cx="29039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263;p43">
                <a:extLst>
                  <a:ext uri="{FF2B5EF4-FFF2-40B4-BE49-F238E27FC236}">
                    <a16:creationId xmlns:a16="http://schemas.microsoft.com/office/drawing/2014/main" id="{3D3E7736-B244-F08E-6701-9BCE5155F9C3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BTreeToBStarTree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For (a 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nodos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in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&lt;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</m:ctrlPr>
                          </m:fPr>
                          <m:num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3</m:t>
                            </m:r>
                          </m:den>
                        </m:f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&amp;&amp;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continue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neededKeys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+ 1):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fillFromLeft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else: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tryFilling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" name="Google Shape;263;p43">
                <a:extLst>
                  <a:ext uri="{FF2B5EF4-FFF2-40B4-BE49-F238E27FC236}">
                    <a16:creationId xmlns:a16="http://schemas.microsoft.com/office/drawing/2014/main" id="{3D3E7736-B244-F08E-6701-9BCE5155F9C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348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7E13D-7E20-B09C-F909-9EB3A45AAE6F}"/>
              </a:ext>
            </a:extLst>
          </p:cNvPr>
          <p:cNvSpPr/>
          <p:nvPr/>
        </p:nvSpPr>
        <p:spPr>
          <a:xfrm>
            <a:off x="2820107" y="1385902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Transformando el siguiente B-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5,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endParaRPr lang="es-PE" sz="1200" dirty="0">
              <a:latin typeface="Albert Sans" panose="020B060402020202020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2DF05-415A-2979-A141-A23F89461A78}"/>
              </a:ext>
            </a:extLst>
          </p:cNvPr>
          <p:cNvSpPr/>
          <p:nvPr/>
        </p:nvSpPr>
        <p:spPr>
          <a:xfrm>
            <a:off x="130314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76984-7F7A-8D98-047C-F1C5264E0CC8}"/>
              </a:ext>
            </a:extLst>
          </p:cNvPr>
          <p:cNvSpPr/>
          <p:nvPr/>
        </p:nvSpPr>
        <p:spPr>
          <a:xfrm>
            <a:off x="4306197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5458A-7EFE-D9DE-48B6-877EA7E710DC}"/>
              </a:ext>
            </a:extLst>
          </p:cNvPr>
          <p:cNvSpPr/>
          <p:nvPr/>
        </p:nvSpPr>
        <p:spPr>
          <a:xfrm>
            <a:off x="770085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2477698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7AA0-B266-7D04-068B-E83524222BC5}"/>
              </a:ext>
            </a:extLst>
          </p:cNvPr>
          <p:cNvSpPr/>
          <p:nvPr/>
        </p:nvSpPr>
        <p:spPr>
          <a:xfrm>
            <a:off x="3764483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752F-F921-7EC9-F1CE-F80124CD6335}"/>
              </a:ext>
            </a:extLst>
          </p:cNvPr>
          <p:cNvSpPr/>
          <p:nvPr/>
        </p:nvSpPr>
        <p:spPr>
          <a:xfrm>
            <a:off x="5250095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D266DF-8B8C-C100-F3EC-8C1243DE4F71}"/>
              </a:ext>
            </a:extLst>
          </p:cNvPr>
          <p:cNvSpPr/>
          <p:nvPr/>
        </p:nvSpPr>
        <p:spPr>
          <a:xfrm>
            <a:off x="301669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4FB3-C99A-7014-DDF7-DCC26DFBC31C}"/>
              </a:ext>
            </a:extLst>
          </p:cNvPr>
          <p:cNvSpPr/>
          <p:nvPr/>
        </p:nvSpPr>
        <p:spPr>
          <a:xfrm>
            <a:off x="2001703" y="71820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177366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2350751" y="1383501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3292295" y="1390313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2938056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4774281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571705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A0D260-9D3B-D9D3-04A3-3DE40B1EA76F}"/>
              </a:ext>
            </a:extLst>
          </p:cNvPr>
          <p:cNvCxnSpPr>
            <a:cxnSpLocks/>
          </p:cNvCxnSpPr>
          <p:nvPr/>
        </p:nvCxnSpPr>
        <p:spPr>
          <a:xfrm flipH="1">
            <a:off x="823831" y="1043742"/>
            <a:ext cx="1225966" cy="331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4D1C41-C5CA-C45C-6D9C-16F82B3043C3}"/>
              </a:ext>
            </a:extLst>
          </p:cNvPr>
          <p:cNvCxnSpPr>
            <a:cxnSpLocks/>
          </p:cNvCxnSpPr>
          <p:nvPr/>
        </p:nvCxnSpPr>
        <p:spPr>
          <a:xfrm flipH="1">
            <a:off x="1989434" y="1046429"/>
            <a:ext cx="497897" cy="33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57791B-4897-0730-B78E-7B0DF4FC1DC1}"/>
              </a:ext>
            </a:extLst>
          </p:cNvPr>
          <p:cNvCxnSpPr>
            <a:cxnSpLocks/>
          </p:cNvCxnSpPr>
          <p:nvPr/>
        </p:nvCxnSpPr>
        <p:spPr>
          <a:xfrm>
            <a:off x="2931814" y="1055271"/>
            <a:ext cx="357649" cy="335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2BFBAE-4BF0-732C-70F3-7DABDEE4B701}"/>
              </a:ext>
            </a:extLst>
          </p:cNvPr>
          <p:cNvCxnSpPr>
            <a:cxnSpLocks/>
          </p:cNvCxnSpPr>
          <p:nvPr/>
        </p:nvCxnSpPr>
        <p:spPr>
          <a:xfrm>
            <a:off x="3407412" y="1055271"/>
            <a:ext cx="1653867" cy="328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263;p43">
                <a:extLst>
                  <a:ext uri="{FF2B5EF4-FFF2-40B4-BE49-F238E27FC236}">
                    <a16:creationId xmlns:a16="http://schemas.microsoft.com/office/drawing/2014/main" id="{3D3E7736-B244-F08E-6701-9BCE5155F9C3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BTreeToBStarTree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For (a 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nodos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in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&lt;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</m:ctrlPr>
                          </m:fPr>
                          <m:num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3</m:t>
                            </m:r>
                          </m:den>
                        </m:f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&amp;&amp;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continue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neededKeys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+ 1):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fillFromLeft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else: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tryFilling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" name="Google Shape;263;p43">
                <a:extLst>
                  <a:ext uri="{FF2B5EF4-FFF2-40B4-BE49-F238E27FC236}">
                    <a16:creationId xmlns:a16="http://schemas.microsoft.com/office/drawing/2014/main" id="{3D3E7736-B244-F08E-6701-9BCE5155F9C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DB2B884F-C510-127C-8E5A-B8AC00C40620}"/>
              </a:ext>
            </a:extLst>
          </p:cNvPr>
          <p:cNvSpPr/>
          <p:nvPr/>
        </p:nvSpPr>
        <p:spPr>
          <a:xfrm>
            <a:off x="2503447" y="229783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F49D2D-94B5-B7D1-6D35-09FA8B818FB6}"/>
              </a:ext>
            </a:extLst>
          </p:cNvPr>
          <p:cNvSpPr/>
          <p:nvPr/>
        </p:nvSpPr>
        <p:spPr>
          <a:xfrm>
            <a:off x="3452260" y="230800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F45E5C-D3DD-CE2D-E53E-5C23BFC02EED}"/>
              </a:ext>
            </a:extLst>
          </p:cNvPr>
          <p:cNvSpPr/>
          <p:nvPr/>
        </p:nvSpPr>
        <p:spPr>
          <a:xfrm>
            <a:off x="4244914" y="3044713"/>
            <a:ext cx="418499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E8F51-14DE-0A3D-AD31-DDAE22E1A2C4}"/>
              </a:ext>
            </a:extLst>
          </p:cNvPr>
          <p:cNvSpPr/>
          <p:nvPr/>
        </p:nvSpPr>
        <p:spPr>
          <a:xfrm>
            <a:off x="5061659" y="3055807"/>
            <a:ext cx="428395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E48567-20BF-7B37-B3B7-9FF5BC73EBDB}"/>
              </a:ext>
            </a:extLst>
          </p:cNvPr>
          <p:cNvSpPr/>
          <p:nvPr/>
        </p:nvSpPr>
        <p:spPr>
          <a:xfrm>
            <a:off x="301669" y="3057694"/>
            <a:ext cx="428527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200404-60D8-0160-83E5-2FF67979D236}"/>
              </a:ext>
            </a:extLst>
          </p:cNvPr>
          <p:cNvSpPr/>
          <p:nvPr/>
        </p:nvSpPr>
        <p:spPr>
          <a:xfrm>
            <a:off x="730196" y="3057694"/>
            <a:ext cx="419703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6B1D04E-A824-EB79-3508-EF008F3FD113}"/>
              </a:ext>
            </a:extLst>
          </p:cNvPr>
          <p:cNvCxnSpPr>
            <a:cxnSpLocks/>
          </p:cNvCxnSpPr>
          <p:nvPr/>
        </p:nvCxnSpPr>
        <p:spPr>
          <a:xfrm flipH="1">
            <a:off x="1658120" y="2632879"/>
            <a:ext cx="1320523" cy="411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3CF8E15-C5A0-5BA9-6665-467D965603CB}"/>
              </a:ext>
            </a:extLst>
          </p:cNvPr>
          <p:cNvCxnSpPr>
            <a:cxnSpLocks/>
          </p:cNvCxnSpPr>
          <p:nvPr/>
        </p:nvCxnSpPr>
        <p:spPr>
          <a:xfrm flipH="1">
            <a:off x="2915773" y="2620938"/>
            <a:ext cx="539799" cy="423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91D80A-BB3F-0F52-8444-803A76AF2957}"/>
              </a:ext>
            </a:extLst>
          </p:cNvPr>
          <p:cNvCxnSpPr>
            <a:cxnSpLocks/>
          </p:cNvCxnSpPr>
          <p:nvPr/>
        </p:nvCxnSpPr>
        <p:spPr>
          <a:xfrm flipH="1">
            <a:off x="744232" y="2632879"/>
            <a:ext cx="1759215" cy="422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3BC3F8C-26A5-DB47-D5B6-677B9BF40EBF}"/>
              </a:ext>
            </a:extLst>
          </p:cNvPr>
          <p:cNvSpPr/>
          <p:nvPr/>
        </p:nvSpPr>
        <p:spPr>
          <a:xfrm>
            <a:off x="2527566" y="3044713"/>
            <a:ext cx="419703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67C333-EAA9-866C-661B-C742A59D218C}"/>
              </a:ext>
            </a:extLst>
          </p:cNvPr>
          <p:cNvSpPr/>
          <p:nvPr/>
        </p:nvSpPr>
        <p:spPr>
          <a:xfrm>
            <a:off x="1219469" y="3057694"/>
            <a:ext cx="41899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5E4943-A34D-699C-C217-0592FC561208}"/>
              </a:ext>
            </a:extLst>
          </p:cNvPr>
          <p:cNvSpPr/>
          <p:nvPr/>
        </p:nvSpPr>
        <p:spPr>
          <a:xfrm>
            <a:off x="1639052" y="3057694"/>
            <a:ext cx="418499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0B4163-EA4C-CD18-6DFD-2D3992059A93}"/>
              </a:ext>
            </a:extLst>
          </p:cNvPr>
          <p:cNvSpPr/>
          <p:nvPr/>
        </p:nvSpPr>
        <p:spPr>
          <a:xfrm>
            <a:off x="2983272" y="230245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363484-2E93-F8BE-44A6-959D17BD0365}"/>
              </a:ext>
            </a:extLst>
          </p:cNvPr>
          <p:cNvSpPr/>
          <p:nvPr/>
        </p:nvSpPr>
        <p:spPr>
          <a:xfrm>
            <a:off x="2117424" y="3044713"/>
            <a:ext cx="418499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20CB08-7F7C-CF7F-4BBC-7F0CA05D15DE}"/>
              </a:ext>
            </a:extLst>
          </p:cNvPr>
          <p:cNvSpPr/>
          <p:nvPr/>
        </p:nvSpPr>
        <p:spPr>
          <a:xfrm>
            <a:off x="2941983" y="3047712"/>
            <a:ext cx="418499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445E86-C44E-67DF-793B-D9401991664D}"/>
              </a:ext>
            </a:extLst>
          </p:cNvPr>
          <p:cNvSpPr/>
          <p:nvPr/>
        </p:nvSpPr>
        <p:spPr>
          <a:xfrm>
            <a:off x="3363639" y="3048187"/>
            <a:ext cx="418499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5B95F6-5A33-367E-0EFC-09EA767433B4}"/>
              </a:ext>
            </a:extLst>
          </p:cNvPr>
          <p:cNvSpPr/>
          <p:nvPr/>
        </p:nvSpPr>
        <p:spPr>
          <a:xfrm>
            <a:off x="3846668" y="3044713"/>
            <a:ext cx="424149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7439C5-2A2F-F736-6C2F-598ABCBE0B24}"/>
              </a:ext>
            </a:extLst>
          </p:cNvPr>
          <p:cNvSpPr/>
          <p:nvPr/>
        </p:nvSpPr>
        <p:spPr>
          <a:xfrm>
            <a:off x="4646946" y="3044713"/>
            <a:ext cx="428527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8439E1-62F6-CF43-9915-683CA4E16BB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868785" y="2620938"/>
            <a:ext cx="585379" cy="423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954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Transformando el siguiente B-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5,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endParaRPr lang="es-PE" sz="1200" dirty="0">
              <a:latin typeface="Albert San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263;p43">
                <a:extLst>
                  <a:ext uri="{FF2B5EF4-FFF2-40B4-BE49-F238E27FC236}">
                    <a16:creationId xmlns:a16="http://schemas.microsoft.com/office/drawing/2014/main" id="{3D3E7736-B244-F08E-6701-9BCE5155F9C3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BTreeToBStarTree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For (a 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nodos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in 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&lt;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</m:ctrlPr>
                          </m:fPr>
                          <m:num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Cascadia Code" panose="020B0609020000020004" pitchFamily="49" charset="0"/>
                              </a:rPr>
                              <m:t>3</m:t>
                            </m:r>
                          </m:den>
                        </m:f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&amp;&amp;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continue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neededKeys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+ 1):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fillFromLeft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else:</a:t>
                </a:r>
              </a:p>
              <a:p>
                <a:pPr marL="457200" lvl="1" indent="0" algn="l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tryFilling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(a)</a:t>
                </a:r>
              </a:p>
              <a:p>
                <a:pPr marL="457200" lvl="1" indent="0" algn="l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" name="Google Shape;263;p43">
                <a:extLst>
                  <a:ext uri="{FF2B5EF4-FFF2-40B4-BE49-F238E27FC236}">
                    <a16:creationId xmlns:a16="http://schemas.microsoft.com/office/drawing/2014/main" id="{3D3E7736-B244-F08E-6701-9BCE5155F9C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29728" y="0"/>
                <a:ext cx="3214272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DB2B884F-C510-127C-8E5A-B8AC00C40620}"/>
              </a:ext>
            </a:extLst>
          </p:cNvPr>
          <p:cNvSpPr/>
          <p:nvPr/>
        </p:nvSpPr>
        <p:spPr>
          <a:xfrm>
            <a:off x="2503447" y="229783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F49D2D-94B5-B7D1-6D35-09FA8B818FB6}"/>
              </a:ext>
            </a:extLst>
          </p:cNvPr>
          <p:cNvSpPr/>
          <p:nvPr/>
        </p:nvSpPr>
        <p:spPr>
          <a:xfrm>
            <a:off x="3452260" y="2308005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F45E5C-D3DD-CE2D-E53E-5C23BFC02EED}"/>
              </a:ext>
            </a:extLst>
          </p:cNvPr>
          <p:cNvSpPr/>
          <p:nvPr/>
        </p:nvSpPr>
        <p:spPr>
          <a:xfrm>
            <a:off x="4244914" y="3044713"/>
            <a:ext cx="418499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8E8F51-14DE-0A3D-AD31-DDAE22E1A2C4}"/>
              </a:ext>
            </a:extLst>
          </p:cNvPr>
          <p:cNvSpPr/>
          <p:nvPr/>
        </p:nvSpPr>
        <p:spPr>
          <a:xfrm>
            <a:off x="5061659" y="3055807"/>
            <a:ext cx="428395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E48567-20BF-7B37-B3B7-9FF5BC73EBDB}"/>
              </a:ext>
            </a:extLst>
          </p:cNvPr>
          <p:cNvSpPr/>
          <p:nvPr/>
        </p:nvSpPr>
        <p:spPr>
          <a:xfrm>
            <a:off x="301669" y="3057694"/>
            <a:ext cx="428527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200404-60D8-0160-83E5-2FF67979D236}"/>
              </a:ext>
            </a:extLst>
          </p:cNvPr>
          <p:cNvSpPr/>
          <p:nvPr/>
        </p:nvSpPr>
        <p:spPr>
          <a:xfrm>
            <a:off x="730196" y="3057694"/>
            <a:ext cx="419703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6B1D04E-A824-EB79-3508-EF008F3FD113}"/>
              </a:ext>
            </a:extLst>
          </p:cNvPr>
          <p:cNvCxnSpPr>
            <a:cxnSpLocks/>
          </p:cNvCxnSpPr>
          <p:nvPr/>
        </p:nvCxnSpPr>
        <p:spPr>
          <a:xfrm flipH="1">
            <a:off x="1658120" y="2632879"/>
            <a:ext cx="1320523" cy="411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3CF8E15-C5A0-5BA9-6665-467D965603CB}"/>
              </a:ext>
            </a:extLst>
          </p:cNvPr>
          <p:cNvCxnSpPr>
            <a:cxnSpLocks/>
          </p:cNvCxnSpPr>
          <p:nvPr/>
        </p:nvCxnSpPr>
        <p:spPr>
          <a:xfrm flipH="1">
            <a:off x="2915773" y="2620938"/>
            <a:ext cx="539799" cy="423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91D80A-BB3F-0F52-8444-803A76AF2957}"/>
              </a:ext>
            </a:extLst>
          </p:cNvPr>
          <p:cNvCxnSpPr>
            <a:cxnSpLocks/>
          </p:cNvCxnSpPr>
          <p:nvPr/>
        </p:nvCxnSpPr>
        <p:spPr>
          <a:xfrm flipH="1">
            <a:off x="744232" y="2632879"/>
            <a:ext cx="1759215" cy="422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3BC3F8C-26A5-DB47-D5B6-677B9BF40EBF}"/>
              </a:ext>
            </a:extLst>
          </p:cNvPr>
          <p:cNvSpPr/>
          <p:nvPr/>
        </p:nvSpPr>
        <p:spPr>
          <a:xfrm>
            <a:off x="2527566" y="3044713"/>
            <a:ext cx="419703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67C333-EAA9-866C-661B-C742A59D218C}"/>
              </a:ext>
            </a:extLst>
          </p:cNvPr>
          <p:cNvSpPr/>
          <p:nvPr/>
        </p:nvSpPr>
        <p:spPr>
          <a:xfrm>
            <a:off x="1219469" y="3057694"/>
            <a:ext cx="41899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5E4943-A34D-699C-C217-0592FC561208}"/>
              </a:ext>
            </a:extLst>
          </p:cNvPr>
          <p:cNvSpPr/>
          <p:nvPr/>
        </p:nvSpPr>
        <p:spPr>
          <a:xfrm>
            <a:off x="1639052" y="3057694"/>
            <a:ext cx="418499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0B4163-EA4C-CD18-6DFD-2D3992059A93}"/>
              </a:ext>
            </a:extLst>
          </p:cNvPr>
          <p:cNvSpPr/>
          <p:nvPr/>
        </p:nvSpPr>
        <p:spPr>
          <a:xfrm>
            <a:off x="2983272" y="230245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363484-2E93-F8BE-44A6-959D17BD0365}"/>
              </a:ext>
            </a:extLst>
          </p:cNvPr>
          <p:cNvSpPr/>
          <p:nvPr/>
        </p:nvSpPr>
        <p:spPr>
          <a:xfrm>
            <a:off x="2117424" y="3044713"/>
            <a:ext cx="418499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20CB08-7F7C-CF7F-4BBC-7F0CA05D15DE}"/>
              </a:ext>
            </a:extLst>
          </p:cNvPr>
          <p:cNvSpPr/>
          <p:nvPr/>
        </p:nvSpPr>
        <p:spPr>
          <a:xfrm>
            <a:off x="2941983" y="3047712"/>
            <a:ext cx="418499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445E86-C44E-67DF-793B-D9401991664D}"/>
              </a:ext>
            </a:extLst>
          </p:cNvPr>
          <p:cNvSpPr/>
          <p:nvPr/>
        </p:nvSpPr>
        <p:spPr>
          <a:xfrm>
            <a:off x="3363639" y="3048187"/>
            <a:ext cx="418499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5B95F6-5A33-367E-0EFC-09EA767433B4}"/>
              </a:ext>
            </a:extLst>
          </p:cNvPr>
          <p:cNvSpPr/>
          <p:nvPr/>
        </p:nvSpPr>
        <p:spPr>
          <a:xfrm>
            <a:off x="3846668" y="3044713"/>
            <a:ext cx="424149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7439C5-2A2F-F736-6C2F-598ABCBE0B24}"/>
              </a:ext>
            </a:extLst>
          </p:cNvPr>
          <p:cNvSpPr/>
          <p:nvPr/>
        </p:nvSpPr>
        <p:spPr>
          <a:xfrm>
            <a:off x="4646946" y="3044713"/>
            <a:ext cx="428527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8439E1-62F6-CF43-9915-683CA4E16BB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868785" y="2620938"/>
            <a:ext cx="585379" cy="423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FAB8F9F-4204-86F0-8199-F34F4404EC75}"/>
              </a:ext>
            </a:extLst>
          </p:cNvPr>
          <p:cNvSpPr/>
          <p:nvPr/>
        </p:nvSpPr>
        <p:spPr>
          <a:xfrm>
            <a:off x="2603310" y="1385777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E1818B-5CC0-5BF1-84FB-6C213C9568F1}"/>
              </a:ext>
            </a:extLst>
          </p:cNvPr>
          <p:cNvSpPr/>
          <p:nvPr/>
        </p:nvSpPr>
        <p:spPr>
          <a:xfrm>
            <a:off x="1127050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5CBC46-F313-6188-8D73-2EE4B23DD67B}"/>
              </a:ext>
            </a:extLst>
          </p:cNvPr>
          <p:cNvSpPr/>
          <p:nvPr/>
        </p:nvSpPr>
        <p:spPr>
          <a:xfrm>
            <a:off x="4073552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2BC202-7322-2EE7-E212-5ECB1DA2CECA}"/>
              </a:ext>
            </a:extLst>
          </p:cNvPr>
          <p:cNvSpPr/>
          <p:nvPr/>
        </p:nvSpPr>
        <p:spPr>
          <a:xfrm>
            <a:off x="591276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C2148A-A4C3-CCC1-19FF-10809C07BE1E}"/>
              </a:ext>
            </a:extLst>
          </p:cNvPr>
          <p:cNvSpPr/>
          <p:nvPr/>
        </p:nvSpPr>
        <p:spPr>
          <a:xfrm>
            <a:off x="1999344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230DF4-D8CC-C065-70F2-BB214D3F220B}"/>
              </a:ext>
            </a:extLst>
          </p:cNvPr>
          <p:cNvSpPr/>
          <p:nvPr/>
        </p:nvSpPr>
        <p:spPr>
          <a:xfrm>
            <a:off x="2468700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C3AEE5-F7E2-74DA-70ED-44EEA0F52F48}"/>
              </a:ext>
            </a:extLst>
          </p:cNvPr>
          <p:cNvSpPr/>
          <p:nvPr/>
        </p:nvSpPr>
        <p:spPr>
          <a:xfrm>
            <a:off x="460496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972D6E-E29D-EF6C-6D49-C8FBC82156B0}"/>
              </a:ext>
            </a:extLst>
          </p:cNvPr>
          <p:cNvSpPr/>
          <p:nvPr/>
        </p:nvSpPr>
        <p:spPr>
          <a:xfrm>
            <a:off x="121920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219254-F663-DEDA-1C26-F0B9EDBBDABA}"/>
              </a:ext>
            </a:extLst>
          </p:cNvPr>
          <p:cNvSpPr/>
          <p:nvPr/>
        </p:nvSpPr>
        <p:spPr>
          <a:xfrm>
            <a:off x="1529988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363DE6F-78B5-DF60-CDB6-8DD48A3AAC4F}"/>
              </a:ext>
            </a:extLst>
          </p:cNvPr>
          <p:cNvSpPr/>
          <p:nvPr/>
        </p:nvSpPr>
        <p:spPr>
          <a:xfrm>
            <a:off x="1596406" y="137575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E31BB28-0560-E13E-6674-BF5F832FCBAF}"/>
              </a:ext>
            </a:extLst>
          </p:cNvPr>
          <p:cNvSpPr/>
          <p:nvPr/>
        </p:nvSpPr>
        <p:spPr>
          <a:xfrm>
            <a:off x="2133954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7A92FD5-633C-5FB8-4564-96212DCB4655}"/>
              </a:ext>
            </a:extLst>
          </p:cNvPr>
          <p:cNvSpPr/>
          <p:nvPr/>
        </p:nvSpPr>
        <p:spPr>
          <a:xfrm>
            <a:off x="3072666" y="1385778"/>
            <a:ext cx="469356" cy="3325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F10AA7A-D521-FD1E-12E1-88822A33CA20}"/>
              </a:ext>
            </a:extLst>
          </p:cNvPr>
          <p:cNvSpPr/>
          <p:nvPr/>
        </p:nvSpPr>
        <p:spPr>
          <a:xfrm>
            <a:off x="3599570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063F8A-A816-6855-6F35-28F93C506B8A}"/>
              </a:ext>
            </a:extLst>
          </p:cNvPr>
          <p:cNvSpPr/>
          <p:nvPr/>
        </p:nvSpPr>
        <p:spPr>
          <a:xfrm>
            <a:off x="2938056" y="72403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F5E4D6-8BCC-D8B6-1158-D99E1060AF3F}"/>
              </a:ext>
            </a:extLst>
          </p:cNvPr>
          <p:cNvSpPr/>
          <p:nvPr/>
        </p:nvSpPr>
        <p:spPr>
          <a:xfrm>
            <a:off x="5071923" y="138337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8C2630D-46F6-C6A0-9D81-23A0550520E2}"/>
              </a:ext>
            </a:extLst>
          </p:cNvPr>
          <p:cNvCxnSpPr>
            <a:cxnSpLocks/>
          </p:cNvCxnSpPr>
          <p:nvPr/>
        </p:nvCxnSpPr>
        <p:spPr>
          <a:xfrm flipH="1">
            <a:off x="1583365" y="1059081"/>
            <a:ext cx="415979" cy="324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E92EC24-62D1-B5D2-7086-44C552F862E9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464855" y="1055271"/>
            <a:ext cx="373133" cy="330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0EB880-2F9B-6CDA-B50F-DD5EE5470384}"/>
              </a:ext>
            </a:extLst>
          </p:cNvPr>
          <p:cNvCxnSpPr>
            <a:cxnSpLocks/>
          </p:cNvCxnSpPr>
          <p:nvPr/>
        </p:nvCxnSpPr>
        <p:spPr>
          <a:xfrm>
            <a:off x="2931814" y="1055271"/>
            <a:ext cx="1134715" cy="320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2363E-E23C-C9EC-058F-1A9A24DA0D40}"/>
              </a:ext>
            </a:extLst>
          </p:cNvPr>
          <p:cNvCxnSpPr>
            <a:cxnSpLocks/>
          </p:cNvCxnSpPr>
          <p:nvPr/>
        </p:nvCxnSpPr>
        <p:spPr>
          <a:xfrm>
            <a:off x="3407412" y="1055271"/>
            <a:ext cx="1653867" cy="328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B25DEB-F91F-087A-34B2-EE1634596124}"/>
              </a:ext>
            </a:extLst>
          </p:cNvPr>
          <p:cNvCxnSpPr>
            <a:cxnSpLocks/>
          </p:cNvCxnSpPr>
          <p:nvPr/>
        </p:nvCxnSpPr>
        <p:spPr>
          <a:xfrm flipH="1">
            <a:off x="595121" y="1059081"/>
            <a:ext cx="930696" cy="3166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436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Google Shape;263;p43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715000" y="1106454"/>
                <a:ext cx="7713900" cy="352480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Dados 2 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nodos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Hermanos: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Construir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una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lista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con 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los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elementos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del Nodo1, Nodo2, clave del padre y 	nuevo valor a inserter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Ordenar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la 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lista</a:t>
                </a:r>
                <a:endParaRPr lang="en-US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Construir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nodo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p con 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los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primeros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elementos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de la 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lista</a:t>
                </a:r>
                <a:endParaRPr lang="en-US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Construir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un padre1 con la clave 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en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el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indice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endParaRPr lang="en-US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Construir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nodo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q con 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los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siguientes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−1)/3</m:t>
                        </m:r>
                      </m:e>
                    </m:d>
                  </m:oMath>
                </a14:m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elementos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de la 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lista</a:t>
                </a:r>
                <a:endParaRPr lang="en-US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Construir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un padre2 con la clave 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en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el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indice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endParaRPr lang="en-US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Construir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nodo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r con 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los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siguientes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elementos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de la 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lista</a:t>
                </a:r>
                <a:endParaRPr lang="en-US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El padre es 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reemplazado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con 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el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valor de padre1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Insertar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el</a:t>
                </a:r>
                <a:r>
                  <a:rPr lang="en-US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padre2 luego del padre1 </a:t>
                </a:r>
                <a:r>
                  <a:rPr lang="en-US" dirty="0">
                    <a:latin typeface="Albert Sans" panose="020B0604020202020204" charset="0"/>
                    <a:cs typeface="Cascadia Code" panose="020B0609020000020004" pitchFamily="49" charset="0"/>
                  </a:rPr>
                  <a:t>[2]</a:t>
                </a:r>
                <a:endParaRPr lang="en-US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mc:Choice>
        <mc:Fallback xmlns="">
          <p:sp>
            <p:nvSpPr>
              <p:cNvPr id="263" name="Google Shape;263;p4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5000" y="1106454"/>
                <a:ext cx="7713900" cy="35248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Google Shape;264;p4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División 2-3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70680-C377-597D-1481-38257F2BF33F}"/>
              </a:ext>
            </a:extLst>
          </p:cNvPr>
          <p:cNvSpPr txBox="1"/>
          <p:nvPr/>
        </p:nvSpPr>
        <p:spPr>
          <a:xfrm>
            <a:off x="4572000" y="4127837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lbert Sans" panose="020B0604020202020204" charset="0"/>
                <a:cs typeface="Times New Roman" panose="02020603050405020304" pitchFamily="18" charset="0"/>
              </a:rPr>
              <a:t>[2] Stapleton, M. S. (2007). CSCI 311 - Program Two on B Star Trees. California State University, Chico.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lbert Sans" panose="020B0604020202020204" charset="0"/>
                <a:cs typeface="Times New Roman" panose="02020603050405020304" pitchFamily="18" charset="0"/>
              </a:rPr>
              <a:t>Recuperado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lbert Sans" panose="020B0604020202020204" charset="0"/>
                <a:cs typeface="Times New Roman" panose="02020603050405020304" pitchFamily="18" charset="0"/>
              </a:rPr>
              <a:t> 31 de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lbert Sans" panose="020B0604020202020204" charset="0"/>
                <a:cs typeface="Times New Roman" panose="02020603050405020304" pitchFamily="18" charset="0"/>
              </a:rPr>
              <a:t>marzo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lbert Sans" panose="020B0604020202020204" charset="0"/>
                <a:cs typeface="Times New Roman" panose="02020603050405020304" pitchFamily="18" charset="0"/>
              </a:rPr>
              <a:t> de 2024, de https://www.ecst.csuchico.edu/~mjstapleton/courses/Fall2007CSCI311/ProgTwo_Bstar.htm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lbert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6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7E13D-7E20-B09C-F909-9EB3A45AAE6F}"/>
              </a:ext>
            </a:extLst>
          </p:cNvPr>
          <p:cNvSpPr/>
          <p:nvPr/>
        </p:nvSpPr>
        <p:spPr>
          <a:xfrm>
            <a:off x="121920" y="501571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Insertando los siguientes elementos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2DF05-415A-2979-A141-A23F89461A78}"/>
              </a:ext>
            </a:extLst>
          </p:cNvPr>
          <p:cNvSpPr/>
          <p:nvPr/>
        </p:nvSpPr>
        <p:spPr>
          <a:xfrm>
            <a:off x="591276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76984-7F7A-8D98-047C-F1C5264E0CC8}"/>
              </a:ext>
            </a:extLst>
          </p:cNvPr>
          <p:cNvSpPr/>
          <p:nvPr/>
        </p:nvSpPr>
        <p:spPr>
          <a:xfrm>
            <a:off x="1060632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5458A-7EFE-D9DE-48B6-877EA7E710DC}"/>
              </a:ext>
            </a:extLst>
          </p:cNvPr>
          <p:cNvSpPr/>
          <p:nvPr/>
        </p:nvSpPr>
        <p:spPr>
          <a:xfrm>
            <a:off x="1529988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1999344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7AA0-B266-7D04-068B-E83524222BC5}"/>
              </a:ext>
            </a:extLst>
          </p:cNvPr>
          <p:cNvSpPr/>
          <p:nvPr/>
        </p:nvSpPr>
        <p:spPr>
          <a:xfrm>
            <a:off x="2468700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752F-F921-7EC9-F1CE-F80124CD6335}"/>
              </a:ext>
            </a:extLst>
          </p:cNvPr>
          <p:cNvSpPr/>
          <p:nvPr/>
        </p:nvSpPr>
        <p:spPr>
          <a:xfrm>
            <a:off x="2938056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D266DF-8B8C-C100-F3EC-8C1243DE4F71}"/>
              </a:ext>
            </a:extLst>
          </p:cNvPr>
          <p:cNvSpPr/>
          <p:nvPr/>
        </p:nvSpPr>
        <p:spPr>
          <a:xfrm>
            <a:off x="3407412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4FB3-C99A-7014-DDF7-DCC26DFBC31C}"/>
              </a:ext>
            </a:extLst>
          </p:cNvPr>
          <p:cNvSpPr/>
          <p:nvPr/>
        </p:nvSpPr>
        <p:spPr>
          <a:xfrm>
            <a:off x="3876768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4346124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4815480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121920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591276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1060632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1529988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4ACA5F-B748-3C86-E64C-10F9C32BD51A}"/>
              </a:ext>
            </a:extLst>
          </p:cNvPr>
          <p:cNvCxnSpPr/>
          <p:nvPr/>
        </p:nvCxnSpPr>
        <p:spPr>
          <a:xfrm>
            <a:off x="5598827" y="-965867"/>
            <a:ext cx="26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Google Shape;263;p43">
                <a:extLst>
                  <a:ext uri="{FF2B5EF4-FFF2-40B4-BE49-F238E27FC236}">
                    <a16:creationId xmlns:a16="http://schemas.microsoft.com/office/drawing/2014/main" id="{15B8C5C8-8A3E-B3CF-5204-D638DCC6CEB4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insertBStarTree(Node a, int x):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– 1 ||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==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divide(Node a, Node b, int x):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List L =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[parent(a, b)] +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[x]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sort(L)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p = L.(0,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parent1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q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−1)/3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parent2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r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parent(a , b) = parent1	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reAssignChildrens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parentNode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parent2)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parent1.leftChildren = p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parent1.rightChildren = q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parent2.righChildren = r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47" name="Google Shape;263;p43">
                <a:extLst>
                  <a:ext uri="{FF2B5EF4-FFF2-40B4-BE49-F238E27FC236}">
                    <a16:creationId xmlns:a16="http://schemas.microsoft.com/office/drawing/2014/main" id="{15B8C5C8-8A3E-B3CF-5204-D638DCC6CEB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9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7E13D-7E20-B09C-F909-9EB3A45AAE6F}"/>
              </a:ext>
            </a:extLst>
          </p:cNvPr>
          <p:cNvSpPr/>
          <p:nvPr/>
        </p:nvSpPr>
        <p:spPr>
          <a:xfrm>
            <a:off x="2703378" y="1672114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Insertando los siguientes elementos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2DF05-415A-2979-A141-A23F89461A78}"/>
              </a:ext>
            </a:extLst>
          </p:cNvPr>
          <p:cNvSpPr/>
          <p:nvPr/>
        </p:nvSpPr>
        <p:spPr>
          <a:xfrm>
            <a:off x="2234022" y="1672114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76984-7F7A-8D98-047C-F1C5264E0CC8}"/>
              </a:ext>
            </a:extLst>
          </p:cNvPr>
          <p:cNvSpPr/>
          <p:nvPr/>
        </p:nvSpPr>
        <p:spPr>
          <a:xfrm>
            <a:off x="3172734" y="16697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5458A-7EFE-D9DE-48B6-877EA7E710DC}"/>
              </a:ext>
            </a:extLst>
          </p:cNvPr>
          <p:cNvSpPr/>
          <p:nvPr/>
        </p:nvSpPr>
        <p:spPr>
          <a:xfrm>
            <a:off x="1764666" y="167352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1999344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7AA0-B266-7D04-068B-E83524222BC5}"/>
              </a:ext>
            </a:extLst>
          </p:cNvPr>
          <p:cNvSpPr/>
          <p:nvPr/>
        </p:nvSpPr>
        <p:spPr>
          <a:xfrm>
            <a:off x="2468700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752F-F921-7EC9-F1CE-F80124CD6335}"/>
              </a:ext>
            </a:extLst>
          </p:cNvPr>
          <p:cNvSpPr/>
          <p:nvPr/>
        </p:nvSpPr>
        <p:spPr>
          <a:xfrm>
            <a:off x="2938056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D266DF-8B8C-C100-F3EC-8C1243DE4F71}"/>
              </a:ext>
            </a:extLst>
          </p:cNvPr>
          <p:cNvSpPr/>
          <p:nvPr/>
        </p:nvSpPr>
        <p:spPr>
          <a:xfrm>
            <a:off x="3407412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4FB3-C99A-7014-DDF7-DCC26DFBC31C}"/>
              </a:ext>
            </a:extLst>
          </p:cNvPr>
          <p:cNvSpPr/>
          <p:nvPr/>
        </p:nvSpPr>
        <p:spPr>
          <a:xfrm>
            <a:off x="3876768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4346124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4815480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121920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591276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1060632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1529988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4ACA5F-B748-3C86-E64C-10F9C32BD51A}"/>
              </a:ext>
            </a:extLst>
          </p:cNvPr>
          <p:cNvCxnSpPr>
            <a:cxnSpLocks/>
          </p:cNvCxnSpPr>
          <p:nvPr/>
        </p:nvCxnSpPr>
        <p:spPr>
          <a:xfrm>
            <a:off x="5598827" y="344773"/>
            <a:ext cx="26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2C686ED3-F2F2-987A-EE79-434E949B4FED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insertBStarTree(Node a, int x):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– 1 ||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==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divide(Node a, Node b, int x):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List L =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[parent(a, b)] +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[x]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sort(L)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p = L.(0,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parent1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q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−1)/3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parent2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r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parent(a , b) = parent1	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reAssignChildrens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parentNode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parent2)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parent1.leftChildren = p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parent1.rightChildren = q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parent2.righChildren = r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0" name="Google Shape;263;p43">
                <a:extLst>
                  <a:ext uri="{FF2B5EF4-FFF2-40B4-BE49-F238E27FC236}">
                    <a16:creationId xmlns:a16="http://schemas.microsoft.com/office/drawing/2014/main" id="{2C686ED3-F2F2-987A-EE79-434E949B4FE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909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7E13D-7E20-B09C-F909-9EB3A45AAE6F}"/>
              </a:ext>
            </a:extLst>
          </p:cNvPr>
          <p:cNvSpPr/>
          <p:nvPr/>
        </p:nvSpPr>
        <p:spPr>
          <a:xfrm>
            <a:off x="3172734" y="223670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Insertando los siguientes elementos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2DF05-415A-2979-A141-A23F89461A78}"/>
              </a:ext>
            </a:extLst>
          </p:cNvPr>
          <p:cNvSpPr/>
          <p:nvPr/>
        </p:nvSpPr>
        <p:spPr>
          <a:xfrm>
            <a:off x="1764666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76984-7F7A-8D98-047C-F1C5264E0CC8}"/>
              </a:ext>
            </a:extLst>
          </p:cNvPr>
          <p:cNvSpPr/>
          <p:nvPr/>
        </p:nvSpPr>
        <p:spPr>
          <a:xfrm>
            <a:off x="3642090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5458A-7EFE-D9DE-48B6-877EA7E710DC}"/>
              </a:ext>
            </a:extLst>
          </p:cNvPr>
          <p:cNvSpPr/>
          <p:nvPr/>
        </p:nvSpPr>
        <p:spPr>
          <a:xfrm>
            <a:off x="1295310" y="2235716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2468700" y="1672114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7AA0-B266-7D04-068B-E83524222BC5}"/>
              </a:ext>
            </a:extLst>
          </p:cNvPr>
          <p:cNvSpPr/>
          <p:nvPr/>
        </p:nvSpPr>
        <p:spPr>
          <a:xfrm>
            <a:off x="2468700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752F-F921-7EC9-F1CE-F80124CD6335}"/>
              </a:ext>
            </a:extLst>
          </p:cNvPr>
          <p:cNvSpPr/>
          <p:nvPr/>
        </p:nvSpPr>
        <p:spPr>
          <a:xfrm>
            <a:off x="2938056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D266DF-8B8C-C100-F3EC-8C1243DE4F71}"/>
              </a:ext>
            </a:extLst>
          </p:cNvPr>
          <p:cNvSpPr/>
          <p:nvPr/>
        </p:nvSpPr>
        <p:spPr>
          <a:xfrm>
            <a:off x="3407412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4FB3-C99A-7014-DDF7-DCC26DFBC31C}"/>
              </a:ext>
            </a:extLst>
          </p:cNvPr>
          <p:cNvSpPr/>
          <p:nvPr/>
        </p:nvSpPr>
        <p:spPr>
          <a:xfrm>
            <a:off x="3876768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4346124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4815480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121920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591276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1060632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1529988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4ACA5F-B748-3C86-E64C-10F9C32BD51A}"/>
              </a:ext>
            </a:extLst>
          </p:cNvPr>
          <p:cNvCxnSpPr/>
          <p:nvPr/>
        </p:nvCxnSpPr>
        <p:spPr>
          <a:xfrm>
            <a:off x="5598827" y="344773"/>
            <a:ext cx="26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41B235-D3E4-14F7-6991-1334069AA90A}"/>
              </a:ext>
            </a:extLst>
          </p:cNvPr>
          <p:cNvCxnSpPr/>
          <p:nvPr/>
        </p:nvCxnSpPr>
        <p:spPr>
          <a:xfrm flipH="1">
            <a:off x="1764666" y="2007156"/>
            <a:ext cx="704034" cy="227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56249D-0787-77FD-B6C5-790C8D8C2FF1}"/>
              </a:ext>
            </a:extLst>
          </p:cNvPr>
          <p:cNvCxnSpPr/>
          <p:nvPr/>
        </p:nvCxnSpPr>
        <p:spPr>
          <a:xfrm>
            <a:off x="2938056" y="2007156"/>
            <a:ext cx="704034" cy="227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Google Shape;263;p43">
                <a:extLst>
                  <a:ext uri="{FF2B5EF4-FFF2-40B4-BE49-F238E27FC236}">
                    <a16:creationId xmlns:a16="http://schemas.microsoft.com/office/drawing/2014/main" id="{7B05512F-3D8B-6C35-23E3-A0FF5D5C705D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insertBStarTree(Node a, int x):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– 1 ||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==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divide(Node a, Node b, int x):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List L =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[parent(a, b)] +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[x]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sort(L)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p = L.(0,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parent1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q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−1)/3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parent2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r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parent(a , b) = parent1	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reAssignChildrens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parentNode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parent2)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parent1.leftChildren = p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parent1.rightChildren = q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parent2.righChildren = r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9" name="Google Shape;263;p43">
                <a:extLst>
                  <a:ext uri="{FF2B5EF4-FFF2-40B4-BE49-F238E27FC236}">
                    <a16:creationId xmlns:a16="http://schemas.microsoft.com/office/drawing/2014/main" id="{7B05512F-3D8B-6C35-23E3-A0FF5D5C705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213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7E13D-7E20-B09C-F909-9EB3A45AAE6F}"/>
              </a:ext>
            </a:extLst>
          </p:cNvPr>
          <p:cNvSpPr/>
          <p:nvPr/>
        </p:nvSpPr>
        <p:spPr>
          <a:xfrm>
            <a:off x="3172734" y="223670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C4E94-07DC-CD3D-3455-32743F594C12}"/>
              </a:ext>
            </a:extLst>
          </p:cNvPr>
          <p:cNvSpPr txBox="1"/>
          <p:nvPr/>
        </p:nvSpPr>
        <p:spPr>
          <a:xfrm>
            <a:off x="121920" y="223520"/>
            <a:ext cx="5476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latin typeface="Albert Sans" panose="020B0604020202020204" charset="0"/>
              </a:rPr>
              <a:t>Insertando los siguientes elementos en un B*-</a:t>
            </a:r>
            <a:r>
              <a:rPr lang="es-PE" sz="1200" dirty="0" err="1">
                <a:latin typeface="Albert Sans" panose="020B0604020202020204" charset="0"/>
              </a:rPr>
              <a:t>Tree</a:t>
            </a:r>
            <a:r>
              <a:rPr lang="es-PE" sz="1200" dirty="0">
                <a:latin typeface="Albert Sans" panose="020B0604020202020204" charset="0"/>
              </a:rPr>
              <a:t> de orden m = 5: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2DF05-415A-2979-A141-A23F89461A78}"/>
              </a:ext>
            </a:extLst>
          </p:cNvPr>
          <p:cNvSpPr/>
          <p:nvPr/>
        </p:nvSpPr>
        <p:spPr>
          <a:xfrm>
            <a:off x="1764666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76984-7F7A-8D98-047C-F1C5264E0CC8}"/>
              </a:ext>
            </a:extLst>
          </p:cNvPr>
          <p:cNvSpPr/>
          <p:nvPr/>
        </p:nvSpPr>
        <p:spPr>
          <a:xfrm>
            <a:off x="4111446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5458A-7EFE-D9DE-48B6-877EA7E710DC}"/>
              </a:ext>
            </a:extLst>
          </p:cNvPr>
          <p:cNvSpPr/>
          <p:nvPr/>
        </p:nvSpPr>
        <p:spPr>
          <a:xfrm>
            <a:off x="825954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B6C23-6627-B72E-AD9F-531F87DAD7A4}"/>
              </a:ext>
            </a:extLst>
          </p:cNvPr>
          <p:cNvSpPr/>
          <p:nvPr/>
        </p:nvSpPr>
        <p:spPr>
          <a:xfrm>
            <a:off x="2468700" y="1672114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7AA0-B266-7D04-068B-E83524222BC5}"/>
              </a:ext>
            </a:extLst>
          </p:cNvPr>
          <p:cNvSpPr/>
          <p:nvPr/>
        </p:nvSpPr>
        <p:spPr>
          <a:xfrm>
            <a:off x="3642090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1752F-F921-7EC9-F1CE-F80124CD6335}"/>
              </a:ext>
            </a:extLst>
          </p:cNvPr>
          <p:cNvSpPr/>
          <p:nvPr/>
        </p:nvSpPr>
        <p:spPr>
          <a:xfrm>
            <a:off x="4580802" y="2234307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D266DF-8B8C-C100-F3EC-8C1243DE4F71}"/>
              </a:ext>
            </a:extLst>
          </p:cNvPr>
          <p:cNvSpPr/>
          <p:nvPr/>
        </p:nvSpPr>
        <p:spPr>
          <a:xfrm>
            <a:off x="356598" y="223289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A4FB3-C99A-7014-DDF7-DCC26DFBC31C}"/>
              </a:ext>
            </a:extLst>
          </p:cNvPr>
          <p:cNvSpPr/>
          <p:nvPr/>
        </p:nvSpPr>
        <p:spPr>
          <a:xfrm>
            <a:off x="1295310" y="2232898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78426-D155-1734-3546-31EDBB803C3F}"/>
              </a:ext>
            </a:extLst>
          </p:cNvPr>
          <p:cNvSpPr/>
          <p:nvPr/>
        </p:nvSpPr>
        <p:spPr>
          <a:xfrm>
            <a:off x="4346124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35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25DC9-62C0-543D-BB25-36D3B1CC8FD3}"/>
              </a:ext>
            </a:extLst>
          </p:cNvPr>
          <p:cNvSpPr/>
          <p:nvPr/>
        </p:nvSpPr>
        <p:spPr>
          <a:xfrm>
            <a:off x="4815480" y="500519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D411F-EACD-9DE2-9A61-03A91432498D}"/>
              </a:ext>
            </a:extLst>
          </p:cNvPr>
          <p:cNvSpPr/>
          <p:nvPr/>
        </p:nvSpPr>
        <p:spPr>
          <a:xfrm>
            <a:off x="121920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829D4-290A-D2BF-C554-197F03EC3BE4}"/>
              </a:ext>
            </a:extLst>
          </p:cNvPr>
          <p:cNvSpPr/>
          <p:nvPr/>
        </p:nvSpPr>
        <p:spPr>
          <a:xfrm>
            <a:off x="591276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65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232E8-FC10-6220-0B21-64883EAD7AB4}"/>
              </a:ext>
            </a:extLst>
          </p:cNvPr>
          <p:cNvSpPr/>
          <p:nvPr/>
        </p:nvSpPr>
        <p:spPr>
          <a:xfrm>
            <a:off x="1060632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75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D9FDF-C3F4-36F6-353E-22A922C4F544}"/>
              </a:ext>
            </a:extLst>
          </p:cNvPr>
          <p:cNvSpPr/>
          <p:nvPr/>
        </p:nvSpPr>
        <p:spPr>
          <a:xfrm>
            <a:off x="1529988" y="836613"/>
            <a:ext cx="469356" cy="3350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  <a:latin typeface="Albert Sans" panose="020B0604020202020204" charset="0"/>
              </a:rPr>
              <a:t>85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4ACA5F-B748-3C86-E64C-10F9C32BD51A}"/>
              </a:ext>
            </a:extLst>
          </p:cNvPr>
          <p:cNvCxnSpPr/>
          <p:nvPr/>
        </p:nvCxnSpPr>
        <p:spPr>
          <a:xfrm>
            <a:off x="5598827" y="344773"/>
            <a:ext cx="26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41B235-D3E4-14F7-6991-1334069AA90A}"/>
              </a:ext>
            </a:extLst>
          </p:cNvPr>
          <p:cNvCxnSpPr>
            <a:cxnSpLocks/>
          </p:cNvCxnSpPr>
          <p:nvPr/>
        </p:nvCxnSpPr>
        <p:spPr>
          <a:xfrm flipH="1">
            <a:off x="1295310" y="2007156"/>
            <a:ext cx="1173390" cy="22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56249D-0787-77FD-B6C5-790C8D8C2FF1}"/>
              </a:ext>
            </a:extLst>
          </p:cNvPr>
          <p:cNvCxnSpPr>
            <a:cxnSpLocks/>
          </p:cNvCxnSpPr>
          <p:nvPr/>
        </p:nvCxnSpPr>
        <p:spPr>
          <a:xfrm>
            <a:off x="2938056" y="2007156"/>
            <a:ext cx="1173390" cy="225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Google Shape;263;p43">
                <a:extLst>
                  <a:ext uri="{FF2B5EF4-FFF2-40B4-BE49-F238E27FC236}">
                    <a16:creationId xmlns:a16="http://schemas.microsoft.com/office/drawing/2014/main" id="{CB799091-4987-7CF0-FF80-657F47FA8312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insertBStarTree(Node a, int x):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– 1 || a == root):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if 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==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if (a ==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leftMostSibling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else: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shiftLeft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leftSibling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if 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rightSibling.size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!= m - 1):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shiftRight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a, x)</a:t>
                </a:r>
              </a:p>
              <a:p>
                <a:pPr marL="0" lvl="0" indent="0" algn="l" defTabSz="179388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else: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			divide(a,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rightSibling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x)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divide(Node a, Node b, int x):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List L =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a.keys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[parent(a, b)] + [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b.keys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 + [x]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sort(L)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p = L.(0,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parent1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q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−2)/3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 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−1)/3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int parent2 = L[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]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Node r = L.(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(4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+ 1,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(2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𝑚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cs typeface="Cascadia Code" panose="020B0609020000020004" pitchFamily="49" charset="0"/>
                          </a:rPr>
                          <m:t>)/3</m:t>
                        </m:r>
                      </m:e>
                    </m:d>
                  </m:oMath>
                </a14:m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 defTabSz="179388"/>
                <a:endParaRPr lang="en-US" sz="800" dirty="0"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parent(a , b) = parent1	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reAssignChildrens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insertBStarTree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(a -&gt; </a:t>
                </a:r>
                <a:r>
                  <a:rPr lang="en-US" sz="800" dirty="0" err="1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parentNode</a:t>
                </a:r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, parent2)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parent1.leftChildren = p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parent1.rightChildren = q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parent2.righChildren = r</a:t>
                </a:r>
              </a:p>
              <a:p>
                <a:pPr marL="0" indent="0" defTabSz="179388"/>
                <a:r>
                  <a:rPr lang="en-US" sz="800" dirty="0">
                    <a:latin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2" name="Google Shape;263;p43">
                <a:extLst>
                  <a:ext uri="{FF2B5EF4-FFF2-40B4-BE49-F238E27FC236}">
                    <a16:creationId xmlns:a16="http://schemas.microsoft.com/office/drawing/2014/main" id="{CB799091-4987-7CF0-FF80-657F47FA831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598827" y="0"/>
                <a:ext cx="3545173" cy="5143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21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12510</Words>
  <Application>Microsoft Office PowerPoint</Application>
  <PresentationFormat>On-screen Show (16:9)</PresentationFormat>
  <Paragraphs>2114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Alexandria Medium</vt:lpstr>
      <vt:lpstr>Arial</vt:lpstr>
      <vt:lpstr>Albert Sans</vt:lpstr>
      <vt:lpstr>Cambria Math</vt:lpstr>
      <vt:lpstr>Cascadia Code</vt:lpstr>
      <vt:lpstr>Lead Funnel by Slidesgo</vt:lpstr>
      <vt:lpstr>B-Tree a B*-Tree</vt:lpstr>
      <vt:lpstr>Historia</vt:lpstr>
      <vt:lpstr>Definición formal</vt:lpstr>
      <vt:lpstr>Algoritmo para inserción</vt:lpstr>
      <vt:lpstr>División 2-3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Transformar B-tree a B*-tree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B-Tree a B*-Tree</dc:title>
  <dc:creator>Emmanuel Martinez</dc:creator>
  <cp:lastModifiedBy>Emmanuel Martinez</cp:lastModifiedBy>
  <cp:revision>2</cp:revision>
  <dcterms:modified xsi:type="dcterms:W3CDTF">2024-04-01T18:10:34Z</dcterms:modified>
</cp:coreProperties>
</file>