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Ubuntu"/>
      <p:regular r:id="rId25"/>
      <p:bold r:id="rId26"/>
      <p:italic r:id="rId27"/>
      <p:boldItalic r:id="rId28"/>
    </p:embeddedFont>
    <p:embeddedFont>
      <p:font typeface="Josefin Sans Medium"/>
      <p:regular r:id="rId29"/>
      <p:bold r:id="rId30"/>
      <p:italic r:id="rId31"/>
      <p:boldItalic r:id="rId32"/>
    </p:embeddedFont>
    <p:embeddedFont>
      <p:font typeface="Josefin Sans"/>
      <p:regular r:id="rId33"/>
      <p:bold r:id="rId34"/>
      <p:italic r:id="rId35"/>
      <p:boldItalic r:id="rId36"/>
    </p:embeddedFont>
    <p:embeddedFont>
      <p:font typeface="Roboto Mono"/>
      <p:regular r:id="rId37"/>
      <p:bold r:id="rId38"/>
      <p:italic r:id="rId39"/>
      <p:boldItalic r:id="rId40"/>
    </p:embeddedFont>
    <p:embeddedFont>
      <p:font typeface="Crimson Tex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6.xml"/><Relationship Id="rId42" Type="http://schemas.openxmlformats.org/officeDocument/2006/relationships/font" Target="fonts/CrimsonText-bold.fntdata"/><Relationship Id="rId41" Type="http://schemas.openxmlformats.org/officeDocument/2006/relationships/font" Target="fonts/CrimsonText-regular.fntdata"/><Relationship Id="rId22" Type="http://schemas.openxmlformats.org/officeDocument/2006/relationships/slide" Target="slides/slide18.xml"/><Relationship Id="rId44" Type="http://schemas.openxmlformats.org/officeDocument/2006/relationships/font" Target="fonts/CrimsonText-boldItalic.fntdata"/><Relationship Id="rId21" Type="http://schemas.openxmlformats.org/officeDocument/2006/relationships/slide" Target="slides/slide17.xml"/><Relationship Id="rId43" Type="http://schemas.openxmlformats.org/officeDocument/2006/relationships/font" Target="fonts/CrimsonText-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buntu-bold.fntdata"/><Relationship Id="rId25" Type="http://schemas.openxmlformats.org/officeDocument/2006/relationships/font" Target="fonts/Ubuntu-regular.fntdata"/><Relationship Id="rId28" Type="http://schemas.openxmlformats.org/officeDocument/2006/relationships/font" Target="fonts/Ubuntu-boldItalic.fntdata"/><Relationship Id="rId27" Type="http://schemas.openxmlformats.org/officeDocument/2006/relationships/font" Target="fonts/Ubuntu-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JosefinSans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ansMedium-italic.fntdata"/><Relationship Id="rId30" Type="http://schemas.openxmlformats.org/officeDocument/2006/relationships/font" Target="fonts/JosefinSansMedium-bold.fntdata"/><Relationship Id="rId11" Type="http://schemas.openxmlformats.org/officeDocument/2006/relationships/slide" Target="slides/slide7.xml"/><Relationship Id="rId33" Type="http://schemas.openxmlformats.org/officeDocument/2006/relationships/font" Target="fonts/JosefinSans-regular.fntdata"/><Relationship Id="rId10" Type="http://schemas.openxmlformats.org/officeDocument/2006/relationships/slide" Target="slides/slide6.xml"/><Relationship Id="rId32" Type="http://schemas.openxmlformats.org/officeDocument/2006/relationships/font" Target="fonts/JosefinSansMedium-boldItalic.fntdata"/><Relationship Id="rId13" Type="http://schemas.openxmlformats.org/officeDocument/2006/relationships/slide" Target="slides/slide9.xml"/><Relationship Id="rId35" Type="http://schemas.openxmlformats.org/officeDocument/2006/relationships/font" Target="fonts/JosefinSans-italic.fntdata"/><Relationship Id="rId12" Type="http://schemas.openxmlformats.org/officeDocument/2006/relationships/slide" Target="slides/slide8.xml"/><Relationship Id="rId34" Type="http://schemas.openxmlformats.org/officeDocument/2006/relationships/font" Target="fonts/JosefinSans-bold.fntdata"/><Relationship Id="rId15" Type="http://schemas.openxmlformats.org/officeDocument/2006/relationships/slide" Target="slides/slide11.xml"/><Relationship Id="rId37" Type="http://schemas.openxmlformats.org/officeDocument/2006/relationships/font" Target="fonts/RobotoMono-regular.fntdata"/><Relationship Id="rId14" Type="http://schemas.openxmlformats.org/officeDocument/2006/relationships/slide" Target="slides/slide10.xml"/><Relationship Id="rId36" Type="http://schemas.openxmlformats.org/officeDocument/2006/relationships/font" Target="fonts/JosefinSans-boldItalic.fntdata"/><Relationship Id="rId17" Type="http://schemas.openxmlformats.org/officeDocument/2006/relationships/slide" Target="slides/slide13.xml"/><Relationship Id="rId39" Type="http://schemas.openxmlformats.org/officeDocument/2006/relationships/font" Target="fonts/RobotoMono-italic.fntdata"/><Relationship Id="rId16" Type="http://schemas.openxmlformats.org/officeDocument/2006/relationships/slide" Target="slides/slide12.xml"/><Relationship Id="rId38" Type="http://schemas.openxmlformats.org/officeDocument/2006/relationships/font" Target="fonts/RobotoMon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286381251f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286381251f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presented in the gRPC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gRPC was initially created by Google, which has used a single general-purpose RPC infrastructure called </a:t>
            </a:r>
            <a:r>
              <a:rPr b="1" lang="en">
                <a:solidFill>
                  <a:schemeClr val="dk1"/>
                </a:solidFill>
              </a:rPr>
              <a:t>Stubby</a:t>
            </a:r>
            <a:r>
              <a:rPr lang="en">
                <a:solidFill>
                  <a:schemeClr val="dk1"/>
                </a:solidFill>
              </a:rPr>
              <a:t> to connect the large number of microservices running within and across its data centers for over a decade. In March 2015, Google decided to build the next version of Stubby and make it open source. The result was gRPC, which is now used in many organizations outside of Google to power use cases from microservices to the “last mile” of computing (mobile, web, and Internet of Things).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86381251f6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286381251f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in a traditional RPC service the server provides a set of services that other client applications can request and use </a:t>
            </a:r>
            <a:r>
              <a:rPr lang="en"/>
              <a:t>remotely. </a:t>
            </a:r>
            <a:r>
              <a:rPr lang="en">
                <a:solidFill>
                  <a:schemeClr val="dk1"/>
                </a:solidFill>
              </a:rPr>
              <a:t>These services are invoked with the necessary parameters and return, if any, a response with the result.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features of gRPC is being language agnostic, with official support for several popular languages, making it attractive for heterogeneous environments.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server, the service interface is implemented. Client applications have a so called stub (many times referred to as the client depending on the language) that exposes the same methods declared in the interface and defined in the server. The application, after invoking one of the services exposed by the stub, connects to the server where the service makes the necessary operations. Messages exchanged follow the protobuf protocol.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86381251f6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86381251f6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only messages, but also the service interface, are built using protocol buffers.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default, gRPC uses protobuf for structured data serialization and </a:t>
            </a:r>
            <a:r>
              <a:rPr lang="en"/>
              <a:t>deserialization</a:t>
            </a:r>
            <a:r>
              <a:rPr lang="en"/>
              <a:t> needs (it can be used with other formats like json).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service interface and methods, as well as the message structure for parameters and return messages is defined in a protofile.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86381251f6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86381251f6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From a file like this and running the protobuff compiler we get the service server interface and client stub as well as the message types to be used in the application code. This generated code is language dependent, allowing for seamless integration with the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gRPC supports 4 kinds of service:</a:t>
            </a:r>
            <a:endParaRPr/>
          </a:p>
          <a:p>
            <a:pPr indent="0" lvl="0" marL="0" rtl="0" algn="l">
              <a:spcBef>
                <a:spcPts val="0"/>
              </a:spcBef>
              <a:spcAft>
                <a:spcPts val="0"/>
              </a:spcAft>
              <a:buNone/>
            </a:pPr>
            <a:r>
              <a:rPr lang="en"/>
              <a:t>  Unary RPCs - normal function call</a:t>
            </a:r>
            <a:endParaRPr/>
          </a:p>
          <a:p>
            <a:pPr indent="0" lvl="0" marL="0" rtl="0" algn="l">
              <a:spcBef>
                <a:spcPts val="0"/>
              </a:spcBef>
              <a:spcAft>
                <a:spcPts val="0"/>
              </a:spcAft>
              <a:buNone/>
            </a:pPr>
            <a:r>
              <a:rPr lang="en"/>
              <a:t>  Server streaming RPCs - client sends request and gets a stream to read a sequence of messages. The client reads from the stream until there are no more messages.</a:t>
            </a:r>
            <a:endParaRPr/>
          </a:p>
          <a:p>
            <a:pPr indent="0" lvl="0" marL="0" rtl="0" algn="l">
              <a:spcBef>
                <a:spcPts val="0"/>
              </a:spcBef>
              <a:spcAft>
                <a:spcPts val="0"/>
              </a:spcAft>
              <a:buNone/>
            </a:pPr>
            <a:r>
              <a:rPr lang="en"/>
              <a:t>  Client streaming RPCs - where the client writes a sequence of messages and sends them to the server, again using a provided stream. Once the client finishes writing wait for the server to read them and for its response</a:t>
            </a:r>
            <a:endParaRPr/>
          </a:p>
          <a:p>
            <a:pPr indent="0" lvl="0" marL="0" rtl="0" algn="l">
              <a:spcBef>
                <a:spcPts val="0"/>
              </a:spcBef>
              <a:spcAft>
                <a:spcPts val="0"/>
              </a:spcAft>
              <a:buNone/>
            </a:pPr>
            <a:r>
              <a:rPr lang="en"/>
              <a:t>  Bidirectional streaming RPCs - both sides write sequences of messages using different streams, so clients and servers can write and read in whatever order they want.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286381251f6_1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286381251f6_1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and local termination - This means that, for example, you could have an RPC that finishes successfully on the server side (“I have sent all my responses!”) but fails on the client side (“The responses arrived after my deadline!”).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Metadata - User-defined metadata is not used by gRPC, which allows the client to provide information associated with the call to the server and vice versa. Access to metadata is language dependent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Channels - Clients can specify channel arguments to modify gRPC’s default behavior, such as switching message compression on or off. A channel has state, including </a:t>
            </a:r>
            <a:r>
              <a:rPr lang="en">
                <a:solidFill>
                  <a:srgbClr val="2E3436"/>
                </a:solidFill>
                <a:latin typeface="Roboto Mono"/>
                <a:ea typeface="Roboto Mono"/>
                <a:cs typeface="Roboto Mono"/>
                <a:sym typeface="Roboto Mono"/>
              </a:rPr>
              <a:t>connected</a:t>
            </a:r>
            <a:r>
              <a:rPr lang="en">
                <a:solidFill>
                  <a:schemeClr val="dk1"/>
                </a:solidFill>
              </a:rPr>
              <a:t> and </a:t>
            </a:r>
            <a:r>
              <a:rPr lang="en">
                <a:solidFill>
                  <a:srgbClr val="2E3436"/>
                </a:solidFill>
                <a:latin typeface="Roboto Mono"/>
                <a:ea typeface="Roboto Mono"/>
                <a:cs typeface="Roboto Mono"/>
                <a:sym typeface="Roboto Mono"/>
              </a:rPr>
              <a:t>idle</a:t>
            </a:r>
            <a:r>
              <a:rPr lang="en">
                <a:solidFill>
                  <a:schemeClr val="dk1"/>
                </a:solidFill>
              </a:rPr>
              <a:t>. How gRPC deals with closing a channel is language dependent. Some languages also permit querying channel state.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8646901bd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8646901bd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 encrypt and authenticate gRPC communications</a:t>
            </a:r>
            <a:endParaRPr/>
          </a:p>
          <a:p>
            <a:pPr indent="0" lvl="0" marL="0" rtl="0" algn="l">
              <a:spcBef>
                <a:spcPts val="0"/>
              </a:spcBef>
              <a:spcAft>
                <a:spcPts val="0"/>
              </a:spcAft>
              <a:buNone/>
            </a:pPr>
            <a:r>
              <a:rPr lang="en"/>
              <a:t>Compression - control over whether data sent using gRPC gets compressed and what compression mechanisms to use</a:t>
            </a:r>
            <a:endParaRPr/>
          </a:p>
          <a:p>
            <a:pPr indent="0" lvl="0" marL="0" rtl="0" algn="l">
              <a:spcBef>
                <a:spcPts val="0"/>
              </a:spcBef>
              <a:spcAft>
                <a:spcPts val="0"/>
              </a:spcAft>
              <a:buNone/>
            </a:pPr>
            <a:r>
              <a:rPr lang="en"/>
              <a:t>Custom metrics and load balancing - for use with </a:t>
            </a:r>
            <a:r>
              <a:rPr lang="en"/>
              <a:t>intelligent</a:t>
            </a:r>
            <a:r>
              <a:rPr lang="en"/>
              <a:t> load balancing algorithms to </a:t>
            </a:r>
            <a:r>
              <a:rPr lang="en"/>
              <a:t>accommodate</a:t>
            </a:r>
            <a:r>
              <a:rPr lang="en"/>
              <a:t> unique environments</a:t>
            </a:r>
            <a:endParaRPr/>
          </a:p>
          <a:p>
            <a:pPr indent="0" lvl="0" marL="0" rtl="0" algn="l">
              <a:spcBef>
                <a:spcPts val="0"/>
              </a:spcBef>
              <a:spcAft>
                <a:spcPts val="0"/>
              </a:spcAft>
              <a:buNone/>
            </a:pPr>
            <a:r>
              <a:rPr lang="en"/>
              <a:t>Health checking - check for the health of the server to connect to</a:t>
            </a:r>
            <a:endParaRPr/>
          </a:p>
          <a:p>
            <a:pPr indent="0" lvl="0" marL="0" rtl="0" algn="l">
              <a:spcBef>
                <a:spcPts val="0"/>
              </a:spcBef>
              <a:spcAft>
                <a:spcPts val="0"/>
              </a:spcAft>
              <a:buNone/>
            </a:pPr>
            <a:r>
              <a:rPr lang="en"/>
              <a:t>Metadata - extra information about RPC calls, can be used by application specific logic</a:t>
            </a:r>
            <a:endParaRPr/>
          </a:p>
          <a:p>
            <a:pPr indent="0" lvl="0" marL="0" rtl="0" algn="l">
              <a:spcBef>
                <a:spcPts val="0"/>
              </a:spcBef>
              <a:spcAft>
                <a:spcPts val="0"/>
              </a:spcAft>
              <a:buNone/>
            </a:pPr>
            <a:r>
              <a:rPr lang="en"/>
              <a:t>Wait-for-ready - Queue requests to when the server is ready to answer to remote calls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28646901bd9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28646901bd9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it useful for the microservices context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28646901bd9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28646901bd9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Ease of use - Add that profobuf generates code automatically according to the definition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28646901bd9_8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28646901bd9_8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J-RPC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28646901bd9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28646901bd9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003bd6ff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1003bd6ff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28646901bd9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28646901bd9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J-RPC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11bf95fa551_2_8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11bf95fa551_2_8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1003bd6ff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1003bd6ff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289a2473f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289a2473f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89a2473f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89a2473f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89a2473f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89a2473f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86381251f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286381251f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8891ab5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28891ab59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80518"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52531"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724" y="48660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752" y="111791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724"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6652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855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83025" y="-144699"/>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6908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91724"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24780" y="8022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54669"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29661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92477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9172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135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27906"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958526"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586050"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55630"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00000" y="3885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586057" y="42007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4175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213591" y="4200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72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40000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4697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09793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841755" y="42007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213593" y="35694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027905" y="3885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7245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283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69768"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283250"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910999"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35274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8090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60891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166531"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538624"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42187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04962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958526"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772550" y="3885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981268"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353281"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16727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653930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283775" y="-144699"/>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46983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655419"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09736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72552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028256" y="-14470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6539305"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725525" y="798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097925"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21448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84201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802790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842582" y="7984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213800" y="798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586200"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877225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79482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49006"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666067"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62955" y="41935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22464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85280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49555" y="38778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4794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62950" y="48320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62956" y="3555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0761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3578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76756" y="38778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921406"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9350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767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9550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9394"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txBox="1"/>
          <p:nvPr>
            <p:ph type="ctrTitle"/>
          </p:nvPr>
        </p:nvSpPr>
        <p:spPr>
          <a:xfrm>
            <a:off x="560037" y="1510356"/>
            <a:ext cx="7901700" cy="19500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3" name="Google Shape;93;p2"/>
          <p:cNvSpPr txBox="1"/>
          <p:nvPr>
            <p:ph idx="1" type="subTitle"/>
          </p:nvPr>
        </p:nvSpPr>
        <p:spPr>
          <a:xfrm>
            <a:off x="560038" y="3485344"/>
            <a:ext cx="7901700" cy="336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atin typeface="Josefin Sans"/>
                <a:ea typeface="Josefin Sans"/>
                <a:cs typeface="Josefin Sans"/>
                <a:sym typeface="Josefi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4" name="Shape 404"/>
        <p:cNvGrpSpPr/>
        <p:nvPr/>
      </p:nvGrpSpPr>
      <p:grpSpPr>
        <a:xfrm>
          <a:off x="0" y="0"/>
          <a:ext cx="0" cy="0"/>
          <a:chOff x="0" y="0"/>
          <a:chExt cx="0" cy="0"/>
        </a:xfrm>
      </p:grpSpPr>
      <p:sp>
        <p:nvSpPr>
          <p:cNvPr id="405" name="Google Shape;405;p11"/>
          <p:cNvSpPr txBox="1"/>
          <p:nvPr>
            <p:ph hasCustomPrompt="1" type="title"/>
          </p:nvPr>
        </p:nvSpPr>
        <p:spPr>
          <a:xfrm>
            <a:off x="1351700" y="1655175"/>
            <a:ext cx="6440700" cy="136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5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6" name="Google Shape;406;p11"/>
          <p:cNvSpPr txBox="1"/>
          <p:nvPr>
            <p:ph idx="1" type="subTitle"/>
          </p:nvPr>
        </p:nvSpPr>
        <p:spPr>
          <a:xfrm>
            <a:off x="1351700" y="3060200"/>
            <a:ext cx="6440700" cy="42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407" name="Google Shape;407;p11"/>
          <p:cNvSpPr/>
          <p:nvPr/>
        </p:nvSpPr>
        <p:spPr>
          <a:xfrm>
            <a:off x="167743"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a:off x="53975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a:off x="-18499" y="48660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18527" y="111791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18499"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1"/>
          <p:cNvSpPr/>
          <p:nvPr/>
        </p:nvSpPr>
        <p:spPr>
          <a:xfrm>
            <a:off x="353750"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a:off x="725780"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1470250" y="-144699"/>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1656307"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204499"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167743" y="8022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1283841"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912000"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204500"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a:off x="353755" y="488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539755" y="8022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1470241"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1842500" y="4885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1098025" y="488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1283841" y="8022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2214566"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240116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67743" y="1429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539756" y="1429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3750" y="1117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8213593" y="2111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8027906" y="1796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8586050" y="2111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8400000" y="11649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8586057" y="14806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8213591" y="1480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8772250" y="17962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8400000" y="17962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8213593" y="8493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8958530" y="21119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8772550" y="11649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8958532" y="14806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8586050" y="2743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8772250" y="24275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8958530" y="27432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8772257" y="30588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8958532" y="33745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8208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4635181"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5565801"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5193325"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2773530"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3332025" y="48272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5937532" y="42007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444903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4820866" y="4200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537952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75147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407704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370520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4449030" y="42007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3145618" y="45116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2959930" y="48272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389052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4077043"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3704250" y="42007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3518275"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5565801"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6123875" y="45116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258604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6309625" y="48272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3" name="Shape 4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74" name="Shape 474"/>
        <p:cNvGrpSpPr/>
        <p:nvPr/>
      </p:nvGrpSpPr>
      <p:grpSpPr>
        <a:xfrm>
          <a:off x="0" y="0"/>
          <a:ext cx="0" cy="0"/>
          <a:chOff x="0" y="0"/>
          <a:chExt cx="0" cy="0"/>
        </a:xfrm>
      </p:grpSpPr>
      <p:sp>
        <p:nvSpPr>
          <p:cNvPr id="475" name="Google Shape;475;p13"/>
          <p:cNvSpPr/>
          <p:nvPr/>
        </p:nvSpPr>
        <p:spPr>
          <a:xfrm>
            <a:off x="82135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8586050"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7655630"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784175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840000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74697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709793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67245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7283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8957431"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8586955" y="41935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560891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8772256" y="38771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6538624"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542187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87715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8771556"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8957425" y="80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
          <p:cNvSpPr/>
          <p:nvPr/>
        </p:nvSpPr>
        <p:spPr>
          <a:xfrm>
            <a:off x="653930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a:off x="7283775" y="-144699"/>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746983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7655419"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709736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672552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8028256" y="-14470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8586055" y="14479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840110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8586950"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821448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784201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802790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7842582" y="7984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a:off x="8213800" y="798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8586200"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877225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8400000"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9145775"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877355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8959157"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15" name="Google Shape;515;p13"/>
          <p:cNvSpPr txBox="1"/>
          <p:nvPr>
            <p:ph idx="1" type="subTitle"/>
          </p:nvPr>
        </p:nvSpPr>
        <p:spPr>
          <a:xfrm>
            <a:off x="4309870" y="1791825"/>
            <a:ext cx="3656400" cy="3570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16" name="Google Shape;516;p13"/>
          <p:cNvSpPr txBox="1"/>
          <p:nvPr>
            <p:ph idx="2" type="subTitle"/>
          </p:nvPr>
        </p:nvSpPr>
        <p:spPr>
          <a:xfrm>
            <a:off x="4309850" y="2104002"/>
            <a:ext cx="3656400" cy="618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17" name="Google Shape;517;p13"/>
          <p:cNvSpPr txBox="1"/>
          <p:nvPr>
            <p:ph idx="3" type="subTitle"/>
          </p:nvPr>
        </p:nvSpPr>
        <p:spPr>
          <a:xfrm>
            <a:off x="624901" y="1791825"/>
            <a:ext cx="3656400" cy="3570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18" name="Google Shape;518;p13"/>
          <p:cNvSpPr txBox="1"/>
          <p:nvPr>
            <p:ph idx="4" type="subTitle"/>
          </p:nvPr>
        </p:nvSpPr>
        <p:spPr>
          <a:xfrm>
            <a:off x="624900" y="2104002"/>
            <a:ext cx="3656400" cy="618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19" name="Google Shape;519;p13"/>
          <p:cNvSpPr txBox="1"/>
          <p:nvPr>
            <p:ph idx="5" type="subTitle"/>
          </p:nvPr>
        </p:nvSpPr>
        <p:spPr>
          <a:xfrm>
            <a:off x="4309870" y="3388922"/>
            <a:ext cx="3656400" cy="3570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20" name="Google Shape;520;p13"/>
          <p:cNvSpPr txBox="1"/>
          <p:nvPr>
            <p:ph idx="6" type="subTitle"/>
          </p:nvPr>
        </p:nvSpPr>
        <p:spPr>
          <a:xfrm>
            <a:off x="4309850" y="3701099"/>
            <a:ext cx="3656400" cy="618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21" name="Google Shape;521;p13"/>
          <p:cNvSpPr txBox="1"/>
          <p:nvPr>
            <p:ph idx="7" type="subTitle"/>
          </p:nvPr>
        </p:nvSpPr>
        <p:spPr>
          <a:xfrm>
            <a:off x="624901" y="3388923"/>
            <a:ext cx="3656400" cy="3570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22" name="Google Shape;522;p13"/>
          <p:cNvSpPr txBox="1"/>
          <p:nvPr>
            <p:ph idx="8" type="subTitle"/>
          </p:nvPr>
        </p:nvSpPr>
        <p:spPr>
          <a:xfrm>
            <a:off x="624900" y="3701100"/>
            <a:ext cx="3656400" cy="618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23" name="Google Shape;523;p13"/>
          <p:cNvSpPr txBox="1"/>
          <p:nvPr>
            <p:ph hasCustomPrompt="1" idx="9" type="title"/>
          </p:nvPr>
        </p:nvSpPr>
        <p:spPr>
          <a:xfrm>
            <a:off x="624900" y="1214363"/>
            <a:ext cx="1039200" cy="582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24" name="Google Shape;524;p13"/>
          <p:cNvSpPr txBox="1"/>
          <p:nvPr>
            <p:ph hasCustomPrompt="1" idx="13" type="title"/>
          </p:nvPr>
        </p:nvSpPr>
        <p:spPr>
          <a:xfrm>
            <a:off x="4309875" y="1214363"/>
            <a:ext cx="1039200" cy="582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25" name="Google Shape;525;p13"/>
          <p:cNvSpPr txBox="1"/>
          <p:nvPr>
            <p:ph hasCustomPrompt="1" idx="14" type="title"/>
          </p:nvPr>
        </p:nvSpPr>
        <p:spPr>
          <a:xfrm>
            <a:off x="624900" y="2800875"/>
            <a:ext cx="1039200" cy="582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26" name="Google Shape;526;p13"/>
          <p:cNvSpPr txBox="1"/>
          <p:nvPr>
            <p:ph hasCustomPrompt="1" idx="15" type="title"/>
          </p:nvPr>
        </p:nvSpPr>
        <p:spPr>
          <a:xfrm>
            <a:off x="4309875" y="2800886"/>
            <a:ext cx="1039200" cy="582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527" name="Shape 527"/>
        <p:cNvGrpSpPr/>
        <p:nvPr/>
      </p:nvGrpSpPr>
      <p:grpSpPr>
        <a:xfrm>
          <a:off x="0" y="0"/>
          <a:ext cx="0" cy="0"/>
          <a:chOff x="0" y="0"/>
          <a:chExt cx="0" cy="0"/>
        </a:xfrm>
      </p:grpSpPr>
      <p:sp>
        <p:nvSpPr>
          <p:cNvPr id="528" name="Google Shape;528;p14"/>
          <p:cNvSpPr/>
          <p:nvPr/>
        </p:nvSpPr>
        <p:spPr>
          <a:xfrm>
            <a:off x="-188844"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2975" y="80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184032" y="11207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184025" y="492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2968" y="2067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187884" y="4942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2975" y="14317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188850" y="1749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187870" y="3013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187875" y="23815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184025" y="1747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184025" y="23739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2970" y="33384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2975" y="2702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p:nvPr/>
        </p:nvSpPr>
        <p:spPr>
          <a:xfrm>
            <a:off x="369400" y="14317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4"/>
          <p:cNvSpPr/>
          <p:nvPr/>
        </p:nvSpPr>
        <p:spPr>
          <a:xfrm>
            <a:off x="556900" y="11179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369400" y="8094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556907" y="4894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369407" y="1668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8" name="Google Shape;548;p14"/>
          <p:cNvSpPr/>
          <p:nvPr/>
        </p:nvSpPr>
        <p:spPr>
          <a:xfrm>
            <a:off x="8765175" y="24845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8951804" y="28049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8951800" y="15346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8765182" y="18503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8765175" y="3753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8951804" y="40734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8765182"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4"/>
          <p:cNvSpPr/>
          <p:nvPr/>
        </p:nvSpPr>
        <p:spPr>
          <a:xfrm>
            <a:off x="8765175" y="121606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8951800" y="40687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8952632" y="46961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558" name="Shape 558"/>
        <p:cNvGrpSpPr/>
        <p:nvPr/>
      </p:nvGrpSpPr>
      <p:grpSpPr>
        <a:xfrm>
          <a:off x="0" y="0"/>
          <a:ext cx="0" cy="0"/>
          <a:chOff x="0" y="0"/>
          <a:chExt cx="0" cy="0"/>
        </a:xfrm>
      </p:grpSpPr>
      <p:sp>
        <p:nvSpPr>
          <p:cNvPr id="559" name="Google Shape;559;p15"/>
          <p:cNvSpPr/>
          <p:nvPr/>
        </p:nvSpPr>
        <p:spPr>
          <a:xfrm>
            <a:off x="8964918"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8778676" y="48660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8778648" y="111791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5"/>
          <p:cNvSpPr/>
          <p:nvPr/>
        </p:nvSpPr>
        <p:spPr>
          <a:xfrm>
            <a:off x="8778676"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p:nvPr/>
        </p:nvSpPr>
        <p:spPr>
          <a:xfrm>
            <a:off x="8592676"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8964918" y="8022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859267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8417825" y="4885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8231016" y="166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8964918" y="1429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8045426" y="-1545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5"/>
          <p:cNvSpPr/>
          <p:nvPr/>
        </p:nvSpPr>
        <p:spPr>
          <a:xfrm>
            <a:off x="8231013"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7870743" y="8022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a:off x="7870743" y="1616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a:off x="7497118" y="1616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8778648" y="174726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a:off x="8964918" y="20571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5"/>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_1">
    <p:spTree>
      <p:nvGrpSpPr>
        <p:cNvPr id="577" name="Shape 577"/>
        <p:cNvGrpSpPr/>
        <p:nvPr/>
      </p:nvGrpSpPr>
      <p:grpSpPr>
        <a:xfrm>
          <a:off x="0" y="0"/>
          <a:ext cx="0" cy="0"/>
          <a:chOff x="0" y="0"/>
          <a:chExt cx="0" cy="0"/>
        </a:xfrm>
      </p:grpSpPr>
      <p:sp>
        <p:nvSpPr>
          <p:cNvPr id="578" name="Google Shape;578;p16"/>
          <p:cNvSpPr/>
          <p:nvPr/>
        </p:nvSpPr>
        <p:spPr>
          <a:xfrm>
            <a:off x="8028256"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a:off x="6353281"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a:off x="616727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6"/>
          <p:cNvSpPr/>
          <p:nvPr/>
        </p:nvSpPr>
        <p:spPr>
          <a:xfrm>
            <a:off x="8400280"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a:off x="7283775" y="-144699"/>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746983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6"/>
          <p:cNvSpPr/>
          <p:nvPr/>
        </p:nvSpPr>
        <p:spPr>
          <a:xfrm>
            <a:off x="7655419"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6"/>
          <p:cNvSpPr/>
          <p:nvPr/>
        </p:nvSpPr>
        <p:spPr>
          <a:xfrm>
            <a:off x="709736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672552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8028256" y="-14470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6539305"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a:off x="8586200" y="14280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6"/>
          <p:cNvSpPr/>
          <p:nvPr/>
        </p:nvSpPr>
        <p:spPr>
          <a:xfrm>
            <a:off x="8772250" y="1746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821448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784201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
          <p:cNvSpPr/>
          <p:nvPr/>
        </p:nvSpPr>
        <p:spPr>
          <a:xfrm>
            <a:off x="8586207" y="2053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6"/>
          <p:cNvSpPr/>
          <p:nvPr/>
        </p:nvSpPr>
        <p:spPr>
          <a:xfrm>
            <a:off x="7842582" y="7984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6"/>
          <p:cNvSpPr/>
          <p:nvPr/>
        </p:nvSpPr>
        <p:spPr>
          <a:xfrm>
            <a:off x="8213800" y="798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6"/>
          <p:cNvSpPr/>
          <p:nvPr/>
        </p:nvSpPr>
        <p:spPr>
          <a:xfrm>
            <a:off x="8586200"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a:off x="877225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a:off x="579482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a:off x="8772257" y="23754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6"/>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1_1">
    <p:spTree>
      <p:nvGrpSpPr>
        <p:cNvPr id="601" name="Shape 601"/>
        <p:cNvGrpSpPr/>
        <p:nvPr/>
      </p:nvGrpSpPr>
      <p:grpSpPr>
        <a:xfrm>
          <a:off x="0" y="0"/>
          <a:ext cx="0" cy="0"/>
          <a:chOff x="0" y="0"/>
          <a:chExt cx="0" cy="0"/>
        </a:xfrm>
      </p:grpSpPr>
      <p:sp>
        <p:nvSpPr>
          <p:cNvPr id="602" name="Google Shape;602;p17"/>
          <p:cNvSpPr/>
          <p:nvPr/>
        </p:nvSpPr>
        <p:spPr>
          <a:xfrm>
            <a:off x="180518"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7"/>
          <p:cNvSpPr/>
          <p:nvPr/>
        </p:nvSpPr>
        <p:spPr>
          <a:xfrm>
            <a:off x="552531"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7"/>
          <p:cNvSpPr/>
          <p:nvPr/>
        </p:nvSpPr>
        <p:spPr>
          <a:xfrm>
            <a:off x="-5724" y="48660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
          <p:cNvSpPr/>
          <p:nvPr/>
        </p:nvSpPr>
        <p:spPr>
          <a:xfrm>
            <a:off x="366523" y="111791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7"/>
          <p:cNvSpPr/>
          <p:nvPr/>
        </p:nvSpPr>
        <p:spPr>
          <a:xfrm>
            <a:off x="-5724"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36652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73855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2227737" y="48470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7"/>
          <p:cNvSpPr/>
          <p:nvPr/>
        </p:nvSpPr>
        <p:spPr>
          <a:xfrm>
            <a:off x="552769" y="20611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7"/>
          <p:cNvSpPr/>
          <p:nvPr/>
        </p:nvSpPr>
        <p:spPr>
          <a:xfrm>
            <a:off x="-191724"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a:off x="181443" y="14317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366532" y="238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129661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92477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a:off x="-19172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a:off x="1855273" y="48849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180513"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181425" y="206110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a:off x="1669057"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1483016"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180513" y="26905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191725" y="20648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8586050"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a:off x="7655630"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784175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840000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74697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8586055" y="3555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8957431" y="3555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7283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8957431"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8772256" y="38771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7"/>
          <p:cNvSpPr/>
          <p:nvPr/>
        </p:nvSpPr>
        <p:spPr>
          <a:xfrm>
            <a:off x="8771550" y="32379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7"/>
          <p:cNvSpPr/>
          <p:nvPr/>
        </p:nvSpPr>
        <p:spPr>
          <a:xfrm>
            <a:off x="87715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8957425" y="29165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8785625" y="25986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a:off x="8413250" y="25986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7"/>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1">
    <p:spTree>
      <p:nvGrpSpPr>
        <p:cNvPr id="640" name="Shape 640"/>
        <p:cNvGrpSpPr/>
        <p:nvPr/>
      </p:nvGrpSpPr>
      <p:grpSpPr>
        <a:xfrm>
          <a:off x="0" y="0"/>
          <a:ext cx="0" cy="0"/>
          <a:chOff x="0" y="0"/>
          <a:chExt cx="0" cy="0"/>
        </a:xfrm>
      </p:grpSpPr>
      <p:sp>
        <p:nvSpPr>
          <p:cNvPr id="641" name="Google Shape;641;p18"/>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42" name="Google Shape;642;p18"/>
          <p:cNvSpPr txBox="1"/>
          <p:nvPr>
            <p:ph idx="1" type="subTitle"/>
          </p:nvPr>
        </p:nvSpPr>
        <p:spPr>
          <a:xfrm>
            <a:off x="3452763" y="257342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43" name="Google Shape;643;p18"/>
          <p:cNvSpPr txBox="1"/>
          <p:nvPr>
            <p:ph idx="2" type="subTitle"/>
          </p:nvPr>
        </p:nvSpPr>
        <p:spPr>
          <a:xfrm>
            <a:off x="3452875" y="288645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644" name="Google Shape;644;p18"/>
          <p:cNvSpPr txBox="1"/>
          <p:nvPr>
            <p:ph idx="3" type="subTitle"/>
          </p:nvPr>
        </p:nvSpPr>
        <p:spPr>
          <a:xfrm>
            <a:off x="1034100" y="257342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45" name="Google Shape;645;p18"/>
          <p:cNvSpPr txBox="1"/>
          <p:nvPr>
            <p:ph idx="4" type="subTitle"/>
          </p:nvPr>
        </p:nvSpPr>
        <p:spPr>
          <a:xfrm>
            <a:off x="1034225" y="288645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646" name="Google Shape;646;p18"/>
          <p:cNvSpPr txBox="1"/>
          <p:nvPr>
            <p:ph idx="5" type="subTitle"/>
          </p:nvPr>
        </p:nvSpPr>
        <p:spPr>
          <a:xfrm>
            <a:off x="5871475" y="257342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47" name="Google Shape;647;p18"/>
          <p:cNvSpPr txBox="1"/>
          <p:nvPr>
            <p:ph idx="6" type="subTitle"/>
          </p:nvPr>
        </p:nvSpPr>
        <p:spPr>
          <a:xfrm>
            <a:off x="5871600" y="288645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648" name="Google Shape;648;p18"/>
          <p:cNvSpPr/>
          <p:nvPr/>
        </p:nvSpPr>
        <p:spPr>
          <a:xfrm>
            <a:off x="177980" y="1216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194500" y="121606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8"/>
          <p:cNvSpPr/>
          <p:nvPr/>
        </p:nvSpPr>
        <p:spPr>
          <a:xfrm>
            <a:off x="-7875" y="15346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8"/>
          <p:cNvSpPr/>
          <p:nvPr/>
        </p:nvSpPr>
        <p:spPr>
          <a:xfrm>
            <a:off x="363282" y="1534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a:off x="-194493" y="18503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a:off x="363282" y="21659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a:off x="-194500" y="24845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a:off x="177979" y="24845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a:off x="363275" y="280167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a:off x="-7871" y="28049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a:off x="550350" y="311880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a:off x="-194493"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a:off x="363282" y="34344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8"/>
          <p:cNvSpPr/>
          <p:nvPr/>
        </p:nvSpPr>
        <p:spPr>
          <a:xfrm>
            <a:off x="-194500" y="3753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8"/>
          <p:cNvSpPr/>
          <p:nvPr/>
        </p:nvSpPr>
        <p:spPr>
          <a:xfrm>
            <a:off x="550375" y="3753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8"/>
          <p:cNvSpPr/>
          <p:nvPr/>
        </p:nvSpPr>
        <p:spPr>
          <a:xfrm>
            <a:off x="177979" y="3753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
          <p:cNvSpPr/>
          <p:nvPr/>
        </p:nvSpPr>
        <p:spPr>
          <a:xfrm>
            <a:off x="-7875" y="40687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8"/>
          <p:cNvSpPr/>
          <p:nvPr/>
        </p:nvSpPr>
        <p:spPr>
          <a:xfrm>
            <a:off x="1108757" y="40734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8"/>
          <p:cNvSpPr/>
          <p:nvPr/>
        </p:nvSpPr>
        <p:spPr>
          <a:xfrm>
            <a:off x="-7871" y="40734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178282" y="4384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1666562" y="4384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a:off x="922519" y="43872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a:off x="-7043" y="46961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a:off x="364175" y="46961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a:off x="1480650" y="46961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8"/>
          <p:cNvSpPr/>
          <p:nvPr/>
        </p:nvSpPr>
        <p:spPr>
          <a:xfrm>
            <a:off x="1853100" y="46961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8"/>
          <p:cNvSpPr/>
          <p:nvPr/>
        </p:nvSpPr>
        <p:spPr>
          <a:xfrm>
            <a:off x="736550" y="47071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8"/>
          <p:cNvSpPr/>
          <p:nvPr/>
        </p:nvSpPr>
        <p:spPr>
          <a:xfrm>
            <a:off x="1294832" y="50117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8"/>
          <p:cNvSpPr/>
          <p:nvPr/>
        </p:nvSpPr>
        <p:spPr>
          <a:xfrm>
            <a:off x="922412" y="50215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677" name="Shape 677"/>
        <p:cNvGrpSpPr/>
        <p:nvPr/>
      </p:nvGrpSpPr>
      <p:grpSpPr>
        <a:xfrm>
          <a:off x="0" y="0"/>
          <a:ext cx="0" cy="0"/>
          <a:chOff x="0" y="0"/>
          <a:chExt cx="0" cy="0"/>
        </a:xfrm>
      </p:grpSpPr>
      <p:sp>
        <p:nvSpPr>
          <p:cNvPr id="678" name="Google Shape;678;p19"/>
          <p:cNvSpPr/>
          <p:nvPr/>
        </p:nvSpPr>
        <p:spPr>
          <a:xfrm>
            <a:off x="177980" y="1216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9"/>
          <p:cNvSpPr/>
          <p:nvPr/>
        </p:nvSpPr>
        <p:spPr>
          <a:xfrm>
            <a:off x="-194500" y="24845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9"/>
          <p:cNvSpPr/>
          <p:nvPr/>
        </p:nvSpPr>
        <p:spPr>
          <a:xfrm>
            <a:off x="-7871" y="28049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9"/>
          <p:cNvSpPr/>
          <p:nvPr/>
        </p:nvSpPr>
        <p:spPr>
          <a:xfrm>
            <a:off x="-7875" y="15346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9"/>
          <p:cNvSpPr/>
          <p:nvPr/>
        </p:nvSpPr>
        <p:spPr>
          <a:xfrm>
            <a:off x="-194493" y="18503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9"/>
          <p:cNvSpPr/>
          <p:nvPr/>
        </p:nvSpPr>
        <p:spPr>
          <a:xfrm>
            <a:off x="177979" y="24845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9"/>
          <p:cNvSpPr/>
          <p:nvPr/>
        </p:nvSpPr>
        <p:spPr>
          <a:xfrm>
            <a:off x="363282" y="21659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9"/>
          <p:cNvSpPr/>
          <p:nvPr/>
        </p:nvSpPr>
        <p:spPr>
          <a:xfrm>
            <a:off x="363282" y="1534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9"/>
          <p:cNvSpPr/>
          <p:nvPr/>
        </p:nvSpPr>
        <p:spPr>
          <a:xfrm>
            <a:off x="-194500" y="3753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9"/>
          <p:cNvSpPr/>
          <p:nvPr/>
        </p:nvSpPr>
        <p:spPr>
          <a:xfrm>
            <a:off x="-7871" y="40734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9"/>
          <p:cNvSpPr/>
          <p:nvPr/>
        </p:nvSpPr>
        <p:spPr>
          <a:xfrm>
            <a:off x="177975"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194493"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a:off x="177979" y="3753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9"/>
          <p:cNvSpPr/>
          <p:nvPr/>
        </p:nvSpPr>
        <p:spPr>
          <a:xfrm>
            <a:off x="363282" y="34344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9"/>
          <p:cNvSpPr/>
          <p:nvPr/>
        </p:nvSpPr>
        <p:spPr>
          <a:xfrm>
            <a:off x="-194500" y="121606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a:off x="363275" y="280167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9"/>
          <p:cNvSpPr/>
          <p:nvPr/>
        </p:nvSpPr>
        <p:spPr>
          <a:xfrm>
            <a:off x="550350" y="311880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9"/>
          <p:cNvSpPr/>
          <p:nvPr/>
        </p:nvSpPr>
        <p:spPr>
          <a:xfrm>
            <a:off x="8957425" y="80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9"/>
          <p:cNvSpPr/>
          <p:nvPr/>
        </p:nvSpPr>
        <p:spPr>
          <a:xfrm>
            <a:off x="7283775" y="-144699"/>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9"/>
          <p:cNvSpPr/>
          <p:nvPr/>
        </p:nvSpPr>
        <p:spPr>
          <a:xfrm>
            <a:off x="7655419"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9"/>
          <p:cNvSpPr/>
          <p:nvPr/>
        </p:nvSpPr>
        <p:spPr>
          <a:xfrm>
            <a:off x="709736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9"/>
          <p:cNvSpPr/>
          <p:nvPr/>
        </p:nvSpPr>
        <p:spPr>
          <a:xfrm>
            <a:off x="672552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9"/>
          <p:cNvSpPr/>
          <p:nvPr/>
        </p:nvSpPr>
        <p:spPr>
          <a:xfrm>
            <a:off x="8028256" y="-14470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9"/>
          <p:cNvSpPr/>
          <p:nvPr/>
        </p:nvSpPr>
        <p:spPr>
          <a:xfrm>
            <a:off x="840110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9"/>
          <p:cNvSpPr/>
          <p:nvPr/>
        </p:nvSpPr>
        <p:spPr>
          <a:xfrm>
            <a:off x="8586950"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9"/>
          <p:cNvSpPr/>
          <p:nvPr/>
        </p:nvSpPr>
        <p:spPr>
          <a:xfrm>
            <a:off x="821448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9"/>
          <p:cNvSpPr/>
          <p:nvPr/>
        </p:nvSpPr>
        <p:spPr>
          <a:xfrm>
            <a:off x="802790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9"/>
          <p:cNvSpPr/>
          <p:nvPr/>
        </p:nvSpPr>
        <p:spPr>
          <a:xfrm>
            <a:off x="7842582" y="7984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9"/>
          <p:cNvSpPr/>
          <p:nvPr/>
        </p:nvSpPr>
        <p:spPr>
          <a:xfrm>
            <a:off x="8213800" y="798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9"/>
          <p:cNvSpPr/>
          <p:nvPr/>
        </p:nvSpPr>
        <p:spPr>
          <a:xfrm>
            <a:off x="877225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9"/>
          <p:cNvSpPr/>
          <p:nvPr/>
        </p:nvSpPr>
        <p:spPr>
          <a:xfrm>
            <a:off x="9145775"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9"/>
          <p:cNvSpPr/>
          <p:nvPr/>
        </p:nvSpPr>
        <p:spPr>
          <a:xfrm>
            <a:off x="877355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9"/>
          <p:cNvSpPr/>
          <p:nvPr/>
        </p:nvSpPr>
        <p:spPr>
          <a:xfrm>
            <a:off x="8959157"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9"/>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712" name="Google Shape;712;p19"/>
          <p:cNvSpPr txBox="1"/>
          <p:nvPr>
            <p:ph idx="1" type="subTitle"/>
          </p:nvPr>
        </p:nvSpPr>
        <p:spPr>
          <a:xfrm>
            <a:off x="3452763"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13" name="Google Shape;713;p19"/>
          <p:cNvSpPr txBox="1"/>
          <p:nvPr>
            <p:ph idx="2" type="subTitle"/>
          </p:nvPr>
        </p:nvSpPr>
        <p:spPr>
          <a:xfrm>
            <a:off x="345287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14" name="Google Shape;714;p19"/>
          <p:cNvSpPr txBox="1"/>
          <p:nvPr>
            <p:ph idx="3" type="subTitle"/>
          </p:nvPr>
        </p:nvSpPr>
        <p:spPr>
          <a:xfrm>
            <a:off x="103410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15" name="Google Shape;715;p19"/>
          <p:cNvSpPr txBox="1"/>
          <p:nvPr>
            <p:ph idx="4" type="subTitle"/>
          </p:nvPr>
        </p:nvSpPr>
        <p:spPr>
          <a:xfrm>
            <a:off x="103422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16" name="Google Shape;716;p19"/>
          <p:cNvSpPr txBox="1"/>
          <p:nvPr>
            <p:ph idx="5" type="subTitle"/>
          </p:nvPr>
        </p:nvSpPr>
        <p:spPr>
          <a:xfrm>
            <a:off x="5871475"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17" name="Google Shape;717;p19"/>
          <p:cNvSpPr txBox="1"/>
          <p:nvPr>
            <p:ph idx="6" type="subTitle"/>
          </p:nvPr>
        </p:nvSpPr>
        <p:spPr>
          <a:xfrm>
            <a:off x="5871600"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18" name="Google Shape;718;p19"/>
          <p:cNvSpPr txBox="1"/>
          <p:nvPr>
            <p:ph idx="7" type="subTitle"/>
          </p:nvPr>
        </p:nvSpPr>
        <p:spPr>
          <a:xfrm>
            <a:off x="3452763"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19" name="Google Shape;719;p19"/>
          <p:cNvSpPr txBox="1"/>
          <p:nvPr>
            <p:ph idx="8" type="subTitle"/>
          </p:nvPr>
        </p:nvSpPr>
        <p:spPr>
          <a:xfrm>
            <a:off x="345292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20" name="Google Shape;720;p19"/>
          <p:cNvSpPr txBox="1"/>
          <p:nvPr>
            <p:ph idx="9" type="subTitle"/>
          </p:nvPr>
        </p:nvSpPr>
        <p:spPr>
          <a:xfrm>
            <a:off x="103410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21" name="Google Shape;721;p19"/>
          <p:cNvSpPr txBox="1"/>
          <p:nvPr>
            <p:ph idx="13" type="subTitle"/>
          </p:nvPr>
        </p:nvSpPr>
        <p:spPr>
          <a:xfrm>
            <a:off x="103422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22" name="Google Shape;722;p19"/>
          <p:cNvSpPr txBox="1"/>
          <p:nvPr>
            <p:ph idx="14" type="subTitle"/>
          </p:nvPr>
        </p:nvSpPr>
        <p:spPr>
          <a:xfrm>
            <a:off x="5871475"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23" name="Google Shape;723;p19"/>
          <p:cNvSpPr txBox="1"/>
          <p:nvPr>
            <p:ph idx="15" type="subTitle"/>
          </p:nvPr>
        </p:nvSpPr>
        <p:spPr>
          <a:xfrm>
            <a:off x="5871600"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
    <p:spTree>
      <p:nvGrpSpPr>
        <p:cNvPr id="724" name="Shape 724"/>
        <p:cNvGrpSpPr/>
        <p:nvPr/>
      </p:nvGrpSpPr>
      <p:grpSpPr>
        <a:xfrm>
          <a:off x="0" y="0"/>
          <a:ext cx="0" cy="0"/>
          <a:chOff x="0" y="0"/>
          <a:chExt cx="0" cy="0"/>
        </a:xfrm>
      </p:grpSpPr>
      <p:sp>
        <p:nvSpPr>
          <p:cNvPr id="725" name="Google Shape;725;p20"/>
          <p:cNvSpPr/>
          <p:nvPr/>
        </p:nvSpPr>
        <p:spPr>
          <a:xfrm>
            <a:off x="177980" y="1216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194500" y="24845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7871" y="28049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7875" y="15346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194493" y="18503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a:off x="363279" y="40671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a:off x="177982" y="43873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363282" y="1534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a:off x="-194500" y="3753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a:off x="-7871" y="40734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a:off x="177975"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a:off x="-194493"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a:off x="177979" y="3753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a:off x="363282" y="34344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0"/>
          <p:cNvSpPr/>
          <p:nvPr/>
        </p:nvSpPr>
        <p:spPr>
          <a:xfrm>
            <a:off x="-194500" y="121606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0"/>
          <p:cNvSpPr/>
          <p:nvPr/>
        </p:nvSpPr>
        <p:spPr>
          <a:xfrm>
            <a:off x="363275" y="280167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a:off x="550350" y="311880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a:off x="921050"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0"/>
          <p:cNvSpPr/>
          <p:nvPr/>
        </p:nvSpPr>
        <p:spPr>
          <a:xfrm>
            <a:off x="550354" y="3753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0"/>
          <p:cNvSpPr/>
          <p:nvPr/>
        </p:nvSpPr>
        <p:spPr>
          <a:xfrm>
            <a:off x="928479" y="3753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a:off x="1114716" y="34344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a:off x="1108566" y="28049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a:off x="928541" y="24845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735650" y="15346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a:off x="928475" y="18537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p:nvPr/>
        </p:nvSpPr>
        <p:spPr>
          <a:xfrm>
            <a:off x="363280" y="8905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550354" y="43873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735654" y="47030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363279" y="47145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55" name="Google Shape;755;p20"/>
          <p:cNvSpPr txBox="1"/>
          <p:nvPr>
            <p:ph idx="1" type="subTitle"/>
          </p:nvPr>
        </p:nvSpPr>
        <p:spPr>
          <a:xfrm>
            <a:off x="4854088"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56" name="Google Shape;756;p20"/>
          <p:cNvSpPr txBox="1"/>
          <p:nvPr>
            <p:ph idx="2" type="subTitle"/>
          </p:nvPr>
        </p:nvSpPr>
        <p:spPr>
          <a:xfrm>
            <a:off x="4854200"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57" name="Google Shape;757;p20"/>
          <p:cNvSpPr txBox="1"/>
          <p:nvPr>
            <p:ph idx="3" type="subTitle"/>
          </p:nvPr>
        </p:nvSpPr>
        <p:spPr>
          <a:xfrm>
            <a:off x="205145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58" name="Google Shape;758;p20"/>
          <p:cNvSpPr txBox="1"/>
          <p:nvPr>
            <p:ph idx="4" type="subTitle"/>
          </p:nvPr>
        </p:nvSpPr>
        <p:spPr>
          <a:xfrm>
            <a:off x="205157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59" name="Google Shape;759;p20"/>
          <p:cNvSpPr txBox="1"/>
          <p:nvPr>
            <p:ph idx="5" type="subTitle"/>
          </p:nvPr>
        </p:nvSpPr>
        <p:spPr>
          <a:xfrm>
            <a:off x="4854088"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60" name="Google Shape;760;p20"/>
          <p:cNvSpPr txBox="1"/>
          <p:nvPr>
            <p:ph idx="6" type="subTitle"/>
          </p:nvPr>
        </p:nvSpPr>
        <p:spPr>
          <a:xfrm>
            <a:off x="4854250"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61" name="Google Shape;761;p20"/>
          <p:cNvSpPr txBox="1"/>
          <p:nvPr>
            <p:ph idx="7" type="subTitle"/>
          </p:nvPr>
        </p:nvSpPr>
        <p:spPr>
          <a:xfrm>
            <a:off x="205145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62" name="Google Shape;762;p20"/>
          <p:cNvSpPr txBox="1"/>
          <p:nvPr>
            <p:ph idx="8" type="subTitle"/>
          </p:nvPr>
        </p:nvSpPr>
        <p:spPr>
          <a:xfrm>
            <a:off x="205157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3"/>
          <p:cNvSpPr txBox="1"/>
          <p:nvPr>
            <p:ph type="title"/>
          </p:nvPr>
        </p:nvSpPr>
        <p:spPr>
          <a:xfrm>
            <a:off x="2121325" y="2226012"/>
            <a:ext cx="4901400" cy="13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6" name="Google Shape;96;p3"/>
          <p:cNvSpPr txBox="1"/>
          <p:nvPr>
            <p:ph hasCustomPrompt="1" idx="2" type="title"/>
          </p:nvPr>
        </p:nvSpPr>
        <p:spPr>
          <a:xfrm>
            <a:off x="3565850" y="1038663"/>
            <a:ext cx="2012100" cy="106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96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7" name="Google Shape;97;p3"/>
          <p:cNvSpPr txBox="1"/>
          <p:nvPr>
            <p:ph idx="1" type="subTitle"/>
          </p:nvPr>
        </p:nvSpPr>
        <p:spPr>
          <a:xfrm>
            <a:off x="2121300" y="3708375"/>
            <a:ext cx="4901400" cy="26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98" name="Google Shape;98;p3"/>
          <p:cNvSpPr/>
          <p:nvPr/>
        </p:nvSpPr>
        <p:spPr>
          <a:xfrm>
            <a:off x="185631" y="22907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87154" y="48200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85775" y="2926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71325" y="26065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116330" y="32379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0" y="2606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72475" y="4504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930630" y="4186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44287" y="32415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991" y="45043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72482" y="324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30775" y="35573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744575" y="3872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6" y="32454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86466" y="35553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87157" y="4184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59056" y="4188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1302000" y="41867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930630" y="48200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116125" y="45043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44575" y="45043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302780" y="29279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929925" y="29173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372475" y="19672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991" y="1967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87157" y="16477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86744" y="22907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8771556"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8957425" y="80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8214407" y="815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9144425" y="492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8586200"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8400457" y="4961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8027991" y="4961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8772516" y="4942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7842582" y="14297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8214481" y="1433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8957425" y="14317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8586055" y="20650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8771550" y="1749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8400000" y="17492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8400355" y="30137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8214012" y="20685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656316" y="17530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842207" y="20686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400500" y="23843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8214300" y="2699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469719" y="2072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656191" y="23824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656882" y="30117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028781" y="30156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771725" y="30137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400355" y="36470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8585850" y="33313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8214300" y="33313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763" name="Shape 763"/>
        <p:cNvGrpSpPr/>
        <p:nvPr/>
      </p:nvGrpSpPr>
      <p:grpSpPr>
        <a:xfrm>
          <a:off x="0" y="0"/>
          <a:ext cx="0" cy="0"/>
          <a:chOff x="0" y="0"/>
          <a:chExt cx="0" cy="0"/>
        </a:xfrm>
      </p:grpSpPr>
      <p:sp>
        <p:nvSpPr>
          <p:cNvPr id="764" name="Google Shape;764;p21"/>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65" name="Google Shape;765;p21"/>
          <p:cNvSpPr txBox="1"/>
          <p:nvPr>
            <p:ph idx="1" type="subTitle"/>
          </p:nvPr>
        </p:nvSpPr>
        <p:spPr>
          <a:xfrm>
            <a:off x="3452763"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66" name="Google Shape;766;p21"/>
          <p:cNvSpPr txBox="1"/>
          <p:nvPr>
            <p:ph idx="2" type="subTitle"/>
          </p:nvPr>
        </p:nvSpPr>
        <p:spPr>
          <a:xfrm>
            <a:off x="3452875"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67" name="Google Shape;767;p21"/>
          <p:cNvSpPr txBox="1"/>
          <p:nvPr>
            <p:ph idx="3" type="subTitle"/>
          </p:nvPr>
        </p:nvSpPr>
        <p:spPr>
          <a:xfrm>
            <a:off x="1034100"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68" name="Google Shape;768;p21"/>
          <p:cNvSpPr txBox="1"/>
          <p:nvPr>
            <p:ph idx="4" type="subTitle"/>
          </p:nvPr>
        </p:nvSpPr>
        <p:spPr>
          <a:xfrm>
            <a:off x="1034225"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69" name="Google Shape;769;p21"/>
          <p:cNvSpPr txBox="1"/>
          <p:nvPr>
            <p:ph idx="5" type="subTitle"/>
          </p:nvPr>
        </p:nvSpPr>
        <p:spPr>
          <a:xfrm>
            <a:off x="5871475"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70" name="Google Shape;770;p21"/>
          <p:cNvSpPr txBox="1"/>
          <p:nvPr>
            <p:ph idx="6" type="subTitle"/>
          </p:nvPr>
        </p:nvSpPr>
        <p:spPr>
          <a:xfrm>
            <a:off x="5871600"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71" name="Google Shape;771;p21"/>
          <p:cNvSpPr txBox="1"/>
          <p:nvPr>
            <p:ph hasCustomPrompt="1" idx="7" type="title"/>
          </p:nvPr>
        </p:nvSpPr>
        <p:spPr>
          <a:xfrm>
            <a:off x="1271500" y="1173400"/>
            <a:ext cx="1763400" cy="58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72" name="Google Shape;772;p21"/>
          <p:cNvSpPr txBox="1"/>
          <p:nvPr>
            <p:ph hasCustomPrompt="1" idx="8" type="title"/>
          </p:nvPr>
        </p:nvSpPr>
        <p:spPr>
          <a:xfrm>
            <a:off x="3690325" y="1173400"/>
            <a:ext cx="1763400" cy="58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73" name="Google Shape;773;p21"/>
          <p:cNvSpPr txBox="1"/>
          <p:nvPr>
            <p:ph hasCustomPrompt="1" idx="9" type="title"/>
          </p:nvPr>
        </p:nvSpPr>
        <p:spPr>
          <a:xfrm>
            <a:off x="6109100" y="1173400"/>
            <a:ext cx="1763400" cy="58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74" name="Google Shape;774;p21"/>
          <p:cNvSpPr/>
          <p:nvPr/>
        </p:nvSpPr>
        <p:spPr>
          <a:xfrm>
            <a:off x="8957425" y="47732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a:off x="8957425" y="349640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1"/>
          <p:cNvSpPr/>
          <p:nvPr/>
        </p:nvSpPr>
        <p:spPr>
          <a:xfrm>
            <a:off x="8587019" y="34963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1"/>
          <p:cNvSpPr/>
          <p:nvPr/>
        </p:nvSpPr>
        <p:spPr>
          <a:xfrm>
            <a:off x="8214479" y="34963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1"/>
          <p:cNvSpPr/>
          <p:nvPr/>
        </p:nvSpPr>
        <p:spPr>
          <a:xfrm>
            <a:off x="8401100" y="318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1"/>
          <p:cNvSpPr/>
          <p:nvPr/>
        </p:nvSpPr>
        <p:spPr>
          <a:xfrm>
            <a:off x="8214481" y="2864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1"/>
          <p:cNvSpPr/>
          <p:nvPr/>
        </p:nvSpPr>
        <p:spPr>
          <a:xfrm>
            <a:off x="8401100" y="38191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1"/>
          <p:cNvSpPr/>
          <p:nvPr/>
        </p:nvSpPr>
        <p:spPr>
          <a:xfrm>
            <a:off x="8959157" y="28579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1"/>
          <p:cNvSpPr/>
          <p:nvPr/>
        </p:nvSpPr>
        <p:spPr>
          <a:xfrm>
            <a:off x="8587019" y="47732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1"/>
          <p:cNvSpPr/>
          <p:nvPr/>
        </p:nvSpPr>
        <p:spPr>
          <a:xfrm>
            <a:off x="8213800" y="4762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1"/>
          <p:cNvSpPr/>
          <p:nvPr/>
        </p:nvSpPr>
        <p:spPr>
          <a:xfrm>
            <a:off x="8772257" y="4450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1"/>
          <p:cNvSpPr/>
          <p:nvPr/>
        </p:nvSpPr>
        <p:spPr>
          <a:xfrm>
            <a:off x="9145775" y="38191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1"/>
          <p:cNvSpPr/>
          <p:nvPr/>
        </p:nvSpPr>
        <p:spPr>
          <a:xfrm>
            <a:off x="8773550" y="38191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1"/>
          <p:cNvSpPr/>
          <p:nvPr/>
        </p:nvSpPr>
        <p:spPr>
          <a:xfrm>
            <a:off x="8959157" y="4134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1"/>
          <p:cNvSpPr/>
          <p:nvPr/>
        </p:nvSpPr>
        <p:spPr>
          <a:xfrm>
            <a:off x="8773550" y="25423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1"/>
          <p:cNvSpPr/>
          <p:nvPr/>
        </p:nvSpPr>
        <p:spPr>
          <a:xfrm>
            <a:off x="8401106" y="2556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90" name="Shape 790"/>
        <p:cNvGrpSpPr/>
        <p:nvPr/>
      </p:nvGrpSpPr>
      <p:grpSpPr>
        <a:xfrm>
          <a:off x="0" y="0"/>
          <a:ext cx="0" cy="0"/>
          <a:chOff x="0" y="0"/>
          <a:chExt cx="0" cy="0"/>
        </a:xfrm>
      </p:grpSpPr>
      <p:sp>
        <p:nvSpPr>
          <p:cNvPr id="791" name="Google Shape;791;p22"/>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92" name="Google Shape;792;p22"/>
          <p:cNvSpPr txBox="1"/>
          <p:nvPr>
            <p:ph idx="1" type="subTitle"/>
          </p:nvPr>
        </p:nvSpPr>
        <p:spPr>
          <a:xfrm>
            <a:off x="1639100" y="3605125"/>
            <a:ext cx="2350500" cy="38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2pPr>
            <a:lvl3pPr lvl="2"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3pPr>
            <a:lvl4pPr lvl="3"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4pPr>
            <a:lvl5pPr lvl="4"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5pPr>
            <a:lvl6pPr lvl="5"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6pPr>
            <a:lvl7pPr lvl="6"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7pPr>
            <a:lvl8pPr lvl="7"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8pPr>
            <a:lvl9pPr lvl="8"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9pPr>
          </a:lstStyle>
          <a:p/>
        </p:txBody>
      </p:sp>
      <p:sp>
        <p:nvSpPr>
          <p:cNvPr id="793" name="Google Shape;793;p22"/>
          <p:cNvSpPr txBox="1"/>
          <p:nvPr>
            <p:ph idx="2" type="subTitle"/>
          </p:nvPr>
        </p:nvSpPr>
        <p:spPr>
          <a:xfrm>
            <a:off x="1639100" y="3946475"/>
            <a:ext cx="2350500" cy="6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94" name="Google Shape;794;p22"/>
          <p:cNvSpPr txBox="1"/>
          <p:nvPr>
            <p:ph idx="3" type="subTitle"/>
          </p:nvPr>
        </p:nvSpPr>
        <p:spPr>
          <a:xfrm>
            <a:off x="4934145" y="3605125"/>
            <a:ext cx="2388600" cy="38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2pPr>
            <a:lvl3pPr lvl="2"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3pPr>
            <a:lvl4pPr lvl="3"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4pPr>
            <a:lvl5pPr lvl="4"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5pPr>
            <a:lvl6pPr lvl="5"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6pPr>
            <a:lvl7pPr lvl="6"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7pPr>
            <a:lvl8pPr lvl="7"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8pPr>
            <a:lvl9pPr lvl="8"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9pPr>
          </a:lstStyle>
          <a:p/>
        </p:txBody>
      </p:sp>
      <p:sp>
        <p:nvSpPr>
          <p:cNvPr id="795" name="Google Shape;795;p22"/>
          <p:cNvSpPr txBox="1"/>
          <p:nvPr>
            <p:ph idx="4" type="subTitle"/>
          </p:nvPr>
        </p:nvSpPr>
        <p:spPr>
          <a:xfrm>
            <a:off x="4934125" y="3946476"/>
            <a:ext cx="2388600" cy="6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96" name="Google Shape;796;p22"/>
          <p:cNvSpPr/>
          <p:nvPr/>
        </p:nvSpPr>
        <p:spPr>
          <a:xfrm>
            <a:off x="549006"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a:off x="-9558" y="2918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a:off x="549018" y="3239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a:off x="177180" y="32393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549555" y="38778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a:off x="-196157" y="3239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2"/>
          <p:cNvSpPr/>
          <p:nvPr/>
        </p:nvSpPr>
        <p:spPr>
          <a:xfrm>
            <a:off x="1094325" y="41935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p:nvPr/>
        </p:nvSpPr>
        <p:spPr>
          <a:xfrm>
            <a:off x="362956" y="3555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2"/>
          <p:cNvSpPr/>
          <p:nvPr/>
        </p:nvSpPr>
        <p:spPr>
          <a:xfrm>
            <a:off x="362956"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p:nvPr/>
        </p:nvSpPr>
        <p:spPr>
          <a:xfrm>
            <a:off x="1108605" y="29236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2"/>
          <p:cNvSpPr/>
          <p:nvPr/>
        </p:nvSpPr>
        <p:spPr>
          <a:xfrm>
            <a:off x="176756" y="38778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a:off x="921406"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a:off x="-382125" y="29236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a:off x="1767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2"/>
          <p:cNvSpPr/>
          <p:nvPr/>
        </p:nvSpPr>
        <p:spPr>
          <a:xfrm>
            <a:off x="-19550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a:off x="-9394"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549555" y="19623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a:off x="362950" y="29165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a:off x="735780" y="29165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a:off x="176756" y="1962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a:off x="921406" y="26008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a:off x="176750" y="2600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9394" y="2278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a:off x="-195495" y="19623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a:off x="-9563" y="16371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362955" y="16395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176755" y="13238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p:nvPr/>
        </p:nvSpPr>
        <p:spPr>
          <a:xfrm>
            <a:off x="-9395" y="9962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2"/>
          <p:cNvSpPr/>
          <p:nvPr/>
        </p:nvSpPr>
        <p:spPr>
          <a:xfrm>
            <a:off x="735468" y="1639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a:off x="921405" y="131437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_1_1">
    <p:spTree>
      <p:nvGrpSpPr>
        <p:cNvPr id="826" name="Shape 826"/>
        <p:cNvGrpSpPr/>
        <p:nvPr/>
      </p:nvGrpSpPr>
      <p:grpSpPr>
        <a:xfrm>
          <a:off x="0" y="0"/>
          <a:ext cx="0" cy="0"/>
          <a:chOff x="0" y="0"/>
          <a:chExt cx="0" cy="0"/>
        </a:xfrm>
      </p:grpSpPr>
      <p:sp>
        <p:nvSpPr>
          <p:cNvPr id="827" name="Google Shape;827;p23"/>
          <p:cNvSpPr txBox="1"/>
          <p:nvPr>
            <p:ph type="title"/>
          </p:nvPr>
        </p:nvSpPr>
        <p:spPr>
          <a:xfrm>
            <a:off x="1761463" y="3096650"/>
            <a:ext cx="5621100" cy="351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4800"/>
              <a:buNone/>
              <a:defRPr sz="2200"/>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828" name="Google Shape;828;p23"/>
          <p:cNvSpPr txBox="1"/>
          <p:nvPr>
            <p:ph idx="1" type="subTitle"/>
          </p:nvPr>
        </p:nvSpPr>
        <p:spPr>
          <a:xfrm>
            <a:off x="1761438" y="1694950"/>
            <a:ext cx="5621100" cy="12315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829" name="Google Shape;829;p23"/>
          <p:cNvSpPr/>
          <p:nvPr/>
        </p:nvSpPr>
        <p:spPr>
          <a:xfrm>
            <a:off x="-193294" y="39915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a:off x="-7425"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3"/>
          <p:cNvSpPr/>
          <p:nvPr/>
        </p:nvSpPr>
        <p:spPr>
          <a:xfrm>
            <a:off x="553307"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3"/>
          <p:cNvSpPr/>
          <p:nvPr/>
        </p:nvSpPr>
        <p:spPr>
          <a:xfrm>
            <a:off x="-5693"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3"/>
          <p:cNvSpPr/>
          <p:nvPr/>
        </p:nvSpPr>
        <p:spPr>
          <a:xfrm>
            <a:off x="180931" y="20976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3"/>
          <p:cNvSpPr/>
          <p:nvPr/>
        </p:nvSpPr>
        <p:spPr>
          <a:xfrm>
            <a:off x="366250"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192593" y="3360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7419" y="3675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a:off x="180931"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a:off x="366250" y="30518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180931" y="33602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180931" y="39915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a:off x="180931" y="8350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3"/>
          <p:cNvSpPr/>
          <p:nvPr/>
        </p:nvSpPr>
        <p:spPr>
          <a:xfrm>
            <a:off x="-7425" y="1157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3"/>
          <p:cNvSpPr/>
          <p:nvPr/>
        </p:nvSpPr>
        <p:spPr>
          <a:xfrm>
            <a:off x="180931" y="14663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193293" y="14663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366250"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a:off x="553307" y="14663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3"/>
          <p:cNvSpPr/>
          <p:nvPr/>
        </p:nvSpPr>
        <p:spPr>
          <a:xfrm>
            <a:off x="366256" y="3675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3"/>
          <p:cNvSpPr/>
          <p:nvPr/>
        </p:nvSpPr>
        <p:spPr>
          <a:xfrm>
            <a:off x="366462" y="43000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a:off x="740143" y="3675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a:off x="553307" y="3360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a:off x="740143" y="1157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a:off x="553307" y="8351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3"/>
          <p:cNvSpPr/>
          <p:nvPr/>
        </p:nvSpPr>
        <p:spPr>
          <a:xfrm>
            <a:off x="366250" y="5122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a:off x="180925" y="2037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3"/>
          <p:cNvSpPr/>
          <p:nvPr/>
        </p:nvSpPr>
        <p:spPr>
          <a:xfrm>
            <a:off x="8397156" y="22907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3"/>
          <p:cNvSpPr/>
          <p:nvPr/>
        </p:nvSpPr>
        <p:spPr>
          <a:xfrm>
            <a:off x="8397300" y="2926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3"/>
          <p:cNvSpPr/>
          <p:nvPr/>
        </p:nvSpPr>
        <p:spPr>
          <a:xfrm>
            <a:off x="8582850" y="26065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3"/>
          <p:cNvSpPr/>
          <p:nvPr/>
        </p:nvSpPr>
        <p:spPr>
          <a:xfrm>
            <a:off x="8955800" y="2606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3"/>
          <p:cNvSpPr/>
          <p:nvPr/>
        </p:nvSpPr>
        <p:spPr>
          <a:xfrm>
            <a:off x="8955812" y="32415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3"/>
          <p:cNvSpPr/>
          <p:nvPr/>
        </p:nvSpPr>
        <p:spPr>
          <a:xfrm>
            <a:off x="8584007" y="324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3"/>
          <p:cNvSpPr/>
          <p:nvPr/>
        </p:nvSpPr>
        <p:spPr>
          <a:xfrm>
            <a:off x="8956100" y="3872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3"/>
          <p:cNvSpPr/>
          <p:nvPr/>
        </p:nvSpPr>
        <p:spPr>
          <a:xfrm>
            <a:off x="8211519" y="32454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3"/>
          <p:cNvSpPr/>
          <p:nvPr/>
        </p:nvSpPr>
        <p:spPr>
          <a:xfrm>
            <a:off x="8397991" y="35553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3"/>
          <p:cNvSpPr/>
          <p:nvPr/>
        </p:nvSpPr>
        <p:spPr>
          <a:xfrm>
            <a:off x="8584000" y="19672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3"/>
          <p:cNvSpPr/>
          <p:nvPr/>
        </p:nvSpPr>
        <p:spPr>
          <a:xfrm>
            <a:off x="8213516" y="1967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3"/>
          <p:cNvSpPr/>
          <p:nvPr/>
        </p:nvSpPr>
        <p:spPr>
          <a:xfrm>
            <a:off x="8769532" y="22907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3"/>
          <p:cNvSpPr/>
          <p:nvPr/>
        </p:nvSpPr>
        <p:spPr>
          <a:xfrm>
            <a:off x="8769531" y="1655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3"/>
          <p:cNvSpPr/>
          <p:nvPr/>
        </p:nvSpPr>
        <p:spPr>
          <a:xfrm>
            <a:off x="8956100" y="13280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3"/>
          <p:cNvSpPr/>
          <p:nvPr/>
        </p:nvSpPr>
        <p:spPr>
          <a:xfrm>
            <a:off x="8769532" y="10201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2_1">
    <p:spTree>
      <p:nvGrpSpPr>
        <p:cNvPr id="870" name="Shape 870"/>
        <p:cNvGrpSpPr/>
        <p:nvPr/>
      </p:nvGrpSpPr>
      <p:grpSpPr>
        <a:xfrm>
          <a:off x="0" y="0"/>
          <a:ext cx="0" cy="0"/>
          <a:chOff x="0" y="0"/>
          <a:chExt cx="0" cy="0"/>
        </a:xfrm>
      </p:grpSpPr>
      <p:sp>
        <p:nvSpPr>
          <p:cNvPr id="871" name="Google Shape;871;p24"/>
          <p:cNvSpPr/>
          <p:nvPr/>
        </p:nvSpPr>
        <p:spPr>
          <a:xfrm>
            <a:off x="180518"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a:off x="552531"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a:off x="-5724" y="48660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4"/>
          <p:cNvSpPr/>
          <p:nvPr/>
        </p:nvSpPr>
        <p:spPr>
          <a:xfrm>
            <a:off x="-5752" y="111791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a:off x="-5724"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4"/>
          <p:cNvSpPr/>
          <p:nvPr/>
        </p:nvSpPr>
        <p:spPr>
          <a:xfrm>
            <a:off x="36652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a:off x="73855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a:off x="1483025" y="-144699"/>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a:off x="166908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4"/>
          <p:cNvSpPr/>
          <p:nvPr/>
        </p:nvSpPr>
        <p:spPr>
          <a:xfrm>
            <a:off x="-191724"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4"/>
          <p:cNvSpPr/>
          <p:nvPr/>
        </p:nvSpPr>
        <p:spPr>
          <a:xfrm>
            <a:off x="180518" y="144257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a:off x="1854669"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129661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a:off x="92477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a:off x="-19172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a:off x="-5752" y="174921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a:off x="180513"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a:off x="1483025" y="48660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a:off x="1669082"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a:off x="1296616" y="8022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txBox="1"/>
          <p:nvPr>
            <p:ph idx="1" type="subTitle"/>
          </p:nvPr>
        </p:nvSpPr>
        <p:spPr>
          <a:xfrm>
            <a:off x="3138213" y="1393375"/>
            <a:ext cx="18654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2pPr>
            <a:lvl3pPr lvl="2"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3pPr>
            <a:lvl4pPr lvl="3"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4pPr>
            <a:lvl5pPr lvl="4"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5pPr>
            <a:lvl6pPr lvl="5"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6pPr>
            <a:lvl7pPr lvl="6"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7pPr>
            <a:lvl8pPr lvl="7"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8pPr>
            <a:lvl9pPr lvl="8"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9pPr>
          </a:lstStyle>
          <a:p/>
        </p:txBody>
      </p:sp>
      <p:sp>
        <p:nvSpPr>
          <p:cNvPr id="892" name="Google Shape;892;p24"/>
          <p:cNvSpPr txBox="1"/>
          <p:nvPr>
            <p:ph idx="2" type="subTitle"/>
          </p:nvPr>
        </p:nvSpPr>
        <p:spPr>
          <a:xfrm>
            <a:off x="5003613" y="1393375"/>
            <a:ext cx="2342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93" name="Google Shape;893;p24"/>
          <p:cNvSpPr txBox="1"/>
          <p:nvPr>
            <p:ph idx="3" type="subTitle"/>
          </p:nvPr>
        </p:nvSpPr>
        <p:spPr>
          <a:xfrm>
            <a:off x="3138213" y="2225450"/>
            <a:ext cx="18654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2pPr>
            <a:lvl3pPr lvl="2"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3pPr>
            <a:lvl4pPr lvl="3"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4pPr>
            <a:lvl5pPr lvl="4"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5pPr>
            <a:lvl6pPr lvl="5"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6pPr>
            <a:lvl7pPr lvl="6"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7pPr>
            <a:lvl8pPr lvl="7"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8pPr>
            <a:lvl9pPr lvl="8"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9pPr>
          </a:lstStyle>
          <a:p/>
        </p:txBody>
      </p:sp>
      <p:sp>
        <p:nvSpPr>
          <p:cNvPr id="894" name="Google Shape;894;p24"/>
          <p:cNvSpPr txBox="1"/>
          <p:nvPr>
            <p:ph idx="4" type="subTitle"/>
          </p:nvPr>
        </p:nvSpPr>
        <p:spPr>
          <a:xfrm>
            <a:off x="5003613" y="2225400"/>
            <a:ext cx="2342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95" name="Google Shape;895;p24"/>
          <p:cNvSpPr txBox="1"/>
          <p:nvPr>
            <p:ph idx="5" type="subTitle"/>
          </p:nvPr>
        </p:nvSpPr>
        <p:spPr>
          <a:xfrm>
            <a:off x="3138213" y="3057425"/>
            <a:ext cx="18654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2pPr>
            <a:lvl3pPr lvl="2"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3pPr>
            <a:lvl4pPr lvl="3"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4pPr>
            <a:lvl5pPr lvl="4"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5pPr>
            <a:lvl6pPr lvl="5"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6pPr>
            <a:lvl7pPr lvl="6"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7pPr>
            <a:lvl8pPr lvl="7"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8pPr>
            <a:lvl9pPr lvl="8"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9pPr>
          </a:lstStyle>
          <a:p/>
        </p:txBody>
      </p:sp>
      <p:sp>
        <p:nvSpPr>
          <p:cNvPr id="896" name="Google Shape;896;p24"/>
          <p:cNvSpPr txBox="1"/>
          <p:nvPr>
            <p:ph idx="6" type="subTitle"/>
          </p:nvPr>
        </p:nvSpPr>
        <p:spPr>
          <a:xfrm>
            <a:off x="5003613" y="3057425"/>
            <a:ext cx="2342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97" name="Google Shape;897;p24"/>
          <p:cNvSpPr txBox="1"/>
          <p:nvPr>
            <p:ph idx="7" type="subTitle"/>
          </p:nvPr>
        </p:nvSpPr>
        <p:spPr>
          <a:xfrm>
            <a:off x="3138213" y="3889450"/>
            <a:ext cx="18654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2pPr>
            <a:lvl3pPr lvl="2"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3pPr>
            <a:lvl4pPr lvl="3"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4pPr>
            <a:lvl5pPr lvl="4"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5pPr>
            <a:lvl6pPr lvl="5"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6pPr>
            <a:lvl7pPr lvl="6"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7pPr>
            <a:lvl8pPr lvl="7"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8pPr>
            <a:lvl9pPr lvl="8"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9pPr>
          </a:lstStyle>
          <a:p/>
        </p:txBody>
      </p:sp>
      <p:sp>
        <p:nvSpPr>
          <p:cNvPr id="898" name="Google Shape;898;p24"/>
          <p:cNvSpPr txBox="1"/>
          <p:nvPr>
            <p:ph idx="8" type="subTitle"/>
          </p:nvPr>
        </p:nvSpPr>
        <p:spPr>
          <a:xfrm>
            <a:off x="5003613" y="3889450"/>
            <a:ext cx="2342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99" name="Google Shape;899;p24"/>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900" name="Shape 900"/>
        <p:cNvGrpSpPr/>
        <p:nvPr/>
      </p:nvGrpSpPr>
      <p:grpSpPr>
        <a:xfrm>
          <a:off x="0" y="0"/>
          <a:ext cx="0" cy="0"/>
          <a:chOff x="0" y="0"/>
          <a:chExt cx="0" cy="0"/>
        </a:xfrm>
      </p:grpSpPr>
      <p:sp>
        <p:nvSpPr>
          <p:cNvPr id="901" name="Google Shape;901;p25"/>
          <p:cNvSpPr/>
          <p:nvPr/>
        </p:nvSpPr>
        <p:spPr>
          <a:xfrm>
            <a:off x="8404231"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8590100"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8591832"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8778456" y="20976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8963775"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8590106" y="3675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8778456"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8963775" y="30518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8778456" y="33602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8778456" y="39915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8778456" y="8350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a:off x="8963775" y="1157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a:off x="8778456" y="14663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5"/>
          <p:cNvSpPr/>
          <p:nvPr/>
        </p:nvSpPr>
        <p:spPr>
          <a:xfrm>
            <a:off x="8404232" y="14663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8215875"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7647556"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7845775"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5"/>
          <p:cNvSpPr/>
          <p:nvPr/>
        </p:nvSpPr>
        <p:spPr>
          <a:xfrm>
            <a:off x="8034131" y="20976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5"/>
          <p:cNvSpPr/>
          <p:nvPr/>
        </p:nvSpPr>
        <p:spPr>
          <a:xfrm>
            <a:off x="8034131"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8215875" y="1157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7844681" y="1143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8031532" y="3360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8216706" y="3675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8405056" y="39915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7845782" y="30481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8588256" y="43000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8216706" y="43000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7859681" y="43000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8031532" y="46227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7661756" y="4622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7845782"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8588256" y="5337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8404231" y="2181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8034131" y="2181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7844681" y="-10467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atin typeface="Ubuntu"/>
                <a:ea typeface="Ubuntu"/>
                <a:cs typeface="Ubuntu"/>
                <a:sym typeface="Ubuntu"/>
              </a:defRPr>
            </a:lvl2pPr>
            <a:lvl3pPr lvl="2" rtl="0">
              <a:spcBef>
                <a:spcPts val="0"/>
              </a:spcBef>
              <a:spcAft>
                <a:spcPts val="0"/>
              </a:spcAft>
              <a:buSzPts val="3200"/>
              <a:buNone/>
              <a:defRPr>
                <a:latin typeface="Ubuntu"/>
                <a:ea typeface="Ubuntu"/>
                <a:cs typeface="Ubuntu"/>
                <a:sym typeface="Ubuntu"/>
              </a:defRPr>
            </a:lvl3pPr>
            <a:lvl4pPr lvl="3" rtl="0">
              <a:spcBef>
                <a:spcPts val="0"/>
              </a:spcBef>
              <a:spcAft>
                <a:spcPts val="0"/>
              </a:spcAft>
              <a:buSzPts val="3200"/>
              <a:buNone/>
              <a:defRPr>
                <a:latin typeface="Ubuntu"/>
                <a:ea typeface="Ubuntu"/>
                <a:cs typeface="Ubuntu"/>
                <a:sym typeface="Ubuntu"/>
              </a:defRPr>
            </a:lvl4pPr>
            <a:lvl5pPr lvl="4" rtl="0">
              <a:spcBef>
                <a:spcPts val="0"/>
              </a:spcBef>
              <a:spcAft>
                <a:spcPts val="0"/>
              </a:spcAft>
              <a:buSzPts val="3200"/>
              <a:buNone/>
              <a:defRPr>
                <a:latin typeface="Ubuntu"/>
                <a:ea typeface="Ubuntu"/>
                <a:cs typeface="Ubuntu"/>
                <a:sym typeface="Ubuntu"/>
              </a:defRPr>
            </a:lvl5pPr>
            <a:lvl6pPr lvl="5" rtl="0">
              <a:spcBef>
                <a:spcPts val="0"/>
              </a:spcBef>
              <a:spcAft>
                <a:spcPts val="0"/>
              </a:spcAft>
              <a:buSzPts val="3200"/>
              <a:buNone/>
              <a:defRPr>
                <a:latin typeface="Ubuntu"/>
                <a:ea typeface="Ubuntu"/>
                <a:cs typeface="Ubuntu"/>
                <a:sym typeface="Ubuntu"/>
              </a:defRPr>
            </a:lvl6pPr>
            <a:lvl7pPr lvl="6" rtl="0">
              <a:spcBef>
                <a:spcPts val="0"/>
              </a:spcBef>
              <a:spcAft>
                <a:spcPts val="0"/>
              </a:spcAft>
              <a:buSzPts val="3200"/>
              <a:buNone/>
              <a:defRPr>
                <a:latin typeface="Ubuntu"/>
                <a:ea typeface="Ubuntu"/>
                <a:cs typeface="Ubuntu"/>
                <a:sym typeface="Ubuntu"/>
              </a:defRPr>
            </a:lvl7pPr>
            <a:lvl8pPr lvl="7" rtl="0">
              <a:spcBef>
                <a:spcPts val="0"/>
              </a:spcBef>
              <a:spcAft>
                <a:spcPts val="0"/>
              </a:spcAft>
              <a:buSzPts val="3200"/>
              <a:buNone/>
              <a:defRPr>
                <a:latin typeface="Ubuntu"/>
                <a:ea typeface="Ubuntu"/>
                <a:cs typeface="Ubuntu"/>
                <a:sym typeface="Ubuntu"/>
              </a:defRPr>
            </a:lvl8pPr>
            <a:lvl9pPr lvl="8" rtl="0">
              <a:spcBef>
                <a:spcPts val="0"/>
              </a:spcBef>
              <a:spcAft>
                <a:spcPts val="0"/>
              </a:spcAft>
              <a:buSzPts val="3200"/>
              <a:buNone/>
              <a:defRPr>
                <a:latin typeface="Ubuntu"/>
                <a:ea typeface="Ubuntu"/>
                <a:cs typeface="Ubuntu"/>
                <a:sym typeface="Ubuntu"/>
              </a:defRPr>
            </a:lvl9pPr>
          </a:lstStyle>
          <a:p/>
        </p:txBody>
      </p:sp>
      <p:sp>
        <p:nvSpPr>
          <p:cNvPr id="937" name="Google Shape;937;p25"/>
          <p:cNvSpPr txBox="1"/>
          <p:nvPr>
            <p:ph idx="1" type="subTitle"/>
          </p:nvPr>
        </p:nvSpPr>
        <p:spPr>
          <a:xfrm>
            <a:off x="1830775" y="4083500"/>
            <a:ext cx="5482500" cy="52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a columna de texto 1">
  <p:cSld name="ONE_COLUMN_TEXT_1">
    <p:spTree>
      <p:nvGrpSpPr>
        <p:cNvPr id="938" name="Shape 938"/>
        <p:cNvGrpSpPr/>
        <p:nvPr/>
      </p:nvGrpSpPr>
      <p:grpSpPr>
        <a:xfrm>
          <a:off x="0" y="0"/>
          <a:ext cx="0" cy="0"/>
          <a:chOff x="0" y="0"/>
          <a:chExt cx="0" cy="0"/>
        </a:xfrm>
      </p:grpSpPr>
      <p:sp>
        <p:nvSpPr>
          <p:cNvPr id="939" name="Google Shape;939;p26"/>
          <p:cNvSpPr/>
          <p:nvPr/>
        </p:nvSpPr>
        <p:spPr>
          <a:xfrm>
            <a:off x="743057" y="39915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4569"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6"/>
          <p:cNvSpPr/>
          <p:nvPr/>
        </p:nvSpPr>
        <p:spPr>
          <a:xfrm>
            <a:off x="181300"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a:off x="183032"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a:off x="369656" y="20976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6"/>
          <p:cNvSpPr/>
          <p:nvPr/>
        </p:nvSpPr>
        <p:spPr>
          <a:xfrm>
            <a:off x="554975"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6"/>
          <p:cNvSpPr/>
          <p:nvPr/>
        </p:nvSpPr>
        <p:spPr>
          <a:xfrm>
            <a:off x="181306" y="3675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a:off x="369656"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6"/>
          <p:cNvSpPr/>
          <p:nvPr/>
        </p:nvSpPr>
        <p:spPr>
          <a:xfrm>
            <a:off x="554975" y="30518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6"/>
          <p:cNvSpPr/>
          <p:nvPr/>
        </p:nvSpPr>
        <p:spPr>
          <a:xfrm>
            <a:off x="369656" y="33602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a:off x="369656" y="39915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6"/>
          <p:cNvSpPr/>
          <p:nvPr/>
        </p:nvSpPr>
        <p:spPr>
          <a:xfrm>
            <a:off x="369656" y="8350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
          <p:cNvSpPr/>
          <p:nvPr/>
        </p:nvSpPr>
        <p:spPr>
          <a:xfrm>
            <a:off x="554975" y="1157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a:off x="369656" y="14663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a:off x="-4568" y="14663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a:off x="-192925"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a:off x="931406" y="3675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a:off x="739875" y="33602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a:off x="930181"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a:off x="-192925" y="1157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932231" y="1143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554982" y="4311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192094" y="3675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a:off x="-3744" y="39915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a:off x="179456" y="43114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192094" y="43114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364231" y="46342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1112394" y="20976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a:off x="179456" y="5337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4569" y="2181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930181" y="1789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740731" y="14663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1300369"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8216643" y="2111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8030906" y="17962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6"/>
          <p:cNvSpPr/>
          <p:nvPr/>
        </p:nvSpPr>
        <p:spPr>
          <a:xfrm>
            <a:off x="8775300" y="11649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8589107" y="14806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6"/>
          <p:cNvSpPr/>
          <p:nvPr/>
        </p:nvSpPr>
        <p:spPr>
          <a:xfrm>
            <a:off x="8589104" y="849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8775300" y="17962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8403050" y="17962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6"/>
          <p:cNvSpPr/>
          <p:nvPr/>
        </p:nvSpPr>
        <p:spPr>
          <a:xfrm>
            <a:off x="8403055" y="24275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6"/>
          <p:cNvSpPr/>
          <p:nvPr/>
        </p:nvSpPr>
        <p:spPr>
          <a:xfrm>
            <a:off x="8961580" y="21119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8961582" y="14806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6"/>
          <p:cNvSpPr/>
          <p:nvPr/>
        </p:nvSpPr>
        <p:spPr>
          <a:xfrm>
            <a:off x="8589100" y="2743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8775300" y="24275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8775307" y="30588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8216657" y="27432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6"/>
          <p:cNvSpPr/>
          <p:nvPr/>
        </p:nvSpPr>
        <p:spPr>
          <a:xfrm>
            <a:off x="8775300" y="36901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8403050" y="36901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8590318" y="3374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6"/>
          <p:cNvSpPr/>
          <p:nvPr/>
        </p:nvSpPr>
        <p:spPr>
          <a:xfrm>
            <a:off x="8961480" y="40058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8395850" y="11649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7841450" y="21119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7841450" y="2743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8031750" y="30588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6"/>
          <p:cNvSpPr/>
          <p:nvPr/>
        </p:nvSpPr>
        <p:spPr>
          <a:xfrm>
            <a:off x="7840225" y="3374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6"/>
          <p:cNvSpPr/>
          <p:nvPr/>
        </p:nvSpPr>
        <p:spPr>
          <a:xfrm>
            <a:off x="8212600" y="40058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p:nvPr/>
        </p:nvSpPr>
        <p:spPr>
          <a:xfrm>
            <a:off x="8590318" y="44348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98" name="Google Shape;998;p26"/>
          <p:cNvSpPr txBox="1"/>
          <p:nvPr>
            <p:ph idx="1" type="subTitle"/>
          </p:nvPr>
        </p:nvSpPr>
        <p:spPr>
          <a:xfrm>
            <a:off x="2417700" y="1687175"/>
            <a:ext cx="4308600" cy="2391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595959"/>
              </a:buClr>
              <a:buSzPts val="1500"/>
              <a:buFont typeface="Montserrat"/>
              <a:buChar char="●"/>
              <a:defRPr/>
            </a:lvl1pPr>
            <a:lvl2pPr lvl="1" rtl="0">
              <a:spcBef>
                <a:spcPts val="0"/>
              </a:spcBef>
              <a:spcAft>
                <a:spcPts val="0"/>
              </a:spcAft>
              <a:buClr>
                <a:srgbClr val="595959"/>
              </a:buClr>
              <a:buSzPts val="1600"/>
              <a:buFont typeface="Montserrat"/>
              <a:buChar char="○"/>
              <a:defRPr/>
            </a:lvl2pPr>
            <a:lvl3pPr lvl="2" rtl="0">
              <a:spcBef>
                <a:spcPts val="0"/>
              </a:spcBef>
              <a:spcAft>
                <a:spcPts val="0"/>
              </a:spcAft>
              <a:buClr>
                <a:srgbClr val="595959"/>
              </a:buClr>
              <a:buSzPts val="1600"/>
              <a:buFont typeface="Montserrat"/>
              <a:buChar char="■"/>
              <a:defRPr/>
            </a:lvl3pPr>
            <a:lvl4pPr lvl="3" rtl="0">
              <a:spcBef>
                <a:spcPts val="0"/>
              </a:spcBef>
              <a:spcAft>
                <a:spcPts val="0"/>
              </a:spcAft>
              <a:buClr>
                <a:srgbClr val="595959"/>
              </a:buClr>
              <a:buSzPts val="1600"/>
              <a:buFont typeface="Montserrat"/>
              <a:buChar char="●"/>
              <a:defRPr/>
            </a:lvl4pPr>
            <a:lvl5pPr lvl="4" rtl="0">
              <a:spcBef>
                <a:spcPts val="0"/>
              </a:spcBef>
              <a:spcAft>
                <a:spcPts val="0"/>
              </a:spcAft>
              <a:buClr>
                <a:srgbClr val="595959"/>
              </a:buClr>
              <a:buSzPts val="1600"/>
              <a:buFont typeface="Montserrat"/>
              <a:buChar char="○"/>
              <a:defRPr/>
            </a:lvl5pPr>
            <a:lvl6pPr lvl="5" rtl="0">
              <a:spcBef>
                <a:spcPts val="0"/>
              </a:spcBef>
              <a:spcAft>
                <a:spcPts val="0"/>
              </a:spcAft>
              <a:buClr>
                <a:srgbClr val="595959"/>
              </a:buClr>
              <a:buSzPts val="1600"/>
              <a:buFont typeface="Montserrat"/>
              <a:buChar char="■"/>
              <a:defRPr/>
            </a:lvl6pPr>
            <a:lvl7pPr lvl="6" rtl="0">
              <a:spcBef>
                <a:spcPts val="0"/>
              </a:spcBef>
              <a:spcAft>
                <a:spcPts val="0"/>
              </a:spcAft>
              <a:buClr>
                <a:srgbClr val="595959"/>
              </a:buClr>
              <a:buSzPts val="1600"/>
              <a:buFont typeface="Montserrat"/>
              <a:buChar char="●"/>
              <a:defRPr/>
            </a:lvl7pPr>
            <a:lvl8pPr lvl="7" rtl="0">
              <a:spcBef>
                <a:spcPts val="0"/>
              </a:spcBef>
              <a:spcAft>
                <a:spcPts val="0"/>
              </a:spcAft>
              <a:buClr>
                <a:srgbClr val="595959"/>
              </a:buClr>
              <a:buSzPts val="1600"/>
              <a:buFont typeface="Montserrat"/>
              <a:buChar char="○"/>
              <a:defRPr/>
            </a:lvl8pPr>
            <a:lvl9pPr lvl="8" rtl="0">
              <a:spcBef>
                <a:spcPts val="0"/>
              </a:spcBef>
              <a:spcAft>
                <a:spcPts val="0"/>
              </a:spcAft>
              <a:buClr>
                <a:srgbClr val="595959"/>
              </a:buClr>
              <a:buSzPts val="1600"/>
              <a:buFont typeface="Montserrat"/>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
    <p:spTree>
      <p:nvGrpSpPr>
        <p:cNvPr id="999" name="Shape 999"/>
        <p:cNvGrpSpPr/>
        <p:nvPr/>
      </p:nvGrpSpPr>
      <p:grpSpPr>
        <a:xfrm>
          <a:off x="0" y="0"/>
          <a:ext cx="0" cy="0"/>
          <a:chOff x="0" y="0"/>
          <a:chExt cx="0" cy="0"/>
        </a:xfrm>
      </p:grpSpPr>
      <p:sp>
        <p:nvSpPr>
          <p:cNvPr id="1000" name="Google Shape;1000;p27"/>
          <p:cNvSpPr txBox="1"/>
          <p:nvPr>
            <p:ph type="title"/>
          </p:nvPr>
        </p:nvSpPr>
        <p:spPr>
          <a:xfrm>
            <a:off x="2965650" y="686550"/>
            <a:ext cx="3212700" cy="67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01" name="Google Shape;1001;p27"/>
          <p:cNvSpPr txBox="1"/>
          <p:nvPr>
            <p:ph idx="1" type="subTitle"/>
          </p:nvPr>
        </p:nvSpPr>
        <p:spPr>
          <a:xfrm>
            <a:off x="2854650" y="1401425"/>
            <a:ext cx="3434700" cy="125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02" name="Google Shape;1002;p27"/>
          <p:cNvSpPr txBox="1"/>
          <p:nvPr/>
        </p:nvSpPr>
        <p:spPr>
          <a:xfrm>
            <a:off x="2854650" y="3430875"/>
            <a:ext cx="3434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Josefin Sans Medium"/>
                <a:ea typeface="Josefin Sans Medium"/>
                <a:cs typeface="Josefin Sans Medium"/>
                <a:sym typeface="Josefin Sans Medium"/>
              </a:rPr>
              <a:t>CREDITS: This presentation template was created by </a:t>
            </a:r>
            <a:r>
              <a:rPr b="1" lang="en" sz="1200">
                <a:solidFill>
                  <a:schemeClr val="dk1"/>
                </a:solidFill>
                <a:uFill>
                  <a:noFill/>
                </a:uFill>
                <a:latin typeface="Josefin Sans"/>
                <a:ea typeface="Josefin Sans"/>
                <a:cs typeface="Josefin Sans"/>
                <a:sym typeface="Josefin Sans"/>
                <a:hlinkClick r:id="rId2">
                  <a:extLst>
                    <a:ext uri="{A12FA001-AC4F-418D-AE19-62706E023703}">
                      <ahyp:hlinkClr val="tx"/>
                    </a:ext>
                  </a:extLst>
                </a:hlinkClick>
              </a:rPr>
              <a:t>Slidesgo</a:t>
            </a:r>
            <a:r>
              <a:rPr lang="en" sz="1200">
                <a:solidFill>
                  <a:schemeClr val="dk1"/>
                </a:solidFill>
                <a:latin typeface="Josefin Sans Medium"/>
                <a:ea typeface="Josefin Sans Medium"/>
                <a:cs typeface="Josefin Sans Medium"/>
                <a:sym typeface="Josefin Sans Medium"/>
              </a:rPr>
              <a:t>, including icons by </a:t>
            </a:r>
            <a:r>
              <a:rPr b="1" lang="en" sz="1200">
                <a:solidFill>
                  <a:schemeClr val="dk1"/>
                </a:solidFill>
                <a:uFill>
                  <a:noFill/>
                </a:uFill>
                <a:latin typeface="Josefin Sans"/>
                <a:ea typeface="Josefin Sans"/>
                <a:cs typeface="Josefin Sans"/>
                <a:sym typeface="Josefin Sans"/>
                <a:hlinkClick r:id="rId3">
                  <a:extLst>
                    <a:ext uri="{A12FA001-AC4F-418D-AE19-62706E023703}">
                      <ahyp:hlinkClr val="tx"/>
                    </a:ext>
                  </a:extLst>
                </a:hlinkClick>
              </a:rPr>
              <a:t>Flaticon</a:t>
            </a:r>
            <a:r>
              <a:rPr lang="en" sz="1200">
                <a:solidFill>
                  <a:schemeClr val="dk1"/>
                </a:solidFill>
                <a:latin typeface="Josefin Sans Medium"/>
                <a:ea typeface="Josefin Sans Medium"/>
                <a:cs typeface="Josefin Sans Medium"/>
                <a:sym typeface="Josefin Sans Medium"/>
              </a:rPr>
              <a:t>, infographics &amp; images by </a:t>
            </a:r>
            <a:r>
              <a:rPr b="1" lang="en" sz="1200">
                <a:solidFill>
                  <a:schemeClr val="dk1"/>
                </a:solidFill>
                <a:uFill>
                  <a:noFill/>
                </a:uFill>
                <a:latin typeface="Josefin Sans"/>
                <a:ea typeface="Josefin Sans"/>
                <a:cs typeface="Josefin Sans"/>
                <a:sym typeface="Josefin Sans"/>
                <a:hlinkClick r:id="rId4">
                  <a:extLst>
                    <a:ext uri="{A12FA001-AC4F-418D-AE19-62706E023703}">
                      <ahyp:hlinkClr val="tx"/>
                    </a:ext>
                  </a:extLst>
                </a:hlinkClick>
              </a:rPr>
              <a:t>Freepik</a:t>
            </a:r>
            <a:endParaRPr b="1" sz="1200">
              <a:solidFill>
                <a:schemeClr val="dk1"/>
              </a:solidFill>
              <a:latin typeface="Josefin Sans"/>
              <a:ea typeface="Josefin Sans"/>
              <a:cs typeface="Josefin Sans"/>
              <a:sym typeface="Josefin Sans"/>
            </a:endParaRPr>
          </a:p>
        </p:txBody>
      </p:sp>
      <p:sp>
        <p:nvSpPr>
          <p:cNvPr id="1003" name="Google Shape;1003;p27"/>
          <p:cNvSpPr/>
          <p:nvPr/>
        </p:nvSpPr>
        <p:spPr>
          <a:xfrm>
            <a:off x="-179207" y="2111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752131" y="17962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379450" y="11649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193257" y="14806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193254" y="849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379450" y="17962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7200" y="17962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7205" y="24275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a:off x="565730" y="21119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565732" y="14806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a:off x="193250" y="2743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379450" y="24275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a:off x="565730" y="33744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a:off x="379457" y="30588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193257" y="33745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379450" y="36901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a:off x="7200" y="36901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179207" y="4015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565630" y="40058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0" y="11649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82135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7"/>
          <p:cNvSpPr/>
          <p:nvPr/>
        </p:nvSpPr>
        <p:spPr>
          <a:xfrm>
            <a:off x="8958526"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7"/>
          <p:cNvSpPr/>
          <p:nvPr/>
        </p:nvSpPr>
        <p:spPr>
          <a:xfrm>
            <a:off x="8586050"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7"/>
          <p:cNvSpPr/>
          <p:nvPr/>
        </p:nvSpPr>
        <p:spPr>
          <a:xfrm>
            <a:off x="8586057" y="42007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7"/>
          <p:cNvSpPr/>
          <p:nvPr/>
        </p:nvSpPr>
        <p:spPr>
          <a:xfrm>
            <a:off x="784175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7"/>
          <p:cNvSpPr/>
          <p:nvPr/>
        </p:nvSpPr>
        <p:spPr>
          <a:xfrm>
            <a:off x="8213591" y="4200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7"/>
          <p:cNvSpPr/>
          <p:nvPr/>
        </p:nvSpPr>
        <p:spPr>
          <a:xfrm>
            <a:off x="840000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7"/>
          <p:cNvSpPr/>
          <p:nvPr/>
        </p:nvSpPr>
        <p:spPr>
          <a:xfrm>
            <a:off x="74697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7"/>
          <p:cNvSpPr/>
          <p:nvPr/>
        </p:nvSpPr>
        <p:spPr>
          <a:xfrm>
            <a:off x="709793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
          <p:cNvSpPr/>
          <p:nvPr/>
        </p:nvSpPr>
        <p:spPr>
          <a:xfrm>
            <a:off x="7841755" y="42007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7"/>
          <p:cNvSpPr/>
          <p:nvPr/>
        </p:nvSpPr>
        <p:spPr>
          <a:xfrm>
            <a:off x="8213593" y="35694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7"/>
          <p:cNvSpPr/>
          <p:nvPr/>
        </p:nvSpPr>
        <p:spPr>
          <a:xfrm>
            <a:off x="8027905" y="3885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a:off x="7841631" y="3555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7"/>
          <p:cNvSpPr/>
          <p:nvPr/>
        </p:nvSpPr>
        <p:spPr>
          <a:xfrm>
            <a:off x="7283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7"/>
          <p:cNvSpPr/>
          <p:nvPr/>
        </p:nvSpPr>
        <p:spPr>
          <a:xfrm>
            <a:off x="7469768"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7"/>
          <p:cNvSpPr/>
          <p:nvPr/>
        </p:nvSpPr>
        <p:spPr>
          <a:xfrm>
            <a:off x="7283250"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7"/>
          <p:cNvSpPr/>
          <p:nvPr/>
        </p:nvSpPr>
        <p:spPr>
          <a:xfrm>
            <a:off x="8586200" y="29381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7"/>
          <p:cNvSpPr/>
          <p:nvPr/>
        </p:nvSpPr>
        <p:spPr>
          <a:xfrm>
            <a:off x="8586056" y="356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7"/>
          <p:cNvSpPr/>
          <p:nvPr/>
        </p:nvSpPr>
        <p:spPr>
          <a:xfrm>
            <a:off x="8772556" y="3253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7"/>
          <p:cNvSpPr/>
          <p:nvPr/>
        </p:nvSpPr>
        <p:spPr>
          <a:xfrm>
            <a:off x="8400000" y="32537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7"/>
          <p:cNvSpPr/>
          <p:nvPr/>
        </p:nvSpPr>
        <p:spPr>
          <a:xfrm>
            <a:off x="8958526"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7"/>
          <p:cNvSpPr/>
          <p:nvPr/>
        </p:nvSpPr>
        <p:spPr>
          <a:xfrm>
            <a:off x="8772550" y="3885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7"/>
          <p:cNvSpPr/>
          <p:nvPr/>
        </p:nvSpPr>
        <p:spPr>
          <a:xfrm>
            <a:off x="8392181"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7"/>
          <p:cNvSpPr/>
          <p:nvPr/>
        </p:nvSpPr>
        <p:spPr>
          <a:xfrm>
            <a:off x="8019805"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7"/>
          <p:cNvSpPr/>
          <p:nvPr/>
        </p:nvSpPr>
        <p:spPr>
          <a:xfrm>
            <a:off x="7283775" y="-144699"/>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7"/>
          <p:cNvSpPr/>
          <p:nvPr/>
        </p:nvSpPr>
        <p:spPr>
          <a:xfrm>
            <a:off x="746983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7"/>
          <p:cNvSpPr/>
          <p:nvPr/>
        </p:nvSpPr>
        <p:spPr>
          <a:xfrm>
            <a:off x="7655419"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7"/>
          <p:cNvSpPr/>
          <p:nvPr/>
        </p:nvSpPr>
        <p:spPr>
          <a:xfrm>
            <a:off x="709736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7"/>
          <p:cNvSpPr/>
          <p:nvPr/>
        </p:nvSpPr>
        <p:spPr>
          <a:xfrm>
            <a:off x="8578375" y="14336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7"/>
          <p:cNvSpPr/>
          <p:nvPr/>
        </p:nvSpPr>
        <p:spPr>
          <a:xfrm>
            <a:off x="8028256" y="-14470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7"/>
          <p:cNvSpPr/>
          <p:nvPr/>
        </p:nvSpPr>
        <p:spPr>
          <a:xfrm>
            <a:off x="8773555" y="-14470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7"/>
          <p:cNvSpPr/>
          <p:nvPr/>
        </p:nvSpPr>
        <p:spPr>
          <a:xfrm>
            <a:off x="8586950"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7"/>
          <p:cNvSpPr/>
          <p:nvPr/>
        </p:nvSpPr>
        <p:spPr>
          <a:xfrm>
            <a:off x="840025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a:off x="821448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7"/>
          <p:cNvSpPr/>
          <p:nvPr/>
        </p:nvSpPr>
        <p:spPr>
          <a:xfrm>
            <a:off x="784201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7"/>
          <p:cNvSpPr/>
          <p:nvPr/>
        </p:nvSpPr>
        <p:spPr>
          <a:xfrm>
            <a:off x="802790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7"/>
          <p:cNvSpPr/>
          <p:nvPr/>
        </p:nvSpPr>
        <p:spPr>
          <a:xfrm>
            <a:off x="7842582" y="7984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7"/>
          <p:cNvSpPr/>
          <p:nvPr/>
        </p:nvSpPr>
        <p:spPr>
          <a:xfrm>
            <a:off x="8213800" y="798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7"/>
          <p:cNvSpPr/>
          <p:nvPr/>
        </p:nvSpPr>
        <p:spPr>
          <a:xfrm>
            <a:off x="8586200"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7"/>
          <p:cNvSpPr/>
          <p:nvPr/>
        </p:nvSpPr>
        <p:spPr>
          <a:xfrm>
            <a:off x="877225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1063" name="Shape 1063"/>
        <p:cNvGrpSpPr/>
        <p:nvPr/>
      </p:nvGrpSpPr>
      <p:grpSpPr>
        <a:xfrm>
          <a:off x="0" y="0"/>
          <a:ext cx="0" cy="0"/>
          <a:chOff x="0" y="0"/>
          <a:chExt cx="0" cy="0"/>
        </a:xfrm>
      </p:grpSpPr>
      <p:sp>
        <p:nvSpPr>
          <p:cNvPr id="1064" name="Google Shape;1064;p28"/>
          <p:cNvSpPr/>
          <p:nvPr/>
        </p:nvSpPr>
        <p:spPr>
          <a:xfrm>
            <a:off x="8024230" y="4784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a:off x="7651750" y="174697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7838379" y="20673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a:off x="7838375" y="7970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a:off x="7651757" y="11127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a:off x="8209529" y="33295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a:off x="8024232" y="36497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a:off x="8209532" y="797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a:off x="7651750" y="301547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a:off x="7838379" y="33358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8"/>
          <p:cNvSpPr/>
          <p:nvPr/>
        </p:nvSpPr>
        <p:spPr>
          <a:xfrm>
            <a:off x="8024225" y="23812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8"/>
          <p:cNvSpPr/>
          <p:nvPr/>
        </p:nvSpPr>
        <p:spPr>
          <a:xfrm>
            <a:off x="7651757" y="23812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a:off x="8024229" y="30154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a:off x="8209532" y="26968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a:off x="7651750" y="47848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a:off x="8209525" y="206410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a:off x="8396600" y="23812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a:off x="8767300" y="23812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a:off x="8396604" y="30154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a:off x="8774729" y="30154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a:off x="8960966" y="26968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a:off x="8954816" y="20673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a:off x="8774791" y="17469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a:off x="8581900" y="7970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a:off x="8774725" y="11162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a:off x="8209530" y="1530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a:off x="8396604" y="36497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a:off x="8581904" y="39654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a:off x="8209529" y="39769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1093" name="Shape 1093"/>
        <p:cNvGrpSpPr/>
        <p:nvPr/>
      </p:nvGrpSpPr>
      <p:grpSpPr>
        <a:xfrm>
          <a:off x="0" y="0"/>
          <a:ext cx="0" cy="0"/>
          <a:chOff x="0" y="0"/>
          <a:chExt cx="0" cy="0"/>
        </a:xfrm>
      </p:grpSpPr>
      <p:sp>
        <p:nvSpPr>
          <p:cNvPr id="1094" name="Google Shape;1094;p29"/>
          <p:cNvSpPr/>
          <p:nvPr/>
        </p:nvSpPr>
        <p:spPr>
          <a:xfrm>
            <a:off x="8213593" y="2111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9"/>
          <p:cNvSpPr/>
          <p:nvPr/>
        </p:nvSpPr>
        <p:spPr>
          <a:xfrm>
            <a:off x="8027906" y="1796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a:off x="8586050" y="2111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9"/>
          <p:cNvSpPr/>
          <p:nvPr/>
        </p:nvSpPr>
        <p:spPr>
          <a:xfrm>
            <a:off x="8400000" y="11649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9"/>
          <p:cNvSpPr/>
          <p:nvPr/>
        </p:nvSpPr>
        <p:spPr>
          <a:xfrm>
            <a:off x="8586057" y="14806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9"/>
          <p:cNvSpPr/>
          <p:nvPr/>
        </p:nvSpPr>
        <p:spPr>
          <a:xfrm>
            <a:off x="8213591" y="1480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9"/>
          <p:cNvSpPr/>
          <p:nvPr/>
        </p:nvSpPr>
        <p:spPr>
          <a:xfrm>
            <a:off x="8772250" y="17962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9"/>
          <p:cNvSpPr/>
          <p:nvPr/>
        </p:nvSpPr>
        <p:spPr>
          <a:xfrm>
            <a:off x="8400000" y="17962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a:off x="8213593" y="8493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9"/>
          <p:cNvSpPr/>
          <p:nvPr/>
        </p:nvSpPr>
        <p:spPr>
          <a:xfrm>
            <a:off x="8958530" y="21119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8772550" y="11649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8958532" y="14806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8586050" y="27432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8772250" y="24275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8958530" y="27432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a:off x="8772257" y="30588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a:off x="8958532" y="33745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a:off x="48208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a:off x="4635181"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a:off x="5565801"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a:off x="5193325"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a:off x="2773530"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9"/>
          <p:cNvSpPr/>
          <p:nvPr/>
        </p:nvSpPr>
        <p:spPr>
          <a:xfrm>
            <a:off x="3332025" y="48272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9"/>
          <p:cNvSpPr/>
          <p:nvPr/>
        </p:nvSpPr>
        <p:spPr>
          <a:xfrm>
            <a:off x="5937532" y="42007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9"/>
          <p:cNvSpPr/>
          <p:nvPr/>
        </p:nvSpPr>
        <p:spPr>
          <a:xfrm>
            <a:off x="444903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
          <p:cNvSpPr/>
          <p:nvPr/>
        </p:nvSpPr>
        <p:spPr>
          <a:xfrm>
            <a:off x="4820866" y="4200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9"/>
          <p:cNvSpPr/>
          <p:nvPr/>
        </p:nvSpPr>
        <p:spPr>
          <a:xfrm>
            <a:off x="537952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9"/>
          <p:cNvSpPr/>
          <p:nvPr/>
        </p:nvSpPr>
        <p:spPr>
          <a:xfrm>
            <a:off x="575147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9"/>
          <p:cNvSpPr/>
          <p:nvPr/>
        </p:nvSpPr>
        <p:spPr>
          <a:xfrm>
            <a:off x="407704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9"/>
          <p:cNvSpPr/>
          <p:nvPr/>
        </p:nvSpPr>
        <p:spPr>
          <a:xfrm>
            <a:off x="370520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9"/>
          <p:cNvSpPr/>
          <p:nvPr/>
        </p:nvSpPr>
        <p:spPr>
          <a:xfrm>
            <a:off x="4449030" y="42007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9"/>
          <p:cNvSpPr/>
          <p:nvPr/>
        </p:nvSpPr>
        <p:spPr>
          <a:xfrm>
            <a:off x="3145618" y="45116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9"/>
          <p:cNvSpPr/>
          <p:nvPr/>
        </p:nvSpPr>
        <p:spPr>
          <a:xfrm>
            <a:off x="2959930" y="482722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9"/>
          <p:cNvSpPr/>
          <p:nvPr/>
        </p:nvSpPr>
        <p:spPr>
          <a:xfrm>
            <a:off x="389052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9"/>
          <p:cNvSpPr/>
          <p:nvPr/>
        </p:nvSpPr>
        <p:spPr>
          <a:xfrm>
            <a:off x="4077043"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9"/>
          <p:cNvSpPr/>
          <p:nvPr/>
        </p:nvSpPr>
        <p:spPr>
          <a:xfrm>
            <a:off x="3704250" y="42007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9"/>
          <p:cNvSpPr/>
          <p:nvPr/>
        </p:nvSpPr>
        <p:spPr>
          <a:xfrm>
            <a:off x="3518275"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9"/>
          <p:cNvSpPr/>
          <p:nvPr/>
        </p:nvSpPr>
        <p:spPr>
          <a:xfrm>
            <a:off x="5565801"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9"/>
          <p:cNvSpPr/>
          <p:nvPr/>
        </p:nvSpPr>
        <p:spPr>
          <a:xfrm>
            <a:off x="6123875" y="45116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9"/>
          <p:cNvSpPr/>
          <p:nvPr/>
        </p:nvSpPr>
        <p:spPr>
          <a:xfrm>
            <a:off x="258604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9"/>
          <p:cNvSpPr/>
          <p:nvPr/>
        </p:nvSpPr>
        <p:spPr>
          <a:xfrm>
            <a:off x="6309625" y="48272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9"/>
          <p:cNvSpPr/>
          <p:nvPr/>
        </p:nvSpPr>
        <p:spPr>
          <a:xfrm>
            <a:off x="-188844"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9"/>
          <p:cNvSpPr/>
          <p:nvPr/>
        </p:nvSpPr>
        <p:spPr>
          <a:xfrm>
            <a:off x="-2975" y="80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9"/>
          <p:cNvSpPr/>
          <p:nvPr/>
        </p:nvSpPr>
        <p:spPr>
          <a:xfrm>
            <a:off x="184032" y="11207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a:off x="184025" y="492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a:off x="-2968" y="2067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a:off x="-187884" y="4942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9"/>
          <p:cNvSpPr/>
          <p:nvPr/>
        </p:nvSpPr>
        <p:spPr>
          <a:xfrm>
            <a:off x="-2975" y="14317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9"/>
          <p:cNvSpPr/>
          <p:nvPr/>
        </p:nvSpPr>
        <p:spPr>
          <a:xfrm>
            <a:off x="-188850" y="1749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
          <p:cNvSpPr/>
          <p:nvPr/>
        </p:nvSpPr>
        <p:spPr>
          <a:xfrm>
            <a:off x="-187870" y="3013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9"/>
          <p:cNvSpPr/>
          <p:nvPr/>
        </p:nvSpPr>
        <p:spPr>
          <a:xfrm>
            <a:off x="-187875" y="23815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9"/>
          <p:cNvSpPr/>
          <p:nvPr/>
        </p:nvSpPr>
        <p:spPr>
          <a:xfrm>
            <a:off x="184025" y="1747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9"/>
          <p:cNvSpPr/>
          <p:nvPr/>
        </p:nvSpPr>
        <p:spPr>
          <a:xfrm>
            <a:off x="184025" y="23739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9"/>
          <p:cNvSpPr/>
          <p:nvPr/>
        </p:nvSpPr>
        <p:spPr>
          <a:xfrm>
            <a:off x="-2970" y="33384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9"/>
          <p:cNvSpPr/>
          <p:nvPr/>
        </p:nvSpPr>
        <p:spPr>
          <a:xfrm>
            <a:off x="-2975" y="2702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9"/>
          <p:cNvSpPr/>
          <p:nvPr/>
        </p:nvSpPr>
        <p:spPr>
          <a:xfrm>
            <a:off x="369400" y="14317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9"/>
          <p:cNvSpPr/>
          <p:nvPr/>
        </p:nvSpPr>
        <p:spPr>
          <a:xfrm>
            <a:off x="556900" y="11179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a:off x="369400" y="8094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a:off x="556907" y="4894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a:off x="369407" y="1668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_1">
    <p:spTree>
      <p:nvGrpSpPr>
        <p:cNvPr id="1154" name="Shape 1154"/>
        <p:cNvGrpSpPr/>
        <p:nvPr/>
      </p:nvGrpSpPr>
      <p:grpSpPr>
        <a:xfrm>
          <a:off x="0" y="0"/>
          <a:ext cx="0" cy="0"/>
          <a:chOff x="0" y="0"/>
          <a:chExt cx="0" cy="0"/>
        </a:xfrm>
      </p:grpSpPr>
      <p:sp>
        <p:nvSpPr>
          <p:cNvPr id="1155" name="Google Shape;1155;p30"/>
          <p:cNvSpPr/>
          <p:nvPr/>
        </p:nvSpPr>
        <p:spPr>
          <a:xfrm>
            <a:off x="82135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0"/>
          <p:cNvSpPr/>
          <p:nvPr/>
        </p:nvSpPr>
        <p:spPr>
          <a:xfrm>
            <a:off x="8586050"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0"/>
          <p:cNvSpPr/>
          <p:nvPr/>
        </p:nvSpPr>
        <p:spPr>
          <a:xfrm>
            <a:off x="7655630"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0"/>
          <p:cNvSpPr/>
          <p:nvPr/>
        </p:nvSpPr>
        <p:spPr>
          <a:xfrm>
            <a:off x="784175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0"/>
          <p:cNvSpPr/>
          <p:nvPr/>
        </p:nvSpPr>
        <p:spPr>
          <a:xfrm>
            <a:off x="840000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0"/>
          <p:cNvSpPr/>
          <p:nvPr/>
        </p:nvSpPr>
        <p:spPr>
          <a:xfrm>
            <a:off x="74697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0"/>
          <p:cNvSpPr/>
          <p:nvPr/>
        </p:nvSpPr>
        <p:spPr>
          <a:xfrm>
            <a:off x="709793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0"/>
          <p:cNvSpPr/>
          <p:nvPr/>
        </p:nvSpPr>
        <p:spPr>
          <a:xfrm>
            <a:off x="7283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0"/>
          <p:cNvSpPr/>
          <p:nvPr/>
        </p:nvSpPr>
        <p:spPr>
          <a:xfrm>
            <a:off x="8957431"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0"/>
          <p:cNvSpPr/>
          <p:nvPr/>
        </p:nvSpPr>
        <p:spPr>
          <a:xfrm>
            <a:off x="8586955" y="41935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0"/>
          <p:cNvSpPr/>
          <p:nvPr/>
        </p:nvSpPr>
        <p:spPr>
          <a:xfrm>
            <a:off x="87715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0"/>
          <p:cNvSpPr/>
          <p:nvPr/>
        </p:nvSpPr>
        <p:spPr>
          <a:xfrm>
            <a:off x="8771556"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0"/>
          <p:cNvSpPr/>
          <p:nvPr/>
        </p:nvSpPr>
        <p:spPr>
          <a:xfrm>
            <a:off x="8957425" y="80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0"/>
          <p:cNvSpPr/>
          <p:nvPr/>
        </p:nvSpPr>
        <p:spPr>
          <a:xfrm>
            <a:off x="6539305"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0"/>
          <p:cNvSpPr/>
          <p:nvPr/>
        </p:nvSpPr>
        <p:spPr>
          <a:xfrm>
            <a:off x="7283775" y="-144699"/>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0"/>
          <p:cNvSpPr/>
          <p:nvPr/>
        </p:nvSpPr>
        <p:spPr>
          <a:xfrm>
            <a:off x="746983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0"/>
          <p:cNvSpPr/>
          <p:nvPr/>
        </p:nvSpPr>
        <p:spPr>
          <a:xfrm>
            <a:off x="7655419"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0"/>
          <p:cNvSpPr/>
          <p:nvPr/>
        </p:nvSpPr>
        <p:spPr>
          <a:xfrm>
            <a:off x="709736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0"/>
          <p:cNvSpPr/>
          <p:nvPr/>
        </p:nvSpPr>
        <p:spPr>
          <a:xfrm>
            <a:off x="672552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0"/>
          <p:cNvSpPr/>
          <p:nvPr/>
        </p:nvSpPr>
        <p:spPr>
          <a:xfrm>
            <a:off x="8028256" y="-14470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0"/>
          <p:cNvSpPr/>
          <p:nvPr/>
        </p:nvSpPr>
        <p:spPr>
          <a:xfrm>
            <a:off x="8586055" y="14479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0"/>
          <p:cNvSpPr/>
          <p:nvPr/>
        </p:nvSpPr>
        <p:spPr>
          <a:xfrm>
            <a:off x="840110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0"/>
          <p:cNvSpPr/>
          <p:nvPr/>
        </p:nvSpPr>
        <p:spPr>
          <a:xfrm>
            <a:off x="8586950"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0"/>
          <p:cNvSpPr/>
          <p:nvPr/>
        </p:nvSpPr>
        <p:spPr>
          <a:xfrm>
            <a:off x="821448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0"/>
          <p:cNvSpPr/>
          <p:nvPr/>
        </p:nvSpPr>
        <p:spPr>
          <a:xfrm>
            <a:off x="7842016" y="1709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0"/>
          <p:cNvSpPr/>
          <p:nvPr/>
        </p:nvSpPr>
        <p:spPr>
          <a:xfrm>
            <a:off x="802790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0"/>
          <p:cNvSpPr/>
          <p:nvPr/>
        </p:nvSpPr>
        <p:spPr>
          <a:xfrm>
            <a:off x="7842582" y="7984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0"/>
          <p:cNvSpPr/>
          <p:nvPr/>
        </p:nvSpPr>
        <p:spPr>
          <a:xfrm>
            <a:off x="8213800" y="798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0"/>
          <p:cNvSpPr/>
          <p:nvPr/>
        </p:nvSpPr>
        <p:spPr>
          <a:xfrm>
            <a:off x="8586200" y="802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0"/>
          <p:cNvSpPr/>
          <p:nvPr/>
        </p:nvSpPr>
        <p:spPr>
          <a:xfrm>
            <a:off x="877225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0"/>
          <p:cNvSpPr/>
          <p:nvPr/>
        </p:nvSpPr>
        <p:spPr>
          <a:xfrm>
            <a:off x="8400000"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0"/>
          <p:cNvSpPr/>
          <p:nvPr/>
        </p:nvSpPr>
        <p:spPr>
          <a:xfrm>
            <a:off x="9145775"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0"/>
          <p:cNvSpPr/>
          <p:nvPr/>
        </p:nvSpPr>
        <p:spPr>
          <a:xfrm>
            <a:off x="877355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0"/>
          <p:cNvSpPr/>
          <p:nvPr/>
        </p:nvSpPr>
        <p:spPr>
          <a:xfrm>
            <a:off x="8959157"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3" name="Shape 153"/>
        <p:cNvGrpSpPr/>
        <p:nvPr/>
      </p:nvGrpSpPr>
      <p:grpSpPr>
        <a:xfrm>
          <a:off x="0" y="0"/>
          <a:ext cx="0" cy="0"/>
          <a:chOff x="0" y="0"/>
          <a:chExt cx="0" cy="0"/>
        </a:xfrm>
      </p:grpSpPr>
      <p:sp>
        <p:nvSpPr>
          <p:cNvPr id="154" name="Google Shape;154;p4"/>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55" name="Google Shape;155;p4"/>
          <p:cNvSpPr txBox="1"/>
          <p:nvPr>
            <p:ph idx="1" type="body"/>
          </p:nvPr>
        </p:nvSpPr>
        <p:spPr>
          <a:xfrm>
            <a:off x="621100" y="1152475"/>
            <a:ext cx="7901700" cy="3416400"/>
          </a:xfrm>
          <a:prstGeom prst="rect">
            <a:avLst/>
          </a:prstGeom>
        </p:spPr>
        <p:txBody>
          <a:bodyPr anchorCtr="0" anchor="t" bIns="91425" lIns="91425" spcFirstLastPara="1" rIns="91425" wrap="square" tIns="91425">
            <a:noAutofit/>
          </a:bodyPr>
          <a:lstStyle>
            <a:lvl1pPr indent="-304800" lvl="0" marL="457200" marR="50800">
              <a:lnSpc>
                <a:spcPct val="100000"/>
              </a:lnSpc>
              <a:spcBef>
                <a:spcPts val="0"/>
              </a:spcBef>
              <a:spcAft>
                <a:spcPts val="0"/>
              </a:spcAft>
              <a:buSzPts val="1200"/>
              <a:buChar char="●"/>
              <a:defRPr/>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
        <p:nvSpPr>
          <p:cNvPr id="156" name="Google Shape;156;p4"/>
          <p:cNvSpPr/>
          <p:nvPr/>
        </p:nvSpPr>
        <p:spPr>
          <a:xfrm>
            <a:off x="82135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8958526"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8586050"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7655630"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8213591" y="4200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8772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840000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74697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709793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7841755" y="42007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213593" y="35694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8027905" y="3885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67245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7283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7469768"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7283250"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910999"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958526"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772550" y="3885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772550" y="32537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8400000" y="32537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8027450" y="32537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654022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6165925"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5980250" y="41935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8958526" y="2938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8772551" y="2622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3" name="Shape 183"/>
        <p:cNvGrpSpPr/>
        <p:nvPr/>
      </p:nvGrpSpPr>
      <p:grpSpPr>
        <a:xfrm>
          <a:off x="0" y="0"/>
          <a:ext cx="0" cy="0"/>
          <a:chOff x="0" y="0"/>
          <a:chExt cx="0" cy="0"/>
        </a:xfrm>
      </p:grpSpPr>
      <p:sp>
        <p:nvSpPr>
          <p:cNvPr id="184" name="Google Shape;184;p5"/>
          <p:cNvSpPr/>
          <p:nvPr/>
        </p:nvSpPr>
        <p:spPr>
          <a:xfrm>
            <a:off x="184600"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187881" y="-14082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184956" y="-144703"/>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55780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743650"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371182"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184607"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18" y="7984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70500" y="79842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557807"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1302475"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3025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1115857"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8949655" y="1216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8577175" y="18568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63804" y="28049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763800" y="15346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949657" y="18503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8949654" y="24845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9134957" y="21659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8391432" y="1534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577175" y="3753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763804" y="40734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577182"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949654" y="3753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763807" y="34344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8577175" y="121606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9134950" y="280167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8391425" y="28049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8949654" y="43873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3657" y="14258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370500" y="1425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725" y="1425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84600" y="17492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931000"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930250" y="17492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371182" y="2053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718" y="2053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184956" y="23804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187882" y="23804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5" name="Google Shape;225;p5"/>
          <p:cNvSpPr txBox="1"/>
          <p:nvPr>
            <p:ph idx="1" type="subTitle"/>
          </p:nvPr>
        </p:nvSpPr>
        <p:spPr>
          <a:xfrm>
            <a:off x="1307825" y="2565025"/>
            <a:ext cx="3012900" cy="38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2pPr>
            <a:lvl3pPr lvl="2"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3pPr>
            <a:lvl4pPr lvl="3"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4pPr>
            <a:lvl5pPr lvl="4"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5pPr>
            <a:lvl6pPr lvl="5"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6pPr>
            <a:lvl7pPr lvl="6"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7pPr>
            <a:lvl8pPr lvl="7"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8pPr>
            <a:lvl9pPr lvl="8"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9pPr>
          </a:lstStyle>
          <a:p/>
        </p:txBody>
      </p:sp>
      <p:sp>
        <p:nvSpPr>
          <p:cNvPr id="226" name="Google Shape;226;p5"/>
          <p:cNvSpPr txBox="1"/>
          <p:nvPr>
            <p:ph idx="2" type="subTitle"/>
          </p:nvPr>
        </p:nvSpPr>
        <p:spPr>
          <a:xfrm>
            <a:off x="1307825" y="2906375"/>
            <a:ext cx="3012900" cy="108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27" name="Google Shape;227;p5"/>
          <p:cNvSpPr txBox="1"/>
          <p:nvPr>
            <p:ph idx="3" type="subTitle"/>
          </p:nvPr>
        </p:nvSpPr>
        <p:spPr>
          <a:xfrm>
            <a:off x="4621926" y="2565025"/>
            <a:ext cx="3012900" cy="38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2pPr>
            <a:lvl3pPr lvl="2"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3pPr>
            <a:lvl4pPr lvl="3"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4pPr>
            <a:lvl5pPr lvl="4"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5pPr>
            <a:lvl6pPr lvl="5"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6pPr>
            <a:lvl7pPr lvl="6"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7pPr>
            <a:lvl8pPr lvl="7"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8pPr>
            <a:lvl9pPr lvl="8" rtl="0" algn="ctr">
              <a:spcBef>
                <a:spcPts val="0"/>
              </a:spcBef>
              <a:spcAft>
                <a:spcPts val="0"/>
              </a:spcAft>
              <a:buClr>
                <a:schemeClr val="dk1"/>
              </a:buClr>
              <a:buSzPts val="2000"/>
              <a:buFont typeface="Josefin Sans"/>
              <a:buNone/>
              <a:defRPr b="1" sz="2000">
                <a:solidFill>
                  <a:schemeClr val="dk1"/>
                </a:solidFill>
                <a:latin typeface="Josefin Sans"/>
                <a:ea typeface="Josefin Sans"/>
                <a:cs typeface="Josefin Sans"/>
                <a:sym typeface="Josefin Sans"/>
              </a:defRPr>
            </a:lvl9pPr>
          </a:lstStyle>
          <a:p/>
        </p:txBody>
      </p:sp>
      <p:sp>
        <p:nvSpPr>
          <p:cNvPr id="228" name="Google Shape;228;p5"/>
          <p:cNvSpPr txBox="1"/>
          <p:nvPr>
            <p:ph idx="4" type="subTitle"/>
          </p:nvPr>
        </p:nvSpPr>
        <p:spPr>
          <a:xfrm>
            <a:off x="4621901" y="2906377"/>
            <a:ext cx="3012900" cy="108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6"/>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31" name="Google Shape;231;p6"/>
          <p:cNvSpPr/>
          <p:nvPr/>
        </p:nvSpPr>
        <p:spPr>
          <a:xfrm>
            <a:off x="7450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559406"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1117550"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187130"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150" y="35694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37325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12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373255" y="42007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186130" y="3885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85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1268"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185250"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186126" y="32440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372400" y="35694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148893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150" y="29236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185250" y="26103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8" name="Shape 248"/>
        <p:cNvGrpSpPr/>
        <p:nvPr/>
      </p:nvGrpSpPr>
      <p:grpSpPr>
        <a:xfrm>
          <a:off x="0" y="0"/>
          <a:ext cx="0" cy="0"/>
          <a:chOff x="0" y="0"/>
          <a:chExt cx="0" cy="0"/>
        </a:xfrm>
      </p:grpSpPr>
      <p:sp>
        <p:nvSpPr>
          <p:cNvPr id="249" name="Google Shape;24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50" name="Google Shape;250;p7"/>
          <p:cNvSpPr txBox="1"/>
          <p:nvPr>
            <p:ph idx="1" type="body"/>
          </p:nvPr>
        </p:nvSpPr>
        <p:spPr>
          <a:xfrm>
            <a:off x="311700" y="1389600"/>
            <a:ext cx="2808000" cy="3179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1" name="Shape 251"/>
        <p:cNvGrpSpPr/>
        <p:nvPr/>
      </p:nvGrpSpPr>
      <p:grpSpPr>
        <a:xfrm>
          <a:off x="0" y="0"/>
          <a:ext cx="0" cy="0"/>
          <a:chOff x="0" y="0"/>
          <a:chExt cx="0" cy="0"/>
        </a:xfrm>
      </p:grpSpPr>
      <p:sp>
        <p:nvSpPr>
          <p:cNvPr id="252" name="Google Shape;252;p8"/>
          <p:cNvSpPr txBox="1"/>
          <p:nvPr>
            <p:ph type="title"/>
          </p:nvPr>
        </p:nvSpPr>
        <p:spPr>
          <a:xfrm>
            <a:off x="2218950" y="1363650"/>
            <a:ext cx="4706100" cy="2416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53" name="Google Shape;253;p8"/>
          <p:cNvSpPr/>
          <p:nvPr/>
        </p:nvSpPr>
        <p:spPr>
          <a:xfrm>
            <a:off x="8213593"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a:off x="8027906" y="45163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8958526"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8586050"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7655630" y="4511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8400275" y="756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8586332" y="391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7841755"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8213591" y="4200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8772525" y="7069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a:off x="8400275" y="7069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7469768" y="48320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7097930" y="4832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7841755" y="42007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8213593" y="35694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8027905" y="38850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8027906" y="32442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72832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7469768"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7283250"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6910999" y="38778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8772418" y="19604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8958530" y="22699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8772256" y="1325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8586206" y="16447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8958300" y="16447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8586200" y="10196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8958801" y="3841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8772825" y="756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8213587" y="10196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7841762" y="10196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7662475" y="13519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8400268" y="19604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8586380" y="22699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8213980" y="22699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7841830" y="226994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8027905" y="25935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8213856" y="3843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7841580" y="3796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8027705" y="7000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7655718" y="7000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7283880" y="7000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8027705" y="6879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7469200" y="3844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7655718" y="61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6724357" y="391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7096826" y="3841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6351881" y="3843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6351880" y="-244578"/>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6538212" y="756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177980" y="1216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94500" y="24845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871" y="28049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7875" y="15346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194493" y="18503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363279" y="40671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177982" y="43873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363282" y="15346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194500" y="37530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7871" y="40734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177975"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194493"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177979" y="37530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363282" y="34344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194500" y="121606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363275" y="280167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550350" y="311880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921050" y="31188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550354" y="24845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1108566" y="28049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928541" y="24845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35650" y="15346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928475" y="18537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177980" y="5887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194496" y="43873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363279" y="47145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108566" y="15347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1477304" y="15347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1300907" y="5887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363275" y="2716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550350" y="5887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921050" y="58876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1493679" y="8905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928479" y="12230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1114716" y="90436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1108566" y="2749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928541" y="-4549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7875" y="271626"/>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194500" y="588751"/>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7871" y="47030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366991" y="21604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4" name="Shape 344"/>
        <p:cNvGrpSpPr/>
        <p:nvPr/>
      </p:nvGrpSpPr>
      <p:grpSpPr>
        <a:xfrm>
          <a:off x="0" y="0"/>
          <a:ext cx="0" cy="0"/>
          <a:chOff x="0" y="0"/>
          <a:chExt cx="0" cy="0"/>
        </a:xfrm>
      </p:grpSpPr>
      <p:sp>
        <p:nvSpPr>
          <p:cNvPr id="345" name="Google Shape;345;p9"/>
          <p:cNvSpPr txBox="1"/>
          <p:nvPr>
            <p:ph type="title"/>
          </p:nvPr>
        </p:nvSpPr>
        <p:spPr>
          <a:xfrm>
            <a:off x="1786375" y="1514450"/>
            <a:ext cx="5571000" cy="79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6" name="Google Shape;346;p9"/>
          <p:cNvSpPr txBox="1"/>
          <p:nvPr>
            <p:ph idx="1" type="subTitle"/>
          </p:nvPr>
        </p:nvSpPr>
        <p:spPr>
          <a:xfrm>
            <a:off x="1786375" y="2393975"/>
            <a:ext cx="55710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47" name="Google Shape;347;p9"/>
          <p:cNvSpPr/>
          <p:nvPr/>
        </p:nvSpPr>
        <p:spPr>
          <a:xfrm>
            <a:off x="5831" y="41935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179344" y="38771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180050" y="451635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939606" y="45084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191425" y="38771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565100" y="38771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753457" y="418558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191425" y="45084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9781" y="418558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565100" y="450843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379781" y="48274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1125556" y="482741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1315482" y="45084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1499432" y="482741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1691357" y="450843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8391881"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8577750"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8392582" y="20976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8579482"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8766106" y="20976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951425" y="24205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392582" y="33602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8577756" y="36758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8766106" y="27289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8951425" y="30518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8766106" y="33602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8766106" y="39915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8766106" y="8350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8951425" y="115792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8766106" y="1466372"/>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8391882" y="14663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8203525" y="1782075"/>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180044"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5825" y="80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179343"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194175"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17805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7557"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194181"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379925"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379500" y="80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753182" y="8094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567857" y="11179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567856"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753600" y="1710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5825" y="1440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194181" y="11178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79500" y="144074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941532"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937900" y="-1447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1313031" y="4865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194181" y="17491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567856" y="1749197"/>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937907" y="17492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53600" y="2064800"/>
            <a:ext cx="372366" cy="428993"/>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2" name="Shape 402"/>
        <p:cNvGrpSpPr/>
        <p:nvPr/>
      </p:nvGrpSpPr>
      <p:grpSpPr>
        <a:xfrm>
          <a:off x="0" y="0"/>
          <a:ext cx="0" cy="0"/>
          <a:chOff x="0" y="0"/>
          <a:chExt cx="0" cy="0"/>
        </a:xfrm>
      </p:grpSpPr>
      <p:sp>
        <p:nvSpPr>
          <p:cNvPr id="403" name="Google Shape;403;p10"/>
          <p:cNvSpPr txBox="1"/>
          <p:nvPr>
            <p:ph idx="1" type="body"/>
          </p:nvPr>
        </p:nvSpPr>
        <p:spPr>
          <a:xfrm>
            <a:off x="1916850" y="3665675"/>
            <a:ext cx="5298600" cy="942900"/>
          </a:xfrm>
          <a:prstGeom prst="rect">
            <a:avLst/>
          </a:prstGeom>
          <a:gradFill>
            <a:gsLst>
              <a:gs pos="0">
                <a:schemeClr val="lt1"/>
              </a:gs>
              <a:gs pos="100000">
                <a:schemeClr val="lt2"/>
              </a:gs>
            </a:gsLst>
            <a:lin ang="5400700" scaled="0"/>
          </a:gradFill>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3500"/>
              <a:buNone/>
              <a:defRPr b="1" sz="3000">
                <a:latin typeface="Josefin Sans"/>
                <a:ea typeface="Josefin Sans"/>
                <a:cs typeface="Josefin Sans"/>
                <a:sym typeface="Josefin Sans"/>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1100" y="445025"/>
            <a:ext cx="7901700" cy="572700"/>
          </a:xfrm>
          <a:prstGeom prst="rect">
            <a:avLst/>
          </a:prstGeom>
          <a:gradFill>
            <a:gsLst>
              <a:gs pos="0">
                <a:schemeClr val="lt1"/>
              </a:gs>
              <a:gs pos="100000">
                <a:schemeClr val="lt2"/>
              </a:gs>
            </a:gsLst>
            <a:lin ang="5400700" scaled="0"/>
          </a:gra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lvl1pPr lvl="0">
              <a:spcBef>
                <a:spcPts val="0"/>
              </a:spcBef>
              <a:spcAft>
                <a:spcPts val="0"/>
              </a:spcAft>
              <a:buClr>
                <a:schemeClr val="dk1"/>
              </a:buClr>
              <a:buSzPts val="3200"/>
              <a:buFont typeface="Josefin Sans"/>
              <a:buNone/>
              <a:defRPr b="1" sz="3200">
                <a:solidFill>
                  <a:schemeClr val="dk1"/>
                </a:solidFill>
                <a:latin typeface="Josefin Sans"/>
                <a:ea typeface="Josefin Sans"/>
                <a:cs typeface="Josefin Sans"/>
                <a:sym typeface="Josefin Sans"/>
              </a:defRPr>
            </a:lvl1pPr>
            <a:lvl2pPr lvl="1">
              <a:spcBef>
                <a:spcPts val="0"/>
              </a:spcBef>
              <a:spcAft>
                <a:spcPts val="0"/>
              </a:spcAft>
              <a:buClr>
                <a:schemeClr val="dk1"/>
              </a:buClr>
              <a:buSzPts val="3200"/>
              <a:buFont typeface="Josefin Sans"/>
              <a:buNone/>
              <a:defRPr b="1" sz="3200">
                <a:solidFill>
                  <a:schemeClr val="dk1"/>
                </a:solidFill>
                <a:latin typeface="Josefin Sans"/>
                <a:ea typeface="Josefin Sans"/>
                <a:cs typeface="Josefin Sans"/>
                <a:sym typeface="Josefin Sans"/>
              </a:defRPr>
            </a:lvl2pPr>
            <a:lvl3pPr lvl="2">
              <a:spcBef>
                <a:spcPts val="0"/>
              </a:spcBef>
              <a:spcAft>
                <a:spcPts val="0"/>
              </a:spcAft>
              <a:buClr>
                <a:schemeClr val="dk1"/>
              </a:buClr>
              <a:buSzPts val="3200"/>
              <a:buFont typeface="Josefin Sans"/>
              <a:buNone/>
              <a:defRPr b="1" sz="3200">
                <a:solidFill>
                  <a:schemeClr val="dk1"/>
                </a:solidFill>
                <a:latin typeface="Josefin Sans"/>
                <a:ea typeface="Josefin Sans"/>
                <a:cs typeface="Josefin Sans"/>
                <a:sym typeface="Josefin Sans"/>
              </a:defRPr>
            </a:lvl3pPr>
            <a:lvl4pPr lvl="3">
              <a:spcBef>
                <a:spcPts val="0"/>
              </a:spcBef>
              <a:spcAft>
                <a:spcPts val="0"/>
              </a:spcAft>
              <a:buClr>
                <a:schemeClr val="dk1"/>
              </a:buClr>
              <a:buSzPts val="3200"/>
              <a:buFont typeface="Josefin Sans"/>
              <a:buNone/>
              <a:defRPr b="1" sz="3200">
                <a:solidFill>
                  <a:schemeClr val="dk1"/>
                </a:solidFill>
                <a:latin typeface="Josefin Sans"/>
                <a:ea typeface="Josefin Sans"/>
                <a:cs typeface="Josefin Sans"/>
                <a:sym typeface="Josefin Sans"/>
              </a:defRPr>
            </a:lvl4pPr>
            <a:lvl5pPr lvl="4">
              <a:spcBef>
                <a:spcPts val="0"/>
              </a:spcBef>
              <a:spcAft>
                <a:spcPts val="0"/>
              </a:spcAft>
              <a:buClr>
                <a:schemeClr val="dk1"/>
              </a:buClr>
              <a:buSzPts val="3200"/>
              <a:buFont typeface="Josefin Sans"/>
              <a:buNone/>
              <a:defRPr b="1" sz="3200">
                <a:solidFill>
                  <a:schemeClr val="dk1"/>
                </a:solidFill>
                <a:latin typeface="Josefin Sans"/>
                <a:ea typeface="Josefin Sans"/>
                <a:cs typeface="Josefin Sans"/>
                <a:sym typeface="Josefin Sans"/>
              </a:defRPr>
            </a:lvl5pPr>
            <a:lvl6pPr lvl="5">
              <a:spcBef>
                <a:spcPts val="0"/>
              </a:spcBef>
              <a:spcAft>
                <a:spcPts val="0"/>
              </a:spcAft>
              <a:buClr>
                <a:schemeClr val="dk1"/>
              </a:buClr>
              <a:buSzPts val="3200"/>
              <a:buFont typeface="Josefin Sans"/>
              <a:buNone/>
              <a:defRPr b="1" sz="3200">
                <a:solidFill>
                  <a:schemeClr val="dk1"/>
                </a:solidFill>
                <a:latin typeface="Josefin Sans"/>
                <a:ea typeface="Josefin Sans"/>
                <a:cs typeface="Josefin Sans"/>
                <a:sym typeface="Josefin Sans"/>
              </a:defRPr>
            </a:lvl6pPr>
            <a:lvl7pPr lvl="6">
              <a:spcBef>
                <a:spcPts val="0"/>
              </a:spcBef>
              <a:spcAft>
                <a:spcPts val="0"/>
              </a:spcAft>
              <a:buClr>
                <a:schemeClr val="dk1"/>
              </a:buClr>
              <a:buSzPts val="3200"/>
              <a:buFont typeface="Josefin Sans"/>
              <a:buNone/>
              <a:defRPr b="1" sz="3200">
                <a:solidFill>
                  <a:schemeClr val="dk1"/>
                </a:solidFill>
                <a:latin typeface="Josefin Sans"/>
                <a:ea typeface="Josefin Sans"/>
                <a:cs typeface="Josefin Sans"/>
                <a:sym typeface="Josefin Sans"/>
              </a:defRPr>
            </a:lvl7pPr>
            <a:lvl8pPr lvl="7">
              <a:spcBef>
                <a:spcPts val="0"/>
              </a:spcBef>
              <a:spcAft>
                <a:spcPts val="0"/>
              </a:spcAft>
              <a:buClr>
                <a:schemeClr val="dk1"/>
              </a:buClr>
              <a:buSzPts val="3200"/>
              <a:buFont typeface="Josefin Sans"/>
              <a:buNone/>
              <a:defRPr b="1" sz="3200">
                <a:solidFill>
                  <a:schemeClr val="dk1"/>
                </a:solidFill>
                <a:latin typeface="Josefin Sans"/>
                <a:ea typeface="Josefin Sans"/>
                <a:cs typeface="Josefin Sans"/>
                <a:sym typeface="Josefin Sans"/>
              </a:defRPr>
            </a:lvl8pPr>
            <a:lvl9pPr lvl="8">
              <a:spcBef>
                <a:spcPts val="0"/>
              </a:spcBef>
              <a:spcAft>
                <a:spcPts val="0"/>
              </a:spcAft>
              <a:buClr>
                <a:schemeClr val="dk1"/>
              </a:buClr>
              <a:buSzPts val="3200"/>
              <a:buFont typeface="Josefin Sans"/>
              <a:buNone/>
              <a:defRPr b="1" sz="3200">
                <a:solidFill>
                  <a:schemeClr val="dk1"/>
                </a:solidFill>
                <a:latin typeface="Josefin Sans"/>
                <a:ea typeface="Josefin Sans"/>
                <a:cs typeface="Josefin Sans"/>
                <a:sym typeface="Josefin Sans"/>
              </a:defRPr>
            </a:lvl9pPr>
          </a:lstStyle>
          <a:p/>
        </p:txBody>
      </p:sp>
      <p:sp>
        <p:nvSpPr>
          <p:cNvPr id="7" name="Google Shape;7;p1"/>
          <p:cNvSpPr txBox="1"/>
          <p:nvPr>
            <p:ph idx="1" type="body"/>
          </p:nvPr>
        </p:nvSpPr>
        <p:spPr>
          <a:xfrm>
            <a:off x="621100" y="1152475"/>
            <a:ext cx="7901700" cy="3416400"/>
          </a:xfrm>
          <a:prstGeom prst="rect">
            <a:avLst/>
          </a:prstGeom>
          <a:noFill/>
          <a:ln>
            <a:noFill/>
          </a:ln>
        </p:spPr>
        <p:txBody>
          <a:bodyPr anchorCtr="0" anchor="ctr"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Josefin Sans Medium"/>
              <a:buChar char="●"/>
              <a:defRPr sz="1600">
                <a:solidFill>
                  <a:schemeClr val="dk1"/>
                </a:solidFill>
                <a:latin typeface="Josefin Sans Medium"/>
                <a:ea typeface="Josefin Sans Medium"/>
                <a:cs typeface="Josefin Sans Medium"/>
                <a:sym typeface="Josefin Sans Medium"/>
              </a:defRPr>
            </a:lvl1pPr>
            <a:lvl2pPr indent="-330200" lvl="1" marL="914400">
              <a:lnSpc>
                <a:spcPct val="115000"/>
              </a:lnSpc>
              <a:spcBef>
                <a:spcPts val="0"/>
              </a:spcBef>
              <a:spcAft>
                <a:spcPts val="0"/>
              </a:spcAft>
              <a:buClr>
                <a:schemeClr val="dk1"/>
              </a:buClr>
              <a:buSzPts val="1600"/>
              <a:buFont typeface="Josefin Sans Medium"/>
              <a:buChar char="○"/>
              <a:defRPr sz="1600">
                <a:solidFill>
                  <a:schemeClr val="dk1"/>
                </a:solidFill>
                <a:latin typeface="Josefin Sans Medium"/>
                <a:ea typeface="Josefin Sans Medium"/>
                <a:cs typeface="Josefin Sans Medium"/>
                <a:sym typeface="Josefin Sans Medium"/>
              </a:defRPr>
            </a:lvl2pPr>
            <a:lvl3pPr indent="-330200" lvl="2" marL="1371600">
              <a:lnSpc>
                <a:spcPct val="115000"/>
              </a:lnSpc>
              <a:spcBef>
                <a:spcPts val="0"/>
              </a:spcBef>
              <a:spcAft>
                <a:spcPts val="0"/>
              </a:spcAft>
              <a:buClr>
                <a:schemeClr val="dk1"/>
              </a:buClr>
              <a:buSzPts val="1600"/>
              <a:buFont typeface="Josefin Sans Medium"/>
              <a:buChar char="■"/>
              <a:defRPr sz="1600">
                <a:solidFill>
                  <a:schemeClr val="dk1"/>
                </a:solidFill>
                <a:latin typeface="Josefin Sans Medium"/>
                <a:ea typeface="Josefin Sans Medium"/>
                <a:cs typeface="Josefin Sans Medium"/>
                <a:sym typeface="Josefin Sans Medium"/>
              </a:defRPr>
            </a:lvl3pPr>
            <a:lvl4pPr indent="-330200" lvl="3" marL="1828800">
              <a:lnSpc>
                <a:spcPct val="115000"/>
              </a:lnSpc>
              <a:spcBef>
                <a:spcPts val="0"/>
              </a:spcBef>
              <a:spcAft>
                <a:spcPts val="0"/>
              </a:spcAft>
              <a:buClr>
                <a:schemeClr val="dk1"/>
              </a:buClr>
              <a:buSzPts val="1600"/>
              <a:buFont typeface="Josefin Sans Medium"/>
              <a:buChar char="●"/>
              <a:defRPr sz="1600">
                <a:solidFill>
                  <a:schemeClr val="dk1"/>
                </a:solidFill>
                <a:latin typeface="Josefin Sans Medium"/>
                <a:ea typeface="Josefin Sans Medium"/>
                <a:cs typeface="Josefin Sans Medium"/>
                <a:sym typeface="Josefin Sans Medium"/>
              </a:defRPr>
            </a:lvl4pPr>
            <a:lvl5pPr indent="-330200" lvl="4" marL="2286000">
              <a:lnSpc>
                <a:spcPct val="115000"/>
              </a:lnSpc>
              <a:spcBef>
                <a:spcPts val="0"/>
              </a:spcBef>
              <a:spcAft>
                <a:spcPts val="0"/>
              </a:spcAft>
              <a:buClr>
                <a:schemeClr val="dk1"/>
              </a:buClr>
              <a:buSzPts val="1600"/>
              <a:buFont typeface="Josefin Sans Medium"/>
              <a:buChar char="○"/>
              <a:defRPr sz="1600">
                <a:solidFill>
                  <a:schemeClr val="dk1"/>
                </a:solidFill>
                <a:latin typeface="Josefin Sans Medium"/>
                <a:ea typeface="Josefin Sans Medium"/>
                <a:cs typeface="Josefin Sans Medium"/>
                <a:sym typeface="Josefin Sans Medium"/>
              </a:defRPr>
            </a:lvl5pPr>
            <a:lvl6pPr indent="-330200" lvl="5" marL="2743200">
              <a:lnSpc>
                <a:spcPct val="115000"/>
              </a:lnSpc>
              <a:spcBef>
                <a:spcPts val="0"/>
              </a:spcBef>
              <a:spcAft>
                <a:spcPts val="0"/>
              </a:spcAft>
              <a:buClr>
                <a:schemeClr val="dk1"/>
              </a:buClr>
              <a:buSzPts val="1600"/>
              <a:buFont typeface="Josefin Sans Medium"/>
              <a:buChar char="■"/>
              <a:defRPr sz="1600">
                <a:solidFill>
                  <a:schemeClr val="dk1"/>
                </a:solidFill>
                <a:latin typeface="Josefin Sans Medium"/>
                <a:ea typeface="Josefin Sans Medium"/>
                <a:cs typeface="Josefin Sans Medium"/>
                <a:sym typeface="Josefin Sans Medium"/>
              </a:defRPr>
            </a:lvl6pPr>
            <a:lvl7pPr indent="-330200" lvl="6" marL="3200400">
              <a:lnSpc>
                <a:spcPct val="115000"/>
              </a:lnSpc>
              <a:spcBef>
                <a:spcPts val="0"/>
              </a:spcBef>
              <a:spcAft>
                <a:spcPts val="0"/>
              </a:spcAft>
              <a:buClr>
                <a:schemeClr val="dk1"/>
              </a:buClr>
              <a:buSzPts val="1600"/>
              <a:buFont typeface="Josefin Sans Medium"/>
              <a:buChar char="●"/>
              <a:defRPr sz="1600">
                <a:solidFill>
                  <a:schemeClr val="dk1"/>
                </a:solidFill>
                <a:latin typeface="Josefin Sans Medium"/>
                <a:ea typeface="Josefin Sans Medium"/>
                <a:cs typeface="Josefin Sans Medium"/>
                <a:sym typeface="Josefin Sans Medium"/>
              </a:defRPr>
            </a:lvl7pPr>
            <a:lvl8pPr indent="-330200" lvl="7" marL="3657600">
              <a:lnSpc>
                <a:spcPct val="115000"/>
              </a:lnSpc>
              <a:spcBef>
                <a:spcPts val="0"/>
              </a:spcBef>
              <a:spcAft>
                <a:spcPts val="0"/>
              </a:spcAft>
              <a:buClr>
                <a:schemeClr val="dk1"/>
              </a:buClr>
              <a:buSzPts val="1600"/>
              <a:buFont typeface="Josefin Sans Medium"/>
              <a:buChar char="○"/>
              <a:defRPr sz="1600">
                <a:solidFill>
                  <a:schemeClr val="dk1"/>
                </a:solidFill>
                <a:latin typeface="Josefin Sans Medium"/>
                <a:ea typeface="Josefin Sans Medium"/>
                <a:cs typeface="Josefin Sans Medium"/>
                <a:sym typeface="Josefin Sans Medium"/>
              </a:defRPr>
            </a:lvl8pPr>
            <a:lvl9pPr indent="-330200" lvl="8" marL="4114800">
              <a:lnSpc>
                <a:spcPct val="115000"/>
              </a:lnSpc>
              <a:spcBef>
                <a:spcPts val="0"/>
              </a:spcBef>
              <a:spcAft>
                <a:spcPts val="0"/>
              </a:spcAft>
              <a:buClr>
                <a:schemeClr val="dk1"/>
              </a:buClr>
              <a:buSzPts val="1600"/>
              <a:buFont typeface="Josefin Sans Medium"/>
              <a:buChar char="■"/>
              <a:defRPr sz="1600">
                <a:solidFill>
                  <a:schemeClr val="dk1"/>
                </a:solidFill>
                <a:latin typeface="Josefin Sans Medium"/>
                <a:ea typeface="Josefin Sans Medium"/>
                <a:cs typeface="Josefin Sans Medium"/>
                <a:sym typeface="Josefin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grpc.io/blog/principl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grpc.io/docs/" TargetMode="External"/><Relationship Id="rId4" Type="http://schemas.openxmlformats.org/officeDocument/2006/relationships/hyperlink" Target="https://codeopinion.com/where-should-you-use-grpc-and-where-not/" TargetMode="External"/><Relationship Id="rId5" Type="http://schemas.openxmlformats.org/officeDocument/2006/relationships/hyperlink" Target="https://github.com/fernandorego/feup-cosn-grpc-calc-dem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31"/>
          <p:cNvSpPr/>
          <p:nvPr/>
        </p:nvSpPr>
        <p:spPr>
          <a:xfrm>
            <a:off x="682200" y="1117200"/>
            <a:ext cx="7779600" cy="2909100"/>
          </a:xfrm>
          <a:prstGeom prst="rect">
            <a:avLst/>
          </a:prstGeom>
          <a:gradFill>
            <a:gsLst>
              <a:gs pos="0">
                <a:schemeClr val="lt1"/>
              </a:gs>
              <a:gs pos="100000">
                <a:schemeClr val="lt2"/>
              </a:gs>
            </a:gsLst>
            <a:lin ang="5400700" scaled="0"/>
          </a:gradFill>
          <a:ln>
            <a:noFill/>
          </a:ln>
          <a:effectLst>
            <a:outerShdw blurRad="57150" rotWithShape="0" algn="bl" dir="5400000" dist="19050">
              <a:srgbClr val="000000">
                <a:alpha val="1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1"/>
          <p:cNvSpPr txBox="1"/>
          <p:nvPr>
            <p:ph type="ctrTitle"/>
          </p:nvPr>
        </p:nvSpPr>
        <p:spPr>
          <a:xfrm>
            <a:off x="621162" y="1117206"/>
            <a:ext cx="7901700" cy="19500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gRPC</a:t>
            </a:r>
            <a:endParaRPr/>
          </a:p>
        </p:txBody>
      </p:sp>
      <p:sp>
        <p:nvSpPr>
          <p:cNvPr id="1195" name="Google Shape;1195;p31"/>
          <p:cNvSpPr txBox="1"/>
          <p:nvPr>
            <p:ph idx="1" type="subTitle"/>
          </p:nvPr>
        </p:nvSpPr>
        <p:spPr>
          <a:xfrm>
            <a:off x="621138" y="2542219"/>
            <a:ext cx="7901700" cy="3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RPC the right way</a:t>
            </a:r>
            <a:endParaRPr/>
          </a:p>
        </p:txBody>
      </p:sp>
      <p:sp>
        <p:nvSpPr>
          <p:cNvPr id="1196" name="Google Shape;1196;p31"/>
          <p:cNvSpPr txBox="1"/>
          <p:nvPr>
            <p:ph idx="1" type="subTitle"/>
          </p:nvPr>
        </p:nvSpPr>
        <p:spPr>
          <a:xfrm>
            <a:off x="1064475" y="3322975"/>
            <a:ext cx="1869300" cy="3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Bruno Mendes </a:t>
            </a:r>
            <a:endParaRPr/>
          </a:p>
        </p:txBody>
      </p:sp>
      <p:sp>
        <p:nvSpPr>
          <p:cNvPr id="1197" name="Google Shape;1197;p31"/>
          <p:cNvSpPr txBox="1"/>
          <p:nvPr>
            <p:ph idx="1" type="subTitle"/>
          </p:nvPr>
        </p:nvSpPr>
        <p:spPr>
          <a:xfrm>
            <a:off x="3637350" y="3322975"/>
            <a:ext cx="1869300" cy="3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Fernando</a:t>
            </a:r>
            <a:r>
              <a:rPr lang="en"/>
              <a:t> Rego </a:t>
            </a:r>
            <a:endParaRPr/>
          </a:p>
        </p:txBody>
      </p:sp>
      <p:sp>
        <p:nvSpPr>
          <p:cNvPr id="1198" name="Google Shape;1198;p31"/>
          <p:cNvSpPr txBox="1"/>
          <p:nvPr>
            <p:ph idx="1" type="subTitle"/>
          </p:nvPr>
        </p:nvSpPr>
        <p:spPr>
          <a:xfrm>
            <a:off x="6210225" y="3322975"/>
            <a:ext cx="1869300" cy="3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José</a:t>
            </a:r>
            <a:r>
              <a:rPr lang="en"/>
              <a:t> Costa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40"/>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 presentation</a:t>
            </a:r>
            <a:endParaRPr/>
          </a:p>
        </p:txBody>
      </p:sp>
      <p:sp>
        <p:nvSpPr>
          <p:cNvPr id="1272" name="Google Shape;1272;p40"/>
          <p:cNvSpPr txBox="1"/>
          <p:nvPr/>
        </p:nvSpPr>
        <p:spPr>
          <a:xfrm>
            <a:off x="993425" y="2672550"/>
            <a:ext cx="7157100" cy="1579800"/>
          </a:xfrm>
          <a:prstGeom prst="rect">
            <a:avLst/>
          </a:prstGeom>
          <a:noFill/>
          <a:ln>
            <a:noFill/>
          </a:ln>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gRPC is a modern open source high performance Remote Procedure Call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endParaRPr sz="1600">
              <a:solidFill>
                <a:schemeClr val="dk1"/>
              </a:solidFill>
              <a:latin typeface="Josefin Sans Medium"/>
              <a:ea typeface="Josefin Sans Medium"/>
              <a:cs typeface="Josefin Sans Medium"/>
              <a:sym typeface="Josefin Sans Medium"/>
            </a:endParaRPr>
          </a:p>
        </p:txBody>
      </p:sp>
      <p:sp>
        <p:nvSpPr>
          <p:cNvPr id="1273" name="Google Shape;1273;p40"/>
          <p:cNvSpPr txBox="1"/>
          <p:nvPr/>
        </p:nvSpPr>
        <p:spPr>
          <a:xfrm>
            <a:off x="993450" y="1189875"/>
            <a:ext cx="7157100" cy="379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latin typeface="Josefin Sans Medium"/>
                <a:ea typeface="Josefin Sans Medium"/>
                <a:cs typeface="Josefin Sans Medium"/>
                <a:sym typeface="Josefin Sans Medium"/>
              </a:rPr>
              <a:t>What does gRPC stand for?</a:t>
            </a:r>
            <a:endParaRPr sz="1800">
              <a:solidFill>
                <a:schemeClr val="dk1"/>
              </a:solidFill>
              <a:latin typeface="Josefin Sans Medium"/>
              <a:ea typeface="Josefin Sans Medium"/>
              <a:cs typeface="Josefin Sans Medium"/>
              <a:sym typeface="Josefin Sans Medium"/>
            </a:endParaRPr>
          </a:p>
        </p:txBody>
      </p:sp>
      <p:sp>
        <p:nvSpPr>
          <p:cNvPr id="1274" name="Google Shape;1274;p40"/>
          <p:cNvSpPr txBox="1"/>
          <p:nvPr/>
        </p:nvSpPr>
        <p:spPr>
          <a:xfrm>
            <a:off x="993450" y="1569375"/>
            <a:ext cx="7157100" cy="379500"/>
          </a:xfrm>
          <a:prstGeom prst="rect">
            <a:avLst/>
          </a:prstGeom>
          <a:noFill/>
          <a:ln>
            <a:noFill/>
          </a:ln>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gRPC Remote Procedure Calls, of course!</a:t>
            </a:r>
            <a:endParaRPr sz="1600">
              <a:solidFill>
                <a:schemeClr val="dk1"/>
              </a:solidFill>
              <a:latin typeface="Josefin Sans Medium"/>
              <a:ea typeface="Josefin Sans Medium"/>
              <a:cs typeface="Josefin Sans Medium"/>
              <a:sym typeface="Josefin Sans Medium"/>
            </a:endParaRPr>
          </a:p>
        </p:txBody>
      </p:sp>
      <p:sp>
        <p:nvSpPr>
          <p:cNvPr id="1275" name="Google Shape;1275;p40"/>
          <p:cNvSpPr txBox="1"/>
          <p:nvPr/>
        </p:nvSpPr>
        <p:spPr>
          <a:xfrm>
            <a:off x="993400" y="2222175"/>
            <a:ext cx="7157100" cy="379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latin typeface="Josefin Sans Medium"/>
                <a:ea typeface="Josefin Sans Medium"/>
                <a:cs typeface="Josefin Sans Medium"/>
                <a:sym typeface="Josefin Sans Medium"/>
              </a:rPr>
              <a:t>But what it is</a:t>
            </a:r>
            <a:r>
              <a:rPr lang="en" sz="1800">
                <a:solidFill>
                  <a:schemeClr val="dk1"/>
                </a:solidFill>
                <a:latin typeface="Josefin Sans Medium"/>
                <a:ea typeface="Josefin Sans Medium"/>
                <a:cs typeface="Josefin Sans Medium"/>
                <a:sym typeface="Josefin Sans Medium"/>
              </a:rPr>
              <a:t>?</a:t>
            </a:r>
            <a:endParaRPr sz="1800">
              <a:solidFill>
                <a:schemeClr val="dk1"/>
              </a:solidFill>
              <a:latin typeface="Josefin Sans Medium"/>
              <a:ea typeface="Josefin Sans Medium"/>
              <a:cs typeface="Josefin Sans Medium"/>
              <a:sym typeface="Josefin Sans Medium"/>
            </a:endParaRPr>
          </a:p>
        </p:txBody>
      </p:sp>
      <p:sp>
        <p:nvSpPr>
          <p:cNvPr id="1276" name="Google Shape;1276;p40"/>
          <p:cNvSpPr txBox="1"/>
          <p:nvPr/>
        </p:nvSpPr>
        <p:spPr>
          <a:xfrm>
            <a:off x="993475" y="4531425"/>
            <a:ext cx="7157100" cy="379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latin typeface="Josefin Sans Medium"/>
                <a:ea typeface="Josefin Sans Medium"/>
                <a:cs typeface="Josefin Sans Medium"/>
                <a:sym typeface="Josefin Sans Medium"/>
              </a:rPr>
              <a:t>More on gRPC: </a:t>
            </a:r>
            <a:r>
              <a:rPr lang="en" sz="1800" u="sng">
                <a:solidFill>
                  <a:schemeClr val="dk2"/>
                </a:solidFill>
                <a:latin typeface="Josefin Sans Medium"/>
                <a:ea typeface="Josefin Sans Medium"/>
                <a:cs typeface="Josefin Sans Medium"/>
                <a:sym typeface="Josefin Sans Medium"/>
                <a:hlinkClick r:id="rId3">
                  <a:extLst>
                    <a:ext uri="{A12FA001-AC4F-418D-AE19-62706E023703}">
                      <ahyp:hlinkClr val="tx"/>
                    </a:ext>
                  </a:extLst>
                </a:hlinkClick>
              </a:rPr>
              <a:t>History and Principles</a:t>
            </a:r>
            <a:endParaRPr sz="1800" u="sng">
              <a:solidFill>
                <a:schemeClr val="dk2"/>
              </a:solidFill>
              <a:latin typeface="Josefin Sans Medium"/>
              <a:ea typeface="Josefin Sans Medium"/>
              <a:cs typeface="Josefin Sans Medium"/>
              <a:sym typeface="Josefin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41"/>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 architecture overview</a:t>
            </a:r>
            <a:endParaRPr/>
          </a:p>
        </p:txBody>
      </p:sp>
      <p:pic>
        <p:nvPicPr>
          <p:cNvPr id="1282" name="Google Shape;1282;p41"/>
          <p:cNvPicPr preferRelativeResize="0"/>
          <p:nvPr/>
        </p:nvPicPr>
        <p:blipFill>
          <a:blip r:embed="rId3">
            <a:alphaModFix/>
          </a:blip>
          <a:stretch>
            <a:fillRect/>
          </a:stretch>
        </p:blipFill>
        <p:spPr>
          <a:xfrm>
            <a:off x="1943100" y="1437563"/>
            <a:ext cx="5257800" cy="311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42"/>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 protobuf</a:t>
            </a:r>
            <a:endParaRPr/>
          </a:p>
        </p:txBody>
      </p:sp>
      <p:sp>
        <p:nvSpPr>
          <p:cNvPr id="1288" name="Google Shape;1288;p42"/>
          <p:cNvSpPr txBox="1"/>
          <p:nvPr/>
        </p:nvSpPr>
        <p:spPr>
          <a:xfrm>
            <a:off x="993450" y="1267250"/>
            <a:ext cx="7157100" cy="753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Josefin Sans Medium"/>
                <a:ea typeface="Josefin Sans Medium"/>
                <a:cs typeface="Josefin Sans Medium"/>
                <a:sym typeface="Josefin Sans Medium"/>
              </a:rPr>
              <a:t>Protocol Buffers are a language-neutral, platform-neutral extensible mechanism for serializing structured data.</a:t>
            </a:r>
            <a:endParaRPr sz="1600">
              <a:solidFill>
                <a:schemeClr val="dk1"/>
              </a:solidFill>
              <a:latin typeface="Josefin Sans Medium"/>
              <a:ea typeface="Josefin Sans Medium"/>
              <a:cs typeface="Josefin Sans Medium"/>
              <a:sym typeface="Josefin Sans Medium"/>
            </a:endParaRPr>
          </a:p>
        </p:txBody>
      </p:sp>
      <p:sp>
        <p:nvSpPr>
          <p:cNvPr id="1289" name="Google Shape;1289;p42"/>
          <p:cNvSpPr txBox="1"/>
          <p:nvPr/>
        </p:nvSpPr>
        <p:spPr>
          <a:xfrm>
            <a:off x="993400" y="2468525"/>
            <a:ext cx="7157100" cy="1290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Josefin Sans Medium"/>
                <a:ea typeface="Josefin Sans Medium"/>
                <a:cs typeface="Josefin Sans Medium"/>
                <a:sym typeface="Josefin Sans Medium"/>
              </a:rPr>
              <a:t>Main features:</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Smaller and faster than JSON</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Native </a:t>
            </a:r>
            <a:r>
              <a:rPr lang="en" sz="1600">
                <a:solidFill>
                  <a:schemeClr val="dk1"/>
                </a:solidFill>
                <a:latin typeface="Josefin Sans Medium"/>
                <a:ea typeface="Josefin Sans Medium"/>
                <a:cs typeface="Josefin Sans Medium"/>
                <a:sym typeface="Josefin Sans Medium"/>
              </a:rPr>
              <a:t>language</a:t>
            </a:r>
            <a:r>
              <a:rPr lang="en" sz="1600">
                <a:solidFill>
                  <a:schemeClr val="dk1"/>
                </a:solidFill>
                <a:latin typeface="Josefin Sans Medium"/>
                <a:ea typeface="Josefin Sans Medium"/>
                <a:cs typeface="Josefin Sans Medium"/>
                <a:sym typeface="Josefin Sans Medium"/>
              </a:rPr>
              <a:t> bindings</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Allow for update of definition without code update</a:t>
            </a:r>
            <a:endParaRPr sz="1600">
              <a:solidFill>
                <a:schemeClr val="dk1"/>
              </a:solidFill>
              <a:latin typeface="Josefin Sans Medium"/>
              <a:ea typeface="Josefin Sans Medium"/>
              <a:cs typeface="Josefin Sans Medium"/>
              <a:sym typeface="Josefin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43"/>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 protobuf</a:t>
            </a:r>
            <a:endParaRPr/>
          </a:p>
        </p:txBody>
      </p:sp>
      <p:pic>
        <p:nvPicPr>
          <p:cNvPr id="1295" name="Google Shape;1295;p43"/>
          <p:cNvPicPr preferRelativeResize="0"/>
          <p:nvPr/>
        </p:nvPicPr>
        <p:blipFill rotWithShape="1">
          <a:blip r:embed="rId3">
            <a:alphaModFix/>
          </a:blip>
          <a:srcRect b="12209" l="7863" r="7677" t="13252"/>
          <a:stretch/>
        </p:blipFill>
        <p:spPr>
          <a:xfrm>
            <a:off x="1752663" y="1381125"/>
            <a:ext cx="5638673" cy="3076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44"/>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 core concepts</a:t>
            </a:r>
            <a:endParaRPr/>
          </a:p>
        </p:txBody>
      </p:sp>
      <p:sp>
        <p:nvSpPr>
          <p:cNvPr id="1301" name="Google Shape;1301;p44"/>
          <p:cNvSpPr txBox="1"/>
          <p:nvPr/>
        </p:nvSpPr>
        <p:spPr>
          <a:xfrm>
            <a:off x="993450" y="1258425"/>
            <a:ext cx="7157100" cy="3675600"/>
          </a:xfrm>
          <a:prstGeom prst="rect">
            <a:avLst/>
          </a:prstGeom>
          <a:noFill/>
          <a:ln>
            <a:noFill/>
          </a:ln>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Synchronous</a:t>
            </a:r>
            <a:r>
              <a:rPr lang="en" sz="1600">
                <a:solidFill>
                  <a:schemeClr val="dk1"/>
                </a:solidFill>
                <a:latin typeface="Josefin Sans Medium"/>
                <a:ea typeface="Josefin Sans Medium"/>
                <a:cs typeface="Josefin Sans Medium"/>
                <a:sym typeface="Josefin Sans Medium"/>
              </a:rPr>
              <a:t> and asynchronous flavours</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Deadlines/timeouts</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rPr lang="en">
                <a:solidFill>
                  <a:schemeClr val="dk1"/>
                </a:solidFill>
                <a:latin typeface="Josefin Sans Medium"/>
                <a:ea typeface="Josefin Sans Medium"/>
                <a:cs typeface="Josefin Sans Medium"/>
                <a:sym typeface="Josefin Sans Medium"/>
              </a:rPr>
              <a:t>Specification is languanguage specific (using durations or fixed points in time)</a:t>
            </a:r>
            <a:endParaRPr>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Independent and local termination</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rPr lang="en">
                <a:solidFill>
                  <a:schemeClr val="dk1"/>
                </a:solidFill>
                <a:latin typeface="Josefin Sans Medium"/>
                <a:ea typeface="Josefin Sans Medium"/>
                <a:cs typeface="Josefin Sans Medium"/>
                <a:sym typeface="Josefin Sans Medium"/>
              </a:rPr>
              <a:t>Server and client may not agree on call success</a:t>
            </a:r>
            <a:endParaRPr>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Server or client can </a:t>
            </a:r>
            <a:r>
              <a:rPr lang="en" sz="1600">
                <a:solidFill>
                  <a:schemeClr val="dk1"/>
                </a:solidFill>
                <a:latin typeface="Josefin Sans Medium"/>
                <a:ea typeface="Josefin Sans Medium"/>
                <a:cs typeface="Josefin Sans Medium"/>
                <a:sym typeface="Josefin Sans Medium"/>
              </a:rPr>
              <a:t>cancel</a:t>
            </a:r>
            <a:r>
              <a:rPr lang="en" sz="1600">
                <a:solidFill>
                  <a:schemeClr val="dk1"/>
                </a:solidFill>
                <a:latin typeface="Josefin Sans Medium"/>
                <a:ea typeface="Josefin Sans Medium"/>
                <a:cs typeface="Josefin Sans Medium"/>
                <a:sym typeface="Josefin Sans Medium"/>
              </a:rPr>
              <a:t> RPC at any time</a:t>
            </a:r>
            <a:endParaRPr>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Metadata</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rPr lang="en">
                <a:solidFill>
                  <a:schemeClr val="dk1"/>
                </a:solidFill>
                <a:latin typeface="Josefin Sans Medium"/>
                <a:ea typeface="Josefin Sans Medium"/>
                <a:cs typeface="Josefin Sans Medium"/>
                <a:sym typeface="Josefin Sans Medium"/>
              </a:rPr>
              <a:t>Extra information about a specific RPC call</a:t>
            </a:r>
            <a:endParaRPr>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Channels</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rPr lang="en">
                <a:solidFill>
                  <a:schemeClr val="dk1"/>
                </a:solidFill>
                <a:latin typeface="Josefin Sans Medium"/>
                <a:ea typeface="Josefin Sans Medium"/>
                <a:cs typeface="Josefin Sans Medium"/>
                <a:sym typeface="Josefin Sans Medium"/>
              </a:rPr>
              <a:t>Provides a connection to a server on a specified host and port</a:t>
            </a:r>
            <a:endParaRPr>
              <a:solidFill>
                <a:schemeClr val="dk1"/>
              </a:solidFill>
              <a:latin typeface="Josefin Sans Medium"/>
              <a:ea typeface="Josefin Sans Medium"/>
              <a:cs typeface="Josefin Sans Medium"/>
              <a:sym typeface="Josefin Sa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45"/>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 extra features</a:t>
            </a:r>
            <a:endParaRPr/>
          </a:p>
        </p:txBody>
      </p:sp>
      <p:sp>
        <p:nvSpPr>
          <p:cNvPr id="1307" name="Google Shape;1307;p45"/>
          <p:cNvSpPr txBox="1"/>
          <p:nvPr/>
        </p:nvSpPr>
        <p:spPr>
          <a:xfrm>
            <a:off x="993450" y="1258425"/>
            <a:ext cx="7157100" cy="3675600"/>
          </a:xfrm>
          <a:prstGeom prst="rect">
            <a:avLst/>
          </a:prstGeom>
          <a:noFill/>
          <a:ln>
            <a:noFill/>
          </a:ln>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Authentication</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Compression</a:t>
            </a:r>
            <a:endParaRPr sz="1600">
              <a:solidFill>
                <a:schemeClr val="dk1"/>
              </a:solidFill>
              <a:latin typeface="Josefin Sans Medium"/>
              <a:ea typeface="Josefin Sans Medium"/>
              <a:cs typeface="Josefin Sans Medium"/>
              <a:sym typeface="Josefin Sans Medium"/>
            </a:endParaRPr>
          </a:p>
          <a:p>
            <a:pPr indent="0" lvl="0" marL="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Custom metrics and load balancing </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Health checking</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Metadata</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Wait-for-ready</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C</a:t>
            </a:r>
            <a:r>
              <a:rPr lang="en" sz="1600">
                <a:solidFill>
                  <a:schemeClr val="dk1"/>
                </a:solidFill>
                <a:latin typeface="Josefin Sans Medium"/>
                <a:ea typeface="Josefin Sans Medium"/>
                <a:cs typeface="Josefin Sans Medium"/>
                <a:sym typeface="Josefin Sans Medium"/>
              </a:rPr>
              <a:t>ascading call-cancellation</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a:solidFill>
                <a:schemeClr val="dk1"/>
              </a:solidFill>
              <a:latin typeface="Josefin Sans Medium"/>
              <a:ea typeface="Josefin Sans Medium"/>
              <a:cs typeface="Josefin Sans Medium"/>
              <a:sym typeface="Josefin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46"/>
          <p:cNvSpPr txBox="1"/>
          <p:nvPr>
            <p:ph type="title"/>
          </p:nvPr>
        </p:nvSpPr>
        <p:spPr>
          <a:xfrm>
            <a:off x="2121325" y="2226012"/>
            <a:ext cx="4901400" cy="13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gRPC for microservices</a:t>
            </a:r>
            <a:endParaRPr/>
          </a:p>
        </p:txBody>
      </p:sp>
      <p:sp>
        <p:nvSpPr>
          <p:cNvPr id="1313" name="Google Shape;1313;p46"/>
          <p:cNvSpPr txBox="1"/>
          <p:nvPr>
            <p:ph idx="2" type="title"/>
          </p:nvPr>
        </p:nvSpPr>
        <p:spPr>
          <a:xfrm>
            <a:off x="3565850" y="1038663"/>
            <a:ext cx="2012100" cy="10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314" name="Google Shape;1314;p46"/>
          <p:cNvSpPr txBox="1"/>
          <p:nvPr>
            <p:ph idx="1" type="subTitle"/>
          </p:nvPr>
        </p:nvSpPr>
        <p:spPr>
          <a:xfrm>
            <a:off x="2121300" y="3708375"/>
            <a:ext cx="4901400" cy="50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Advantages and downsides in a microservices context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47"/>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for microservices - pros</a:t>
            </a:r>
            <a:endParaRPr/>
          </a:p>
        </p:txBody>
      </p:sp>
      <p:sp>
        <p:nvSpPr>
          <p:cNvPr id="1320" name="Google Shape;1320;p47"/>
          <p:cNvSpPr txBox="1"/>
          <p:nvPr>
            <p:ph idx="3" type="subTitle"/>
          </p:nvPr>
        </p:nvSpPr>
        <p:spPr>
          <a:xfrm>
            <a:off x="3001038" y="2185550"/>
            <a:ext cx="1865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Language agnostic</a:t>
            </a:r>
            <a:endParaRPr/>
          </a:p>
        </p:txBody>
      </p:sp>
      <p:sp>
        <p:nvSpPr>
          <p:cNvPr id="1321" name="Google Shape;1321;p47"/>
          <p:cNvSpPr txBox="1"/>
          <p:nvPr>
            <p:ph idx="1" type="subTitle"/>
          </p:nvPr>
        </p:nvSpPr>
        <p:spPr>
          <a:xfrm>
            <a:off x="3014563" y="1237150"/>
            <a:ext cx="1865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a:t>
            </a:r>
            <a:endParaRPr/>
          </a:p>
        </p:txBody>
      </p:sp>
      <p:sp>
        <p:nvSpPr>
          <p:cNvPr id="1322" name="Google Shape;1322;p47"/>
          <p:cNvSpPr txBox="1"/>
          <p:nvPr>
            <p:ph idx="2" type="subTitle"/>
          </p:nvPr>
        </p:nvSpPr>
        <p:spPr>
          <a:xfrm>
            <a:off x="4879975" y="1237150"/>
            <a:ext cx="3519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Better support for large data transfers (binary </a:t>
            </a:r>
            <a:r>
              <a:rPr lang="en"/>
              <a:t>encoding</a:t>
            </a:r>
            <a:r>
              <a:rPr lang="en"/>
              <a:t>)</a:t>
            </a:r>
            <a:endParaRPr/>
          </a:p>
        </p:txBody>
      </p:sp>
      <p:sp>
        <p:nvSpPr>
          <p:cNvPr id="1323" name="Google Shape;1323;p47"/>
          <p:cNvSpPr txBox="1"/>
          <p:nvPr>
            <p:ph idx="4" type="subTitle"/>
          </p:nvPr>
        </p:nvSpPr>
        <p:spPr>
          <a:xfrm>
            <a:off x="4866450" y="2185500"/>
            <a:ext cx="3519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Support for heterogeneous implementations, using different technologies (generated code)</a:t>
            </a:r>
            <a:endParaRPr/>
          </a:p>
        </p:txBody>
      </p:sp>
      <p:sp>
        <p:nvSpPr>
          <p:cNvPr id="1324" name="Google Shape;1324;p47"/>
          <p:cNvSpPr txBox="1"/>
          <p:nvPr>
            <p:ph idx="7" type="subTitle"/>
          </p:nvPr>
        </p:nvSpPr>
        <p:spPr>
          <a:xfrm>
            <a:off x="3001038" y="4127100"/>
            <a:ext cx="1865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Highly extensible</a:t>
            </a:r>
            <a:endParaRPr/>
          </a:p>
        </p:txBody>
      </p:sp>
      <p:sp>
        <p:nvSpPr>
          <p:cNvPr id="1325" name="Google Shape;1325;p47"/>
          <p:cNvSpPr txBox="1"/>
          <p:nvPr>
            <p:ph idx="8" type="subTitle"/>
          </p:nvPr>
        </p:nvSpPr>
        <p:spPr>
          <a:xfrm>
            <a:off x="4866456" y="4127100"/>
            <a:ext cx="3519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Interfaces can be extended without introducing breaking changes to deployed code</a:t>
            </a:r>
            <a:endParaRPr/>
          </a:p>
        </p:txBody>
      </p:sp>
      <p:sp>
        <p:nvSpPr>
          <p:cNvPr id="1326" name="Google Shape;1326;p47"/>
          <p:cNvSpPr txBox="1"/>
          <p:nvPr>
            <p:ph idx="5" type="subTitle"/>
          </p:nvPr>
        </p:nvSpPr>
        <p:spPr>
          <a:xfrm>
            <a:off x="3014563" y="3156300"/>
            <a:ext cx="1865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Ease of use</a:t>
            </a:r>
            <a:endParaRPr/>
          </a:p>
        </p:txBody>
      </p:sp>
      <p:sp>
        <p:nvSpPr>
          <p:cNvPr id="1327" name="Google Shape;1327;p47"/>
          <p:cNvSpPr txBox="1"/>
          <p:nvPr>
            <p:ph idx="6" type="subTitle"/>
          </p:nvPr>
        </p:nvSpPr>
        <p:spPr>
          <a:xfrm>
            <a:off x="4879981" y="3156300"/>
            <a:ext cx="3519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Strong typing and well defined interfaces </a:t>
            </a:r>
            <a:r>
              <a:rPr lang="en"/>
              <a:t>reduce errors and </a:t>
            </a:r>
            <a:r>
              <a:rPr lang="en"/>
              <a:t>improve developer </a:t>
            </a:r>
            <a:r>
              <a:rPr lang="en"/>
              <a:t>experience</a:t>
            </a:r>
            <a:endParaRPr/>
          </a:p>
        </p:txBody>
      </p:sp>
      <p:sp>
        <p:nvSpPr>
          <p:cNvPr id="1328" name="Google Shape;1328;p47"/>
          <p:cNvSpPr/>
          <p:nvPr/>
        </p:nvSpPr>
        <p:spPr>
          <a:xfrm>
            <a:off x="2203056" y="1090728"/>
            <a:ext cx="751303" cy="865556"/>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7"/>
          <p:cNvSpPr/>
          <p:nvPr/>
        </p:nvSpPr>
        <p:spPr>
          <a:xfrm>
            <a:off x="1660706" y="2039078"/>
            <a:ext cx="751303" cy="865556"/>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7"/>
          <p:cNvSpPr/>
          <p:nvPr/>
        </p:nvSpPr>
        <p:spPr>
          <a:xfrm>
            <a:off x="2203056" y="3009878"/>
            <a:ext cx="751303" cy="865556"/>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accent1"/>
              </a:gs>
              <a:gs pos="100000">
                <a:schemeClr val="dk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7"/>
          <p:cNvSpPr/>
          <p:nvPr/>
        </p:nvSpPr>
        <p:spPr>
          <a:xfrm>
            <a:off x="1660706" y="3980678"/>
            <a:ext cx="751303" cy="865556"/>
          </a:xfrm>
          <a:custGeom>
            <a:rect b="b" l="l" r="r" t="t"/>
            <a:pathLst>
              <a:path extrusionOk="0" h="201879" w="175231">
                <a:moveTo>
                  <a:pt x="175230" y="50470"/>
                </a:moveTo>
                <a:lnTo>
                  <a:pt x="175230" y="151005"/>
                </a:lnTo>
                <a:lnTo>
                  <a:pt x="87615" y="201879"/>
                </a:lnTo>
                <a:lnTo>
                  <a:pt x="0" y="151409"/>
                </a:lnTo>
                <a:lnTo>
                  <a:pt x="0" y="50470"/>
                </a:lnTo>
                <a:lnTo>
                  <a:pt x="87615" y="0"/>
                </a:lnTo>
                <a:close/>
              </a:path>
            </a:pathLst>
          </a:custGeom>
          <a:gradFill>
            <a:gsLst>
              <a:gs pos="0">
                <a:schemeClr val="lt2"/>
              </a:gs>
              <a:gs pos="100000">
                <a:schemeClr val="accent2"/>
              </a:gs>
            </a:gsLst>
            <a:lin ang="108014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2" name="Google Shape;1332;p47"/>
          <p:cNvGrpSpPr/>
          <p:nvPr/>
        </p:nvGrpSpPr>
        <p:grpSpPr>
          <a:xfrm>
            <a:off x="1825949" y="2285912"/>
            <a:ext cx="420796" cy="371887"/>
            <a:chOff x="-3137650" y="2787000"/>
            <a:chExt cx="291450" cy="257575"/>
          </a:xfrm>
        </p:grpSpPr>
        <p:sp>
          <p:nvSpPr>
            <p:cNvPr id="1333" name="Google Shape;1333;p47"/>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7"/>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7"/>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7"/>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7"/>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7"/>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7"/>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7"/>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47"/>
          <p:cNvGrpSpPr/>
          <p:nvPr/>
        </p:nvGrpSpPr>
        <p:grpSpPr>
          <a:xfrm>
            <a:off x="2406933" y="1353393"/>
            <a:ext cx="343530" cy="340221"/>
            <a:chOff x="3860250" y="1427025"/>
            <a:chExt cx="487900" cy="483200"/>
          </a:xfrm>
        </p:grpSpPr>
        <p:sp>
          <p:nvSpPr>
            <p:cNvPr id="1342" name="Google Shape;1342;p47"/>
            <p:cNvSpPr/>
            <p:nvPr/>
          </p:nvSpPr>
          <p:spPr>
            <a:xfrm>
              <a:off x="3875800" y="1427025"/>
              <a:ext cx="472350" cy="468650"/>
            </a:xfrm>
            <a:custGeom>
              <a:rect b="b" l="l" r="r" t="t"/>
              <a:pathLst>
                <a:path extrusionOk="0" h="18746" w="18894">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3" name="Google Shape;1343;p47"/>
            <p:cNvSpPr/>
            <p:nvPr/>
          </p:nvSpPr>
          <p:spPr>
            <a:xfrm>
              <a:off x="3860250" y="1861675"/>
              <a:ext cx="54675" cy="48550"/>
            </a:xfrm>
            <a:custGeom>
              <a:rect b="b" l="l" r="r" t="t"/>
              <a:pathLst>
                <a:path extrusionOk="0" h="1942" w="2187">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4" name="Google Shape;1344;p47"/>
            <p:cNvSpPr/>
            <p:nvPr/>
          </p:nvSpPr>
          <p:spPr>
            <a:xfrm>
              <a:off x="3923425" y="1801775"/>
              <a:ext cx="51350" cy="48550"/>
            </a:xfrm>
            <a:custGeom>
              <a:rect b="b" l="l" r="r" t="t"/>
              <a:pathLst>
                <a:path extrusionOk="0" h="1942" w="2054">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345" name="Google Shape;1345;p47"/>
          <p:cNvSpPr/>
          <p:nvPr/>
        </p:nvSpPr>
        <p:spPr>
          <a:xfrm>
            <a:off x="2398638" y="3263072"/>
            <a:ext cx="360109" cy="359154"/>
          </a:xfrm>
          <a:custGeom>
            <a:rect b="b" l="l" r="r" t="t"/>
            <a:pathLst>
              <a:path extrusionOk="0" h="12036" w="12068">
                <a:moveTo>
                  <a:pt x="4222" y="630"/>
                </a:moveTo>
                <a:cubicBezTo>
                  <a:pt x="5010" y="630"/>
                  <a:pt x="5640" y="1292"/>
                  <a:pt x="5640" y="2048"/>
                </a:cubicBezTo>
                <a:lnTo>
                  <a:pt x="5640" y="9767"/>
                </a:lnTo>
                <a:cubicBezTo>
                  <a:pt x="5703" y="10617"/>
                  <a:pt x="5073" y="11311"/>
                  <a:pt x="4285" y="11311"/>
                </a:cubicBezTo>
                <a:cubicBezTo>
                  <a:pt x="3498" y="11311"/>
                  <a:pt x="2868" y="10680"/>
                  <a:pt x="2868" y="9893"/>
                </a:cubicBezTo>
                <a:lnTo>
                  <a:pt x="2868" y="9830"/>
                </a:lnTo>
                <a:cubicBezTo>
                  <a:pt x="3403" y="9767"/>
                  <a:pt x="3907" y="9515"/>
                  <a:pt x="4254" y="9137"/>
                </a:cubicBezTo>
                <a:cubicBezTo>
                  <a:pt x="4380" y="9011"/>
                  <a:pt x="4380" y="8790"/>
                  <a:pt x="4254" y="8633"/>
                </a:cubicBezTo>
                <a:cubicBezTo>
                  <a:pt x="4191" y="8570"/>
                  <a:pt x="4104" y="8538"/>
                  <a:pt x="4014" y="8538"/>
                </a:cubicBezTo>
                <a:cubicBezTo>
                  <a:pt x="3923" y="8538"/>
                  <a:pt x="3829" y="8570"/>
                  <a:pt x="3750" y="8633"/>
                </a:cubicBezTo>
                <a:cubicBezTo>
                  <a:pt x="3435" y="8948"/>
                  <a:pt x="2962" y="9137"/>
                  <a:pt x="2490" y="9137"/>
                </a:cubicBezTo>
                <a:cubicBezTo>
                  <a:pt x="1513" y="9137"/>
                  <a:pt x="725" y="8349"/>
                  <a:pt x="725" y="7372"/>
                </a:cubicBezTo>
                <a:cubicBezTo>
                  <a:pt x="725" y="7057"/>
                  <a:pt x="788" y="6742"/>
                  <a:pt x="946" y="6490"/>
                </a:cubicBezTo>
                <a:cubicBezTo>
                  <a:pt x="1387" y="6805"/>
                  <a:pt x="1891" y="6994"/>
                  <a:pt x="2490" y="6994"/>
                </a:cubicBezTo>
                <a:cubicBezTo>
                  <a:pt x="2679" y="6994"/>
                  <a:pt x="2836" y="6837"/>
                  <a:pt x="2836" y="6648"/>
                </a:cubicBezTo>
                <a:cubicBezTo>
                  <a:pt x="2836" y="6459"/>
                  <a:pt x="2679" y="6301"/>
                  <a:pt x="2490" y="6301"/>
                </a:cubicBezTo>
                <a:cubicBezTo>
                  <a:pt x="1513" y="6301"/>
                  <a:pt x="725" y="5514"/>
                  <a:pt x="725" y="4537"/>
                </a:cubicBezTo>
                <a:cubicBezTo>
                  <a:pt x="725" y="3623"/>
                  <a:pt x="1387" y="2899"/>
                  <a:pt x="2238" y="2804"/>
                </a:cubicBezTo>
                <a:cubicBezTo>
                  <a:pt x="2521" y="3623"/>
                  <a:pt x="3309" y="4159"/>
                  <a:pt x="4222" y="4159"/>
                </a:cubicBezTo>
                <a:cubicBezTo>
                  <a:pt x="4411" y="4159"/>
                  <a:pt x="4569" y="4001"/>
                  <a:pt x="4569" y="3812"/>
                </a:cubicBezTo>
                <a:cubicBezTo>
                  <a:pt x="4569" y="3623"/>
                  <a:pt x="4411" y="3466"/>
                  <a:pt x="4222" y="3466"/>
                </a:cubicBezTo>
                <a:cubicBezTo>
                  <a:pt x="3435" y="3466"/>
                  <a:pt x="2805" y="2836"/>
                  <a:pt x="2805" y="2048"/>
                </a:cubicBezTo>
                <a:cubicBezTo>
                  <a:pt x="2805" y="1261"/>
                  <a:pt x="3435" y="630"/>
                  <a:pt x="4222" y="630"/>
                </a:cubicBezTo>
                <a:close/>
                <a:moveTo>
                  <a:pt x="7814" y="788"/>
                </a:moveTo>
                <a:cubicBezTo>
                  <a:pt x="8602" y="788"/>
                  <a:pt x="9232" y="1418"/>
                  <a:pt x="9232" y="2206"/>
                </a:cubicBezTo>
                <a:cubicBezTo>
                  <a:pt x="9232" y="2993"/>
                  <a:pt x="8602" y="3623"/>
                  <a:pt x="7814" y="3623"/>
                </a:cubicBezTo>
                <a:cubicBezTo>
                  <a:pt x="7593" y="3623"/>
                  <a:pt x="7436" y="3781"/>
                  <a:pt x="7436" y="3970"/>
                </a:cubicBezTo>
                <a:cubicBezTo>
                  <a:pt x="7436" y="4159"/>
                  <a:pt x="7593" y="4316"/>
                  <a:pt x="7814" y="4316"/>
                </a:cubicBezTo>
                <a:cubicBezTo>
                  <a:pt x="8696" y="4316"/>
                  <a:pt x="9484" y="3749"/>
                  <a:pt x="9767" y="2962"/>
                </a:cubicBezTo>
                <a:cubicBezTo>
                  <a:pt x="10649" y="3056"/>
                  <a:pt x="11311" y="3812"/>
                  <a:pt x="11311" y="4695"/>
                </a:cubicBezTo>
                <a:cubicBezTo>
                  <a:pt x="11311" y="5671"/>
                  <a:pt x="10523" y="6459"/>
                  <a:pt x="9547" y="6459"/>
                </a:cubicBezTo>
                <a:cubicBezTo>
                  <a:pt x="9326" y="6459"/>
                  <a:pt x="9169" y="6616"/>
                  <a:pt x="9169" y="6805"/>
                </a:cubicBezTo>
                <a:cubicBezTo>
                  <a:pt x="9169" y="6994"/>
                  <a:pt x="9326" y="7152"/>
                  <a:pt x="9547" y="7152"/>
                </a:cubicBezTo>
                <a:cubicBezTo>
                  <a:pt x="10114" y="7152"/>
                  <a:pt x="10649" y="6963"/>
                  <a:pt x="11059" y="6648"/>
                </a:cubicBezTo>
                <a:cubicBezTo>
                  <a:pt x="11217" y="6931"/>
                  <a:pt x="11311" y="7215"/>
                  <a:pt x="11311" y="7530"/>
                </a:cubicBezTo>
                <a:cubicBezTo>
                  <a:pt x="11374" y="8381"/>
                  <a:pt x="10586" y="9168"/>
                  <a:pt x="9610" y="9168"/>
                </a:cubicBezTo>
                <a:cubicBezTo>
                  <a:pt x="9137" y="9168"/>
                  <a:pt x="8696" y="8979"/>
                  <a:pt x="8350" y="8664"/>
                </a:cubicBezTo>
                <a:cubicBezTo>
                  <a:pt x="8287" y="8601"/>
                  <a:pt x="8200" y="8570"/>
                  <a:pt x="8109" y="8570"/>
                </a:cubicBezTo>
                <a:cubicBezTo>
                  <a:pt x="8019" y="8570"/>
                  <a:pt x="7924" y="8601"/>
                  <a:pt x="7845" y="8664"/>
                </a:cubicBezTo>
                <a:cubicBezTo>
                  <a:pt x="7719" y="8790"/>
                  <a:pt x="7719" y="9011"/>
                  <a:pt x="7845" y="9168"/>
                </a:cubicBezTo>
                <a:cubicBezTo>
                  <a:pt x="8224" y="9578"/>
                  <a:pt x="8696" y="9798"/>
                  <a:pt x="9232" y="9893"/>
                </a:cubicBezTo>
                <a:lnTo>
                  <a:pt x="9232" y="9924"/>
                </a:lnTo>
                <a:cubicBezTo>
                  <a:pt x="9232" y="10712"/>
                  <a:pt x="8602" y="11342"/>
                  <a:pt x="7814" y="11342"/>
                </a:cubicBezTo>
                <a:cubicBezTo>
                  <a:pt x="7026" y="11342"/>
                  <a:pt x="6396" y="10680"/>
                  <a:pt x="6396" y="9924"/>
                </a:cubicBezTo>
                <a:lnTo>
                  <a:pt x="6396" y="2206"/>
                </a:lnTo>
                <a:cubicBezTo>
                  <a:pt x="6396" y="1418"/>
                  <a:pt x="7058" y="788"/>
                  <a:pt x="7814" y="788"/>
                </a:cubicBezTo>
                <a:close/>
                <a:moveTo>
                  <a:pt x="4254" y="0"/>
                </a:moveTo>
                <a:cubicBezTo>
                  <a:pt x="3088" y="0"/>
                  <a:pt x="2143" y="977"/>
                  <a:pt x="2143" y="2111"/>
                </a:cubicBezTo>
                <a:lnTo>
                  <a:pt x="2143" y="2174"/>
                </a:lnTo>
                <a:cubicBezTo>
                  <a:pt x="946" y="2332"/>
                  <a:pt x="1" y="3340"/>
                  <a:pt x="1" y="4600"/>
                </a:cubicBezTo>
                <a:cubicBezTo>
                  <a:pt x="1" y="5104"/>
                  <a:pt x="158" y="5640"/>
                  <a:pt x="442" y="6018"/>
                </a:cubicBezTo>
                <a:cubicBezTo>
                  <a:pt x="158" y="6427"/>
                  <a:pt x="1" y="6931"/>
                  <a:pt x="1" y="7435"/>
                </a:cubicBezTo>
                <a:cubicBezTo>
                  <a:pt x="1" y="8696"/>
                  <a:pt x="946" y="9735"/>
                  <a:pt x="2143" y="9861"/>
                </a:cubicBezTo>
                <a:lnTo>
                  <a:pt x="2143" y="9924"/>
                </a:lnTo>
                <a:cubicBezTo>
                  <a:pt x="2143" y="11090"/>
                  <a:pt x="3088" y="12035"/>
                  <a:pt x="4254" y="12035"/>
                </a:cubicBezTo>
                <a:cubicBezTo>
                  <a:pt x="5010" y="12035"/>
                  <a:pt x="5640" y="11657"/>
                  <a:pt x="6050" y="11058"/>
                </a:cubicBezTo>
                <a:cubicBezTo>
                  <a:pt x="6428" y="11657"/>
                  <a:pt x="7089" y="12035"/>
                  <a:pt x="7814" y="12035"/>
                </a:cubicBezTo>
                <a:cubicBezTo>
                  <a:pt x="8980" y="12035"/>
                  <a:pt x="9925" y="11058"/>
                  <a:pt x="9925" y="9924"/>
                </a:cubicBezTo>
                <a:lnTo>
                  <a:pt x="9925" y="9861"/>
                </a:lnTo>
                <a:cubicBezTo>
                  <a:pt x="11122" y="9704"/>
                  <a:pt x="12067" y="8696"/>
                  <a:pt x="12067" y="7435"/>
                </a:cubicBezTo>
                <a:cubicBezTo>
                  <a:pt x="12067" y="6931"/>
                  <a:pt x="11910" y="6459"/>
                  <a:pt x="11626" y="6018"/>
                </a:cubicBezTo>
                <a:cubicBezTo>
                  <a:pt x="11910" y="5577"/>
                  <a:pt x="12067" y="5104"/>
                  <a:pt x="12067" y="4600"/>
                </a:cubicBezTo>
                <a:cubicBezTo>
                  <a:pt x="12067" y="3371"/>
                  <a:pt x="11154" y="2363"/>
                  <a:pt x="9925" y="2174"/>
                </a:cubicBezTo>
                <a:lnTo>
                  <a:pt x="9925" y="2111"/>
                </a:lnTo>
                <a:cubicBezTo>
                  <a:pt x="9925" y="945"/>
                  <a:pt x="8980" y="0"/>
                  <a:pt x="7814" y="0"/>
                </a:cubicBezTo>
                <a:cubicBezTo>
                  <a:pt x="7089" y="0"/>
                  <a:pt x="6428" y="378"/>
                  <a:pt x="6050" y="977"/>
                </a:cubicBezTo>
                <a:cubicBezTo>
                  <a:pt x="5640" y="378"/>
                  <a:pt x="4979" y="0"/>
                  <a:pt x="4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46" name="Google Shape;1346;p47"/>
          <p:cNvSpPr/>
          <p:nvPr/>
        </p:nvSpPr>
        <p:spPr>
          <a:xfrm>
            <a:off x="1857261" y="4234350"/>
            <a:ext cx="358199" cy="358199"/>
          </a:xfrm>
          <a:custGeom>
            <a:rect b="b" l="l" r="r" t="t"/>
            <a:pathLst>
              <a:path extrusionOk="0" h="12004" w="12004">
                <a:moveTo>
                  <a:pt x="5671" y="725"/>
                </a:moveTo>
                <a:lnTo>
                  <a:pt x="5671" y="2395"/>
                </a:lnTo>
                <a:cubicBezTo>
                  <a:pt x="5671" y="2616"/>
                  <a:pt x="5843" y="2760"/>
                  <a:pt x="6021" y="2760"/>
                </a:cubicBezTo>
                <a:cubicBezTo>
                  <a:pt x="6097" y="2760"/>
                  <a:pt x="6173" y="2734"/>
                  <a:pt x="6239" y="2678"/>
                </a:cubicBezTo>
                <a:cubicBezTo>
                  <a:pt x="6365" y="2552"/>
                  <a:pt x="6554" y="2489"/>
                  <a:pt x="6711" y="2489"/>
                </a:cubicBezTo>
                <a:cubicBezTo>
                  <a:pt x="7121" y="2489"/>
                  <a:pt x="7436" y="2804"/>
                  <a:pt x="7436" y="3182"/>
                </a:cubicBezTo>
                <a:cubicBezTo>
                  <a:pt x="7436" y="3592"/>
                  <a:pt x="7121" y="3907"/>
                  <a:pt x="6711" y="3907"/>
                </a:cubicBezTo>
                <a:cubicBezTo>
                  <a:pt x="6554" y="3907"/>
                  <a:pt x="6365" y="3812"/>
                  <a:pt x="6239" y="3686"/>
                </a:cubicBezTo>
                <a:cubicBezTo>
                  <a:pt x="6173" y="3630"/>
                  <a:pt x="6097" y="3605"/>
                  <a:pt x="6021" y="3605"/>
                </a:cubicBezTo>
                <a:cubicBezTo>
                  <a:pt x="5843" y="3605"/>
                  <a:pt x="5671" y="3748"/>
                  <a:pt x="5671" y="3970"/>
                </a:cubicBezTo>
                <a:lnTo>
                  <a:pt x="5671" y="5640"/>
                </a:lnTo>
                <a:lnTo>
                  <a:pt x="4569" y="5640"/>
                </a:lnTo>
                <a:cubicBezTo>
                  <a:pt x="4600" y="5514"/>
                  <a:pt x="4600" y="5388"/>
                  <a:pt x="4600" y="5262"/>
                </a:cubicBezTo>
                <a:cubicBezTo>
                  <a:pt x="4600" y="4474"/>
                  <a:pt x="3970" y="3875"/>
                  <a:pt x="3183" y="3875"/>
                </a:cubicBezTo>
                <a:cubicBezTo>
                  <a:pt x="2395" y="3875"/>
                  <a:pt x="1765" y="4474"/>
                  <a:pt x="1765" y="5262"/>
                </a:cubicBezTo>
                <a:cubicBezTo>
                  <a:pt x="1765" y="5388"/>
                  <a:pt x="1765" y="5514"/>
                  <a:pt x="1796" y="5640"/>
                </a:cubicBezTo>
                <a:lnTo>
                  <a:pt x="694" y="5640"/>
                </a:lnTo>
                <a:lnTo>
                  <a:pt x="694" y="1071"/>
                </a:lnTo>
                <a:cubicBezTo>
                  <a:pt x="694" y="882"/>
                  <a:pt x="851" y="725"/>
                  <a:pt x="1040" y="725"/>
                </a:cubicBezTo>
                <a:close/>
                <a:moveTo>
                  <a:pt x="10964" y="725"/>
                </a:moveTo>
                <a:cubicBezTo>
                  <a:pt x="11122" y="725"/>
                  <a:pt x="11311" y="882"/>
                  <a:pt x="11311" y="1071"/>
                </a:cubicBezTo>
                <a:lnTo>
                  <a:pt x="11311" y="5671"/>
                </a:lnTo>
                <a:lnTo>
                  <a:pt x="9610" y="5671"/>
                </a:lnTo>
                <a:cubicBezTo>
                  <a:pt x="9295" y="5671"/>
                  <a:pt x="9169" y="6018"/>
                  <a:pt x="9326" y="6270"/>
                </a:cubicBezTo>
                <a:cubicBezTo>
                  <a:pt x="9452" y="6396"/>
                  <a:pt x="9515" y="6585"/>
                  <a:pt x="9515" y="6742"/>
                </a:cubicBezTo>
                <a:cubicBezTo>
                  <a:pt x="9515" y="7120"/>
                  <a:pt x="9200" y="7435"/>
                  <a:pt x="8822" y="7435"/>
                </a:cubicBezTo>
                <a:cubicBezTo>
                  <a:pt x="8412" y="7435"/>
                  <a:pt x="8097" y="7120"/>
                  <a:pt x="8097" y="6742"/>
                </a:cubicBezTo>
                <a:cubicBezTo>
                  <a:pt x="8097" y="6585"/>
                  <a:pt x="8192" y="6364"/>
                  <a:pt x="8286" y="6270"/>
                </a:cubicBezTo>
                <a:cubicBezTo>
                  <a:pt x="8507" y="6018"/>
                  <a:pt x="8349" y="5671"/>
                  <a:pt x="8034" y="5671"/>
                </a:cubicBezTo>
                <a:lnTo>
                  <a:pt x="6365" y="5671"/>
                </a:lnTo>
                <a:lnTo>
                  <a:pt x="6365" y="4568"/>
                </a:lnTo>
                <a:cubicBezTo>
                  <a:pt x="6491" y="4600"/>
                  <a:pt x="6617" y="4600"/>
                  <a:pt x="6711" y="4600"/>
                </a:cubicBezTo>
                <a:cubicBezTo>
                  <a:pt x="7499" y="4600"/>
                  <a:pt x="8160" y="3970"/>
                  <a:pt x="8160" y="3182"/>
                </a:cubicBezTo>
                <a:cubicBezTo>
                  <a:pt x="8160" y="2395"/>
                  <a:pt x="7499" y="1764"/>
                  <a:pt x="6711" y="1764"/>
                </a:cubicBezTo>
                <a:cubicBezTo>
                  <a:pt x="6617" y="1764"/>
                  <a:pt x="6491" y="1764"/>
                  <a:pt x="6365" y="1796"/>
                </a:cubicBezTo>
                <a:lnTo>
                  <a:pt x="6365" y="725"/>
                </a:lnTo>
                <a:close/>
                <a:moveTo>
                  <a:pt x="3183" y="4568"/>
                </a:moveTo>
                <a:cubicBezTo>
                  <a:pt x="3561" y="4568"/>
                  <a:pt x="3876" y="4883"/>
                  <a:pt x="3876" y="5293"/>
                </a:cubicBezTo>
                <a:cubicBezTo>
                  <a:pt x="3876" y="5451"/>
                  <a:pt x="3813" y="5640"/>
                  <a:pt x="3687" y="5766"/>
                </a:cubicBezTo>
                <a:cubicBezTo>
                  <a:pt x="3498" y="5986"/>
                  <a:pt x="3655" y="6333"/>
                  <a:pt x="3970" y="6333"/>
                </a:cubicBezTo>
                <a:lnTo>
                  <a:pt x="5608" y="6333"/>
                </a:lnTo>
                <a:lnTo>
                  <a:pt x="5608" y="7435"/>
                </a:lnTo>
                <a:cubicBezTo>
                  <a:pt x="5514" y="7404"/>
                  <a:pt x="5388" y="7404"/>
                  <a:pt x="5262" y="7404"/>
                </a:cubicBezTo>
                <a:cubicBezTo>
                  <a:pt x="4474" y="7404"/>
                  <a:pt x="3844" y="8034"/>
                  <a:pt x="3844" y="8822"/>
                </a:cubicBezTo>
                <a:cubicBezTo>
                  <a:pt x="3844" y="9609"/>
                  <a:pt x="4474" y="10239"/>
                  <a:pt x="5262" y="10239"/>
                </a:cubicBezTo>
                <a:cubicBezTo>
                  <a:pt x="5388" y="10239"/>
                  <a:pt x="5514" y="10239"/>
                  <a:pt x="5608" y="10208"/>
                </a:cubicBezTo>
                <a:lnTo>
                  <a:pt x="5608" y="11310"/>
                </a:lnTo>
                <a:lnTo>
                  <a:pt x="1009" y="11310"/>
                </a:lnTo>
                <a:cubicBezTo>
                  <a:pt x="851" y="11310"/>
                  <a:pt x="694" y="11153"/>
                  <a:pt x="694" y="10964"/>
                </a:cubicBezTo>
                <a:lnTo>
                  <a:pt x="694" y="6333"/>
                </a:lnTo>
                <a:lnTo>
                  <a:pt x="2395" y="6333"/>
                </a:lnTo>
                <a:cubicBezTo>
                  <a:pt x="2710" y="6333"/>
                  <a:pt x="2868" y="5986"/>
                  <a:pt x="2679" y="5766"/>
                </a:cubicBezTo>
                <a:cubicBezTo>
                  <a:pt x="2552" y="5640"/>
                  <a:pt x="2458" y="5482"/>
                  <a:pt x="2458" y="5293"/>
                </a:cubicBezTo>
                <a:cubicBezTo>
                  <a:pt x="2458" y="4883"/>
                  <a:pt x="2773" y="4568"/>
                  <a:pt x="3183" y="4568"/>
                </a:cubicBezTo>
                <a:close/>
                <a:moveTo>
                  <a:pt x="11311" y="6333"/>
                </a:moveTo>
                <a:lnTo>
                  <a:pt x="11311" y="10964"/>
                </a:lnTo>
                <a:cubicBezTo>
                  <a:pt x="11311" y="11153"/>
                  <a:pt x="11153" y="11310"/>
                  <a:pt x="10933" y="11310"/>
                </a:cubicBezTo>
                <a:lnTo>
                  <a:pt x="6333" y="11310"/>
                </a:lnTo>
                <a:lnTo>
                  <a:pt x="6333" y="9609"/>
                </a:lnTo>
                <a:cubicBezTo>
                  <a:pt x="6333" y="9388"/>
                  <a:pt x="6162" y="9244"/>
                  <a:pt x="5972" y="9244"/>
                </a:cubicBezTo>
                <a:cubicBezTo>
                  <a:pt x="5892" y="9244"/>
                  <a:pt x="5809" y="9270"/>
                  <a:pt x="5735" y="9326"/>
                </a:cubicBezTo>
                <a:cubicBezTo>
                  <a:pt x="5640" y="9452"/>
                  <a:pt x="5482" y="9546"/>
                  <a:pt x="5262" y="9546"/>
                </a:cubicBezTo>
                <a:cubicBezTo>
                  <a:pt x="4884" y="9546"/>
                  <a:pt x="4569" y="9231"/>
                  <a:pt x="4569" y="8822"/>
                </a:cubicBezTo>
                <a:cubicBezTo>
                  <a:pt x="4569" y="8443"/>
                  <a:pt x="4884" y="8097"/>
                  <a:pt x="5262" y="8097"/>
                </a:cubicBezTo>
                <a:cubicBezTo>
                  <a:pt x="5419" y="8097"/>
                  <a:pt x="5640" y="8191"/>
                  <a:pt x="5735" y="8317"/>
                </a:cubicBezTo>
                <a:cubicBezTo>
                  <a:pt x="5809" y="8374"/>
                  <a:pt x="5892" y="8399"/>
                  <a:pt x="5972" y="8399"/>
                </a:cubicBezTo>
                <a:cubicBezTo>
                  <a:pt x="6162" y="8399"/>
                  <a:pt x="6333" y="8255"/>
                  <a:pt x="6333" y="8034"/>
                </a:cubicBezTo>
                <a:lnTo>
                  <a:pt x="6333" y="6333"/>
                </a:lnTo>
                <a:lnTo>
                  <a:pt x="7436" y="6333"/>
                </a:lnTo>
                <a:cubicBezTo>
                  <a:pt x="7404" y="6459"/>
                  <a:pt x="7404" y="6585"/>
                  <a:pt x="7404" y="6711"/>
                </a:cubicBezTo>
                <a:cubicBezTo>
                  <a:pt x="7404" y="7498"/>
                  <a:pt x="8034" y="8097"/>
                  <a:pt x="8822" y="8097"/>
                </a:cubicBezTo>
                <a:cubicBezTo>
                  <a:pt x="9610" y="8097"/>
                  <a:pt x="10240" y="7498"/>
                  <a:pt x="10240" y="6711"/>
                </a:cubicBezTo>
                <a:cubicBezTo>
                  <a:pt x="10240" y="6585"/>
                  <a:pt x="10240" y="6459"/>
                  <a:pt x="10208" y="6333"/>
                </a:cubicBezTo>
                <a:close/>
                <a:moveTo>
                  <a:pt x="1040" y="0"/>
                </a:moveTo>
                <a:cubicBezTo>
                  <a:pt x="473" y="0"/>
                  <a:pt x="1" y="473"/>
                  <a:pt x="1" y="1071"/>
                </a:cubicBezTo>
                <a:lnTo>
                  <a:pt x="1" y="10964"/>
                </a:lnTo>
                <a:cubicBezTo>
                  <a:pt x="1" y="11531"/>
                  <a:pt x="473" y="12004"/>
                  <a:pt x="1040" y="12004"/>
                </a:cubicBezTo>
                <a:lnTo>
                  <a:pt x="10933" y="12004"/>
                </a:lnTo>
                <a:cubicBezTo>
                  <a:pt x="11531" y="12004"/>
                  <a:pt x="12004" y="11531"/>
                  <a:pt x="12004" y="10964"/>
                </a:cubicBezTo>
                <a:lnTo>
                  <a:pt x="12004" y="1071"/>
                </a:lnTo>
                <a:cubicBezTo>
                  <a:pt x="11972" y="473"/>
                  <a:pt x="11500" y="0"/>
                  <a:pt x="109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48"/>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for microservices - cons</a:t>
            </a:r>
            <a:endParaRPr/>
          </a:p>
        </p:txBody>
      </p:sp>
      <p:sp>
        <p:nvSpPr>
          <p:cNvPr id="1352" name="Google Shape;1352;p48"/>
          <p:cNvSpPr txBox="1"/>
          <p:nvPr/>
        </p:nvSpPr>
        <p:spPr>
          <a:xfrm>
            <a:off x="993400" y="2101175"/>
            <a:ext cx="7157100" cy="1634400"/>
          </a:xfrm>
          <a:prstGeom prst="rect">
            <a:avLst/>
          </a:prstGeom>
          <a:noFill/>
          <a:ln>
            <a:noFill/>
          </a:ln>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Initial setup</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Possibly </a:t>
            </a:r>
            <a:r>
              <a:rPr lang="en" sz="1600">
                <a:solidFill>
                  <a:schemeClr val="dk1"/>
                </a:solidFill>
                <a:latin typeface="Josefin Sans Medium"/>
                <a:ea typeface="Josefin Sans Medium"/>
                <a:cs typeface="Josefin Sans Medium"/>
                <a:sym typeface="Josefin Sans Medium"/>
              </a:rPr>
              <a:t>unnecessary</a:t>
            </a:r>
            <a:r>
              <a:rPr lang="en" sz="1600">
                <a:solidFill>
                  <a:schemeClr val="dk1"/>
                </a:solidFill>
                <a:latin typeface="Josefin Sans Medium"/>
                <a:ea typeface="Josefin Sans Medium"/>
                <a:cs typeface="Josefin Sans Medium"/>
                <a:sym typeface="Josefin Sans Medium"/>
              </a:rPr>
              <a:t> complexity</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Tech stack restrictions</a:t>
            </a:r>
            <a:endParaRPr sz="1600">
              <a:solidFill>
                <a:schemeClr val="dk1"/>
              </a:solidFill>
              <a:latin typeface="Josefin Sans Medium"/>
              <a:ea typeface="Josefin Sans Medium"/>
              <a:cs typeface="Josefin Sans Medium"/>
              <a:sym typeface="Josefin Sans Medium"/>
            </a:endParaRPr>
          </a:p>
          <a:p>
            <a:pPr indent="0" lvl="0" marL="457200" rtl="0" algn="just">
              <a:spcBef>
                <a:spcPts val="0"/>
              </a:spcBef>
              <a:spcAft>
                <a:spcPts val="0"/>
              </a:spcAft>
              <a:buNone/>
            </a:pPr>
            <a:r>
              <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a:solidFill>
                  <a:schemeClr val="dk1"/>
                </a:solidFill>
                <a:latin typeface="Josefin Sans Medium"/>
                <a:ea typeface="Josefin Sans Medium"/>
                <a:cs typeface="Josefin Sans Medium"/>
                <a:sym typeface="Josefin Sans Medium"/>
              </a:rPr>
              <a:t>Problems when handling failed distributed transactions</a:t>
            </a:r>
            <a:endParaRPr sz="1600">
              <a:solidFill>
                <a:schemeClr val="dk1"/>
              </a:solidFill>
              <a:latin typeface="Josefin Sans Medium"/>
              <a:ea typeface="Josefin Sans Medium"/>
              <a:cs typeface="Josefin Sans Medium"/>
              <a:sym typeface="Josefin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49"/>
          <p:cNvSpPr txBox="1"/>
          <p:nvPr>
            <p:ph type="title"/>
          </p:nvPr>
        </p:nvSpPr>
        <p:spPr>
          <a:xfrm>
            <a:off x="2121325" y="2226012"/>
            <a:ext cx="4901400" cy="13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358" name="Google Shape;1358;p49"/>
          <p:cNvSpPr txBox="1"/>
          <p:nvPr>
            <p:ph idx="2" type="title"/>
          </p:nvPr>
        </p:nvSpPr>
        <p:spPr>
          <a:xfrm>
            <a:off x="3565850" y="1038663"/>
            <a:ext cx="2012100" cy="10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359" name="Google Shape;1359;p49"/>
          <p:cNvSpPr txBox="1"/>
          <p:nvPr>
            <p:ph idx="1" type="subTitle"/>
          </p:nvPr>
        </p:nvSpPr>
        <p:spPr>
          <a:xfrm>
            <a:off x="2121300" y="3708375"/>
            <a:ext cx="4901400" cy="4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calculator app using gRPC to communicate between heterogeneous architecture components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32"/>
          <p:cNvSpPr txBox="1"/>
          <p:nvPr>
            <p:ph idx="3" type="subTitle"/>
          </p:nvPr>
        </p:nvSpPr>
        <p:spPr>
          <a:xfrm>
            <a:off x="624901" y="1791825"/>
            <a:ext cx="3656400" cy="3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RPC?</a:t>
            </a:r>
            <a:endParaRPr/>
          </a:p>
        </p:txBody>
      </p:sp>
      <p:sp>
        <p:nvSpPr>
          <p:cNvPr id="1204" name="Google Shape;1204;p32"/>
          <p:cNvSpPr txBox="1"/>
          <p:nvPr>
            <p:ph idx="1" type="subTitle"/>
          </p:nvPr>
        </p:nvSpPr>
        <p:spPr>
          <a:xfrm>
            <a:off x="4309875" y="1791825"/>
            <a:ext cx="4262700" cy="3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(and protobuf)</a:t>
            </a:r>
            <a:endParaRPr/>
          </a:p>
        </p:txBody>
      </p:sp>
      <p:sp>
        <p:nvSpPr>
          <p:cNvPr id="1205" name="Google Shape;1205;p32"/>
          <p:cNvSpPr txBox="1"/>
          <p:nvPr>
            <p:ph idx="2" type="subTitle"/>
          </p:nvPr>
        </p:nvSpPr>
        <p:spPr>
          <a:xfrm>
            <a:off x="4309850" y="2104002"/>
            <a:ext cx="36564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concepts, </a:t>
            </a:r>
            <a:r>
              <a:rPr lang="en"/>
              <a:t>architecture, lifecycle and features</a:t>
            </a:r>
            <a:endParaRPr/>
          </a:p>
        </p:txBody>
      </p:sp>
      <p:sp>
        <p:nvSpPr>
          <p:cNvPr id="1206" name="Google Shape;1206;p32"/>
          <p:cNvSpPr txBox="1"/>
          <p:nvPr>
            <p:ph idx="4" type="subTitle"/>
          </p:nvPr>
        </p:nvSpPr>
        <p:spPr>
          <a:xfrm>
            <a:off x="624900" y="2104002"/>
            <a:ext cx="36564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small introduction on RPC and its history</a:t>
            </a:r>
            <a:endParaRPr/>
          </a:p>
        </p:txBody>
      </p:sp>
      <p:sp>
        <p:nvSpPr>
          <p:cNvPr id="1207" name="Google Shape;1207;p32"/>
          <p:cNvSpPr txBox="1"/>
          <p:nvPr>
            <p:ph idx="5" type="subTitle"/>
          </p:nvPr>
        </p:nvSpPr>
        <p:spPr>
          <a:xfrm>
            <a:off x="4309870" y="3388922"/>
            <a:ext cx="3656400" cy="3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208" name="Google Shape;1208;p32"/>
          <p:cNvSpPr txBox="1"/>
          <p:nvPr>
            <p:ph idx="6" type="subTitle"/>
          </p:nvPr>
        </p:nvSpPr>
        <p:spPr>
          <a:xfrm>
            <a:off x="4309850" y="3701100"/>
            <a:ext cx="3656400" cy="9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calculator app </a:t>
            </a:r>
            <a:r>
              <a:rPr lang="en"/>
              <a:t>using gRPC to communicate between heterogeneous architecture components.</a:t>
            </a:r>
            <a:endParaRPr/>
          </a:p>
        </p:txBody>
      </p:sp>
      <p:sp>
        <p:nvSpPr>
          <p:cNvPr id="1209" name="Google Shape;1209;p32"/>
          <p:cNvSpPr txBox="1"/>
          <p:nvPr>
            <p:ph idx="7" type="subTitle"/>
          </p:nvPr>
        </p:nvSpPr>
        <p:spPr>
          <a:xfrm>
            <a:off x="624901" y="3388923"/>
            <a:ext cx="3656400" cy="3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gRPC for microservices</a:t>
            </a:r>
            <a:endParaRPr/>
          </a:p>
        </p:txBody>
      </p:sp>
      <p:sp>
        <p:nvSpPr>
          <p:cNvPr id="1210" name="Google Shape;1210;p32"/>
          <p:cNvSpPr txBox="1"/>
          <p:nvPr>
            <p:ph idx="8" type="subTitle"/>
          </p:nvPr>
        </p:nvSpPr>
        <p:spPr>
          <a:xfrm>
            <a:off x="624900" y="3701100"/>
            <a:ext cx="36564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and </a:t>
            </a:r>
            <a:r>
              <a:rPr lang="en"/>
              <a:t>downsides</a:t>
            </a:r>
            <a:r>
              <a:rPr lang="en"/>
              <a:t> in a microservices context</a:t>
            </a:r>
            <a:endParaRPr/>
          </a:p>
        </p:txBody>
      </p:sp>
      <p:sp>
        <p:nvSpPr>
          <p:cNvPr id="1211" name="Google Shape;1211;p32"/>
          <p:cNvSpPr txBox="1"/>
          <p:nvPr>
            <p:ph idx="9" type="title"/>
          </p:nvPr>
        </p:nvSpPr>
        <p:spPr>
          <a:xfrm>
            <a:off x="624900" y="1214363"/>
            <a:ext cx="1039200" cy="58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212" name="Google Shape;1212;p32"/>
          <p:cNvSpPr txBox="1"/>
          <p:nvPr>
            <p:ph idx="13" type="title"/>
          </p:nvPr>
        </p:nvSpPr>
        <p:spPr>
          <a:xfrm>
            <a:off x="4309875" y="1214363"/>
            <a:ext cx="1039200" cy="58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213" name="Google Shape;1213;p32"/>
          <p:cNvSpPr txBox="1"/>
          <p:nvPr>
            <p:ph idx="14" type="title"/>
          </p:nvPr>
        </p:nvSpPr>
        <p:spPr>
          <a:xfrm>
            <a:off x="624900" y="2800875"/>
            <a:ext cx="1039200" cy="58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214" name="Google Shape;1214;p32"/>
          <p:cNvSpPr txBox="1"/>
          <p:nvPr>
            <p:ph idx="15" type="title"/>
          </p:nvPr>
        </p:nvSpPr>
        <p:spPr>
          <a:xfrm>
            <a:off x="4309875" y="2800886"/>
            <a:ext cx="1039200" cy="58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215" name="Google Shape;1215;p32"/>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50"/>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65" name="Google Shape;1365;p50"/>
          <p:cNvSpPr txBox="1"/>
          <p:nvPr/>
        </p:nvSpPr>
        <p:spPr>
          <a:xfrm>
            <a:off x="993450" y="1258425"/>
            <a:ext cx="7157100" cy="3675600"/>
          </a:xfrm>
          <a:prstGeom prst="rect">
            <a:avLst/>
          </a:prstGeom>
          <a:noFill/>
          <a:ln>
            <a:noFill/>
          </a:ln>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Font typeface="Josefin Sans Medium"/>
              <a:buChar char="●"/>
            </a:pPr>
            <a:r>
              <a:rPr lang="en" sz="1600" u="sng">
                <a:solidFill>
                  <a:schemeClr val="hlink"/>
                </a:solidFill>
                <a:latin typeface="Josefin Sans Medium"/>
                <a:ea typeface="Josefin Sans Medium"/>
                <a:cs typeface="Josefin Sans Medium"/>
                <a:sym typeface="Josefin Sans Medium"/>
                <a:hlinkClick r:id="rId3"/>
              </a:rPr>
              <a:t>https://grpc.io/docs/</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u="sng">
                <a:solidFill>
                  <a:schemeClr val="hlink"/>
                </a:solidFill>
                <a:latin typeface="Josefin Sans Medium"/>
                <a:ea typeface="Josefin Sans Medium"/>
                <a:cs typeface="Josefin Sans Medium"/>
                <a:sym typeface="Josefin Sans Medium"/>
                <a:hlinkClick r:id="rId4"/>
              </a:rPr>
              <a:t>https://codeopinion.com/where-should-you-use-grpc-and-where-not/</a:t>
            </a:r>
            <a:endParaRPr sz="1600">
              <a:solidFill>
                <a:schemeClr val="dk1"/>
              </a:solidFill>
              <a:latin typeface="Josefin Sans Medium"/>
              <a:ea typeface="Josefin Sans Medium"/>
              <a:cs typeface="Josefin Sans Medium"/>
              <a:sym typeface="Josefin Sans Medium"/>
            </a:endParaRPr>
          </a:p>
          <a:p>
            <a:pPr indent="-330200" lvl="0" marL="457200" rtl="0" algn="just">
              <a:spcBef>
                <a:spcPts val="0"/>
              </a:spcBef>
              <a:spcAft>
                <a:spcPts val="0"/>
              </a:spcAft>
              <a:buClr>
                <a:schemeClr val="dk1"/>
              </a:buClr>
              <a:buSzPts val="1600"/>
              <a:buFont typeface="Josefin Sans Medium"/>
              <a:buChar char="●"/>
            </a:pPr>
            <a:r>
              <a:rPr lang="en" sz="1600" u="sng">
                <a:solidFill>
                  <a:schemeClr val="hlink"/>
                </a:solidFill>
                <a:latin typeface="Josefin Sans Medium"/>
                <a:ea typeface="Josefin Sans Medium"/>
                <a:cs typeface="Josefin Sans Medium"/>
                <a:sym typeface="Josefin Sans Medium"/>
                <a:hlinkClick r:id="rId5"/>
              </a:rPr>
              <a:t>https://github.com/fernandorego/feup-cosn-grpc-calc-demo</a:t>
            </a:r>
            <a:endParaRPr sz="1600">
              <a:solidFill>
                <a:schemeClr val="dk1"/>
              </a:solidFill>
              <a:latin typeface="Josefin Sans Medium"/>
              <a:ea typeface="Josefin Sans Medium"/>
              <a:cs typeface="Josefin Sans Medium"/>
              <a:sym typeface="Josefin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33"/>
          <p:cNvSpPr txBox="1"/>
          <p:nvPr>
            <p:ph type="title"/>
          </p:nvPr>
        </p:nvSpPr>
        <p:spPr>
          <a:xfrm>
            <a:off x="1761450" y="3403000"/>
            <a:ext cx="5621100" cy="3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a:t>
            </a:r>
            <a:r>
              <a:rPr lang="en" sz="1200"/>
              <a:t>Sam Newman, Building Microservices: Designing Fine-Grained Systems</a:t>
            </a:r>
            <a:endParaRPr sz="1200"/>
          </a:p>
        </p:txBody>
      </p:sp>
      <p:sp>
        <p:nvSpPr>
          <p:cNvPr id="1221" name="Google Shape;1221;p33"/>
          <p:cNvSpPr txBox="1"/>
          <p:nvPr>
            <p:ph idx="1" type="subTitle"/>
          </p:nvPr>
        </p:nvSpPr>
        <p:spPr>
          <a:xfrm>
            <a:off x="1761450" y="1388600"/>
            <a:ext cx="5621100" cy="1844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900"/>
              <a:t>“</a:t>
            </a:r>
            <a:r>
              <a:rPr lang="en" sz="1900"/>
              <a:t>if bridge building were like programming, halfway through we’d find out that the far bank was now 50 meters farther out, that it was actually mud rather than granite, and that rather than building a footbridge we were instead building a road bridge.</a:t>
            </a:r>
            <a:r>
              <a:rPr lang="en" sz="1900"/>
              <a:t>”</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34"/>
          <p:cNvSpPr txBox="1"/>
          <p:nvPr>
            <p:ph type="title"/>
          </p:nvPr>
        </p:nvSpPr>
        <p:spPr>
          <a:xfrm>
            <a:off x="2121325" y="2226012"/>
            <a:ext cx="4901400" cy="13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RPC?</a:t>
            </a:r>
            <a:endParaRPr/>
          </a:p>
        </p:txBody>
      </p:sp>
      <p:sp>
        <p:nvSpPr>
          <p:cNvPr id="1227" name="Google Shape;1227;p34"/>
          <p:cNvSpPr txBox="1"/>
          <p:nvPr>
            <p:ph idx="2" type="title"/>
          </p:nvPr>
        </p:nvSpPr>
        <p:spPr>
          <a:xfrm>
            <a:off x="3565850" y="1038663"/>
            <a:ext cx="2012100" cy="10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228" name="Google Shape;1228;p34"/>
          <p:cNvSpPr txBox="1"/>
          <p:nvPr>
            <p:ph idx="1" type="subTitle"/>
          </p:nvPr>
        </p:nvSpPr>
        <p:spPr>
          <a:xfrm>
            <a:off x="2121300" y="3708375"/>
            <a:ext cx="4901400" cy="2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small introduction on RPC and its history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35"/>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1234" name="Google Shape;1234;p35"/>
          <p:cNvSpPr txBox="1"/>
          <p:nvPr>
            <p:ph idx="4294967295" type="body"/>
          </p:nvPr>
        </p:nvSpPr>
        <p:spPr>
          <a:xfrm>
            <a:off x="923650" y="1349875"/>
            <a:ext cx="2978700" cy="977400"/>
          </a:xfrm>
          <a:prstGeom prst="rect">
            <a:avLst/>
          </a:prstGeom>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a:t>Calling a local procedure</a:t>
            </a:r>
            <a:endParaRPr/>
          </a:p>
          <a:p>
            <a:pPr indent="0" lvl="0" marL="457200" rtl="0" algn="l">
              <a:lnSpc>
                <a:spcPct val="150000"/>
              </a:lnSpc>
              <a:spcBef>
                <a:spcPts val="1200"/>
              </a:spcBef>
              <a:spcAft>
                <a:spcPts val="1200"/>
              </a:spcAft>
              <a:buNone/>
            </a:pPr>
            <a:r>
              <a:t/>
            </a:r>
            <a:endParaRPr/>
          </a:p>
        </p:txBody>
      </p:sp>
      <p:pic>
        <p:nvPicPr>
          <p:cNvPr id="1235" name="Google Shape;1235;p35"/>
          <p:cNvPicPr preferRelativeResize="0"/>
          <p:nvPr/>
        </p:nvPicPr>
        <p:blipFill>
          <a:blip r:embed="rId3">
            <a:alphaModFix/>
          </a:blip>
          <a:stretch>
            <a:fillRect/>
          </a:stretch>
        </p:blipFill>
        <p:spPr>
          <a:xfrm>
            <a:off x="1246300" y="2014175"/>
            <a:ext cx="2806000" cy="1965625"/>
          </a:xfrm>
          <a:prstGeom prst="rect">
            <a:avLst/>
          </a:prstGeom>
          <a:noFill/>
          <a:ln>
            <a:noFill/>
          </a:ln>
        </p:spPr>
      </p:pic>
      <p:sp>
        <p:nvSpPr>
          <p:cNvPr id="1236" name="Google Shape;1236;p35"/>
          <p:cNvSpPr txBox="1"/>
          <p:nvPr>
            <p:ph type="title"/>
          </p:nvPr>
        </p:nvSpPr>
        <p:spPr>
          <a:xfrm>
            <a:off x="4561650" y="1753300"/>
            <a:ext cx="3879000" cy="259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if we want to call a procedure in a different address space, i.e., remote computer?</a:t>
            </a:r>
            <a:endParaRPr/>
          </a:p>
        </p:txBody>
      </p:sp>
      <p:pic>
        <p:nvPicPr>
          <p:cNvPr id="1237" name="Google Shape;1237;p35"/>
          <p:cNvPicPr preferRelativeResize="0"/>
          <p:nvPr/>
        </p:nvPicPr>
        <p:blipFill rotWithShape="1">
          <a:blip r:embed="rId4">
            <a:alphaModFix/>
          </a:blip>
          <a:srcRect b="6402" l="0" r="0" t="0"/>
          <a:stretch/>
        </p:blipFill>
        <p:spPr>
          <a:xfrm>
            <a:off x="1246300" y="4181650"/>
            <a:ext cx="2806000" cy="51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36"/>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1243" name="Google Shape;1243;p36"/>
          <p:cNvSpPr txBox="1"/>
          <p:nvPr>
            <p:ph idx="1" type="body"/>
          </p:nvPr>
        </p:nvSpPr>
        <p:spPr>
          <a:xfrm>
            <a:off x="621100" y="1662925"/>
            <a:ext cx="7901700" cy="2322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RPC is a protocol that enables users to work with remote procedures </a:t>
            </a:r>
            <a:r>
              <a:rPr lang="en"/>
              <a:t>as if it were a local procedure call without explicit details about remote interactions</a:t>
            </a:r>
            <a:endParaRPr/>
          </a:p>
          <a:p>
            <a:pPr indent="-304800" lvl="0" marL="457200" rtl="0" algn="l">
              <a:lnSpc>
                <a:spcPct val="150000"/>
              </a:lnSpc>
              <a:spcBef>
                <a:spcPts val="0"/>
              </a:spcBef>
              <a:spcAft>
                <a:spcPts val="0"/>
              </a:spcAft>
              <a:buSzPts val="1200"/>
              <a:buChar char="●"/>
            </a:pPr>
            <a:r>
              <a:rPr lang="en"/>
              <a:t>Implemented by various platforms and programming languages (e.g. Java RMI for Java and RPyC for Python)</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History:</a:t>
            </a:r>
            <a:endParaRPr/>
          </a:p>
          <a:p>
            <a:pPr indent="-304800" lvl="0" marL="457200" rtl="0" algn="l">
              <a:lnSpc>
                <a:spcPct val="150000"/>
              </a:lnSpc>
              <a:spcBef>
                <a:spcPts val="0"/>
              </a:spcBef>
              <a:spcAft>
                <a:spcPts val="0"/>
              </a:spcAft>
              <a:buSzPts val="1200"/>
              <a:buChar char="●"/>
            </a:pPr>
            <a:r>
              <a:rPr lang="en"/>
              <a:t>1970s - theoretical proposals of remote procedure calls</a:t>
            </a:r>
            <a:endParaRPr/>
          </a:p>
          <a:p>
            <a:pPr indent="-304800" lvl="0" marL="457200" rtl="0" algn="l">
              <a:lnSpc>
                <a:spcPct val="150000"/>
              </a:lnSpc>
              <a:spcBef>
                <a:spcPts val="0"/>
              </a:spcBef>
              <a:spcAft>
                <a:spcPts val="0"/>
              </a:spcAft>
              <a:buSzPts val="1200"/>
              <a:buChar char="●"/>
            </a:pPr>
            <a:r>
              <a:rPr lang="en"/>
              <a:t>1980s - practical implementations of RPC</a:t>
            </a:r>
            <a:endParaRPr/>
          </a:p>
          <a:p>
            <a:pPr indent="-304800" lvl="0" marL="457200" rtl="0" algn="l">
              <a:lnSpc>
                <a:spcPct val="150000"/>
              </a:lnSpc>
              <a:spcBef>
                <a:spcPts val="0"/>
              </a:spcBef>
              <a:spcAft>
                <a:spcPts val="0"/>
              </a:spcAft>
              <a:buSzPts val="1200"/>
              <a:buChar char="●"/>
            </a:pPr>
            <a:r>
              <a:rPr lang="en"/>
              <a:t>1981 - Bruce J. Nelson became known as the creator of the RPC</a:t>
            </a:r>
            <a:endParaRPr/>
          </a:p>
          <a:p>
            <a:pPr indent="0" lvl="0" marL="457200" rtl="0" algn="l">
              <a:lnSpc>
                <a:spcPct val="150000"/>
              </a:lnSpc>
              <a:spcBef>
                <a:spcPts val="0"/>
              </a:spcBef>
              <a:spcAft>
                <a:spcPts val="0"/>
              </a:spcAft>
              <a:buNone/>
            </a:pPr>
            <a:r>
              <a:t/>
            </a:r>
            <a:endParaRPr/>
          </a:p>
        </p:txBody>
      </p:sp>
      <p:sp>
        <p:nvSpPr>
          <p:cNvPr id="1244" name="Google Shape;1244;p36"/>
          <p:cNvSpPr txBox="1"/>
          <p:nvPr>
            <p:ph idx="1" type="body"/>
          </p:nvPr>
        </p:nvSpPr>
        <p:spPr>
          <a:xfrm>
            <a:off x="2236750" y="1263525"/>
            <a:ext cx="4670400" cy="572700"/>
          </a:xfrm>
          <a:prstGeom prst="rect">
            <a:avLst/>
          </a:prstGeom>
        </p:spPr>
        <p:txBody>
          <a:bodyPr anchorCtr="0" anchor="t" bIns="91425" lIns="91425" spcFirstLastPara="1" rIns="91425" wrap="square" tIns="91425">
            <a:noAutofit/>
          </a:bodyPr>
          <a:lstStyle/>
          <a:p>
            <a:pPr indent="0" lvl="0" marL="0" marR="0" rtl="0" algn="ctr">
              <a:spcBef>
                <a:spcPts val="0"/>
              </a:spcBef>
              <a:spcAft>
                <a:spcPts val="0"/>
              </a:spcAft>
              <a:buNone/>
            </a:pPr>
            <a:r>
              <a:rPr b="1" lang="en">
                <a:latin typeface="Josefin Sans"/>
                <a:ea typeface="Josefin Sans"/>
                <a:cs typeface="Josefin Sans"/>
                <a:sym typeface="Josefin Sans"/>
              </a:rPr>
              <a:t>Make remote calls just as simple as local calls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37"/>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generated code</a:t>
            </a:r>
            <a:endParaRPr/>
          </a:p>
        </p:txBody>
      </p:sp>
      <p:pic>
        <p:nvPicPr>
          <p:cNvPr id="1250" name="Google Shape;1250;p37"/>
          <p:cNvPicPr preferRelativeResize="0"/>
          <p:nvPr/>
        </p:nvPicPr>
        <p:blipFill>
          <a:blip r:embed="rId3">
            <a:alphaModFix/>
          </a:blip>
          <a:stretch>
            <a:fillRect/>
          </a:stretch>
        </p:blipFill>
        <p:spPr>
          <a:xfrm>
            <a:off x="621100" y="1546200"/>
            <a:ext cx="3946625" cy="1135550"/>
          </a:xfrm>
          <a:prstGeom prst="rect">
            <a:avLst/>
          </a:prstGeom>
          <a:noFill/>
          <a:ln>
            <a:noFill/>
          </a:ln>
        </p:spPr>
      </p:pic>
      <p:sp>
        <p:nvSpPr>
          <p:cNvPr id="1251" name="Google Shape;1251;p37"/>
          <p:cNvSpPr txBox="1"/>
          <p:nvPr>
            <p:ph idx="1" type="body"/>
          </p:nvPr>
        </p:nvSpPr>
        <p:spPr>
          <a:xfrm>
            <a:off x="4419100" y="1827613"/>
            <a:ext cx="4103700" cy="572700"/>
          </a:xfrm>
          <a:prstGeom prst="rect">
            <a:avLst/>
          </a:prstGeom>
        </p:spPr>
        <p:txBody>
          <a:bodyPr anchorCtr="0" anchor="t" bIns="91425" lIns="91425" spcFirstLastPara="1" rIns="91425" wrap="square" tIns="91425">
            <a:noAutofit/>
          </a:bodyPr>
          <a:lstStyle/>
          <a:p>
            <a:pPr indent="0" lvl="0" marL="457200" rtl="0" algn="r">
              <a:lnSpc>
                <a:spcPct val="150000"/>
              </a:lnSpc>
              <a:spcBef>
                <a:spcPts val="0"/>
              </a:spcBef>
              <a:spcAft>
                <a:spcPts val="0"/>
              </a:spcAft>
              <a:buNone/>
            </a:pPr>
            <a:r>
              <a:rPr lang="en"/>
              <a:t>Server - developed using Ruby</a:t>
            </a:r>
            <a:endParaRPr/>
          </a:p>
          <a:p>
            <a:pPr indent="0" lvl="0" marL="457200" rtl="0" algn="l">
              <a:lnSpc>
                <a:spcPct val="150000"/>
              </a:lnSpc>
              <a:spcBef>
                <a:spcPts val="0"/>
              </a:spcBef>
              <a:spcAft>
                <a:spcPts val="0"/>
              </a:spcAft>
              <a:buNone/>
            </a:pPr>
            <a:r>
              <a:t/>
            </a:r>
            <a:endParaRPr/>
          </a:p>
        </p:txBody>
      </p:sp>
      <p:sp>
        <p:nvSpPr>
          <p:cNvPr id="1252" name="Google Shape;1252;p37"/>
          <p:cNvSpPr txBox="1"/>
          <p:nvPr>
            <p:ph idx="1" type="body"/>
          </p:nvPr>
        </p:nvSpPr>
        <p:spPr>
          <a:xfrm>
            <a:off x="518700" y="3542588"/>
            <a:ext cx="36087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Client - developed using Dart</a:t>
            </a:r>
            <a:endParaRPr/>
          </a:p>
        </p:txBody>
      </p:sp>
      <p:pic>
        <p:nvPicPr>
          <p:cNvPr id="1253" name="Google Shape;1253;p37"/>
          <p:cNvPicPr preferRelativeResize="0"/>
          <p:nvPr/>
        </p:nvPicPr>
        <p:blipFill>
          <a:blip r:embed="rId4">
            <a:alphaModFix/>
          </a:blip>
          <a:stretch>
            <a:fillRect/>
          </a:stretch>
        </p:blipFill>
        <p:spPr>
          <a:xfrm>
            <a:off x="3740872" y="3135034"/>
            <a:ext cx="4781925" cy="138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38"/>
          <p:cNvSpPr txBox="1"/>
          <p:nvPr>
            <p:ph type="title"/>
          </p:nvPr>
        </p:nvSpPr>
        <p:spPr>
          <a:xfrm>
            <a:off x="2121325" y="2226012"/>
            <a:ext cx="4901400" cy="13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gRPC</a:t>
            </a:r>
            <a:endParaRPr/>
          </a:p>
          <a:p>
            <a:pPr indent="0" lvl="0" marL="0" rtl="0" algn="ctr">
              <a:spcBef>
                <a:spcPts val="0"/>
              </a:spcBef>
              <a:spcAft>
                <a:spcPts val="0"/>
              </a:spcAft>
              <a:buNone/>
            </a:pPr>
            <a:r>
              <a:rPr lang="en"/>
              <a:t>(and protobuf)</a:t>
            </a:r>
            <a:endParaRPr/>
          </a:p>
        </p:txBody>
      </p:sp>
      <p:sp>
        <p:nvSpPr>
          <p:cNvPr id="1259" name="Google Shape;1259;p38"/>
          <p:cNvSpPr txBox="1"/>
          <p:nvPr>
            <p:ph idx="2" type="title"/>
          </p:nvPr>
        </p:nvSpPr>
        <p:spPr>
          <a:xfrm>
            <a:off x="3565850" y="1038663"/>
            <a:ext cx="2012100" cy="10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260" name="Google Shape;1260;p38"/>
          <p:cNvSpPr txBox="1"/>
          <p:nvPr>
            <p:ph idx="1" type="subTitle"/>
          </p:nvPr>
        </p:nvSpPr>
        <p:spPr>
          <a:xfrm>
            <a:off x="2121300" y="3708375"/>
            <a:ext cx="4901400" cy="2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Core concepts, architecture, lifecycle and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39"/>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gRPC? - introduction</a:t>
            </a:r>
            <a:endParaRPr/>
          </a:p>
        </p:txBody>
      </p:sp>
      <p:sp>
        <p:nvSpPr>
          <p:cNvPr id="1266" name="Google Shape;1266;p39"/>
          <p:cNvSpPr txBox="1"/>
          <p:nvPr>
            <p:ph idx="1" type="body"/>
          </p:nvPr>
        </p:nvSpPr>
        <p:spPr>
          <a:xfrm>
            <a:off x="621100" y="1152475"/>
            <a:ext cx="79017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gRPC (Google Remote Procedure Call) is an </a:t>
            </a:r>
            <a:r>
              <a:rPr b="1" lang="en">
                <a:latin typeface="Josefin Sans"/>
                <a:ea typeface="Josefin Sans"/>
                <a:cs typeface="Josefin Sans"/>
                <a:sym typeface="Josefin Sans"/>
              </a:rPr>
              <a:t>open-source</a:t>
            </a:r>
            <a:r>
              <a:rPr lang="en"/>
              <a:t> </a:t>
            </a:r>
            <a:r>
              <a:rPr b="1" lang="en">
                <a:latin typeface="Josefin Sans"/>
                <a:ea typeface="Josefin Sans"/>
                <a:cs typeface="Josefin Sans"/>
                <a:sym typeface="Josefin Sans"/>
              </a:rPr>
              <a:t>remote procedure call</a:t>
            </a:r>
            <a:r>
              <a:rPr lang="en"/>
              <a:t> system.</a:t>
            </a:r>
            <a:endParaRPr/>
          </a:p>
          <a:p>
            <a:pPr indent="-304800" lvl="0" marL="457200" rtl="0" algn="l">
              <a:lnSpc>
                <a:spcPct val="150000"/>
              </a:lnSpc>
              <a:spcBef>
                <a:spcPts val="0"/>
              </a:spcBef>
              <a:spcAft>
                <a:spcPts val="0"/>
              </a:spcAft>
              <a:buSzPts val="1200"/>
              <a:buChar char="●"/>
            </a:pPr>
            <a:r>
              <a:rPr lang="en"/>
              <a:t>Developed initially by Google in 2015.</a:t>
            </a:r>
            <a:endParaRPr/>
          </a:p>
          <a:p>
            <a:pPr indent="-304800" lvl="0" marL="457200" rtl="0" algn="l">
              <a:lnSpc>
                <a:spcPct val="150000"/>
              </a:lnSpc>
              <a:spcBef>
                <a:spcPts val="0"/>
              </a:spcBef>
              <a:spcAft>
                <a:spcPts val="0"/>
              </a:spcAft>
              <a:buSzPts val="1200"/>
              <a:buChar char="●"/>
            </a:pPr>
            <a:r>
              <a:rPr lang="en"/>
              <a:t>Uses </a:t>
            </a:r>
            <a:r>
              <a:rPr b="1" lang="en">
                <a:latin typeface="Josefin Sans"/>
                <a:ea typeface="Josefin Sans"/>
                <a:cs typeface="Josefin Sans"/>
                <a:sym typeface="Josefin Sans"/>
              </a:rPr>
              <a:t>Protocol Buffers</a:t>
            </a:r>
            <a:r>
              <a:rPr lang="en"/>
              <a:t> and enables </a:t>
            </a:r>
            <a:r>
              <a:rPr b="1" lang="en">
                <a:latin typeface="Josefin Sans"/>
                <a:ea typeface="Josefin Sans"/>
                <a:cs typeface="Josefin Sans"/>
                <a:sym typeface="Josefin Sans"/>
              </a:rPr>
              <a:t>authentication</a:t>
            </a:r>
            <a:r>
              <a:rPr lang="en"/>
              <a:t>, </a:t>
            </a:r>
            <a:r>
              <a:rPr b="1" lang="en">
                <a:latin typeface="Josefin Sans"/>
                <a:ea typeface="Josefin Sans"/>
                <a:cs typeface="Josefin Sans"/>
                <a:sym typeface="Josefin Sans"/>
              </a:rPr>
              <a:t>bidirectional streaming</a:t>
            </a:r>
            <a:r>
              <a:rPr lang="en"/>
              <a:t> and </a:t>
            </a:r>
            <a:r>
              <a:rPr b="1" lang="en">
                <a:latin typeface="Josefin Sans"/>
                <a:ea typeface="Josefin Sans"/>
                <a:cs typeface="Josefin Sans"/>
                <a:sym typeface="Josefin Sans"/>
              </a:rPr>
              <a:t>flow control</a:t>
            </a:r>
            <a:r>
              <a:rPr lang="en"/>
              <a:t>, among other features.</a:t>
            </a:r>
            <a:endParaRPr/>
          </a:p>
          <a:p>
            <a:pPr indent="-304800" lvl="0" marL="457200" rtl="0" algn="l">
              <a:lnSpc>
                <a:spcPct val="150000"/>
              </a:lnSpc>
              <a:spcBef>
                <a:spcPts val="0"/>
              </a:spcBef>
              <a:spcAft>
                <a:spcPts val="0"/>
              </a:spcAft>
              <a:buSzPts val="1200"/>
              <a:buChar char="●"/>
            </a:pPr>
            <a:r>
              <a:rPr lang="en"/>
              <a:t>This technology is used by various companies, such as Netflix, Cisco, and others.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Hexagon Stickers Style Learning Center by Slidesgo">
  <a:themeElements>
    <a:clrScheme name="Simple Light">
      <a:dk1>
        <a:srgbClr val="073763"/>
      </a:dk1>
      <a:lt1>
        <a:srgbClr val="FFF9E7"/>
      </a:lt1>
      <a:dk2>
        <a:srgbClr val="E5BC7F"/>
      </a:dk2>
      <a:lt2>
        <a:srgbClr val="FFFFFF"/>
      </a:lt2>
      <a:accent1>
        <a:srgbClr val="F7EAB5"/>
      </a:accent1>
      <a:accent2>
        <a:srgbClr val="B6DFF6"/>
      </a:accent2>
      <a:accent3>
        <a:srgbClr val="FFFFFF"/>
      </a:accent3>
      <a:accent4>
        <a:srgbClr val="FFFFFF"/>
      </a:accent4>
      <a:accent5>
        <a:srgbClr val="FFFFFF"/>
      </a:accent5>
      <a:accent6>
        <a:srgbClr val="FFFFFF"/>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