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handoutMasterIdLst>
    <p:handoutMasterId r:id="rId4"/>
  </p:handoutMasterIdLst>
  <p:sldIdLst>
    <p:sldId id="290" r:id="rId2"/>
  </p:sldIdLst>
  <p:sldSz cx="12192000" cy="6858000"/>
  <p:notesSz cx="6858000" cy="9144000"/>
  <p:defaultTextStyle>
    <a:defPPr rtl="0"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240" userDrawn="1">
          <p15:clr>
            <a:srgbClr val="A4A3A4"/>
          </p15:clr>
        </p15:guide>
        <p15:guide id="6" orient="horz" pos="144" userDrawn="1">
          <p15:clr>
            <a:srgbClr val="A4A3A4"/>
          </p15:clr>
        </p15:guide>
        <p15:guide id="7" orient="horz" pos="4104" userDrawn="1">
          <p15:clr>
            <a:srgbClr val="A4A3A4"/>
          </p15:clr>
        </p15:guide>
        <p15:guide id="8" pos="7440" userDrawn="1">
          <p15:clr>
            <a:srgbClr val="A4A3A4"/>
          </p15:clr>
        </p15:guide>
        <p15:guide id="13" orient="horz" pos="1512" userDrawn="1">
          <p15:clr>
            <a:srgbClr val="A4A3A4"/>
          </p15:clr>
        </p15:guide>
        <p15:guide id="17" orient="horz" pos="2376" userDrawn="1">
          <p15:clr>
            <a:srgbClr val="A4A3A4"/>
          </p15:clr>
        </p15:guide>
        <p15:guide id="18" pos="4824" userDrawn="1">
          <p15:clr>
            <a:srgbClr val="A4A3A4"/>
          </p15:clr>
        </p15:guide>
        <p15:guide id="20" pos="2016" userDrawn="1">
          <p15:clr>
            <a:srgbClr val="A4A3A4"/>
          </p15:clr>
        </p15:guide>
        <p15:guide id="21" orient="horz" pos="1680" userDrawn="1">
          <p15:clr>
            <a:srgbClr val="A4A3A4"/>
          </p15:clr>
        </p15:guide>
        <p15:guide id="22" orient="horz" pos="1008" userDrawn="1">
          <p15:clr>
            <a:srgbClr val="A4A3A4"/>
          </p15:clr>
        </p15:guide>
        <p15:guide id="23" pos="408" userDrawn="1">
          <p15:clr>
            <a:srgbClr val="A4A3A4"/>
          </p15:clr>
        </p15:guide>
        <p15:guide id="24" orient="horz" pos="792" userDrawn="1">
          <p15:clr>
            <a:srgbClr val="A4A3A4"/>
          </p15:clr>
        </p15:guide>
        <p15:guide id="25" orient="horz" pos="2760" userDrawn="1">
          <p15:clr>
            <a:srgbClr val="A4A3A4"/>
          </p15:clr>
        </p15:guide>
        <p15:guide id="26" orient="horz" pos="3024" userDrawn="1">
          <p15:clr>
            <a:srgbClr val="A4A3A4"/>
          </p15:clr>
        </p15:guide>
        <p15:guide id="27" pos="3840" userDrawn="1">
          <p15:clr>
            <a:srgbClr val="A4A3A4"/>
          </p15:clr>
        </p15:guide>
        <p15:guide id="28" orient="horz" pos="22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0353F"/>
    <a:srgbClr val="43CDD9"/>
    <a:srgbClr val="667181"/>
    <a:srgbClr val="BABABA"/>
    <a:srgbClr val="DBDBDB"/>
    <a:srgbClr val="85E0E7"/>
    <a:srgbClr val="515A6B"/>
    <a:srgbClr val="AFBBBD"/>
    <a:srgbClr val="8FA0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14" autoAdjust="0"/>
    <p:restoredTop sz="94689" autoAdjust="0"/>
  </p:normalViewPr>
  <p:slideViewPr>
    <p:cSldViewPr snapToGrid="0" showGuides="1">
      <p:cViewPr varScale="1">
        <p:scale>
          <a:sx n="108" d="100"/>
          <a:sy n="108" d="100"/>
        </p:scale>
        <p:origin x="1040" y="184"/>
      </p:cViewPr>
      <p:guideLst>
        <p:guide pos="240"/>
        <p:guide orient="horz" pos="144"/>
        <p:guide orient="horz" pos="4104"/>
        <p:guide pos="7440"/>
        <p:guide orient="horz" pos="1512"/>
        <p:guide orient="horz" pos="2376"/>
        <p:guide pos="4824"/>
        <p:guide pos="2016"/>
        <p:guide orient="horz" pos="1680"/>
        <p:guide orient="horz" pos="1008"/>
        <p:guide pos="408"/>
        <p:guide orient="horz" pos="792"/>
        <p:guide orient="horz" pos="2760"/>
        <p:guide orient="horz" pos="3024"/>
        <p:guide pos="3840"/>
        <p:guide orient="horz" pos="22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15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B528973-8FA6-4953-AA18-A9AE2E237B68}" type="datetime1">
              <a:rPr lang="es-MX" smtClean="0"/>
              <a:t>16/10/21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MX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3EBC1D5-B3EF-4A13-8CDE-7F28DE69B96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90146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MX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91D5308-D150-4C4F-9548-8889EC7968BB}" type="datetime1">
              <a:rPr lang="es-MX" noProof="0" smtClean="0"/>
              <a:t>16/10/21</a:t>
            </a:fld>
            <a:endParaRPr lang="es-MX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MX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MX" noProof="0"/>
              <a:t>Editar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MX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FD34AC2-3728-4A8B-B58F-6888FAEC3D20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086178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es-MX" noProof="0"/>
              <a:t>Haz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MX" noProof="0"/>
              <a:t>Haz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6FF2EE-A7B8-4398-A79A-D66D2A959874}" type="datetime1">
              <a:rPr lang="es-MX" noProof="0" smtClean="0"/>
              <a:t>16/10/21</a:t>
            </a:fld>
            <a:endParaRPr lang="es-MX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263505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MX" noProof="0"/>
              <a:t>Haz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MX" noProof="0"/>
              <a:t>Haz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MX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E00A4E-CF88-4C34-9715-D0256A1BA81A}" type="datetime1">
              <a:rPr lang="es-MX" noProof="0" smtClean="0"/>
              <a:t>16/10/21</a:t>
            </a:fld>
            <a:endParaRPr lang="es-MX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277954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es-MX" noProof="0"/>
              <a:t>Haz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es-MX" noProof="0"/>
              <a:t>Editar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2D4594-1F94-45AE-9FDE-C0567A24E4F3}" type="datetime1">
              <a:rPr lang="es-MX" noProof="0" smtClean="0"/>
              <a:t>16/10/21</a:t>
            </a:fld>
            <a:endParaRPr lang="es-MX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439420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es-MX" noProof="0"/>
              <a:t>Haz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es-MX" noProof="0"/>
              <a:t>Editar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010029-B799-457E-BF21-A1E46792D76B}" type="datetime1">
              <a:rPr lang="es-MX" noProof="0" smtClean="0"/>
              <a:t>16/10/21</a:t>
            </a:fld>
            <a:endParaRPr lang="es-MX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303213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es-MX" noProof="0"/>
              <a:t>Haz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es-MX" noProof="0"/>
              <a:t>Editar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13B1FD-1A96-4D26-9E86-F9AA91870ADC}" type="datetime1">
              <a:rPr lang="es-MX" noProof="0" smtClean="0"/>
              <a:t>16/10/21</a:t>
            </a:fld>
            <a:endParaRPr lang="es-MX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330239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es-MX" noProof="0"/>
              <a:t>Haz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MX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67010D-66EF-4EA1-9281-035D98F896AD}" type="datetime1">
              <a:rPr lang="es-MX" noProof="0" smtClean="0"/>
              <a:t>16/10/21</a:t>
            </a:fld>
            <a:endParaRPr lang="es-MX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66206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es-MX" noProof="0"/>
              <a:t>Haz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es-MX" noProof="0"/>
              <a:t>Editar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es-MX" noProof="0"/>
              <a:t>Editar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809095-B421-4855-A60A-6BD2C4059245}" type="datetime1">
              <a:rPr lang="es-MX" noProof="0" smtClean="0"/>
              <a:t>16/10/21</a:t>
            </a:fld>
            <a:endParaRPr lang="es-MX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203483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s-MX" noProof="0"/>
              <a:t>Haz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/>
              <a:t>Editar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es-MX" noProof="0"/>
              <a:t>Editar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/>
              <a:t>Editar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es-MX" noProof="0"/>
              <a:t>Editar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3BC60E-9291-489F-9043-FC10D38E23D7}" type="datetime1">
              <a:rPr lang="es-MX" noProof="0" smtClean="0"/>
              <a:t>16/10/21</a:t>
            </a:fld>
            <a:endParaRPr lang="es-MX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64561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es-MX" noProof="0"/>
              <a:t>Haz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F13079-B198-43C7-8C73-5B9359EAC98A}" type="datetime1">
              <a:rPr lang="es-MX" noProof="0" smtClean="0"/>
              <a:t>16/10/21</a:t>
            </a:fld>
            <a:endParaRPr lang="es-MX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43264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377DC9-8E89-405E-9F12-75F311D20CE8}" type="datetime1">
              <a:rPr lang="es-MX" noProof="0" smtClean="0"/>
              <a:t>16/10/21</a:t>
            </a:fld>
            <a:endParaRPr lang="es-MX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75332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689139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es-MX" noProof="0"/>
              <a:t>Haz clic en el icono para agregar una imagen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B57197-8AA1-4455-900C-8B2C8CFFDA8F}" type="datetime1">
              <a:rPr lang="es-MX" noProof="0" smtClean="0"/>
              <a:t>16/10/21</a:t>
            </a:fld>
            <a:endParaRPr lang="es-MX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es-MX" noProof="0" smtClean="0"/>
              <a:t>‹Nº›</a:t>
            </a:fld>
            <a:endParaRPr lang="es-MX" noProof="0"/>
          </a:p>
        </p:txBody>
      </p:sp>
      <p:sp>
        <p:nvSpPr>
          <p:cNvPr id="6" name="Forma libre: Forma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125882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es-MX" noProof="0"/>
              <a:t>Haz clic en el icono para agregar una imagen</a:t>
            </a:r>
          </a:p>
        </p:txBody>
      </p:sp>
      <p:sp>
        <p:nvSpPr>
          <p:cNvPr id="7" name="Forma libre: Forma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252396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es-MX" noProof="0"/>
              <a:t>Haz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159699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MX" noProof="0"/>
              <a:t>Haz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MX" noProof="0"/>
              <a:t>Editar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MX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543F0A-EAD1-460C-B3EE-105FBB865EEF}" type="datetime1">
              <a:rPr lang="es-MX" noProof="0" smtClean="0"/>
              <a:t>16/10/21</a:t>
            </a:fld>
            <a:endParaRPr lang="es-MX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400159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MX" noProof="0"/>
              <a:t>Haz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MX" noProof="0"/>
              <a:t>Editar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CF27A8C-CB25-4DFE-971C-022D87BB1E7B}" type="datetime1">
              <a:rPr lang="es-MX" noProof="0" smtClean="0"/>
              <a:t>16/10/21</a:t>
            </a:fld>
            <a:endParaRPr lang="es-MX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MX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428E537-E56B-49CA-B596-52598082FBE8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284475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4A5724F9-C6D6-2145-9F6E-46DEEAC08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0224" y="165559"/>
            <a:ext cx="9763952" cy="1164477"/>
          </a:xfrm>
          <a:prstGeom prst="rect">
            <a:avLst/>
          </a:prstGeom>
          <a:solidFill>
            <a:srgbClr val="CFCFC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1"/>
          </a:p>
        </p:txBody>
      </p:sp>
      <p:sp>
        <p:nvSpPr>
          <p:cNvPr id="10" name="Cuadro de texto 31">
            <a:extLst>
              <a:ext uri="{FF2B5EF4-FFF2-40B4-BE49-F238E27FC236}">
                <a16:creationId xmlns:a16="http://schemas.microsoft.com/office/drawing/2014/main" id="{BEB4C51B-2EFC-1B45-B90D-B3D62A51B7E1}"/>
              </a:ext>
            </a:extLst>
          </p:cNvPr>
          <p:cNvSpPr txBox="1"/>
          <p:nvPr/>
        </p:nvSpPr>
        <p:spPr>
          <a:xfrm>
            <a:off x="210222" y="848800"/>
            <a:ext cx="976395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MX" sz="1400" noProof="1"/>
              <a:t>Ezequiel Mariani | Fernando Gonzalez | Jonathan Rios | Pablo Capozzi | Paula Arrigoni</a:t>
            </a:r>
          </a:p>
        </p:txBody>
      </p:sp>
      <p:sp>
        <p:nvSpPr>
          <p:cNvPr id="11" name="Cuadro de texto 44">
            <a:extLst>
              <a:ext uri="{FF2B5EF4-FFF2-40B4-BE49-F238E27FC236}">
                <a16:creationId xmlns:a16="http://schemas.microsoft.com/office/drawing/2014/main" id="{2E95127C-F586-F246-9306-ADF03A64FB55}"/>
              </a:ext>
            </a:extLst>
          </p:cNvPr>
          <p:cNvSpPr txBox="1"/>
          <p:nvPr/>
        </p:nvSpPr>
        <p:spPr>
          <a:xfrm>
            <a:off x="210221" y="387162"/>
            <a:ext cx="9763953" cy="2616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s-MX" sz="1650" b="1" noProof="1">
                <a:solidFill>
                  <a:srgbClr val="30353F"/>
                </a:solidFill>
                <a:latin typeface="+mj-lt"/>
              </a:rPr>
              <a:t>¿Cómo se vieron afectados los indicadores de transporte y contaminantes con el COVID-19?</a:t>
            </a:r>
            <a:endParaRPr lang="es-MX" sz="1650" noProof="1">
              <a:solidFill>
                <a:srgbClr val="30353F"/>
              </a:solidFill>
              <a:latin typeface="+mj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149A07D-946E-CC45-9207-9B9831C23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4400" y="215620"/>
            <a:ext cx="1797377" cy="1797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FA6E01CA-92FE-C14C-AE59-FA045597B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761" y="2321934"/>
            <a:ext cx="1270000" cy="8255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719E4F4-C14F-6B48-A4C5-7152A64336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761" y="3272402"/>
            <a:ext cx="1270000" cy="457200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DBAB3CDA-2700-9C4A-931E-3B8008C925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184399" y="170747"/>
            <a:ext cx="1797377" cy="1797377"/>
          </a:xfrm>
          <a:prstGeom prst="rect">
            <a:avLst/>
          </a:prstGeom>
          <a:solidFill>
            <a:srgbClr val="CFCFC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1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CD94E80-CB83-CD41-94AB-7561AAA71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184399" y="2126480"/>
            <a:ext cx="1785501" cy="1797377"/>
          </a:xfrm>
          <a:prstGeom prst="rect">
            <a:avLst/>
          </a:prstGeom>
          <a:solidFill>
            <a:srgbClr val="CFCFC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1"/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5C70D0D4-87FB-9B47-9E8A-61FB3DD759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3183" y="4851818"/>
            <a:ext cx="2855839" cy="1835433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C8F9A528-8671-4E4E-9E92-56B03AD9B1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13347" y="4851818"/>
            <a:ext cx="2855839" cy="1835433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871DDA5A-CE75-ED4B-BDA6-E902D9A4BB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3265" y="4851818"/>
            <a:ext cx="2855839" cy="1835433"/>
          </a:xfrm>
          <a:prstGeom prst="rect">
            <a:avLst/>
          </a:prstGeom>
        </p:spPr>
      </p:pic>
      <p:sp>
        <p:nvSpPr>
          <p:cNvPr id="34" name="Rectángulo 33">
            <a:extLst>
              <a:ext uri="{FF2B5EF4-FFF2-40B4-BE49-F238E27FC236}">
                <a16:creationId xmlns:a16="http://schemas.microsoft.com/office/drawing/2014/main" id="{7282B145-DE07-1E43-9266-74F6E94C8BE9}"/>
              </a:ext>
            </a:extLst>
          </p:cNvPr>
          <p:cNvSpPr/>
          <p:nvPr/>
        </p:nvSpPr>
        <p:spPr>
          <a:xfrm>
            <a:off x="9464634" y="4084863"/>
            <a:ext cx="2505267" cy="702966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4000">
                <a:srgbClr val="515A6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1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5D707538-52AF-7A4C-BA80-920C76A1BB74}"/>
              </a:ext>
            </a:extLst>
          </p:cNvPr>
          <p:cNvSpPr/>
          <p:nvPr/>
        </p:nvSpPr>
        <p:spPr>
          <a:xfrm>
            <a:off x="9133183" y="4084863"/>
            <a:ext cx="702967" cy="702966"/>
          </a:xfrm>
          <a:prstGeom prst="ellipse">
            <a:avLst/>
          </a:prstGeom>
          <a:solidFill>
            <a:srgbClr val="30353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1"/>
          </a:p>
        </p:txBody>
      </p:sp>
      <p:sp>
        <p:nvSpPr>
          <p:cNvPr id="37" name="Cuadro de texto 26">
            <a:extLst>
              <a:ext uri="{FF2B5EF4-FFF2-40B4-BE49-F238E27FC236}">
                <a16:creationId xmlns:a16="http://schemas.microsoft.com/office/drawing/2014/main" id="{4C934399-8ECA-CA48-9664-253E1C8CE53E}"/>
              </a:ext>
            </a:extLst>
          </p:cNvPr>
          <p:cNvSpPr txBox="1"/>
          <p:nvPr/>
        </p:nvSpPr>
        <p:spPr>
          <a:xfrm>
            <a:off x="9464633" y="4084863"/>
            <a:ext cx="250526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s-MX" sz="3200" b="1" noProof="1">
                <a:solidFill>
                  <a:schemeClr val="bg1"/>
                </a:solidFill>
              </a:rPr>
              <a:t>- 10 %</a:t>
            </a:r>
          </a:p>
        </p:txBody>
      </p:sp>
      <p:sp>
        <p:nvSpPr>
          <p:cNvPr id="38" name="Cuadro de texto 49">
            <a:extLst>
              <a:ext uri="{FF2B5EF4-FFF2-40B4-BE49-F238E27FC236}">
                <a16:creationId xmlns:a16="http://schemas.microsoft.com/office/drawing/2014/main" id="{A9205402-DD39-BE4D-8EF5-B30C468F36EB}"/>
              </a:ext>
            </a:extLst>
          </p:cNvPr>
          <p:cNvSpPr txBox="1"/>
          <p:nvPr/>
        </p:nvSpPr>
        <p:spPr>
          <a:xfrm>
            <a:off x="9464632" y="4525879"/>
            <a:ext cx="2505267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s-MX" sz="1500" b="1" noProof="1">
                <a:solidFill>
                  <a:schemeClr val="bg1"/>
                </a:solidFill>
              </a:rPr>
              <a:t>VEHÍCULOS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5165209A-00F8-8142-A7D6-B4FB24CABF88}"/>
              </a:ext>
            </a:extLst>
          </p:cNvPr>
          <p:cNvSpPr/>
          <p:nvPr/>
        </p:nvSpPr>
        <p:spPr>
          <a:xfrm>
            <a:off x="6513241" y="4084863"/>
            <a:ext cx="2505267" cy="702966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4000">
                <a:srgbClr val="515A6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1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AE79EA56-0BDF-8549-BFED-DD6C26C6B487}"/>
              </a:ext>
            </a:extLst>
          </p:cNvPr>
          <p:cNvSpPr/>
          <p:nvPr/>
        </p:nvSpPr>
        <p:spPr>
          <a:xfrm>
            <a:off x="6181790" y="4084863"/>
            <a:ext cx="702967" cy="702966"/>
          </a:xfrm>
          <a:prstGeom prst="ellipse">
            <a:avLst/>
          </a:prstGeom>
          <a:solidFill>
            <a:srgbClr val="30353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1"/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9CD55819-1A83-BA4E-98BB-48ADB2600281}"/>
              </a:ext>
            </a:extLst>
          </p:cNvPr>
          <p:cNvSpPr/>
          <p:nvPr/>
        </p:nvSpPr>
        <p:spPr>
          <a:xfrm>
            <a:off x="3498223" y="4076207"/>
            <a:ext cx="2505267" cy="702966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4000">
                <a:srgbClr val="515A6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1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9AC78A72-7D2D-4145-8DD1-CBED04CBD149}"/>
              </a:ext>
            </a:extLst>
          </p:cNvPr>
          <p:cNvSpPr/>
          <p:nvPr/>
        </p:nvSpPr>
        <p:spPr>
          <a:xfrm>
            <a:off x="3166772" y="4076207"/>
            <a:ext cx="702967" cy="702966"/>
          </a:xfrm>
          <a:prstGeom prst="ellipse">
            <a:avLst/>
          </a:prstGeom>
          <a:solidFill>
            <a:srgbClr val="30353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1"/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6E0A43B3-E13B-0A47-8FA8-6FFE7519F542}"/>
              </a:ext>
            </a:extLst>
          </p:cNvPr>
          <p:cNvSpPr/>
          <p:nvPr/>
        </p:nvSpPr>
        <p:spPr>
          <a:xfrm>
            <a:off x="540543" y="4084863"/>
            <a:ext cx="2505267" cy="702966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4000">
                <a:srgbClr val="515A6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1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96341EF8-1FB2-9E45-A021-9499985E66E8}"/>
              </a:ext>
            </a:extLst>
          </p:cNvPr>
          <p:cNvSpPr/>
          <p:nvPr/>
        </p:nvSpPr>
        <p:spPr>
          <a:xfrm>
            <a:off x="209092" y="4084863"/>
            <a:ext cx="702967" cy="702966"/>
          </a:xfrm>
          <a:prstGeom prst="ellipse">
            <a:avLst/>
          </a:prstGeom>
          <a:solidFill>
            <a:srgbClr val="30353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1"/>
          </a:p>
        </p:txBody>
      </p:sp>
      <p:sp>
        <p:nvSpPr>
          <p:cNvPr id="58" name="Cuadro de texto 26">
            <a:extLst>
              <a:ext uri="{FF2B5EF4-FFF2-40B4-BE49-F238E27FC236}">
                <a16:creationId xmlns:a16="http://schemas.microsoft.com/office/drawing/2014/main" id="{9F1D92F6-39F8-1846-A798-59EE01F61543}"/>
              </a:ext>
            </a:extLst>
          </p:cNvPr>
          <p:cNvSpPr txBox="1"/>
          <p:nvPr/>
        </p:nvSpPr>
        <p:spPr>
          <a:xfrm>
            <a:off x="6513239" y="4069631"/>
            <a:ext cx="250526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s-MX" sz="3200" b="1" noProof="1">
                <a:solidFill>
                  <a:schemeClr val="bg1"/>
                </a:solidFill>
              </a:rPr>
              <a:t>- 77 %</a:t>
            </a:r>
          </a:p>
        </p:txBody>
      </p:sp>
      <p:sp>
        <p:nvSpPr>
          <p:cNvPr id="59" name="Cuadro de texto 49">
            <a:extLst>
              <a:ext uri="{FF2B5EF4-FFF2-40B4-BE49-F238E27FC236}">
                <a16:creationId xmlns:a16="http://schemas.microsoft.com/office/drawing/2014/main" id="{435E5C2C-59C9-094C-8935-60B64DD26E12}"/>
              </a:ext>
            </a:extLst>
          </p:cNvPr>
          <p:cNvSpPr txBox="1"/>
          <p:nvPr/>
        </p:nvSpPr>
        <p:spPr>
          <a:xfrm>
            <a:off x="6513238" y="4510647"/>
            <a:ext cx="2505267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s-MX" sz="1500" b="1" noProof="1">
                <a:solidFill>
                  <a:schemeClr val="bg1"/>
                </a:solidFill>
              </a:rPr>
              <a:t>SUBTE</a:t>
            </a:r>
          </a:p>
        </p:txBody>
      </p:sp>
      <p:sp>
        <p:nvSpPr>
          <p:cNvPr id="60" name="Cuadro de texto 26">
            <a:extLst>
              <a:ext uri="{FF2B5EF4-FFF2-40B4-BE49-F238E27FC236}">
                <a16:creationId xmlns:a16="http://schemas.microsoft.com/office/drawing/2014/main" id="{251AA809-4F3B-9243-A901-5EF410C332D0}"/>
              </a:ext>
            </a:extLst>
          </p:cNvPr>
          <p:cNvSpPr txBox="1"/>
          <p:nvPr/>
        </p:nvSpPr>
        <p:spPr>
          <a:xfrm>
            <a:off x="3453457" y="4057756"/>
            <a:ext cx="250526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s-MX" sz="3200" b="1" noProof="1">
                <a:solidFill>
                  <a:schemeClr val="bg1"/>
                </a:solidFill>
              </a:rPr>
              <a:t>+ 100 %</a:t>
            </a:r>
          </a:p>
        </p:txBody>
      </p:sp>
      <p:sp>
        <p:nvSpPr>
          <p:cNvPr id="61" name="Cuadro de texto 49">
            <a:extLst>
              <a:ext uri="{FF2B5EF4-FFF2-40B4-BE49-F238E27FC236}">
                <a16:creationId xmlns:a16="http://schemas.microsoft.com/office/drawing/2014/main" id="{25C5C9E6-1304-D24D-B8F3-A59CDFE8E2D3}"/>
              </a:ext>
            </a:extLst>
          </p:cNvPr>
          <p:cNvSpPr txBox="1"/>
          <p:nvPr/>
        </p:nvSpPr>
        <p:spPr>
          <a:xfrm>
            <a:off x="3453456" y="4498772"/>
            <a:ext cx="2505267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s-MX" sz="1500" b="1" noProof="1">
                <a:solidFill>
                  <a:schemeClr val="bg1"/>
                </a:solidFill>
              </a:rPr>
              <a:t>BICICLETAS</a:t>
            </a:r>
          </a:p>
        </p:txBody>
      </p:sp>
      <p:sp>
        <p:nvSpPr>
          <p:cNvPr id="62" name="Cuadro de texto 26">
            <a:extLst>
              <a:ext uri="{FF2B5EF4-FFF2-40B4-BE49-F238E27FC236}">
                <a16:creationId xmlns:a16="http://schemas.microsoft.com/office/drawing/2014/main" id="{9B1A4233-33EE-0E48-9C4F-CB262AFA50FF}"/>
              </a:ext>
            </a:extLst>
          </p:cNvPr>
          <p:cNvSpPr txBox="1"/>
          <p:nvPr/>
        </p:nvSpPr>
        <p:spPr>
          <a:xfrm>
            <a:off x="483205" y="4066906"/>
            <a:ext cx="250526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s-MX" sz="3200" b="1" noProof="1">
                <a:solidFill>
                  <a:schemeClr val="bg1"/>
                </a:solidFill>
              </a:rPr>
              <a:t>- 28 %</a:t>
            </a:r>
          </a:p>
        </p:txBody>
      </p:sp>
      <p:sp>
        <p:nvSpPr>
          <p:cNvPr id="63" name="Cuadro de texto 49">
            <a:extLst>
              <a:ext uri="{FF2B5EF4-FFF2-40B4-BE49-F238E27FC236}">
                <a16:creationId xmlns:a16="http://schemas.microsoft.com/office/drawing/2014/main" id="{F1A030D9-A934-484B-A802-4D0D01570DF3}"/>
              </a:ext>
            </a:extLst>
          </p:cNvPr>
          <p:cNvSpPr txBox="1"/>
          <p:nvPr/>
        </p:nvSpPr>
        <p:spPr>
          <a:xfrm>
            <a:off x="483204" y="4507922"/>
            <a:ext cx="2505267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s-MX" sz="1500" b="1" noProof="1">
                <a:solidFill>
                  <a:schemeClr val="bg1"/>
                </a:solidFill>
              </a:rPr>
              <a:t>CONTAMINANTES</a:t>
            </a:r>
          </a:p>
        </p:txBody>
      </p:sp>
      <p:pic>
        <p:nvPicPr>
          <p:cNvPr id="3082" name="Picture 10" descr="Subway, train, tram, transport, travel">
            <a:extLst>
              <a:ext uri="{FF2B5EF4-FFF2-40B4-BE49-F238E27FC236}">
                <a16:creationId xmlns:a16="http://schemas.microsoft.com/office/drawing/2014/main" id="{4E29C107-61E9-8249-93DD-A243EAAD0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265" y="4084863"/>
            <a:ext cx="702966" cy="702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Car, retro, transport, cars">
            <a:extLst>
              <a:ext uri="{FF2B5EF4-FFF2-40B4-BE49-F238E27FC236}">
                <a16:creationId xmlns:a16="http://schemas.microsoft.com/office/drawing/2014/main" id="{2E23AFB6-C8C0-314D-B1FF-B93CEF34D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0945" y="4084863"/>
            <a:ext cx="702966" cy="702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Bicycle, bike">
            <a:extLst>
              <a:ext uri="{FF2B5EF4-FFF2-40B4-BE49-F238E27FC236}">
                <a16:creationId xmlns:a16="http://schemas.microsoft.com/office/drawing/2014/main" id="{1726D543-3748-774A-819B-CB9B63996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192" y="4037098"/>
            <a:ext cx="766955" cy="76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automobile, car, contamination, exhaust, pollution, transportation, vehicle ">
            <a:extLst>
              <a:ext uri="{FF2B5EF4-FFF2-40B4-BE49-F238E27FC236}">
                <a16:creationId xmlns:a16="http://schemas.microsoft.com/office/drawing/2014/main" id="{D6CBBE0B-7DCE-AB40-9102-AEFF985BC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33" y="4045880"/>
            <a:ext cx="730073" cy="73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Imagen 65">
            <a:extLst>
              <a:ext uri="{FF2B5EF4-FFF2-40B4-BE49-F238E27FC236}">
                <a16:creationId xmlns:a16="http://schemas.microsoft.com/office/drawing/2014/main" id="{E5AFBC05-2508-804E-9DF0-F8D83C96153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2100" y="1486809"/>
            <a:ext cx="4919916" cy="243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9916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7542842_TF88930311.potx" id="{2D53345E-0B08-4252-B920-CFACD924D500}" vid="{EBB3F7E0-FF11-4436-8786-0578C2714A23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de Office</Template>
  <TotalTime>245</TotalTime>
  <Words>45</Words>
  <Application>Microsoft Macintosh PowerPoint</Application>
  <PresentationFormat>Panorámica</PresentationFormat>
  <Paragraphs>10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Century Gothic</vt:lpstr>
      <vt:lpstr>Segoe UI Light</vt:lpstr>
      <vt:lpstr>Tema de Office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Fernando Gonzalez</dc:creator>
  <cp:keywords/>
  <dc:description/>
  <cp:lastModifiedBy>Fernando Gonzalez</cp:lastModifiedBy>
  <cp:revision>31</cp:revision>
  <dcterms:created xsi:type="dcterms:W3CDTF">2021-10-11T22:42:03Z</dcterms:created>
  <dcterms:modified xsi:type="dcterms:W3CDTF">2021-10-17T00:34:11Z</dcterms:modified>
  <cp:category/>
</cp:coreProperties>
</file>