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89" r:id="rId2"/>
    <p:sldId id="256" r:id="rId3"/>
    <p:sldId id="257" r:id="rId4"/>
    <p:sldId id="292" r:id="rId5"/>
    <p:sldId id="258" r:id="rId6"/>
    <p:sldId id="259" r:id="rId7"/>
    <p:sldId id="295" r:id="rId8"/>
    <p:sldId id="294" r:id="rId9"/>
    <p:sldId id="293" r:id="rId10"/>
    <p:sldId id="260" r:id="rId11"/>
    <p:sldId id="261" r:id="rId12"/>
    <p:sldId id="298" r:id="rId13"/>
    <p:sldId id="297" r:id="rId14"/>
    <p:sldId id="296" r:id="rId15"/>
    <p:sldId id="262" r:id="rId16"/>
    <p:sldId id="263" r:id="rId17"/>
    <p:sldId id="301" r:id="rId18"/>
    <p:sldId id="300" r:id="rId19"/>
    <p:sldId id="299" r:id="rId20"/>
    <p:sldId id="264" r:id="rId21"/>
    <p:sldId id="265" r:id="rId22"/>
    <p:sldId id="304" r:id="rId23"/>
    <p:sldId id="303" r:id="rId24"/>
    <p:sldId id="302" r:id="rId25"/>
    <p:sldId id="266" r:id="rId26"/>
    <p:sldId id="267" r:id="rId27"/>
    <p:sldId id="268" r:id="rId28"/>
    <p:sldId id="307" r:id="rId29"/>
    <p:sldId id="306" r:id="rId30"/>
    <p:sldId id="305" r:id="rId31"/>
    <p:sldId id="269" r:id="rId32"/>
    <p:sldId id="271" r:id="rId33"/>
    <p:sldId id="310" r:id="rId34"/>
    <p:sldId id="309" r:id="rId35"/>
    <p:sldId id="308" r:id="rId36"/>
    <p:sldId id="272" r:id="rId37"/>
    <p:sldId id="273" r:id="rId38"/>
    <p:sldId id="313" r:id="rId39"/>
    <p:sldId id="312" r:id="rId40"/>
    <p:sldId id="311" r:id="rId41"/>
    <p:sldId id="274" r:id="rId42"/>
    <p:sldId id="275" r:id="rId43"/>
    <p:sldId id="277" r:id="rId44"/>
    <p:sldId id="316" r:id="rId45"/>
    <p:sldId id="315" r:id="rId46"/>
    <p:sldId id="314" r:id="rId47"/>
    <p:sldId id="278" r:id="rId48"/>
    <p:sldId id="279" r:id="rId49"/>
    <p:sldId id="319" r:id="rId50"/>
    <p:sldId id="318" r:id="rId51"/>
    <p:sldId id="317" r:id="rId52"/>
    <p:sldId id="280" r:id="rId53"/>
    <p:sldId id="283" r:id="rId54"/>
    <p:sldId id="324" r:id="rId55"/>
    <p:sldId id="323" r:id="rId56"/>
    <p:sldId id="322" r:id="rId57"/>
    <p:sldId id="321" r:id="rId58"/>
    <p:sldId id="320" r:id="rId59"/>
    <p:sldId id="285" r:id="rId60"/>
    <p:sldId id="286" r:id="rId61"/>
    <p:sldId id="287" r:id="rId62"/>
    <p:sldId id="288" r:id="rId63"/>
    <p:sldId id="290" r:id="rId64"/>
    <p:sldId id="291" r:id="rId65"/>
  </p:sldIdLst>
  <p:sldSz cx="6858000" cy="9906000" type="A4"/>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32" userDrawn="1">
          <p15:clr>
            <a:srgbClr val="A4A3A4"/>
          </p15:clr>
        </p15:guide>
        <p15:guide id="3" pos="4133" userDrawn="1">
          <p15:clr>
            <a:srgbClr val="A4A3A4"/>
          </p15:clr>
        </p15:guide>
        <p15:guide id="4" orient="horz" pos="217" userDrawn="1">
          <p15:clr>
            <a:srgbClr val="A4A3A4"/>
          </p15:clr>
        </p15:guide>
        <p15:guide id="5" orient="horz" pos="602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C53"/>
    <a:srgbClr val="CC9900"/>
    <a:srgbClr val="1F7872"/>
    <a:srgbClr val="1A202C"/>
    <a:srgbClr val="EEBA4C"/>
    <a:srgbClr val="3A3A3C"/>
    <a:srgbClr val="23B5AF"/>
    <a:srgbClr val="F2C249"/>
    <a:srgbClr val="ED7D31"/>
    <a:srgbClr val="4D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13D57-83E4-4915-A960-5E08FA5D90F2}" v="47" dt="2021-01-25T15:36:58.699"/>
    <p1510:client id="{E3664652-C7CF-429F-BE27-642BB5FFDE6C}" v="2" dt="2020-11-03T18:26:43.93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Estilo Médio 1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Estilo Claro 3 - Ênfas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52" d="100"/>
          <a:sy n="52" d="100"/>
        </p:scale>
        <p:origin x="2292" y="48"/>
      </p:cViewPr>
      <p:guideLst>
        <p:guide pos="232"/>
        <p:guide pos="4133"/>
        <p:guide orient="horz" pos="217"/>
        <p:guide orient="horz" pos="6023"/>
      </p:guideLst>
    </p:cSldViewPr>
  </p:slideViewPr>
  <p:notesTextViewPr>
    <p:cViewPr>
      <p:scale>
        <a:sx n="1" d="1"/>
        <a:sy n="1" d="1"/>
      </p:scale>
      <p:origin x="0" y="0"/>
    </p:cViewPr>
  </p:notesTextViewPr>
  <p:notesViewPr>
    <p:cSldViewPr snapToGrid="0" showGuide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ribeiro" userId="9bb9909d9a55853f" providerId="LiveId" clId="{C351C9EC-2F8E-4712-AEF2-5E9C6C8FE811}"/>
    <pc:docChg chg="undo custSel addSld delSld modSld sldOrd modNotesMaster">
      <pc:chgData name="fernando ribeiro" userId="9bb9909d9a55853f" providerId="LiveId" clId="{C351C9EC-2F8E-4712-AEF2-5E9C6C8FE811}" dt="2020-07-08T12:54:37.048" v="17271" actId="1076"/>
      <pc:docMkLst>
        <pc:docMk/>
      </pc:docMkLst>
      <pc:sldChg chg="addSp delSp modSp mod">
        <pc:chgData name="fernando ribeiro" userId="9bb9909d9a55853f" providerId="LiveId" clId="{C351C9EC-2F8E-4712-AEF2-5E9C6C8FE811}" dt="2020-07-07T15:08:50.003" v="16591" actId="113"/>
        <pc:sldMkLst>
          <pc:docMk/>
          <pc:sldMk cId="1342245714" sldId="256"/>
        </pc:sldMkLst>
        <pc:spChg chg="mod">
          <ac:chgData name="fernando ribeiro" userId="9bb9909d9a55853f" providerId="LiveId" clId="{C351C9EC-2F8E-4712-AEF2-5E9C6C8FE811}" dt="2020-07-06T21:02:06.900" v="14221" actId="1035"/>
          <ac:spMkLst>
            <pc:docMk/>
            <pc:sldMk cId="1342245714" sldId="256"/>
            <ac:spMk id="5" creationId="{F8B48F9B-479B-4C87-AB1D-F7A7F3752692}"/>
          </ac:spMkLst>
        </pc:spChg>
        <pc:spChg chg="mod">
          <ac:chgData name="fernando ribeiro" userId="9bb9909d9a55853f" providerId="LiveId" clId="{C351C9EC-2F8E-4712-AEF2-5E9C6C8FE811}" dt="2020-07-06T21:03:48.592" v="14267" actId="20577"/>
          <ac:spMkLst>
            <pc:docMk/>
            <pc:sldMk cId="1342245714" sldId="256"/>
            <ac:spMk id="18" creationId="{E79606AD-6F90-4FA2-8049-2426F7EDFA62}"/>
          </ac:spMkLst>
        </pc:spChg>
        <pc:spChg chg="mod">
          <ac:chgData name="fernando ribeiro" userId="9bb9909d9a55853f" providerId="LiveId" clId="{C351C9EC-2F8E-4712-AEF2-5E9C6C8FE811}" dt="2020-07-06T20:51:28.783" v="14111" actId="1035"/>
          <ac:spMkLst>
            <pc:docMk/>
            <pc:sldMk cId="1342245714" sldId="256"/>
            <ac:spMk id="19" creationId="{5AC46538-6247-48F2-8107-AAF4EB1E8D1E}"/>
          </ac:spMkLst>
        </pc:spChg>
        <pc:spChg chg="mod">
          <ac:chgData name="fernando ribeiro" userId="9bb9909d9a55853f" providerId="LiveId" clId="{C351C9EC-2F8E-4712-AEF2-5E9C6C8FE811}" dt="2020-07-06T20:51:45.045" v="14117" actId="1035"/>
          <ac:spMkLst>
            <pc:docMk/>
            <pc:sldMk cId="1342245714" sldId="256"/>
            <ac:spMk id="20" creationId="{DCD348C0-FEAE-45D1-A482-67EA634034C3}"/>
          </ac:spMkLst>
        </pc:spChg>
        <pc:spChg chg="mod">
          <ac:chgData name="fernando ribeiro" userId="9bb9909d9a55853f" providerId="LiveId" clId="{C351C9EC-2F8E-4712-AEF2-5E9C6C8FE811}" dt="2020-07-06T20:49:51.801" v="14062" actId="20577"/>
          <ac:spMkLst>
            <pc:docMk/>
            <pc:sldMk cId="1342245714" sldId="256"/>
            <ac:spMk id="21" creationId="{9D432805-5E10-4D1B-B080-88D7C9284B2A}"/>
          </ac:spMkLst>
        </pc:spChg>
        <pc:spChg chg="add del mod">
          <ac:chgData name="fernando ribeiro" userId="9bb9909d9a55853f" providerId="LiveId" clId="{C351C9EC-2F8E-4712-AEF2-5E9C6C8FE811}" dt="2020-07-01T12:21:28.358" v="11"/>
          <ac:spMkLst>
            <pc:docMk/>
            <pc:sldMk cId="1342245714" sldId="256"/>
            <ac:spMk id="22" creationId="{A6410248-B362-44C3-9EB9-276CBBC62586}"/>
          </ac:spMkLst>
        </pc:spChg>
        <pc:spChg chg="add mod topLvl">
          <ac:chgData name="fernando ribeiro" userId="9bb9909d9a55853f" providerId="LiveId" clId="{C351C9EC-2F8E-4712-AEF2-5E9C6C8FE811}" dt="2020-07-07T15:08:32.944" v="16587" actId="113"/>
          <ac:spMkLst>
            <pc:docMk/>
            <pc:sldMk cId="1342245714" sldId="256"/>
            <ac:spMk id="25" creationId="{4B5EABB0-3367-4458-B460-15BAEC646309}"/>
          </ac:spMkLst>
        </pc:spChg>
        <pc:spChg chg="add del mod">
          <ac:chgData name="fernando ribeiro" userId="9bb9909d9a55853f" providerId="LiveId" clId="{C351C9EC-2F8E-4712-AEF2-5E9C6C8FE811}" dt="2020-07-01T12:25:00.349" v="84"/>
          <ac:spMkLst>
            <pc:docMk/>
            <pc:sldMk cId="1342245714" sldId="256"/>
            <ac:spMk id="26" creationId="{4CC114AA-16F5-4314-8F7B-F670945E17C6}"/>
          </ac:spMkLst>
        </pc:spChg>
        <pc:spChg chg="add mod topLvl">
          <ac:chgData name="fernando ribeiro" userId="9bb9909d9a55853f" providerId="LiveId" clId="{C351C9EC-2F8E-4712-AEF2-5E9C6C8FE811}" dt="2020-07-07T15:08:27.584" v="16585" actId="113"/>
          <ac:spMkLst>
            <pc:docMk/>
            <pc:sldMk cId="1342245714" sldId="256"/>
            <ac:spMk id="28" creationId="{BFE29095-14CE-4E57-93A9-0594110D2D47}"/>
          </ac:spMkLst>
        </pc:spChg>
        <pc:spChg chg="add mod topLvl">
          <ac:chgData name="fernando ribeiro" userId="9bb9909d9a55853f" providerId="LiveId" clId="{C351C9EC-2F8E-4712-AEF2-5E9C6C8FE811}" dt="2020-07-07T15:08:30.744" v="16586" actId="113"/>
          <ac:spMkLst>
            <pc:docMk/>
            <pc:sldMk cId="1342245714" sldId="256"/>
            <ac:spMk id="29" creationId="{4CF77950-4ABB-421E-9DAB-23EAE48AD73C}"/>
          </ac:spMkLst>
        </pc:spChg>
        <pc:spChg chg="add mod topLvl">
          <ac:chgData name="fernando ribeiro" userId="9bb9909d9a55853f" providerId="LiveId" clId="{C351C9EC-2F8E-4712-AEF2-5E9C6C8FE811}" dt="2020-07-07T15:08:50.003" v="16591" actId="113"/>
          <ac:spMkLst>
            <pc:docMk/>
            <pc:sldMk cId="1342245714" sldId="256"/>
            <ac:spMk id="30" creationId="{99E65103-3773-467B-AB59-D5F334E76378}"/>
          </ac:spMkLst>
        </pc:spChg>
        <pc:spChg chg="add mod">
          <ac:chgData name="fernando ribeiro" userId="9bb9909d9a55853f" providerId="LiveId" clId="{C351C9EC-2F8E-4712-AEF2-5E9C6C8FE811}" dt="2020-07-07T10:36:59.631" v="14628" actId="1036"/>
          <ac:spMkLst>
            <pc:docMk/>
            <pc:sldMk cId="1342245714" sldId="256"/>
            <ac:spMk id="34" creationId="{51E989CF-1195-46CC-ADE1-1920DBCC2A90}"/>
          </ac:spMkLst>
        </pc:spChg>
        <pc:spChg chg="add mod">
          <ac:chgData name="fernando ribeiro" userId="9bb9909d9a55853f" providerId="LiveId" clId="{C351C9EC-2F8E-4712-AEF2-5E9C6C8FE811}" dt="2020-07-06T21:00:00.423" v="14205" actId="404"/>
          <ac:spMkLst>
            <pc:docMk/>
            <pc:sldMk cId="1342245714" sldId="256"/>
            <ac:spMk id="35" creationId="{78B866E2-6E1F-485F-B503-97DE706F66DC}"/>
          </ac:spMkLst>
        </pc:spChg>
        <pc:grpChg chg="add mod">
          <ac:chgData name="fernando ribeiro" userId="9bb9909d9a55853f" providerId="LiveId" clId="{C351C9EC-2F8E-4712-AEF2-5E9C6C8FE811}" dt="2020-07-01T12:29:29.465" v="199" actId="164"/>
          <ac:grpSpMkLst>
            <pc:docMk/>
            <pc:sldMk cId="1342245714" sldId="256"/>
            <ac:grpSpMk id="31" creationId="{D08C87B1-8F9C-4DCF-8B1A-327707B42102}"/>
          </ac:grpSpMkLst>
        </pc:grpChg>
        <pc:grpChg chg="add del mod topLvl">
          <ac:chgData name="fernando ribeiro" userId="9bb9909d9a55853f" providerId="LiveId" clId="{C351C9EC-2F8E-4712-AEF2-5E9C6C8FE811}" dt="2020-07-01T12:30:39.970" v="206" actId="165"/>
          <ac:grpSpMkLst>
            <pc:docMk/>
            <pc:sldMk cId="1342245714" sldId="256"/>
            <ac:grpSpMk id="32" creationId="{60F43ED4-A7EB-4093-BB51-E72EC026324C}"/>
          </ac:grpSpMkLst>
        </pc:grpChg>
        <pc:grpChg chg="add del mod">
          <ac:chgData name="fernando ribeiro" userId="9bb9909d9a55853f" providerId="LiveId" clId="{C351C9EC-2F8E-4712-AEF2-5E9C6C8FE811}" dt="2020-07-01T12:30:35.430" v="205" actId="165"/>
          <ac:grpSpMkLst>
            <pc:docMk/>
            <pc:sldMk cId="1342245714" sldId="256"/>
            <ac:grpSpMk id="33" creationId="{AD93F5D8-C259-45F6-B646-673301A58C7C}"/>
          </ac:grpSpMkLst>
        </pc:grpChg>
        <pc:graphicFrameChg chg="del">
          <ac:chgData name="fernando ribeiro" userId="9bb9909d9a55853f" providerId="LiveId" clId="{C351C9EC-2F8E-4712-AEF2-5E9C6C8FE811}" dt="2020-07-01T12:20:25.773" v="0" actId="478"/>
          <ac:graphicFrameMkLst>
            <pc:docMk/>
            <pc:sldMk cId="1342245714" sldId="256"/>
            <ac:graphicFrameMk id="10" creationId="{80D1BBA0-2FF9-4B0A-9ADD-CD8AA3F51F99}"/>
          </ac:graphicFrameMkLst>
        </pc:graphicFrameChg>
        <pc:graphicFrameChg chg="del">
          <ac:chgData name="fernando ribeiro" userId="9bb9909d9a55853f" providerId="LiveId" clId="{C351C9EC-2F8E-4712-AEF2-5E9C6C8FE811}" dt="2020-07-01T12:20:27.751" v="1" actId="478"/>
          <ac:graphicFrameMkLst>
            <pc:docMk/>
            <pc:sldMk cId="1342245714" sldId="256"/>
            <ac:graphicFrameMk id="14" creationId="{B19F5D3B-CCDF-4386-97E6-DA5C0308BE89}"/>
          </ac:graphicFrameMkLst>
        </pc:graphicFrameChg>
        <pc:graphicFrameChg chg="del">
          <ac:chgData name="fernando ribeiro" userId="9bb9909d9a55853f" providerId="LiveId" clId="{C351C9EC-2F8E-4712-AEF2-5E9C6C8FE811}" dt="2020-07-01T12:20:29.408" v="2" actId="478"/>
          <ac:graphicFrameMkLst>
            <pc:docMk/>
            <pc:sldMk cId="1342245714" sldId="256"/>
            <ac:graphicFrameMk id="17" creationId="{E6DA260A-E3E8-4B27-84FC-98C6FDC97211}"/>
          </ac:graphicFrameMkLst>
        </pc:graphicFrameChg>
        <pc:graphicFrameChg chg="add del mod">
          <ac:chgData name="fernando ribeiro" userId="9bb9909d9a55853f" providerId="LiveId" clId="{C351C9EC-2F8E-4712-AEF2-5E9C6C8FE811}" dt="2020-07-01T12:20:48.586" v="5"/>
          <ac:graphicFrameMkLst>
            <pc:docMk/>
            <pc:sldMk cId="1342245714" sldId="256"/>
            <ac:graphicFrameMk id="23" creationId="{8FFF829F-3512-4E15-994A-54D18DAA20D5}"/>
          </ac:graphicFrameMkLst>
        </pc:graphicFrameChg>
        <pc:graphicFrameChg chg="add del mod modGraphic">
          <ac:chgData name="fernando ribeiro" userId="9bb9909d9a55853f" providerId="LiveId" clId="{C351C9EC-2F8E-4712-AEF2-5E9C6C8FE811}" dt="2020-07-01T12:21:36.595" v="12" actId="478"/>
          <ac:graphicFrameMkLst>
            <pc:docMk/>
            <pc:sldMk cId="1342245714" sldId="256"/>
            <ac:graphicFrameMk id="24" creationId="{4A89D283-AC82-479C-8092-AEA2034D84D1}"/>
          </ac:graphicFrameMkLst>
        </pc:graphicFrameChg>
        <pc:graphicFrameChg chg="add del mod modGraphic">
          <ac:chgData name="fernando ribeiro" userId="9bb9909d9a55853f" providerId="LiveId" clId="{C351C9EC-2F8E-4712-AEF2-5E9C6C8FE811}" dt="2020-07-01T12:25:00.349" v="82" actId="478"/>
          <ac:graphicFrameMkLst>
            <pc:docMk/>
            <pc:sldMk cId="1342245714" sldId="256"/>
            <ac:graphicFrameMk id="27" creationId="{F049FDDB-48A1-479A-9440-B31FD7504612}"/>
          </ac:graphicFrameMkLst>
        </pc:graphicFrameChg>
      </pc:sldChg>
      <pc:sldChg chg="addSp delSp modSp new mod">
        <pc:chgData name="fernando ribeiro" userId="9bb9909d9a55853f" providerId="LiveId" clId="{C351C9EC-2F8E-4712-AEF2-5E9C6C8FE811}" dt="2020-07-07T15:11:52.371" v="16647" actId="1036"/>
        <pc:sldMkLst>
          <pc:docMk/>
          <pc:sldMk cId="2995923180" sldId="257"/>
        </pc:sldMkLst>
        <pc:spChg chg="add mod">
          <ac:chgData name="fernando ribeiro" userId="9bb9909d9a55853f" providerId="LiveId" clId="{C351C9EC-2F8E-4712-AEF2-5E9C6C8FE811}" dt="2020-07-06T20:46:04.486" v="14047" actId="1036"/>
          <ac:spMkLst>
            <pc:docMk/>
            <pc:sldMk cId="2995923180" sldId="257"/>
            <ac:spMk id="2" creationId="{BE9FFC25-251C-4B59-B2D1-98F24D4E2283}"/>
          </ac:spMkLst>
        </pc:spChg>
        <pc:spChg chg="add mod">
          <ac:chgData name="fernando ribeiro" userId="9bb9909d9a55853f" providerId="LiveId" clId="{C351C9EC-2F8E-4712-AEF2-5E9C6C8FE811}" dt="2020-07-06T20:46:07.976" v="14054" actId="1036"/>
          <ac:spMkLst>
            <pc:docMk/>
            <pc:sldMk cId="2995923180" sldId="257"/>
            <ac:spMk id="3" creationId="{CB520112-C013-4D85-8C35-287E635BBC8E}"/>
          </ac:spMkLst>
        </pc:spChg>
        <pc:spChg chg="add mod">
          <ac:chgData name="fernando ribeiro" userId="9bb9909d9a55853f" providerId="LiveId" clId="{C351C9EC-2F8E-4712-AEF2-5E9C6C8FE811}" dt="2020-07-06T20:46:01.336" v="14036" actId="1036"/>
          <ac:spMkLst>
            <pc:docMk/>
            <pc:sldMk cId="2995923180" sldId="257"/>
            <ac:spMk id="4" creationId="{534B2D7F-24D9-4A90-86CF-BB4AB8AC4437}"/>
          </ac:spMkLst>
        </pc:spChg>
        <pc:spChg chg="add mod">
          <ac:chgData name="fernando ribeiro" userId="9bb9909d9a55853f" providerId="LiveId" clId="{C351C9EC-2F8E-4712-AEF2-5E9C6C8FE811}" dt="2020-07-06T21:05:31.731" v="14271" actId="1076"/>
          <ac:spMkLst>
            <pc:docMk/>
            <pc:sldMk cId="2995923180" sldId="257"/>
            <ac:spMk id="6" creationId="{3D00E1F2-0177-4084-973C-22AEB9767A05}"/>
          </ac:spMkLst>
        </pc:spChg>
        <pc:spChg chg="add mod">
          <ac:chgData name="fernando ribeiro" userId="9bb9909d9a55853f" providerId="LiveId" clId="{C351C9EC-2F8E-4712-AEF2-5E9C6C8FE811}" dt="2020-07-07T15:11:52.371" v="16647" actId="1036"/>
          <ac:spMkLst>
            <pc:docMk/>
            <pc:sldMk cId="2995923180" sldId="257"/>
            <ac:spMk id="7" creationId="{5DD7399A-E967-470B-B960-099D17198A0A}"/>
          </ac:spMkLst>
        </pc:spChg>
        <pc:spChg chg="add del mod">
          <ac:chgData name="fernando ribeiro" userId="9bb9909d9a55853f" providerId="LiveId" clId="{C351C9EC-2F8E-4712-AEF2-5E9C6C8FE811}" dt="2020-07-06T20:38:39.529" v="13891" actId="478"/>
          <ac:spMkLst>
            <pc:docMk/>
            <pc:sldMk cId="2995923180" sldId="257"/>
            <ac:spMk id="8" creationId="{CA9FFDAE-655B-4965-8840-CCDD596D2FFE}"/>
          </ac:spMkLst>
        </pc:spChg>
        <pc:spChg chg="add mod">
          <ac:chgData name="fernando ribeiro" userId="9bb9909d9a55853f" providerId="LiveId" clId="{C351C9EC-2F8E-4712-AEF2-5E9C6C8FE811}" dt="2020-07-06T20:55:55.265" v="14186" actId="1038"/>
          <ac:spMkLst>
            <pc:docMk/>
            <pc:sldMk cId="2995923180" sldId="257"/>
            <ac:spMk id="9" creationId="{F05DFA39-E878-4626-B2FF-EF225DDF385A}"/>
          </ac:spMkLst>
        </pc:spChg>
        <pc:spChg chg="add mod">
          <ac:chgData name="fernando ribeiro" userId="9bb9909d9a55853f" providerId="LiveId" clId="{C351C9EC-2F8E-4712-AEF2-5E9C6C8FE811}" dt="2020-07-06T20:43:53.499" v="13989" actId="1035"/>
          <ac:spMkLst>
            <pc:docMk/>
            <pc:sldMk cId="2995923180" sldId="257"/>
            <ac:spMk id="10" creationId="{2B3C318B-49F2-4918-8885-B988352C3E4B}"/>
          </ac:spMkLst>
        </pc:spChg>
        <pc:spChg chg="add del mod">
          <ac:chgData name="fernando ribeiro" userId="9bb9909d9a55853f" providerId="LiveId" clId="{C351C9EC-2F8E-4712-AEF2-5E9C6C8FE811}" dt="2020-07-06T13:05:27.054" v="12724" actId="21"/>
          <ac:spMkLst>
            <pc:docMk/>
            <pc:sldMk cId="2995923180" sldId="257"/>
            <ac:spMk id="11" creationId="{64ADEFD5-7028-4D1F-A11B-BB4C4A6C210B}"/>
          </ac:spMkLst>
        </pc:spChg>
        <pc:spChg chg="add mod ord">
          <ac:chgData name="fernando ribeiro" userId="9bb9909d9a55853f" providerId="LiveId" clId="{C351C9EC-2F8E-4712-AEF2-5E9C6C8FE811}" dt="2020-07-06T20:43:44.604" v="13987" actId="14100"/>
          <ac:spMkLst>
            <pc:docMk/>
            <pc:sldMk cId="2995923180" sldId="257"/>
            <ac:spMk id="12" creationId="{5FE3C81D-A0B2-441A-9268-448C6D595756}"/>
          </ac:spMkLst>
        </pc:spChg>
        <pc:spChg chg="add mod">
          <ac:chgData name="fernando ribeiro" userId="9bb9909d9a55853f" providerId="LiveId" clId="{C351C9EC-2F8E-4712-AEF2-5E9C6C8FE811}" dt="2020-07-07T15:11:33.137" v="16635" actId="114"/>
          <ac:spMkLst>
            <pc:docMk/>
            <pc:sldMk cId="2995923180" sldId="257"/>
            <ac:spMk id="13" creationId="{B3F935AC-F215-4943-85FE-5DBCFF149422}"/>
          </ac:spMkLst>
        </pc:spChg>
        <pc:graphicFrameChg chg="add del mod">
          <ac:chgData name="fernando ribeiro" userId="9bb9909d9a55853f" providerId="LiveId" clId="{C351C9EC-2F8E-4712-AEF2-5E9C6C8FE811}" dt="2020-07-01T12:41:09.617" v="305"/>
          <ac:graphicFrameMkLst>
            <pc:docMk/>
            <pc:sldMk cId="2995923180" sldId="257"/>
            <ac:graphicFrameMk id="5" creationId="{201F9C9B-7EBE-46BA-931D-8A093637E28A}"/>
          </ac:graphicFrameMkLst>
        </pc:graphicFrameChg>
      </pc:sldChg>
      <pc:sldChg chg="addSp delSp modSp new mod">
        <pc:chgData name="fernando ribeiro" userId="9bb9909d9a55853f" providerId="LiveId" clId="{C351C9EC-2F8E-4712-AEF2-5E9C6C8FE811}" dt="2020-07-07T10:51:51.630" v="14862" actId="12385"/>
        <pc:sldMkLst>
          <pc:docMk/>
          <pc:sldMk cId="1261048918" sldId="258"/>
        </pc:sldMkLst>
        <pc:spChg chg="add mod">
          <ac:chgData name="fernando ribeiro" userId="9bb9909d9a55853f" providerId="LiveId" clId="{C351C9EC-2F8E-4712-AEF2-5E9C6C8FE811}" dt="2020-07-07T10:05:13.048" v="14281" actId="1038"/>
          <ac:spMkLst>
            <pc:docMk/>
            <pc:sldMk cId="1261048918" sldId="258"/>
            <ac:spMk id="3" creationId="{C1B0111E-6A14-4811-AAF1-19F3CFAC6933}"/>
          </ac:spMkLst>
        </pc:spChg>
        <pc:spChg chg="add mod">
          <ac:chgData name="fernando ribeiro" userId="9bb9909d9a55853f" providerId="LiveId" clId="{C351C9EC-2F8E-4712-AEF2-5E9C6C8FE811}" dt="2020-07-07T10:06:26.853" v="14289" actId="20577"/>
          <ac:spMkLst>
            <pc:docMk/>
            <pc:sldMk cId="1261048918" sldId="258"/>
            <ac:spMk id="4" creationId="{ABBE9FD9-C6FC-4C9A-A8D8-0E7517B7FF58}"/>
          </ac:spMkLst>
        </pc:spChg>
        <pc:spChg chg="add mod">
          <ac:chgData name="fernando ribeiro" userId="9bb9909d9a55853f" providerId="LiveId" clId="{C351C9EC-2F8E-4712-AEF2-5E9C6C8FE811}" dt="2020-07-07T10:06:01.231" v="14284" actId="1036"/>
          <ac:spMkLst>
            <pc:docMk/>
            <pc:sldMk cId="1261048918" sldId="258"/>
            <ac:spMk id="5" creationId="{41F1017A-F1E7-4A82-8027-369E11FC15E5}"/>
          </ac:spMkLst>
        </pc:spChg>
        <pc:spChg chg="add del mod">
          <ac:chgData name="fernando ribeiro" userId="9bb9909d9a55853f" providerId="LiveId" clId="{C351C9EC-2F8E-4712-AEF2-5E9C6C8FE811}" dt="2020-07-02T11:45:50.980" v="1547" actId="478"/>
          <ac:spMkLst>
            <pc:docMk/>
            <pc:sldMk cId="1261048918" sldId="258"/>
            <ac:spMk id="7" creationId="{4940FDAF-D7B7-4032-A91F-2FBEFBC71DA1}"/>
          </ac:spMkLst>
        </pc:spChg>
        <pc:spChg chg="add mod">
          <ac:chgData name="fernando ribeiro" userId="9bb9909d9a55853f" providerId="LiveId" clId="{C351C9EC-2F8E-4712-AEF2-5E9C6C8FE811}" dt="2020-07-07T10:36:31.903" v="14608" actId="1036"/>
          <ac:spMkLst>
            <pc:docMk/>
            <pc:sldMk cId="1261048918" sldId="258"/>
            <ac:spMk id="8" creationId="{DCD551B9-2278-4824-A706-0D6AA31ACC1D}"/>
          </ac:spMkLst>
        </pc:spChg>
        <pc:spChg chg="add mod">
          <ac:chgData name="fernando ribeiro" userId="9bb9909d9a55853f" providerId="LiveId" clId="{C351C9EC-2F8E-4712-AEF2-5E9C6C8FE811}" dt="2020-07-07T10:37:05.281" v="14632" actId="1035"/>
          <ac:spMkLst>
            <pc:docMk/>
            <pc:sldMk cId="1261048918" sldId="258"/>
            <ac:spMk id="9" creationId="{2911AFC9-14A0-4647-9C94-8DD8F6C3B572}"/>
          </ac:spMkLst>
        </pc:spChg>
        <pc:grpChg chg="add mod">
          <ac:chgData name="fernando ribeiro" userId="9bb9909d9a55853f" providerId="LiveId" clId="{C351C9EC-2F8E-4712-AEF2-5E9C6C8FE811}" dt="2020-07-02T12:15:40.796" v="1971" actId="14100"/>
          <ac:grpSpMkLst>
            <pc:docMk/>
            <pc:sldMk cId="1261048918" sldId="258"/>
            <ac:grpSpMk id="6" creationId="{6A97060D-ABAA-492D-9B02-4F6CE2965150}"/>
          </ac:grpSpMkLst>
        </pc:grpChg>
        <pc:graphicFrameChg chg="add mod modGraphic">
          <ac:chgData name="fernando ribeiro" userId="9bb9909d9a55853f" providerId="LiveId" clId="{C351C9EC-2F8E-4712-AEF2-5E9C6C8FE811}" dt="2020-07-07T10:51:51.630" v="14862" actId="12385"/>
          <ac:graphicFrameMkLst>
            <pc:docMk/>
            <pc:sldMk cId="1261048918" sldId="258"/>
            <ac:graphicFrameMk id="2" creationId="{594EB099-3AA2-4B89-9411-5A8163D2417A}"/>
          </ac:graphicFrameMkLst>
        </pc:graphicFrameChg>
      </pc:sldChg>
      <pc:sldChg chg="addSp delSp modSp new mod">
        <pc:chgData name="fernando ribeiro" userId="9bb9909d9a55853f" providerId="LiveId" clId="{C351C9EC-2F8E-4712-AEF2-5E9C6C8FE811}" dt="2020-07-07T15:12:11.392" v="16648"/>
        <pc:sldMkLst>
          <pc:docMk/>
          <pc:sldMk cId="3055077585" sldId="259"/>
        </pc:sldMkLst>
        <pc:spChg chg="add mod">
          <ac:chgData name="fernando ribeiro" userId="9bb9909d9a55853f" providerId="LiveId" clId="{C351C9EC-2F8E-4712-AEF2-5E9C6C8FE811}" dt="2020-07-07T10:24:54.834" v="14545" actId="14100"/>
          <ac:spMkLst>
            <pc:docMk/>
            <pc:sldMk cId="3055077585" sldId="259"/>
            <ac:spMk id="2" creationId="{E227F611-185F-46B8-92BB-10C564E469BE}"/>
          </ac:spMkLst>
        </pc:spChg>
        <pc:spChg chg="add del mod">
          <ac:chgData name="fernando ribeiro" userId="9bb9909d9a55853f" providerId="LiveId" clId="{C351C9EC-2F8E-4712-AEF2-5E9C6C8FE811}" dt="2020-07-01T14:00:30.674" v="574"/>
          <ac:spMkLst>
            <pc:docMk/>
            <pc:sldMk cId="3055077585" sldId="259"/>
            <ac:spMk id="4" creationId="{DB41C013-59BD-442F-B987-D021942255CF}"/>
          </ac:spMkLst>
        </pc:spChg>
        <pc:spChg chg="add del mod">
          <ac:chgData name="fernando ribeiro" userId="9bb9909d9a55853f" providerId="LiveId" clId="{C351C9EC-2F8E-4712-AEF2-5E9C6C8FE811}" dt="2020-07-07T10:24:57.294" v="14546" actId="14100"/>
          <ac:spMkLst>
            <pc:docMk/>
            <pc:sldMk cId="3055077585" sldId="259"/>
            <ac:spMk id="5" creationId="{E06BD0B8-EB66-4B51-9013-22F8FA196371}"/>
          </ac:spMkLst>
        </pc:spChg>
        <pc:spChg chg="add mod">
          <ac:chgData name="fernando ribeiro" userId="9bb9909d9a55853f" providerId="LiveId" clId="{C351C9EC-2F8E-4712-AEF2-5E9C6C8FE811}" dt="2020-07-07T10:24:41.939" v="14540" actId="1036"/>
          <ac:spMkLst>
            <pc:docMk/>
            <pc:sldMk cId="3055077585" sldId="259"/>
            <ac:spMk id="7" creationId="{5E44F9FE-BE4E-4F10-85F3-46A15DFA7861}"/>
          </ac:spMkLst>
        </pc:spChg>
        <pc:spChg chg="add mod">
          <ac:chgData name="fernando ribeiro" userId="9bb9909d9a55853f" providerId="LiveId" clId="{C351C9EC-2F8E-4712-AEF2-5E9C6C8FE811}" dt="2020-07-07T10:24:50.848" v="14544" actId="1036"/>
          <ac:spMkLst>
            <pc:docMk/>
            <pc:sldMk cId="3055077585" sldId="259"/>
            <ac:spMk id="8" creationId="{BFF46860-BA6E-48F3-B759-5E5B3715D432}"/>
          </ac:spMkLst>
        </pc:spChg>
        <pc:spChg chg="add mod topLvl">
          <ac:chgData name="fernando ribeiro" userId="9bb9909d9a55853f" providerId="LiveId" clId="{C351C9EC-2F8E-4712-AEF2-5E9C6C8FE811}" dt="2020-07-07T10:25:13.700" v="14548" actId="108"/>
          <ac:spMkLst>
            <pc:docMk/>
            <pc:sldMk cId="3055077585" sldId="259"/>
            <ac:spMk id="9" creationId="{5CF960A9-87A6-4676-8D73-F56B789BF796}"/>
          </ac:spMkLst>
        </pc:spChg>
        <pc:spChg chg="add mod topLvl">
          <ac:chgData name="fernando ribeiro" userId="9bb9909d9a55853f" providerId="LiveId" clId="{C351C9EC-2F8E-4712-AEF2-5E9C6C8FE811}" dt="2020-07-07T10:25:40.571" v="14552" actId="108"/>
          <ac:spMkLst>
            <pc:docMk/>
            <pc:sldMk cId="3055077585" sldId="259"/>
            <ac:spMk id="10" creationId="{936E8685-C55C-4960-B58F-674B4468A8BF}"/>
          </ac:spMkLst>
        </pc:spChg>
        <pc:spChg chg="add mod topLvl">
          <ac:chgData name="fernando ribeiro" userId="9bb9909d9a55853f" providerId="LiveId" clId="{C351C9EC-2F8E-4712-AEF2-5E9C6C8FE811}" dt="2020-07-07T10:25:17" v="14549" actId="108"/>
          <ac:spMkLst>
            <pc:docMk/>
            <pc:sldMk cId="3055077585" sldId="259"/>
            <ac:spMk id="11" creationId="{9309B141-9DE5-4BB7-B2AE-193D699751BB}"/>
          </ac:spMkLst>
        </pc:spChg>
        <pc:spChg chg="add del mod topLvl">
          <ac:chgData name="fernando ribeiro" userId="9bb9909d9a55853f" providerId="LiveId" clId="{C351C9EC-2F8E-4712-AEF2-5E9C6C8FE811}" dt="2020-07-06T13:05:58.846" v="12725" actId="21"/>
          <ac:spMkLst>
            <pc:docMk/>
            <pc:sldMk cId="3055077585" sldId="259"/>
            <ac:spMk id="12" creationId="{8CF6C53C-01B2-4260-809D-EFE33140C726}"/>
          </ac:spMkLst>
        </pc:spChg>
        <pc:spChg chg="add del mod">
          <ac:chgData name="fernando ribeiro" userId="9bb9909d9a55853f" providerId="LiveId" clId="{C351C9EC-2F8E-4712-AEF2-5E9C6C8FE811}" dt="2020-07-07T10:25:56.489" v="14553" actId="478"/>
          <ac:spMkLst>
            <pc:docMk/>
            <pc:sldMk cId="3055077585" sldId="259"/>
            <ac:spMk id="14" creationId="{98F8F46A-E676-4F80-9AD1-19B670E0FC12}"/>
          </ac:spMkLst>
        </pc:spChg>
        <pc:spChg chg="add mod">
          <ac:chgData name="fernando ribeiro" userId="9bb9909d9a55853f" providerId="LiveId" clId="{C351C9EC-2F8E-4712-AEF2-5E9C6C8FE811}" dt="2020-07-07T15:12:11.392" v="16648"/>
          <ac:spMkLst>
            <pc:docMk/>
            <pc:sldMk cId="3055077585" sldId="259"/>
            <ac:spMk id="15" creationId="{1361553E-43D7-4D73-9268-E6B1309A04A3}"/>
          </ac:spMkLst>
        </pc:spChg>
        <pc:grpChg chg="add del mod">
          <ac:chgData name="fernando ribeiro" userId="9bb9909d9a55853f" providerId="LiveId" clId="{C351C9EC-2F8E-4712-AEF2-5E9C6C8FE811}" dt="2020-07-02T12:18:26.645" v="2007" actId="165"/>
          <ac:grpSpMkLst>
            <pc:docMk/>
            <pc:sldMk cId="3055077585" sldId="259"/>
            <ac:grpSpMk id="13" creationId="{A3469727-1914-4280-8AF7-B5D67A835D9F}"/>
          </ac:grpSpMkLst>
        </pc:grpChg>
        <pc:graphicFrameChg chg="add del mod">
          <ac:chgData name="fernando ribeiro" userId="9bb9909d9a55853f" providerId="LiveId" clId="{C351C9EC-2F8E-4712-AEF2-5E9C6C8FE811}" dt="2020-07-01T14:00:30.674" v="574"/>
          <ac:graphicFrameMkLst>
            <pc:docMk/>
            <pc:sldMk cId="3055077585" sldId="259"/>
            <ac:graphicFrameMk id="3" creationId="{E0E65DCC-FA80-4727-A315-F85B7882A6BF}"/>
          </ac:graphicFrameMkLst>
        </pc:graphicFrameChg>
        <pc:graphicFrameChg chg="add del mod">
          <ac:chgData name="fernando ribeiro" userId="9bb9909d9a55853f" providerId="LiveId" clId="{C351C9EC-2F8E-4712-AEF2-5E9C6C8FE811}" dt="2020-07-01T14:02:21.189" v="618"/>
          <ac:graphicFrameMkLst>
            <pc:docMk/>
            <pc:sldMk cId="3055077585" sldId="259"/>
            <ac:graphicFrameMk id="6" creationId="{BF3CD5DB-3F50-4CFE-B8B7-E7C2AD908439}"/>
          </ac:graphicFrameMkLst>
        </pc:graphicFrameChg>
      </pc:sldChg>
      <pc:sldChg chg="addSp delSp modSp new mod setBg">
        <pc:chgData name="fernando ribeiro" userId="9bb9909d9a55853f" providerId="LiveId" clId="{C351C9EC-2F8E-4712-AEF2-5E9C6C8FE811}" dt="2020-07-07T11:00:14.265" v="15036"/>
        <pc:sldMkLst>
          <pc:docMk/>
          <pc:sldMk cId="3038211436" sldId="260"/>
        </pc:sldMkLst>
        <pc:spChg chg="add mod">
          <ac:chgData name="fernando ribeiro" userId="9bb9909d9a55853f" providerId="LiveId" clId="{C351C9EC-2F8E-4712-AEF2-5E9C6C8FE811}" dt="2020-07-07T10:32:16.945" v="14570" actId="1035"/>
          <ac:spMkLst>
            <pc:docMk/>
            <pc:sldMk cId="3038211436" sldId="260"/>
            <ac:spMk id="2" creationId="{9A400685-5AC6-4C07-81D5-B59C0BEFF2EE}"/>
          </ac:spMkLst>
        </pc:spChg>
        <pc:spChg chg="add del mod">
          <ac:chgData name="fernando ribeiro" userId="9bb9909d9a55853f" providerId="LiveId" clId="{C351C9EC-2F8E-4712-AEF2-5E9C6C8FE811}" dt="2020-07-01T14:15:40.730" v="833"/>
          <ac:spMkLst>
            <pc:docMk/>
            <pc:sldMk cId="3038211436" sldId="260"/>
            <ac:spMk id="4" creationId="{2C9B4704-F05C-4637-A8A2-703AE838AE65}"/>
          </ac:spMkLst>
        </pc:spChg>
        <pc:spChg chg="add mod topLvl">
          <ac:chgData name="fernando ribeiro" userId="9bb9909d9a55853f" providerId="LiveId" clId="{C351C9EC-2F8E-4712-AEF2-5E9C6C8FE811}" dt="2020-07-07T10:53:01.734" v="14870" actId="207"/>
          <ac:spMkLst>
            <pc:docMk/>
            <pc:sldMk cId="3038211436" sldId="260"/>
            <ac:spMk id="9" creationId="{804597D4-2A3B-4032-AF4C-5D4A529EDAE8}"/>
          </ac:spMkLst>
        </pc:spChg>
        <pc:spChg chg="add del mod topLvl">
          <ac:chgData name="fernando ribeiro" userId="9bb9909d9a55853f" providerId="LiveId" clId="{C351C9EC-2F8E-4712-AEF2-5E9C6C8FE811}" dt="2020-07-02T11:53:05.653" v="1676" actId="478"/>
          <ac:spMkLst>
            <pc:docMk/>
            <pc:sldMk cId="3038211436" sldId="260"/>
            <ac:spMk id="10" creationId="{0AD2027D-DB09-4AB9-8B9C-88E3578456B4}"/>
          </ac:spMkLst>
        </pc:spChg>
        <pc:spChg chg="add mod">
          <ac:chgData name="fernando ribeiro" userId="9bb9909d9a55853f" providerId="LiveId" clId="{C351C9EC-2F8E-4712-AEF2-5E9C6C8FE811}" dt="2020-07-07T10:48:40.286" v="14836" actId="1076"/>
          <ac:spMkLst>
            <pc:docMk/>
            <pc:sldMk cId="3038211436" sldId="260"/>
            <ac:spMk id="11" creationId="{7FABF423-9E10-4144-8F78-A02473E0564C}"/>
          </ac:spMkLst>
        </pc:spChg>
        <pc:spChg chg="add mod">
          <ac:chgData name="fernando ribeiro" userId="9bb9909d9a55853f" providerId="LiveId" clId="{C351C9EC-2F8E-4712-AEF2-5E9C6C8FE811}" dt="2020-07-07T10:48:25.637" v="14832" actId="1076"/>
          <ac:spMkLst>
            <pc:docMk/>
            <pc:sldMk cId="3038211436" sldId="260"/>
            <ac:spMk id="13" creationId="{EAB42921-8026-40ED-9794-3BF4798D8B16}"/>
          </ac:spMkLst>
        </pc:spChg>
        <pc:grpChg chg="add del mod">
          <ac:chgData name="fernando ribeiro" userId="9bb9909d9a55853f" providerId="LiveId" clId="{C351C9EC-2F8E-4712-AEF2-5E9C6C8FE811}" dt="2020-07-02T11:50:26.438" v="1581" actId="165"/>
          <ac:grpSpMkLst>
            <pc:docMk/>
            <pc:sldMk cId="3038211436" sldId="260"/>
            <ac:grpSpMk id="12" creationId="{94D83B2D-089E-4277-9FF9-C10A8B9EE885}"/>
          </ac:grpSpMkLst>
        </pc:grpChg>
        <pc:graphicFrameChg chg="add del mod">
          <ac:chgData name="fernando ribeiro" userId="9bb9909d9a55853f" providerId="LiveId" clId="{C351C9EC-2F8E-4712-AEF2-5E9C6C8FE811}" dt="2020-07-01T14:15:37.053" v="831"/>
          <ac:graphicFrameMkLst>
            <pc:docMk/>
            <pc:sldMk cId="3038211436" sldId="260"/>
            <ac:graphicFrameMk id="3" creationId="{D1905CD1-5298-47A4-84A0-C070B85B89B4}"/>
          </ac:graphicFrameMkLst>
        </pc:graphicFrameChg>
        <pc:graphicFrameChg chg="add mod modGraphic">
          <ac:chgData name="fernando ribeiro" userId="9bb9909d9a55853f" providerId="LiveId" clId="{C351C9EC-2F8E-4712-AEF2-5E9C6C8FE811}" dt="2020-07-07T10:52:11.554" v="14865"/>
          <ac:graphicFrameMkLst>
            <pc:docMk/>
            <pc:sldMk cId="3038211436" sldId="260"/>
            <ac:graphicFrameMk id="5" creationId="{A4328C50-A8D3-49C7-94EE-54FF7FE16829}"/>
          </ac:graphicFrameMkLst>
        </pc:graphicFrameChg>
        <pc:graphicFrameChg chg="add mod modGraphic">
          <ac:chgData name="fernando ribeiro" userId="9bb9909d9a55853f" providerId="LiveId" clId="{C351C9EC-2F8E-4712-AEF2-5E9C6C8FE811}" dt="2020-07-07T11:00:14.265" v="15036"/>
          <ac:graphicFrameMkLst>
            <pc:docMk/>
            <pc:sldMk cId="3038211436" sldId="260"/>
            <ac:graphicFrameMk id="6" creationId="{B674EDFC-AC1E-43FB-B499-E533A092FC3C}"/>
          </ac:graphicFrameMkLst>
        </pc:graphicFrameChg>
        <pc:graphicFrameChg chg="add del mod">
          <ac:chgData name="fernando ribeiro" userId="9bb9909d9a55853f" providerId="LiveId" clId="{C351C9EC-2F8E-4712-AEF2-5E9C6C8FE811}" dt="2020-07-01T14:28:53.045" v="862" actId="478"/>
          <ac:graphicFrameMkLst>
            <pc:docMk/>
            <pc:sldMk cId="3038211436" sldId="260"/>
            <ac:graphicFrameMk id="7" creationId="{FD5B687C-B8BD-429A-A458-54516976E6B4}"/>
          </ac:graphicFrameMkLst>
        </pc:graphicFrameChg>
        <pc:picChg chg="add del mod modCrop">
          <ac:chgData name="fernando ribeiro" userId="9bb9909d9a55853f" providerId="LiveId" clId="{C351C9EC-2F8E-4712-AEF2-5E9C6C8FE811}" dt="2020-07-01T14:43:59.219" v="1052" actId="478"/>
          <ac:picMkLst>
            <pc:docMk/>
            <pc:sldMk cId="3038211436" sldId="260"/>
            <ac:picMk id="8" creationId="{57E6F45E-B7AA-4C5E-9F71-2875D025EB08}"/>
          </ac:picMkLst>
        </pc:picChg>
      </pc:sldChg>
      <pc:sldChg chg="addSp delSp modSp new mod">
        <pc:chgData name="fernando ribeiro" userId="9bb9909d9a55853f" providerId="LiveId" clId="{C351C9EC-2F8E-4712-AEF2-5E9C6C8FE811}" dt="2020-07-07T15:17:21.351" v="16717"/>
        <pc:sldMkLst>
          <pc:docMk/>
          <pc:sldMk cId="2197423124" sldId="261"/>
        </pc:sldMkLst>
        <pc:spChg chg="add del mod">
          <ac:chgData name="fernando ribeiro" userId="9bb9909d9a55853f" providerId="LiveId" clId="{C351C9EC-2F8E-4712-AEF2-5E9C6C8FE811}" dt="2020-07-01T14:31:14.932" v="895" actId="478"/>
          <ac:spMkLst>
            <pc:docMk/>
            <pc:sldMk cId="2197423124" sldId="261"/>
            <ac:spMk id="5" creationId="{D3FB0C19-5F13-4CFE-9DEB-1275AA216712}"/>
          </ac:spMkLst>
        </pc:spChg>
        <pc:spChg chg="add del mod">
          <ac:chgData name="fernando ribeiro" userId="9bb9909d9a55853f" providerId="LiveId" clId="{C351C9EC-2F8E-4712-AEF2-5E9C6C8FE811}" dt="2020-07-01T14:30:53.991" v="886"/>
          <ac:spMkLst>
            <pc:docMk/>
            <pc:sldMk cId="2197423124" sldId="261"/>
            <ac:spMk id="8" creationId="{819ED21A-1C3A-4127-B997-3FC49420445E}"/>
          </ac:spMkLst>
        </pc:spChg>
        <pc:spChg chg="add del mod">
          <ac:chgData name="fernando ribeiro" userId="9bb9909d9a55853f" providerId="LiveId" clId="{C351C9EC-2F8E-4712-AEF2-5E9C6C8FE811}" dt="2020-07-01T14:33:53.538" v="937" actId="478"/>
          <ac:spMkLst>
            <pc:docMk/>
            <pc:sldMk cId="2197423124" sldId="261"/>
            <ac:spMk id="10" creationId="{ADFA4496-52A1-4E67-9508-F05C7616F559}"/>
          </ac:spMkLst>
        </pc:spChg>
        <pc:spChg chg="add del mod">
          <ac:chgData name="fernando ribeiro" userId="9bb9909d9a55853f" providerId="LiveId" clId="{C351C9EC-2F8E-4712-AEF2-5E9C6C8FE811}" dt="2020-07-01T14:33:51.988" v="936" actId="478"/>
          <ac:spMkLst>
            <pc:docMk/>
            <pc:sldMk cId="2197423124" sldId="261"/>
            <ac:spMk id="11" creationId="{86B8D6CA-7ED5-45AD-A569-8C2C81CA8728}"/>
          </ac:spMkLst>
        </pc:spChg>
        <pc:spChg chg="add mod">
          <ac:chgData name="fernando ribeiro" userId="9bb9909d9a55853f" providerId="LiveId" clId="{C351C9EC-2F8E-4712-AEF2-5E9C6C8FE811}" dt="2020-07-07T10:41:53.224" v="14732" actId="14100"/>
          <ac:spMkLst>
            <pc:docMk/>
            <pc:sldMk cId="2197423124" sldId="261"/>
            <ac:spMk id="12" creationId="{852C2EB6-41B5-45D6-8298-EC984B8D2777}"/>
          </ac:spMkLst>
        </pc:spChg>
        <pc:spChg chg="add mod">
          <ac:chgData name="fernando ribeiro" userId="9bb9909d9a55853f" providerId="LiveId" clId="{C351C9EC-2F8E-4712-AEF2-5E9C6C8FE811}" dt="2020-07-07T10:42:12.023" v="14745" actId="1035"/>
          <ac:spMkLst>
            <pc:docMk/>
            <pc:sldMk cId="2197423124" sldId="261"/>
            <ac:spMk id="13" creationId="{12C9FF97-30B3-4532-9A2F-EB0D0DB359D9}"/>
          </ac:spMkLst>
        </pc:spChg>
        <pc:spChg chg="add mod">
          <ac:chgData name="fernando ribeiro" userId="9bb9909d9a55853f" providerId="LiveId" clId="{C351C9EC-2F8E-4712-AEF2-5E9C6C8FE811}" dt="2020-07-07T10:39:49.647" v="14711" actId="1035"/>
          <ac:spMkLst>
            <pc:docMk/>
            <pc:sldMk cId="2197423124" sldId="261"/>
            <ac:spMk id="14" creationId="{FD308029-80D5-48DC-8D94-5AEECECF6E80}"/>
          </ac:spMkLst>
        </pc:spChg>
        <pc:spChg chg="add mod">
          <ac:chgData name="fernando ribeiro" userId="9bb9909d9a55853f" providerId="LiveId" clId="{C351C9EC-2F8E-4712-AEF2-5E9C6C8FE811}" dt="2020-07-07T10:39:28.702" v="14674" actId="1036"/>
          <ac:spMkLst>
            <pc:docMk/>
            <pc:sldMk cId="2197423124" sldId="261"/>
            <ac:spMk id="15" creationId="{3BA13D5B-A0D7-420F-814D-A5E28E57054B}"/>
          </ac:spMkLst>
        </pc:spChg>
        <pc:spChg chg="add del mod">
          <ac:chgData name="fernando ribeiro" userId="9bb9909d9a55853f" providerId="LiveId" clId="{C351C9EC-2F8E-4712-AEF2-5E9C6C8FE811}" dt="2020-07-07T10:38:46.409" v="14650" actId="478"/>
          <ac:spMkLst>
            <pc:docMk/>
            <pc:sldMk cId="2197423124" sldId="261"/>
            <ac:spMk id="16" creationId="{645E7473-6A02-4015-B61A-D430F67EA449}"/>
          </ac:spMkLst>
        </pc:spChg>
        <pc:spChg chg="add mod">
          <ac:chgData name="fernando ribeiro" userId="9bb9909d9a55853f" providerId="LiveId" clId="{C351C9EC-2F8E-4712-AEF2-5E9C6C8FE811}" dt="2020-07-07T10:39:23.322" v="14660" actId="1036"/>
          <ac:spMkLst>
            <pc:docMk/>
            <pc:sldMk cId="2197423124" sldId="261"/>
            <ac:spMk id="17" creationId="{5BA561F3-845E-4692-BD74-29DD23882584}"/>
          </ac:spMkLst>
        </pc:spChg>
        <pc:spChg chg="add mod">
          <ac:chgData name="fernando ribeiro" userId="9bb9909d9a55853f" providerId="LiveId" clId="{C351C9EC-2F8E-4712-AEF2-5E9C6C8FE811}" dt="2020-07-07T10:39:45.885" v="14710" actId="1035"/>
          <ac:spMkLst>
            <pc:docMk/>
            <pc:sldMk cId="2197423124" sldId="261"/>
            <ac:spMk id="18" creationId="{4831552B-2A52-414B-A5A5-404514545C36}"/>
          </ac:spMkLst>
        </pc:spChg>
        <pc:spChg chg="add mod">
          <ac:chgData name="fernando ribeiro" userId="9bb9909d9a55853f" providerId="LiveId" clId="{C351C9EC-2F8E-4712-AEF2-5E9C6C8FE811}" dt="2020-07-07T10:49:42.450" v="14839" actId="108"/>
          <ac:spMkLst>
            <pc:docMk/>
            <pc:sldMk cId="2197423124" sldId="261"/>
            <ac:spMk id="19" creationId="{A69D1E9F-DC51-4078-A401-F97320826485}"/>
          </ac:spMkLst>
        </pc:spChg>
        <pc:spChg chg="add mod">
          <ac:chgData name="fernando ribeiro" userId="9bb9909d9a55853f" providerId="LiveId" clId="{C351C9EC-2F8E-4712-AEF2-5E9C6C8FE811}" dt="2020-07-07T15:17:21.351" v="16717"/>
          <ac:spMkLst>
            <pc:docMk/>
            <pc:sldMk cId="2197423124" sldId="261"/>
            <ac:spMk id="20" creationId="{CB874DB9-75D4-47A6-AD00-A1F3E08D742E}"/>
          </ac:spMkLst>
        </pc:spChg>
        <pc:graphicFrameChg chg="add del mod">
          <ac:chgData name="fernando ribeiro" userId="9bb9909d9a55853f" providerId="LiveId" clId="{C351C9EC-2F8E-4712-AEF2-5E9C6C8FE811}" dt="2020-07-01T14:28:35.600" v="858"/>
          <ac:graphicFrameMkLst>
            <pc:docMk/>
            <pc:sldMk cId="2197423124" sldId="261"/>
            <ac:graphicFrameMk id="2" creationId="{BD36332E-6879-4782-BD55-4C5E798F969B}"/>
          </ac:graphicFrameMkLst>
        </pc:graphicFrameChg>
        <pc:graphicFrameChg chg="add del mod">
          <ac:chgData name="fernando ribeiro" userId="9bb9909d9a55853f" providerId="LiveId" clId="{C351C9EC-2F8E-4712-AEF2-5E9C6C8FE811}" dt="2020-07-01T14:30:25.551" v="873"/>
          <ac:graphicFrameMkLst>
            <pc:docMk/>
            <pc:sldMk cId="2197423124" sldId="261"/>
            <ac:graphicFrameMk id="6" creationId="{1AEAD4DC-8464-4139-87FA-60BC10C082EE}"/>
          </ac:graphicFrameMkLst>
        </pc:graphicFrameChg>
        <pc:graphicFrameChg chg="add del mod">
          <ac:chgData name="fernando ribeiro" userId="9bb9909d9a55853f" providerId="LiveId" clId="{C351C9EC-2F8E-4712-AEF2-5E9C6C8FE811}" dt="2020-07-01T14:30:51.632" v="884"/>
          <ac:graphicFrameMkLst>
            <pc:docMk/>
            <pc:sldMk cId="2197423124" sldId="261"/>
            <ac:graphicFrameMk id="7" creationId="{B9DB016E-4BCA-4F2C-AAA2-7DBCBE4BC8F6}"/>
          </ac:graphicFrameMkLst>
        </pc:graphicFrameChg>
        <pc:graphicFrameChg chg="add del mod modGraphic">
          <ac:chgData name="fernando ribeiro" userId="9bb9909d9a55853f" providerId="LiveId" clId="{C351C9EC-2F8E-4712-AEF2-5E9C6C8FE811}" dt="2020-07-01T14:33:03.028" v="916" actId="478"/>
          <ac:graphicFrameMkLst>
            <pc:docMk/>
            <pc:sldMk cId="2197423124" sldId="261"/>
            <ac:graphicFrameMk id="9" creationId="{EFE66932-A88E-4B3F-AD65-B96A8E1AB3AE}"/>
          </ac:graphicFrameMkLst>
        </pc:graphicFrameChg>
        <pc:picChg chg="add del">
          <ac:chgData name="fernando ribeiro" userId="9bb9909d9a55853f" providerId="LiveId" clId="{C351C9EC-2F8E-4712-AEF2-5E9C6C8FE811}" dt="2020-07-01T14:28:55.996" v="863" actId="21"/>
          <ac:picMkLst>
            <pc:docMk/>
            <pc:sldMk cId="2197423124" sldId="261"/>
            <ac:picMk id="3" creationId="{9DA9457D-2E3A-4E4E-91C5-EEDF41548BF2}"/>
          </ac:picMkLst>
        </pc:picChg>
        <pc:picChg chg="add del mod modCrop">
          <ac:chgData name="fernando ribeiro" userId="9bb9909d9a55853f" providerId="LiveId" clId="{C351C9EC-2F8E-4712-AEF2-5E9C6C8FE811}" dt="2020-07-01T14:44:03.673" v="1053" actId="478"/>
          <ac:picMkLst>
            <pc:docMk/>
            <pc:sldMk cId="2197423124" sldId="261"/>
            <ac:picMk id="4" creationId="{3466D9F3-EAFF-4B00-A759-A4613536BCD6}"/>
          </ac:picMkLst>
        </pc:picChg>
      </pc:sldChg>
      <pc:sldChg chg="addSp delSp modSp new mod">
        <pc:chgData name="fernando ribeiro" userId="9bb9909d9a55853f" providerId="LiveId" clId="{C351C9EC-2F8E-4712-AEF2-5E9C6C8FE811}" dt="2020-07-07T10:57:07.888" v="14981" actId="1036"/>
        <pc:sldMkLst>
          <pc:docMk/>
          <pc:sldMk cId="1019941448" sldId="262"/>
        </pc:sldMkLst>
        <pc:spChg chg="add mod">
          <ac:chgData name="fernando ribeiro" userId="9bb9909d9a55853f" providerId="LiveId" clId="{C351C9EC-2F8E-4712-AEF2-5E9C6C8FE811}" dt="2020-07-07T10:50:02.529" v="14840" actId="108"/>
          <ac:spMkLst>
            <pc:docMk/>
            <pc:sldMk cId="1019941448" sldId="262"/>
            <ac:spMk id="2" creationId="{0261156B-11F8-492D-96E7-D73601037B00}"/>
          </ac:spMkLst>
        </pc:spChg>
        <pc:spChg chg="add mod">
          <ac:chgData name="fernando ribeiro" userId="9bb9909d9a55853f" providerId="LiveId" clId="{C351C9EC-2F8E-4712-AEF2-5E9C6C8FE811}" dt="2020-07-07T10:57:01.099" v="14958" actId="1076"/>
          <ac:spMkLst>
            <pc:docMk/>
            <pc:sldMk cId="1019941448" sldId="262"/>
            <ac:spMk id="4" creationId="{B8B18A5C-5F98-4C12-A562-D16A76189DF2}"/>
          </ac:spMkLst>
        </pc:spChg>
        <pc:spChg chg="add mod">
          <ac:chgData name="fernando ribeiro" userId="9bb9909d9a55853f" providerId="LiveId" clId="{C351C9EC-2F8E-4712-AEF2-5E9C6C8FE811}" dt="2020-07-07T10:57:07.888" v="14981" actId="1036"/>
          <ac:spMkLst>
            <pc:docMk/>
            <pc:sldMk cId="1019941448" sldId="262"/>
            <ac:spMk id="5" creationId="{2F18067B-4DEB-43CC-966D-718FD5788E6A}"/>
          </ac:spMkLst>
        </pc:spChg>
        <pc:spChg chg="add mod">
          <ac:chgData name="fernando ribeiro" userId="9bb9909d9a55853f" providerId="LiveId" clId="{C351C9EC-2F8E-4712-AEF2-5E9C6C8FE811}" dt="2020-07-02T12:42:47.001" v="2221" actId="21"/>
          <ac:spMkLst>
            <pc:docMk/>
            <pc:sldMk cId="1019941448" sldId="262"/>
            <ac:spMk id="6" creationId="{7FA1A4BC-7D51-4C2E-B425-3B169DF4BC2F}"/>
          </ac:spMkLst>
        </pc:spChg>
        <pc:spChg chg="add mod">
          <ac:chgData name="fernando ribeiro" userId="9bb9909d9a55853f" providerId="LiveId" clId="{C351C9EC-2F8E-4712-AEF2-5E9C6C8FE811}" dt="2020-07-07T10:56:54.359" v="14957" actId="1036"/>
          <ac:spMkLst>
            <pc:docMk/>
            <pc:sldMk cId="1019941448" sldId="262"/>
            <ac:spMk id="7" creationId="{4DEE5C23-40E6-4E0E-B9C7-F22A8D03EC3D}"/>
          </ac:spMkLst>
        </pc:spChg>
        <pc:graphicFrameChg chg="add del mod modGraphic">
          <ac:chgData name="fernando ribeiro" userId="9bb9909d9a55853f" providerId="LiveId" clId="{C351C9EC-2F8E-4712-AEF2-5E9C6C8FE811}" dt="2020-07-07T10:56:48.219" v="14947" actId="1036"/>
          <ac:graphicFrameMkLst>
            <pc:docMk/>
            <pc:sldMk cId="1019941448" sldId="262"/>
            <ac:graphicFrameMk id="3" creationId="{C8F2E487-FDC3-4B61-B9BE-6AE65A692B27}"/>
          </ac:graphicFrameMkLst>
        </pc:graphicFrameChg>
      </pc:sldChg>
      <pc:sldChg chg="addSp delSp modSp new mod">
        <pc:chgData name="fernando ribeiro" userId="9bb9909d9a55853f" providerId="LiveId" clId="{C351C9EC-2F8E-4712-AEF2-5E9C6C8FE811}" dt="2020-07-07T15:12:42.670" v="16666" actId="1035"/>
        <pc:sldMkLst>
          <pc:docMk/>
          <pc:sldMk cId="2658449359" sldId="263"/>
        </pc:sldMkLst>
        <pc:spChg chg="add del mod">
          <ac:chgData name="fernando ribeiro" userId="9bb9909d9a55853f" providerId="LiveId" clId="{C351C9EC-2F8E-4712-AEF2-5E9C6C8FE811}" dt="2020-07-02T12:48:03.665" v="2236"/>
          <ac:spMkLst>
            <pc:docMk/>
            <pc:sldMk cId="2658449359" sldId="263"/>
            <ac:spMk id="3" creationId="{C12E61BC-4DD7-4D7B-BD0F-3E99687523CC}"/>
          </ac:spMkLst>
        </pc:spChg>
        <pc:spChg chg="add del mod">
          <ac:chgData name="fernando ribeiro" userId="9bb9909d9a55853f" providerId="LiveId" clId="{C351C9EC-2F8E-4712-AEF2-5E9C6C8FE811}" dt="2020-07-02T12:48:50.149" v="2252" actId="47"/>
          <ac:spMkLst>
            <pc:docMk/>
            <pc:sldMk cId="2658449359" sldId="263"/>
            <ac:spMk id="4" creationId="{7AD842F6-3E76-4D04-AD6C-637BE0E47818}"/>
          </ac:spMkLst>
        </pc:spChg>
        <pc:spChg chg="add del mod">
          <ac:chgData name="fernando ribeiro" userId="9bb9909d9a55853f" providerId="LiveId" clId="{C351C9EC-2F8E-4712-AEF2-5E9C6C8FE811}" dt="2020-07-02T12:48:25.805" v="2243"/>
          <ac:spMkLst>
            <pc:docMk/>
            <pc:sldMk cId="2658449359" sldId="263"/>
            <ac:spMk id="6" creationId="{8FB6E18C-D7DF-40D8-8BA3-33B1672E56CD}"/>
          </ac:spMkLst>
        </pc:spChg>
        <pc:spChg chg="add del mod">
          <ac:chgData name="fernando ribeiro" userId="9bb9909d9a55853f" providerId="LiveId" clId="{C351C9EC-2F8E-4712-AEF2-5E9C6C8FE811}" dt="2020-07-02T12:48:52.444" v="2256"/>
          <ac:spMkLst>
            <pc:docMk/>
            <pc:sldMk cId="2658449359" sldId="263"/>
            <ac:spMk id="8" creationId="{1314042E-6DFE-4A15-BC40-EDAC71F89459}"/>
          </ac:spMkLst>
        </pc:spChg>
        <pc:spChg chg="add del mod">
          <ac:chgData name="fernando ribeiro" userId="9bb9909d9a55853f" providerId="LiveId" clId="{C351C9EC-2F8E-4712-AEF2-5E9C6C8FE811}" dt="2020-07-02T12:48:49.709" v="2249"/>
          <ac:spMkLst>
            <pc:docMk/>
            <pc:sldMk cId="2658449359" sldId="263"/>
            <ac:spMk id="10" creationId="{DD728BAA-C6EC-4D2F-B837-572509B0D9F5}"/>
          </ac:spMkLst>
        </pc:spChg>
        <pc:spChg chg="add del mod">
          <ac:chgData name="fernando ribeiro" userId="9bb9909d9a55853f" providerId="LiveId" clId="{C351C9EC-2F8E-4712-AEF2-5E9C6C8FE811}" dt="2020-07-02T12:50:21.499" v="2352"/>
          <ac:spMkLst>
            <pc:docMk/>
            <pc:sldMk cId="2658449359" sldId="263"/>
            <ac:spMk id="11" creationId="{79828EF5-E6D0-491F-98D5-9936E85A610B}"/>
          </ac:spMkLst>
        </pc:spChg>
        <pc:spChg chg="add mod">
          <ac:chgData name="fernando ribeiro" userId="9bb9909d9a55853f" providerId="LiveId" clId="{C351C9EC-2F8E-4712-AEF2-5E9C6C8FE811}" dt="2020-07-07T10:54:43.408" v="14890" actId="6549"/>
          <ac:spMkLst>
            <pc:docMk/>
            <pc:sldMk cId="2658449359" sldId="263"/>
            <ac:spMk id="14" creationId="{51717EB1-AE71-47E4-AE28-524B4E1230EA}"/>
          </ac:spMkLst>
        </pc:spChg>
        <pc:spChg chg="add del mod">
          <ac:chgData name="fernando ribeiro" userId="9bb9909d9a55853f" providerId="LiveId" clId="{C351C9EC-2F8E-4712-AEF2-5E9C6C8FE811}" dt="2020-07-02T12:51:48.579" v="2374"/>
          <ac:spMkLst>
            <pc:docMk/>
            <pc:sldMk cId="2658449359" sldId="263"/>
            <ac:spMk id="16" creationId="{23DCD136-1769-46DF-9D3B-C94686AF4A01}"/>
          </ac:spMkLst>
        </pc:spChg>
        <pc:spChg chg="add del mod">
          <ac:chgData name="fernando ribeiro" userId="9bb9909d9a55853f" providerId="LiveId" clId="{C351C9EC-2F8E-4712-AEF2-5E9C6C8FE811}" dt="2020-07-07T10:53:37.732" v="14874" actId="1036"/>
          <ac:spMkLst>
            <pc:docMk/>
            <pc:sldMk cId="2658449359" sldId="263"/>
            <ac:spMk id="17" creationId="{461CD801-EB00-4529-B31A-B3C3929687AB}"/>
          </ac:spMkLst>
        </pc:spChg>
        <pc:spChg chg="add mod">
          <ac:chgData name="fernando ribeiro" userId="9bb9909d9a55853f" providerId="LiveId" clId="{C351C9EC-2F8E-4712-AEF2-5E9C6C8FE811}" dt="2020-07-07T10:55:13.061" v="14919" actId="1035"/>
          <ac:spMkLst>
            <pc:docMk/>
            <pc:sldMk cId="2658449359" sldId="263"/>
            <ac:spMk id="18" creationId="{FDCA4D75-79B1-40BF-8978-09F244C6C82D}"/>
          </ac:spMkLst>
        </pc:spChg>
        <pc:spChg chg="add mod">
          <ac:chgData name="fernando ribeiro" userId="9bb9909d9a55853f" providerId="LiveId" clId="{C351C9EC-2F8E-4712-AEF2-5E9C6C8FE811}" dt="2020-07-07T15:12:33.381" v="16659" actId="1035"/>
          <ac:spMkLst>
            <pc:docMk/>
            <pc:sldMk cId="2658449359" sldId="263"/>
            <ac:spMk id="20" creationId="{B2049A19-36BC-43F4-A76C-F2ED3842D331}"/>
          </ac:spMkLst>
        </pc:spChg>
        <pc:spChg chg="add mod">
          <ac:chgData name="fernando ribeiro" userId="9bb9909d9a55853f" providerId="LiveId" clId="{C351C9EC-2F8E-4712-AEF2-5E9C6C8FE811}" dt="2020-07-07T15:12:33.381" v="16659" actId="1035"/>
          <ac:spMkLst>
            <pc:docMk/>
            <pc:sldMk cId="2658449359" sldId="263"/>
            <ac:spMk id="21" creationId="{F8887A27-4F6F-4EAE-9930-4C1A39C87EC3}"/>
          </ac:spMkLst>
        </pc:spChg>
        <pc:spChg chg="add mod">
          <ac:chgData name="fernando ribeiro" userId="9bb9909d9a55853f" providerId="LiveId" clId="{C351C9EC-2F8E-4712-AEF2-5E9C6C8FE811}" dt="2020-07-07T15:12:33.381" v="16659" actId="1035"/>
          <ac:spMkLst>
            <pc:docMk/>
            <pc:sldMk cId="2658449359" sldId="263"/>
            <ac:spMk id="22" creationId="{CA91EAE2-E7AF-4CDF-85DC-7A3CE176AC88}"/>
          </ac:spMkLst>
        </pc:spChg>
        <pc:spChg chg="add del mod">
          <ac:chgData name="fernando ribeiro" userId="9bb9909d9a55853f" providerId="LiveId" clId="{C351C9EC-2F8E-4712-AEF2-5E9C6C8FE811}" dt="2020-07-07T10:56:24.561" v="14934" actId="478"/>
          <ac:spMkLst>
            <pc:docMk/>
            <pc:sldMk cId="2658449359" sldId="263"/>
            <ac:spMk id="23" creationId="{151D24A9-001A-4754-8FD4-E2606C64A02C}"/>
          </ac:spMkLst>
        </pc:spChg>
        <pc:spChg chg="add mod">
          <ac:chgData name="fernando ribeiro" userId="9bb9909d9a55853f" providerId="LiveId" clId="{C351C9EC-2F8E-4712-AEF2-5E9C6C8FE811}" dt="2020-07-07T15:12:42.670" v="16666" actId="1035"/>
          <ac:spMkLst>
            <pc:docMk/>
            <pc:sldMk cId="2658449359" sldId="263"/>
            <ac:spMk id="24" creationId="{E21D6E24-7122-4055-9B19-95E63099865B}"/>
          </ac:spMkLst>
        </pc:spChg>
        <pc:spChg chg="add mod">
          <ac:chgData name="fernando ribeiro" userId="9bb9909d9a55853f" providerId="LiveId" clId="{C351C9EC-2F8E-4712-AEF2-5E9C6C8FE811}" dt="2020-07-07T15:12:16.392" v="16649"/>
          <ac:spMkLst>
            <pc:docMk/>
            <pc:sldMk cId="2658449359" sldId="263"/>
            <ac:spMk id="25" creationId="{C07D29C7-417C-4081-9258-83F6B9886524}"/>
          </ac:spMkLst>
        </pc:spChg>
        <pc:graphicFrameChg chg="add del mod">
          <ac:chgData name="fernando ribeiro" userId="9bb9909d9a55853f" providerId="LiveId" clId="{C351C9EC-2F8E-4712-AEF2-5E9C6C8FE811}" dt="2020-07-02T12:48:03.665" v="2236"/>
          <ac:graphicFrameMkLst>
            <pc:docMk/>
            <pc:sldMk cId="2658449359" sldId="263"/>
            <ac:graphicFrameMk id="2" creationId="{06B914CF-D826-4425-A3DD-AC3E859ADFF9}"/>
          </ac:graphicFrameMkLst>
        </pc:graphicFrameChg>
        <pc:graphicFrameChg chg="add del mod">
          <ac:chgData name="fernando ribeiro" userId="9bb9909d9a55853f" providerId="LiveId" clId="{C351C9EC-2F8E-4712-AEF2-5E9C6C8FE811}" dt="2020-07-02T12:48:25.805" v="2243"/>
          <ac:graphicFrameMkLst>
            <pc:docMk/>
            <pc:sldMk cId="2658449359" sldId="263"/>
            <ac:graphicFrameMk id="5" creationId="{9046A53C-ADC8-4464-88AB-239945910992}"/>
          </ac:graphicFrameMkLst>
        </pc:graphicFrameChg>
        <pc:graphicFrameChg chg="add del mod">
          <ac:chgData name="fernando ribeiro" userId="9bb9909d9a55853f" providerId="LiveId" clId="{C351C9EC-2F8E-4712-AEF2-5E9C6C8FE811}" dt="2020-07-02T12:48:52.444" v="2256"/>
          <ac:graphicFrameMkLst>
            <pc:docMk/>
            <pc:sldMk cId="2658449359" sldId="263"/>
            <ac:graphicFrameMk id="7" creationId="{A7093BC0-E6D5-4A53-9D73-4D9CC4F112E1}"/>
          </ac:graphicFrameMkLst>
        </pc:graphicFrameChg>
        <pc:graphicFrameChg chg="add del mod">
          <ac:chgData name="fernando ribeiro" userId="9bb9909d9a55853f" providerId="LiveId" clId="{C351C9EC-2F8E-4712-AEF2-5E9C6C8FE811}" dt="2020-07-02T12:48:49.709" v="2249"/>
          <ac:graphicFrameMkLst>
            <pc:docMk/>
            <pc:sldMk cId="2658449359" sldId="263"/>
            <ac:graphicFrameMk id="9" creationId="{F9C00D10-A411-4FE0-8379-07C0D73BEA9C}"/>
          </ac:graphicFrameMkLst>
        </pc:graphicFrameChg>
        <pc:graphicFrameChg chg="add del mod">
          <ac:chgData name="fernando ribeiro" userId="9bb9909d9a55853f" providerId="LiveId" clId="{C351C9EC-2F8E-4712-AEF2-5E9C6C8FE811}" dt="2020-07-02T12:49:06.905" v="2259"/>
          <ac:graphicFrameMkLst>
            <pc:docMk/>
            <pc:sldMk cId="2658449359" sldId="263"/>
            <ac:graphicFrameMk id="12" creationId="{2A0F9DD0-02D2-4CCF-B38C-BF7610172381}"/>
          </ac:graphicFrameMkLst>
        </pc:graphicFrameChg>
        <pc:graphicFrameChg chg="add del mod modGraphic">
          <ac:chgData name="fernando ribeiro" userId="9bb9909d9a55853f" providerId="LiveId" clId="{C351C9EC-2F8E-4712-AEF2-5E9C6C8FE811}" dt="2020-07-02T12:51:35.596" v="2371" actId="478"/>
          <ac:graphicFrameMkLst>
            <pc:docMk/>
            <pc:sldMk cId="2658449359" sldId="263"/>
            <ac:graphicFrameMk id="13" creationId="{179FCC77-5AA5-45BB-B55F-9B6A1597F662}"/>
          </ac:graphicFrameMkLst>
        </pc:graphicFrameChg>
        <pc:graphicFrameChg chg="add del mod">
          <ac:chgData name="fernando ribeiro" userId="9bb9909d9a55853f" providerId="LiveId" clId="{C351C9EC-2F8E-4712-AEF2-5E9C6C8FE811}" dt="2020-07-02T12:51:48.579" v="2374"/>
          <ac:graphicFrameMkLst>
            <pc:docMk/>
            <pc:sldMk cId="2658449359" sldId="263"/>
            <ac:graphicFrameMk id="15" creationId="{71327892-B3B5-49D8-BA06-96185B3903FD}"/>
          </ac:graphicFrameMkLst>
        </pc:graphicFrameChg>
        <pc:graphicFrameChg chg="add del mod">
          <ac:chgData name="fernando ribeiro" userId="9bb9909d9a55853f" providerId="LiveId" clId="{C351C9EC-2F8E-4712-AEF2-5E9C6C8FE811}" dt="2020-07-02T12:54:06.794" v="2409"/>
          <ac:graphicFrameMkLst>
            <pc:docMk/>
            <pc:sldMk cId="2658449359" sldId="263"/>
            <ac:graphicFrameMk id="19" creationId="{2DBF5D8C-8A90-4E45-B52D-4D2475954257}"/>
          </ac:graphicFrameMkLst>
        </pc:graphicFrameChg>
      </pc:sldChg>
      <pc:sldChg chg="addSp delSp modSp new mod">
        <pc:chgData name="fernando ribeiro" userId="9bb9909d9a55853f" providerId="LiveId" clId="{C351C9EC-2F8E-4712-AEF2-5E9C6C8FE811}" dt="2020-07-07T11:06:44.151" v="15156" actId="108"/>
        <pc:sldMkLst>
          <pc:docMk/>
          <pc:sldMk cId="2687569967" sldId="264"/>
        </pc:sldMkLst>
        <pc:spChg chg="add mod">
          <ac:chgData name="fernando ribeiro" userId="9bb9909d9a55853f" providerId="LiveId" clId="{C351C9EC-2F8E-4712-AEF2-5E9C6C8FE811}" dt="2020-07-07T10:58:48.703" v="15013" actId="1036"/>
          <ac:spMkLst>
            <pc:docMk/>
            <pc:sldMk cId="2687569967" sldId="264"/>
            <ac:spMk id="2" creationId="{2F536112-BA41-47F8-A543-BAF0815DBCFE}"/>
          </ac:spMkLst>
        </pc:spChg>
        <pc:spChg chg="add del mod">
          <ac:chgData name="fernando ribeiro" userId="9bb9909d9a55853f" providerId="LiveId" clId="{C351C9EC-2F8E-4712-AEF2-5E9C6C8FE811}" dt="2020-07-02T14:12:24.814" v="2778" actId="21"/>
          <ac:spMkLst>
            <pc:docMk/>
            <pc:sldMk cId="2687569967" sldId="264"/>
            <ac:spMk id="4" creationId="{ED28FF66-9DE2-413B-BDB6-2982B19D6614}"/>
          </ac:spMkLst>
        </pc:spChg>
        <pc:spChg chg="add del mod">
          <ac:chgData name="fernando ribeiro" userId="9bb9909d9a55853f" providerId="LiveId" clId="{C351C9EC-2F8E-4712-AEF2-5E9C6C8FE811}" dt="2020-07-02T14:12:30.987" v="2780" actId="21"/>
          <ac:spMkLst>
            <pc:docMk/>
            <pc:sldMk cId="2687569967" sldId="264"/>
            <ac:spMk id="5" creationId="{60B5AB8E-AA19-4921-93B7-ED35329C2FDA}"/>
          </ac:spMkLst>
        </pc:spChg>
        <pc:spChg chg="add del mod">
          <ac:chgData name="fernando ribeiro" userId="9bb9909d9a55853f" providerId="LiveId" clId="{C351C9EC-2F8E-4712-AEF2-5E9C6C8FE811}" dt="2020-07-02T14:10:30.206" v="2764"/>
          <ac:spMkLst>
            <pc:docMk/>
            <pc:sldMk cId="2687569967" sldId="264"/>
            <ac:spMk id="6" creationId="{CA3368CA-24F9-4B0E-B6BC-B2AB9FA5B002}"/>
          </ac:spMkLst>
        </pc:spChg>
        <pc:spChg chg="add del mod">
          <ac:chgData name="fernando ribeiro" userId="9bb9909d9a55853f" providerId="LiveId" clId="{C351C9EC-2F8E-4712-AEF2-5E9C6C8FE811}" dt="2020-07-02T14:15:02.226" v="2855"/>
          <ac:spMkLst>
            <pc:docMk/>
            <pc:sldMk cId="2687569967" sldId="264"/>
            <ac:spMk id="8" creationId="{32570670-056F-49A5-BDC6-696CF617B958}"/>
          </ac:spMkLst>
        </pc:spChg>
        <pc:spChg chg="add mod">
          <ac:chgData name="fernando ribeiro" userId="9bb9909d9a55853f" providerId="LiveId" clId="{C351C9EC-2F8E-4712-AEF2-5E9C6C8FE811}" dt="2020-07-07T11:06:44.151" v="15156" actId="108"/>
          <ac:spMkLst>
            <pc:docMk/>
            <pc:sldMk cId="2687569967" sldId="264"/>
            <ac:spMk id="9" creationId="{112D6ECC-CC91-413D-B2C8-A0E8889CD97D}"/>
          </ac:spMkLst>
        </pc:spChg>
        <pc:spChg chg="add mod">
          <ac:chgData name="fernando ribeiro" userId="9bb9909d9a55853f" providerId="LiveId" clId="{C351C9EC-2F8E-4712-AEF2-5E9C6C8FE811}" dt="2020-07-07T11:03:02.672" v="15111" actId="1036"/>
          <ac:spMkLst>
            <pc:docMk/>
            <pc:sldMk cId="2687569967" sldId="264"/>
            <ac:spMk id="10" creationId="{B4F3FA02-B7FE-4A2B-8DC0-CEB94504EA4E}"/>
          </ac:spMkLst>
        </pc:spChg>
        <pc:spChg chg="add mod">
          <ac:chgData name="fernando ribeiro" userId="9bb9909d9a55853f" providerId="LiveId" clId="{C351C9EC-2F8E-4712-AEF2-5E9C6C8FE811}" dt="2020-07-07T11:02:33.812" v="15087" actId="1036"/>
          <ac:spMkLst>
            <pc:docMk/>
            <pc:sldMk cId="2687569967" sldId="264"/>
            <ac:spMk id="11" creationId="{EE2ECBC1-A7FD-4B6E-AA99-AB65E71A1CCD}"/>
          </ac:spMkLst>
        </pc:spChg>
        <pc:graphicFrameChg chg="add mod modGraphic">
          <ac:chgData name="fernando ribeiro" userId="9bb9909d9a55853f" providerId="LiveId" clId="{C351C9EC-2F8E-4712-AEF2-5E9C6C8FE811}" dt="2020-07-07T11:05:30.726" v="15143"/>
          <ac:graphicFrameMkLst>
            <pc:docMk/>
            <pc:sldMk cId="2687569967" sldId="264"/>
            <ac:graphicFrameMk id="3" creationId="{3E01CF71-F111-4A35-B1D4-4D4794085C7F}"/>
          </ac:graphicFrameMkLst>
        </pc:graphicFrameChg>
        <pc:graphicFrameChg chg="add mod modGraphic">
          <ac:chgData name="fernando ribeiro" userId="9bb9909d9a55853f" providerId="LiveId" clId="{C351C9EC-2F8E-4712-AEF2-5E9C6C8FE811}" dt="2020-07-07T11:05:42.791" v="15145"/>
          <ac:graphicFrameMkLst>
            <pc:docMk/>
            <pc:sldMk cId="2687569967" sldId="264"/>
            <ac:graphicFrameMk id="7" creationId="{3AA6A8A0-18E4-4D91-8E4C-21AA18017C8C}"/>
          </ac:graphicFrameMkLst>
        </pc:graphicFrameChg>
      </pc:sldChg>
      <pc:sldChg chg="addSp delSp modSp new mod">
        <pc:chgData name="fernando ribeiro" userId="9bb9909d9a55853f" providerId="LiveId" clId="{C351C9EC-2F8E-4712-AEF2-5E9C6C8FE811}" dt="2020-07-07T15:12:51.910" v="16667"/>
        <pc:sldMkLst>
          <pc:docMk/>
          <pc:sldMk cId="2243103171" sldId="265"/>
        </pc:sldMkLst>
        <pc:spChg chg="add del mod">
          <ac:chgData name="fernando ribeiro" userId="9bb9909d9a55853f" providerId="LiveId" clId="{C351C9EC-2F8E-4712-AEF2-5E9C6C8FE811}" dt="2020-07-02T14:24:16.467" v="3179" actId="21"/>
          <ac:spMkLst>
            <pc:docMk/>
            <pc:sldMk cId="2243103171" sldId="265"/>
            <ac:spMk id="3" creationId="{1452E084-B55D-4B5C-89E3-A80198DDCFAD}"/>
          </ac:spMkLst>
        </pc:spChg>
        <pc:spChg chg="add del mod">
          <ac:chgData name="fernando ribeiro" userId="9bb9909d9a55853f" providerId="LiveId" clId="{C351C9EC-2F8E-4712-AEF2-5E9C6C8FE811}" dt="2020-07-02T14:24:39.255" v="3183" actId="21"/>
          <ac:spMkLst>
            <pc:docMk/>
            <pc:sldMk cId="2243103171" sldId="265"/>
            <ac:spMk id="4" creationId="{51552BAF-E7A9-457B-9D2C-DF4C482FF7CB}"/>
          </ac:spMkLst>
        </pc:spChg>
        <pc:spChg chg="add mod">
          <ac:chgData name="fernando ribeiro" userId="9bb9909d9a55853f" providerId="LiveId" clId="{C351C9EC-2F8E-4712-AEF2-5E9C6C8FE811}" dt="2020-07-07T11:14:08.756" v="15286" actId="20577"/>
          <ac:spMkLst>
            <pc:docMk/>
            <pc:sldMk cId="2243103171" sldId="265"/>
            <ac:spMk id="5" creationId="{035D8B7E-37C4-4808-8513-47A4C8F7C5FA}"/>
          </ac:spMkLst>
        </pc:spChg>
        <pc:spChg chg="add mod">
          <ac:chgData name="fernando ribeiro" userId="9bb9909d9a55853f" providerId="LiveId" clId="{C351C9EC-2F8E-4712-AEF2-5E9C6C8FE811}" dt="2020-07-07T11:14:16.785" v="15292" actId="20577"/>
          <ac:spMkLst>
            <pc:docMk/>
            <pc:sldMk cId="2243103171" sldId="265"/>
            <ac:spMk id="7" creationId="{98ACD3D1-3009-412F-A6A1-61C15A34380D}"/>
          </ac:spMkLst>
        </pc:spChg>
        <pc:spChg chg="add mod">
          <ac:chgData name="fernando ribeiro" userId="9bb9909d9a55853f" providerId="LiveId" clId="{C351C9EC-2F8E-4712-AEF2-5E9C6C8FE811}" dt="2020-07-07T11:07:13.224" v="15159" actId="1036"/>
          <ac:spMkLst>
            <pc:docMk/>
            <pc:sldMk cId="2243103171" sldId="265"/>
            <ac:spMk id="8" creationId="{EAC7696F-40FC-4C11-B371-7347ED3F8EF4}"/>
          </ac:spMkLst>
        </pc:spChg>
        <pc:spChg chg="add mod">
          <ac:chgData name="fernando ribeiro" userId="9bb9909d9a55853f" providerId="LiveId" clId="{C351C9EC-2F8E-4712-AEF2-5E9C6C8FE811}" dt="2020-07-07T11:13:35.478" v="15279" actId="108"/>
          <ac:spMkLst>
            <pc:docMk/>
            <pc:sldMk cId="2243103171" sldId="265"/>
            <ac:spMk id="10" creationId="{B8428376-014F-4CCC-83F4-566AE00499B0}"/>
          </ac:spMkLst>
        </pc:spChg>
        <pc:spChg chg="add del mod">
          <ac:chgData name="fernando ribeiro" userId="9bb9909d9a55853f" providerId="LiveId" clId="{C351C9EC-2F8E-4712-AEF2-5E9C6C8FE811}" dt="2020-07-07T11:11:40.151" v="15251" actId="478"/>
          <ac:spMkLst>
            <pc:docMk/>
            <pc:sldMk cId="2243103171" sldId="265"/>
            <ac:spMk id="12" creationId="{8767BF5B-AE04-4B57-97C6-4D5A2964E10A}"/>
          </ac:spMkLst>
        </pc:spChg>
        <pc:spChg chg="add mod">
          <ac:chgData name="fernando ribeiro" userId="9bb9909d9a55853f" providerId="LiveId" clId="{C351C9EC-2F8E-4712-AEF2-5E9C6C8FE811}" dt="2020-07-07T11:11:59.510" v="15259" actId="1036"/>
          <ac:spMkLst>
            <pc:docMk/>
            <pc:sldMk cId="2243103171" sldId="265"/>
            <ac:spMk id="13" creationId="{5F07E612-95BA-4D43-954C-29B41470560A}"/>
          </ac:spMkLst>
        </pc:spChg>
        <pc:spChg chg="add mod">
          <ac:chgData name="fernando ribeiro" userId="9bb9909d9a55853f" providerId="LiveId" clId="{C351C9EC-2F8E-4712-AEF2-5E9C6C8FE811}" dt="2020-07-07T11:13:40.797" v="15280" actId="108"/>
          <ac:spMkLst>
            <pc:docMk/>
            <pc:sldMk cId="2243103171" sldId="265"/>
            <ac:spMk id="14" creationId="{755C3B55-76D1-422E-92E1-2FE0DEEC0454}"/>
          </ac:spMkLst>
        </pc:spChg>
        <pc:spChg chg="add mod">
          <ac:chgData name="fernando ribeiro" userId="9bb9909d9a55853f" providerId="LiveId" clId="{C351C9EC-2F8E-4712-AEF2-5E9C6C8FE811}" dt="2020-07-07T11:13:44.637" v="15281" actId="108"/>
          <ac:spMkLst>
            <pc:docMk/>
            <pc:sldMk cId="2243103171" sldId="265"/>
            <ac:spMk id="15" creationId="{7FC8E916-0B2A-4C51-A873-37908106C987}"/>
          </ac:spMkLst>
        </pc:spChg>
        <pc:spChg chg="add mod">
          <ac:chgData name="fernando ribeiro" userId="9bb9909d9a55853f" providerId="LiveId" clId="{C351C9EC-2F8E-4712-AEF2-5E9C6C8FE811}" dt="2020-07-07T11:13:49.687" v="15282" actId="108"/>
          <ac:spMkLst>
            <pc:docMk/>
            <pc:sldMk cId="2243103171" sldId="265"/>
            <ac:spMk id="16" creationId="{98574238-2305-4B95-9B48-94DB14CC1510}"/>
          </ac:spMkLst>
        </pc:spChg>
        <pc:spChg chg="add del mod">
          <ac:chgData name="fernando ribeiro" userId="9bb9909d9a55853f" providerId="LiveId" clId="{C351C9EC-2F8E-4712-AEF2-5E9C6C8FE811}" dt="2020-07-07T11:08:58.425" v="15199" actId="478"/>
          <ac:spMkLst>
            <pc:docMk/>
            <pc:sldMk cId="2243103171" sldId="265"/>
            <ac:spMk id="17" creationId="{1896BB47-3856-4565-818B-85DC7D6065F3}"/>
          </ac:spMkLst>
        </pc:spChg>
        <pc:spChg chg="add mod">
          <ac:chgData name="fernando ribeiro" userId="9bb9909d9a55853f" providerId="LiveId" clId="{C351C9EC-2F8E-4712-AEF2-5E9C6C8FE811}" dt="2020-07-07T15:12:51.910" v="16667"/>
          <ac:spMkLst>
            <pc:docMk/>
            <pc:sldMk cId="2243103171" sldId="265"/>
            <ac:spMk id="18" creationId="{DCD40EB7-51D2-41F7-939E-0067BE2336D9}"/>
          </ac:spMkLst>
        </pc:spChg>
        <pc:graphicFrameChg chg="add del mod modGraphic">
          <ac:chgData name="fernando ribeiro" userId="9bb9909d9a55853f" providerId="LiveId" clId="{C351C9EC-2F8E-4712-AEF2-5E9C6C8FE811}" dt="2020-07-02T14:12:35.072" v="2782" actId="21"/>
          <ac:graphicFrameMkLst>
            <pc:docMk/>
            <pc:sldMk cId="2243103171" sldId="265"/>
            <ac:graphicFrameMk id="2" creationId="{F0FA2239-AD1B-432A-A9DD-42AD926E612E}"/>
          </ac:graphicFrameMkLst>
        </pc:graphicFrameChg>
        <pc:graphicFrameChg chg="add del mod">
          <ac:chgData name="fernando ribeiro" userId="9bb9909d9a55853f" providerId="LiveId" clId="{C351C9EC-2F8E-4712-AEF2-5E9C6C8FE811}" dt="2020-07-02T14:15:32.229" v="2861"/>
          <ac:graphicFrameMkLst>
            <pc:docMk/>
            <pc:sldMk cId="2243103171" sldId="265"/>
            <ac:graphicFrameMk id="6" creationId="{D42166BF-AB46-47E9-A8CD-999981E093AE}"/>
          </ac:graphicFrameMkLst>
        </pc:graphicFrameChg>
        <pc:graphicFrameChg chg="add del mod">
          <ac:chgData name="fernando ribeiro" userId="9bb9909d9a55853f" providerId="LiveId" clId="{C351C9EC-2F8E-4712-AEF2-5E9C6C8FE811}" dt="2020-07-02T14:18:55.335" v="3021"/>
          <ac:graphicFrameMkLst>
            <pc:docMk/>
            <pc:sldMk cId="2243103171" sldId="265"/>
            <ac:graphicFrameMk id="9" creationId="{05F2BDA7-B68D-4FB6-AAC0-34603FA9A25D}"/>
          </ac:graphicFrameMkLst>
        </pc:graphicFrameChg>
        <pc:graphicFrameChg chg="add del mod">
          <ac:chgData name="fernando ribeiro" userId="9bb9909d9a55853f" providerId="LiveId" clId="{C351C9EC-2F8E-4712-AEF2-5E9C6C8FE811}" dt="2020-07-02T14:19:44.013" v="3033"/>
          <ac:graphicFrameMkLst>
            <pc:docMk/>
            <pc:sldMk cId="2243103171" sldId="265"/>
            <ac:graphicFrameMk id="11" creationId="{E7BEECF6-52BF-4980-B863-749A1904DCD0}"/>
          </ac:graphicFrameMkLst>
        </pc:graphicFrameChg>
      </pc:sldChg>
      <pc:sldChg chg="addSp modSp new mod">
        <pc:chgData name="fernando ribeiro" userId="9bb9909d9a55853f" providerId="LiveId" clId="{C351C9EC-2F8E-4712-AEF2-5E9C6C8FE811}" dt="2020-07-07T11:19:23.701" v="15338"/>
        <pc:sldMkLst>
          <pc:docMk/>
          <pc:sldMk cId="381079487" sldId="266"/>
        </pc:sldMkLst>
        <pc:spChg chg="add mod">
          <ac:chgData name="fernando ribeiro" userId="9bb9909d9a55853f" providerId="LiveId" clId="{C351C9EC-2F8E-4712-AEF2-5E9C6C8FE811}" dt="2020-07-07T11:16:00.775" v="15307" actId="1035"/>
          <ac:spMkLst>
            <pc:docMk/>
            <pc:sldMk cId="381079487" sldId="266"/>
            <ac:spMk id="2" creationId="{55C823FA-CE9C-437D-88A3-0BDB838669E4}"/>
          </ac:spMkLst>
        </pc:spChg>
        <pc:spChg chg="add mod">
          <ac:chgData name="fernando ribeiro" userId="9bb9909d9a55853f" providerId="LiveId" clId="{C351C9EC-2F8E-4712-AEF2-5E9C6C8FE811}" dt="2020-07-07T11:18:59.801" v="15337" actId="1036"/>
          <ac:spMkLst>
            <pc:docMk/>
            <pc:sldMk cId="381079487" sldId="266"/>
            <ac:spMk id="4" creationId="{1838E386-79E9-48B6-9905-91D0A8A2EFAE}"/>
          </ac:spMkLst>
        </pc:spChg>
        <pc:graphicFrameChg chg="add mod modGraphic">
          <ac:chgData name="fernando ribeiro" userId="9bb9909d9a55853f" providerId="LiveId" clId="{C351C9EC-2F8E-4712-AEF2-5E9C6C8FE811}" dt="2020-07-07T11:19:23.701" v="15338"/>
          <ac:graphicFrameMkLst>
            <pc:docMk/>
            <pc:sldMk cId="381079487" sldId="266"/>
            <ac:graphicFrameMk id="3" creationId="{B7F56B8A-F40B-47FC-8183-D94FB641917B}"/>
          </ac:graphicFrameMkLst>
        </pc:graphicFrameChg>
      </pc:sldChg>
      <pc:sldChg chg="addSp delSp modSp new mod">
        <pc:chgData name="fernando ribeiro" userId="9bb9909d9a55853f" providerId="LiveId" clId="{C351C9EC-2F8E-4712-AEF2-5E9C6C8FE811}" dt="2020-07-07T11:21:45.210" v="15361" actId="1035"/>
        <pc:sldMkLst>
          <pc:docMk/>
          <pc:sldMk cId="388869036" sldId="267"/>
        </pc:sldMkLst>
        <pc:spChg chg="add mod">
          <ac:chgData name="fernando ribeiro" userId="9bb9909d9a55853f" providerId="LiveId" clId="{C351C9EC-2F8E-4712-AEF2-5E9C6C8FE811}" dt="2020-07-07T11:21:16.172" v="15356" actId="113"/>
          <ac:spMkLst>
            <pc:docMk/>
            <pc:sldMk cId="388869036" sldId="267"/>
            <ac:spMk id="2" creationId="{D117CB08-5885-4DDD-9229-EDAD7A894940}"/>
          </ac:spMkLst>
        </pc:spChg>
        <pc:spChg chg="add del mod">
          <ac:chgData name="fernando ribeiro" userId="9bb9909d9a55853f" providerId="LiveId" clId="{C351C9EC-2F8E-4712-AEF2-5E9C6C8FE811}" dt="2020-07-06T17:00:41.430" v="13370" actId="21"/>
          <ac:spMkLst>
            <pc:docMk/>
            <pc:sldMk cId="388869036" sldId="267"/>
            <ac:spMk id="3" creationId="{9029613A-E00F-4A77-8DE7-AC145F823D4A}"/>
          </ac:spMkLst>
        </pc:spChg>
        <pc:spChg chg="add mod">
          <ac:chgData name="fernando ribeiro" userId="9bb9909d9a55853f" providerId="LiveId" clId="{C351C9EC-2F8E-4712-AEF2-5E9C6C8FE811}" dt="2020-07-07T11:19:33.333" v="15341" actId="108"/>
          <ac:spMkLst>
            <pc:docMk/>
            <pc:sldMk cId="388869036" sldId="267"/>
            <ac:spMk id="4" creationId="{02A95C84-AB8C-4186-8AE1-34313FFCB2D9}"/>
          </ac:spMkLst>
        </pc:spChg>
        <pc:spChg chg="add del mod">
          <ac:chgData name="fernando ribeiro" userId="9bb9909d9a55853f" providerId="LiveId" clId="{C351C9EC-2F8E-4712-AEF2-5E9C6C8FE811}" dt="2020-07-02T18:49:36.693" v="3694" actId="478"/>
          <ac:spMkLst>
            <pc:docMk/>
            <pc:sldMk cId="388869036" sldId="267"/>
            <ac:spMk id="5" creationId="{0F49D214-1B93-4061-9456-F397083D10DF}"/>
          </ac:spMkLst>
        </pc:spChg>
        <pc:spChg chg="add mod">
          <ac:chgData name="fernando ribeiro" userId="9bb9909d9a55853f" providerId="LiveId" clId="{C351C9EC-2F8E-4712-AEF2-5E9C6C8FE811}" dt="2020-07-07T11:21:45.210" v="15361" actId="1035"/>
          <ac:spMkLst>
            <pc:docMk/>
            <pc:sldMk cId="388869036" sldId="267"/>
            <ac:spMk id="6" creationId="{FE88C4E8-9160-45E9-AA44-4975063B123F}"/>
          </ac:spMkLst>
        </pc:spChg>
        <pc:spChg chg="add mod">
          <ac:chgData name="fernando ribeiro" userId="9bb9909d9a55853f" providerId="LiveId" clId="{C351C9EC-2F8E-4712-AEF2-5E9C6C8FE811}" dt="2020-07-07T11:19:58.391" v="15347" actId="14100"/>
          <ac:spMkLst>
            <pc:docMk/>
            <pc:sldMk cId="388869036" sldId="267"/>
            <ac:spMk id="7" creationId="{FE52B1E3-F72E-4A96-9B16-26C84745B1FB}"/>
          </ac:spMkLst>
        </pc:spChg>
        <pc:spChg chg="add mod">
          <ac:chgData name="fernando ribeiro" userId="9bb9909d9a55853f" providerId="LiveId" clId="{C351C9EC-2F8E-4712-AEF2-5E9C6C8FE811}" dt="2020-07-07T11:19:41.172" v="15343" actId="108"/>
          <ac:spMkLst>
            <pc:docMk/>
            <pc:sldMk cId="388869036" sldId="267"/>
            <ac:spMk id="8" creationId="{FE5EF0BE-5472-4E4C-ACA3-425DAA627A3E}"/>
          </ac:spMkLst>
        </pc:spChg>
        <pc:spChg chg="add del mod">
          <ac:chgData name="fernando ribeiro" userId="9bb9909d9a55853f" providerId="LiveId" clId="{C351C9EC-2F8E-4712-AEF2-5E9C6C8FE811}" dt="2020-07-06T17:01:26.080" v="13377" actId="21"/>
          <ac:spMkLst>
            <pc:docMk/>
            <pc:sldMk cId="388869036" sldId="267"/>
            <ac:spMk id="9" creationId="{1BF8BCE8-E5BE-4A27-9B06-0A4CE3BE9454}"/>
          </ac:spMkLst>
        </pc:spChg>
        <pc:spChg chg="add del mod">
          <ac:chgData name="fernando ribeiro" userId="9bb9909d9a55853f" providerId="LiveId" clId="{C351C9EC-2F8E-4712-AEF2-5E9C6C8FE811}" dt="2020-07-02T19:02:13.167" v="3976" actId="478"/>
          <ac:spMkLst>
            <pc:docMk/>
            <pc:sldMk cId="388869036" sldId="267"/>
            <ac:spMk id="10" creationId="{3FA5E733-EB44-4E13-91E1-FD70C91D1C29}"/>
          </ac:spMkLst>
        </pc:spChg>
        <pc:spChg chg="add del mod">
          <ac:chgData name="fernando ribeiro" userId="9bb9909d9a55853f" providerId="LiveId" clId="{C351C9EC-2F8E-4712-AEF2-5E9C6C8FE811}" dt="2020-07-03T11:54:51.455" v="4365" actId="478"/>
          <ac:spMkLst>
            <pc:docMk/>
            <pc:sldMk cId="388869036" sldId="267"/>
            <ac:spMk id="11" creationId="{B32A2769-3602-4DB1-BC5D-C010BAAC72F7}"/>
          </ac:spMkLst>
        </pc:spChg>
        <pc:spChg chg="add del mod">
          <ac:chgData name="fernando ribeiro" userId="9bb9909d9a55853f" providerId="LiveId" clId="{C351C9EC-2F8E-4712-AEF2-5E9C6C8FE811}" dt="2020-07-02T19:11:48.466" v="4110" actId="478"/>
          <ac:spMkLst>
            <pc:docMk/>
            <pc:sldMk cId="388869036" sldId="267"/>
            <ac:spMk id="13" creationId="{8B07C736-959B-40C1-89E7-7580C4DE2C00}"/>
          </ac:spMkLst>
        </pc:spChg>
        <pc:spChg chg="add del mod">
          <ac:chgData name="fernando ribeiro" userId="9bb9909d9a55853f" providerId="LiveId" clId="{C351C9EC-2F8E-4712-AEF2-5E9C6C8FE811}" dt="2020-07-06T17:09:53.815" v="13525"/>
          <ac:spMkLst>
            <pc:docMk/>
            <pc:sldMk cId="388869036" sldId="267"/>
            <ac:spMk id="14" creationId="{3ED35A3B-2723-4878-B8AE-A2E735E6F739}"/>
          </ac:spMkLst>
        </pc:spChg>
        <pc:spChg chg="add mod">
          <ac:chgData name="fernando ribeiro" userId="9bb9909d9a55853f" providerId="LiveId" clId="{C351C9EC-2F8E-4712-AEF2-5E9C6C8FE811}" dt="2020-07-06T17:10:01.252" v="13528" actId="21"/>
          <ac:spMkLst>
            <pc:docMk/>
            <pc:sldMk cId="388869036" sldId="267"/>
            <ac:spMk id="15" creationId="{D6CB0BD3-740D-4AA6-B438-9310A90AAAF2}"/>
          </ac:spMkLst>
        </pc:spChg>
        <pc:graphicFrameChg chg="add del mod">
          <ac:chgData name="fernando ribeiro" userId="9bb9909d9a55853f" providerId="LiveId" clId="{C351C9EC-2F8E-4712-AEF2-5E9C6C8FE811}" dt="2020-07-02T19:09:00.132" v="4072"/>
          <ac:graphicFrameMkLst>
            <pc:docMk/>
            <pc:sldMk cId="388869036" sldId="267"/>
            <ac:graphicFrameMk id="12" creationId="{F5F9CB70-7181-47BC-BA1A-53B36901DC37}"/>
          </ac:graphicFrameMkLst>
        </pc:graphicFrameChg>
      </pc:sldChg>
      <pc:sldChg chg="addSp delSp modSp add mod ord">
        <pc:chgData name="fernando ribeiro" userId="9bb9909d9a55853f" providerId="LiveId" clId="{C351C9EC-2F8E-4712-AEF2-5E9C6C8FE811}" dt="2020-07-07T11:50:14.929" v="15502" actId="108"/>
        <pc:sldMkLst>
          <pc:docMk/>
          <pc:sldMk cId="1095151202" sldId="268"/>
        </pc:sldMkLst>
        <pc:spChg chg="add del mod">
          <ac:chgData name="fernando ribeiro" userId="9bb9909d9a55853f" providerId="LiveId" clId="{C351C9EC-2F8E-4712-AEF2-5E9C6C8FE811}" dt="2020-07-02T19:04:56.980" v="4014" actId="478"/>
          <ac:spMkLst>
            <pc:docMk/>
            <pc:sldMk cId="1095151202" sldId="268"/>
            <ac:spMk id="2" creationId="{645F31E8-3C26-4102-9D6E-B4CF151EED52}"/>
          </ac:spMkLst>
        </pc:spChg>
        <pc:spChg chg="add del mod">
          <ac:chgData name="fernando ribeiro" userId="9bb9909d9a55853f" providerId="LiveId" clId="{C351C9EC-2F8E-4712-AEF2-5E9C6C8FE811}" dt="2020-07-02T19:08:19.534" v="4070" actId="478"/>
          <ac:spMkLst>
            <pc:docMk/>
            <pc:sldMk cId="1095151202" sldId="268"/>
            <ac:spMk id="3" creationId="{B1C43EC2-3D8D-4723-91F7-59524E9A0CD4}"/>
          </ac:spMkLst>
        </pc:spChg>
        <pc:spChg chg="add del mod">
          <ac:chgData name="fernando ribeiro" userId="9bb9909d9a55853f" providerId="LiveId" clId="{C351C9EC-2F8E-4712-AEF2-5E9C6C8FE811}" dt="2020-07-02T19:07:56.256" v="4066"/>
          <ac:spMkLst>
            <pc:docMk/>
            <pc:sldMk cId="1095151202" sldId="268"/>
            <ac:spMk id="4" creationId="{2625677B-A5B4-4E9B-BFAB-6329E4AE463A}"/>
          </ac:spMkLst>
        </pc:spChg>
        <pc:spChg chg="mod">
          <ac:chgData name="fernando ribeiro" userId="9bb9909d9a55853f" providerId="LiveId" clId="{C351C9EC-2F8E-4712-AEF2-5E9C6C8FE811}" dt="2020-07-07T11:48:55.941" v="15489" actId="20577"/>
          <ac:spMkLst>
            <pc:docMk/>
            <pc:sldMk cId="1095151202" sldId="268"/>
            <ac:spMk id="5" creationId="{035D8B7E-37C4-4808-8513-47A4C8F7C5FA}"/>
          </ac:spMkLst>
        </pc:spChg>
        <pc:spChg chg="mod">
          <ac:chgData name="fernando ribeiro" userId="9bb9909d9a55853f" providerId="LiveId" clId="{C351C9EC-2F8E-4712-AEF2-5E9C6C8FE811}" dt="2020-07-07T11:49:06.490" v="15491" actId="108"/>
          <ac:spMkLst>
            <pc:docMk/>
            <pc:sldMk cId="1095151202" sldId="268"/>
            <ac:spMk id="7" creationId="{98ACD3D1-3009-412F-A6A1-61C15A34380D}"/>
          </ac:spMkLst>
        </pc:spChg>
        <pc:spChg chg="mod">
          <ac:chgData name="fernando ribeiro" userId="9bb9909d9a55853f" providerId="LiveId" clId="{C351C9EC-2F8E-4712-AEF2-5E9C6C8FE811}" dt="2020-07-07T11:47:53.025" v="15469" actId="1076"/>
          <ac:spMkLst>
            <pc:docMk/>
            <pc:sldMk cId="1095151202" sldId="268"/>
            <ac:spMk id="8" creationId="{EAC7696F-40FC-4C11-B371-7347ED3F8EF4}"/>
          </ac:spMkLst>
        </pc:spChg>
        <pc:spChg chg="del mod">
          <ac:chgData name="fernando ribeiro" userId="9bb9909d9a55853f" providerId="LiveId" clId="{C351C9EC-2F8E-4712-AEF2-5E9C6C8FE811}" dt="2020-07-02T19:04:27.807" v="3995" actId="478"/>
          <ac:spMkLst>
            <pc:docMk/>
            <pc:sldMk cId="1095151202" sldId="268"/>
            <ac:spMk id="10" creationId="{B8428376-014F-4CCC-83F4-566AE00499B0}"/>
          </ac:spMkLst>
        </pc:spChg>
        <pc:spChg chg="del mod">
          <ac:chgData name="fernando ribeiro" userId="9bb9909d9a55853f" providerId="LiveId" clId="{C351C9EC-2F8E-4712-AEF2-5E9C6C8FE811}" dt="2020-07-02T19:11:15.809" v="4109" actId="478"/>
          <ac:spMkLst>
            <pc:docMk/>
            <pc:sldMk cId="1095151202" sldId="268"/>
            <ac:spMk id="12" creationId="{8767BF5B-AE04-4B57-97C6-4D5A2964E10A}"/>
          </ac:spMkLst>
        </pc:spChg>
        <pc:spChg chg="mod">
          <ac:chgData name="fernando ribeiro" userId="9bb9909d9a55853f" providerId="LiveId" clId="{C351C9EC-2F8E-4712-AEF2-5E9C6C8FE811}" dt="2020-07-07T11:49:28.151" v="15493" actId="1076"/>
          <ac:spMkLst>
            <pc:docMk/>
            <pc:sldMk cId="1095151202" sldId="268"/>
            <ac:spMk id="13" creationId="{5F07E612-95BA-4D43-954C-29B41470560A}"/>
          </ac:spMkLst>
        </pc:spChg>
        <pc:spChg chg="mod">
          <ac:chgData name="fernando ribeiro" userId="9bb9909d9a55853f" providerId="LiveId" clId="{C351C9EC-2F8E-4712-AEF2-5E9C6C8FE811}" dt="2020-07-07T11:50:08.649" v="15500" actId="108"/>
          <ac:spMkLst>
            <pc:docMk/>
            <pc:sldMk cId="1095151202" sldId="268"/>
            <ac:spMk id="14" creationId="{755C3B55-76D1-422E-92E1-2FE0DEEC0454}"/>
          </ac:spMkLst>
        </pc:spChg>
        <pc:spChg chg="mod">
          <ac:chgData name="fernando ribeiro" userId="9bb9909d9a55853f" providerId="LiveId" clId="{C351C9EC-2F8E-4712-AEF2-5E9C6C8FE811}" dt="2020-07-07T11:50:12.139" v="15501" actId="108"/>
          <ac:spMkLst>
            <pc:docMk/>
            <pc:sldMk cId="1095151202" sldId="268"/>
            <ac:spMk id="15" creationId="{7FC8E916-0B2A-4C51-A873-37908106C987}"/>
          </ac:spMkLst>
        </pc:spChg>
        <pc:spChg chg="mod">
          <ac:chgData name="fernando ribeiro" userId="9bb9909d9a55853f" providerId="LiveId" clId="{C351C9EC-2F8E-4712-AEF2-5E9C6C8FE811}" dt="2020-07-07T11:50:14.929" v="15502" actId="108"/>
          <ac:spMkLst>
            <pc:docMk/>
            <pc:sldMk cId="1095151202" sldId="268"/>
            <ac:spMk id="16" creationId="{98574238-2305-4B95-9B48-94DB14CC1510}"/>
          </ac:spMkLst>
        </pc:spChg>
        <pc:spChg chg="del mod">
          <ac:chgData name="fernando ribeiro" userId="9bb9909d9a55853f" providerId="LiveId" clId="{C351C9EC-2F8E-4712-AEF2-5E9C6C8FE811}" dt="2020-07-06T16:58:01.213" v="13334" actId="478"/>
          <ac:spMkLst>
            <pc:docMk/>
            <pc:sldMk cId="1095151202" sldId="268"/>
            <ac:spMk id="17" creationId="{1896BB47-3856-4565-818B-85DC7D6065F3}"/>
          </ac:spMkLst>
        </pc:spChg>
        <pc:spChg chg="add del mod">
          <ac:chgData name="fernando ribeiro" userId="9bb9909d9a55853f" providerId="LiveId" clId="{C351C9EC-2F8E-4712-AEF2-5E9C6C8FE811}" dt="2020-07-02T19:11:10.793" v="4108" actId="478"/>
          <ac:spMkLst>
            <pc:docMk/>
            <pc:sldMk cId="1095151202" sldId="268"/>
            <ac:spMk id="18" creationId="{2798CC5A-A6AD-49DD-9EBF-49D30C4C904D}"/>
          </ac:spMkLst>
        </pc:spChg>
        <pc:spChg chg="add mod">
          <ac:chgData name="fernando ribeiro" userId="9bb9909d9a55853f" providerId="LiveId" clId="{C351C9EC-2F8E-4712-AEF2-5E9C6C8FE811}" dt="2020-07-07T11:47:27.024" v="15467" actId="20577"/>
          <ac:spMkLst>
            <pc:docMk/>
            <pc:sldMk cId="1095151202" sldId="268"/>
            <ac:spMk id="19" creationId="{0C5BC674-9ABB-43A4-8710-6B7B0E25CEE5}"/>
          </ac:spMkLst>
        </pc:spChg>
        <pc:spChg chg="add mod">
          <ac:chgData name="fernando ribeiro" userId="9bb9909d9a55853f" providerId="LiveId" clId="{C351C9EC-2F8E-4712-AEF2-5E9C6C8FE811}" dt="2020-07-07T11:45:53.149" v="15449" actId="1036"/>
          <ac:spMkLst>
            <pc:docMk/>
            <pc:sldMk cId="1095151202" sldId="268"/>
            <ac:spMk id="20" creationId="{5F8C1CE1-519A-493D-8B95-31178A7C3704}"/>
          </ac:spMkLst>
        </pc:spChg>
        <pc:grpChg chg="add mod">
          <ac:chgData name="fernando ribeiro" userId="9bb9909d9a55853f" providerId="LiveId" clId="{C351C9EC-2F8E-4712-AEF2-5E9C6C8FE811}" dt="2020-07-07T11:46:18.188" v="15451" actId="14100"/>
          <ac:grpSpMkLst>
            <pc:docMk/>
            <pc:sldMk cId="1095151202" sldId="268"/>
            <ac:grpSpMk id="21" creationId="{5F8ED974-C054-4A4A-A5E7-7D435502BA02}"/>
          </ac:grpSpMkLst>
        </pc:grpChg>
        <pc:graphicFrameChg chg="add del mod">
          <ac:chgData name="fernando ribeiro" userId="9bb9909d9a55853f" providerId="LiveId" clId="{C351C9EC-2F8E-4712-AEF2-5E9C6C8FE811}" dt="2020-07-02T19:10:01.292" v="4087"/>
          <ac:graphicFrameMkLst>
            <pc:docMk/>
            <pc:sldMk cId="1095151202" sldId="268"/>
            <ac:graphicFrameMk id="6" creationId="{CEE7756E-5225-4128-9641-8BD1A9A7DD73}"/>
          </ac:graphicFrameMkLst>
        </pc:graphicFrameChg>
        <pc:graphicFrameChg chg="add del mod">
          <ac:chgData name="fernando ribeiro" userId="9bb9909d9a55853f" providerId="LiveId" clId="{C351C9EC-2F8E-4712-AEF2-5E9C6C8FE811}" dt="2020-07-02T19:10:10.382" v="4089"/>
          <ac:graphicFrameMkLst>
            <pc:docMk/>
            <pc:sldMk cId="1095151202" sldId="268"/>
            <ac:graphicFrameMk id="9" creationId="{B8B44558-EFC1-43A6-AA3F-9248166CA9D2}"/>
          </ac:graphicFrameMkLst>
        </pc:graphicFrameChg>
        <pc:graphicFrameChg chg="add del mod">
          <ac:chgData name="fernando ribeiro" userId="9bb9909d9a55853f" providerId="LiveId" clId="{C351C9EC-2F8E-4712-AEF2-5E9C6C8FE811}" dt="2020-07-02T19:10:31.300" v="4096" actId="478"/>
          <ac:graphicFrameMkLst>
            <pc:docMk/>
            <pc:sldMk cId="1095151202" sldId="268"/>
            <ac:graphicFrameMk id="11" creationId="{0EBBA713-40F5-46A1-AC68-86EA7DE407C6}"/>
          </ac:graphicFrameMkLst>
        </pc:graphicFrameChg>
      </pc:sldChg>
      <pc:sldChg chg="addSp delSp modSp new mod ord">
        <pc:chgData name="fernando ribeiro" userId="9bb9909d9a55853f" providerId="LiveId" clId="{C351C9EC-2F8E-4712-AEF2-5E9C6C8FE811}" dt="2020-07-07T11:56:07.898" v="15607" actId="108"/>
        <pc:sldMkLst>
          <pc:docMk/>
          <pc:sldMk cId="2343280239" sldId="269"/>
        </pc:sldMkLst>
        <pc:spChg chg="add mod">
          <ac:chgData name="fernando ribeiro" userId="9bb9909d9a55853f" providerId="LiveId" clId="{C351C9EC-2F8E-4712-AEF2-5E9C6C8FE811}" dt="2020-07-07T11:51:23.619" v="15529" actId="1035"/>
          <ac:spMkLst>
            <pc:docMk/>
            <pc:sldMk cId="2343280239" sldId="269"/>
            <ac:spMk id="2" creationId="{A279D253-1959-4943-B06F-8CDEE2756B31}"/>
          </ac:spMkLst>
        </pc:spChg>
        <pc:spChg chg="add mod">
          <ac:chgData name="fernando ribeiro" userId="9bb9909d9a55853f" providerId="LiveId" clId="{C351C9EC-2F8E-4712-AEF2-5E9C6C8FE811}" dt="2020-07-07T11:54:51.561" v="15577" actId="1035"/>
          <ac:spMkLst>
            <pc:docMk/>
            <pc:sldMk cId="2343280239" sldId="269"/>
            <ac:spMk id="4" creationId="{B2F3C42F-3BF1-413D-A5BC-45708221A559}"/>
          </ac:spMkLst>
        </pc:spChg>
        <pc:spChg chg="add mod">
          <ac:chgData name="fernando ribeiro" userId="9bb9909d9a55853f" providerId="LiveId" clId="{C351C9EC-2F8E-4712-AEF2-5E9C6C8FE811}" dt="2020-07-07T11:55:03.130" v="15586" actId="1035"/>
          <ac:spMkLst>
            <pc:docMk/>
            <pc:sldMk cId="2343280239" sldId="269"/>
            <ac:spMk id="5" creationId="{E3227621-2D49-4C17-AF9A-49CE09083535}"/>
          </ac:spMkLst>
        </pc:spChg>
        <pc:spChg chg="add mod">
          <ac:chgData name="fernando ribeiro" userId="9bb9909d9a55853f" providerId="LiveId" clId="{C351C9EC-2F8E-4712-AEF2-5E9C6C8FE811}" dt="2020-07-07T11:55:12.579" v="15595" actId="14100"/>
          <ac:spMkLst>
            <pc:docMk/>
            <pc:sldMk cId="2343280239" sldId="269"/>
            <ac:spMk id="6" creationId="{44ED1995-2309-4322-B928-4B9BA433A58C}"/>
          </ac:spMkLst>
        </pc:spChg>
        <pc:spChg chg="add mod">
          <ac:chgData name="fernando ribeiro" userId="9bb9909d9a55853f" providerId="LiveId" clId="{C351C9EC-2F8E-4712-AEF2-5E9C6C8FE811}" dt="2020-07-07T11:56:07.898" v="15607" actId="108"/>
          <ac:spMkLst>
            <pc:docMk/>
            <pc:sldMk cId="2343280239" sldId="269"/>
            <ac:spMk id="7" creationId="{24059A65-DA16-48E8-BCF7-F12C9689D778}"/>
          </ac:spMkLst>
        </pc:spChg>
        <pc:spChg chg="add mod">
          <ac:chgData name="fernando ribeiro" userId="9bb9909d9a55853f" providerId="LiveId" clId="{C351C9EC-2F8E-4712-AEF2-5E9C6C8FE811}" dt="2020-07-07T11:55:31.049" v="15597" actId="1076"/>
          <ac:spMkLst>
            <pc:docMk/>
            <pc:sldMk cId="2343280239" sldId="269"/>
            <ac:spMk id="8" creationId="{CCD6766E-E441-41D4-B50E-03D72EB976C1}"/>
          </ac:spMkLst>
        </pc:spChg>
        <pc:spChg chg="add mod">
          <ac:chgData name="fernando ribeiro" userId="9bb9909d9a55853f" providerId="LiveId" clId="{C351C9EC-2F8E-4712-AEF2-5E9C6C8FE811}" dt="2020-07-06T17:18:04.720" v="13631" actId="21"/>
          <ac:spMkLst>
            <pc:docMk/>
            <pc:sldMk cId="2343280239" sldId="269"/>
            <ac:spMk id="9" creationId="{6DB7EF2D-3683-43D8-B1BA-3F7078F319BA}"/>
          </ac:spMkLst>
        </pc:spChg>
        <pc:spChg chg="add mod">
          <ac:chgData name="fernando ribeiro" userId="9bb9909d9a55853f" providerId="LiveId" clId="{C351C9EC-2F8E-4712-AEF2-5E9C6C8FE811}" dt="2020-07-07T11:54:56.370" v="15581" actId="1035"/>
          <ac:spMkLst>
            <pc:docMk/>
            <pc:sldMk cId="2343280239" sldId="269"/>
            <ac:spMk id="10" creationId="{5A0ECDF8-B4BF-4894-8CD7-9CB2B78FD6F7}"/>
          </ac:spMkLst>
        </pc:spChg>
        <pc:graphicFrameChg chg="add del mod modGraphic">
          <ac:chgData name="fernando ribeiro" userId="9bb9909d9a55853f" providerId="LiveId" clId="{C351C9EC-2F8E-4712-AEF2-5E9C6C8FE811}" dt="2020-07-03T11:48:00.770" v="4253" actId="478"/>
          <ac:graphicFrameMkLst>
            <pc:docMk/>
            <pc:sldMk cId="2343280239" sldId="269"/>
            <ac:graphicFrameMk id="3" creationId="{884A20EF-C9AB-4514-A193-E098B0275E14}"/>
          </ac:graphicFrameMkLst>
        </pc:graphicFrameChg>
      </pc:sldChg>
      <pc:sldChg chg="new del">
        <pc:chgData name="fernando ribeiro" userId="9bb9909d9a55853f" providerId="LiveId" clId="{C351C9EC-2F8E-4712-AEF2-5E9C6C8FE811}" dt="2020-07-03T12:00:08.746" v="4413" actId="47"/>
        <pc:sldMkLst>
          <pc:docMk/>
          <pc:sldMk cId="858117461" sldId="270"/>
        </pc:sldMkLst>
      </pc:sldChg>
      <pc:sldChg chg="addSp delSp modSp add mod ord">
        <pc:chgData name="fernando ribeiro" userId="9bb9909d9a55853f" providerId="LiveId" clId="{C351C9EC-2F8E-4712-AEF2-5E9C6C8FE811}" dt="2020-07-07T15:13:09.809" v="16668"/>
        <pc:sldMkLst>
          <pc:docMk/>
          <pc:sldMk cId="508730395" sldId="271"/>
        </pc:sldMkLst>
        <pc:spChg chg="add del mod">
          <ac:chgData name="fernando ribeiro" userId="9bb9909d9a55853f" providerId="LiveId" clId="{C351C9EC-2F8E-4712-AEF2-5E9C6C8FE811}" dt="2020-07-03T12:00:33.997" v="4416"/>
          <ac:spMkLst>
            <pc:docMk/>
            <pc:sldMk cId="508730395" sldId="271"/>
            <ac:spMk id="3" creationId="{B417983E-0A09-4864-BC2C-0D7C518EFE74}"/>
          </ac:spMkLst>
        </pc:spChg>
        <pc:spChg chg="add del mod">
          <ac:chgData name="fernando ribeiro" userId="9bb9909d9a55853f" providerId="LiveId" clId="{C351C9EC-2F8E-4712-AEF2-5E9C6C8FE811}" dt="2020-07-03T12:02:40.437" v="4433" actId="478"/>
          <ac:spMkLst>
            <pc:docMk/>
            <pc:sldMk cId="508730395" sldId="271"/>
            <ac:spMk id="4" creationId="{AC91EB54-E56E-4D9A-A068-47F8C617A93D}"/>
          </ac:spMkLst>
        </pc:spChg>
        <pc:spChg chg="mod">
          <ac:chgData name="fernando ribeiro" userId="9bb9909d9a55853f" providerId="LiveId" clId="{C351C9EC-2F8E-4712-AEF2-5E9C6C8FE811}" dt="2020-07-07T11:58:01.407" v="15643" actId="1035"/>
          <ac:spMkLst>
            <pc:docMk/>
            <pc:sldMk cId="508730395" sldId="271"/>
            <ac:spMk id="5" creationId="{035D8B7E-37C4-4808-8513-47A4C8F7C5FA}"/>
          </ac:spMkLst>
        </pc:spChg>
        <pc:spChg chg="add del mod">
          <ac:chgData name="fernando ribeiro" userId="9bb9909d9a55853f" providerId="LiveId" clId="{C351C9EC-2F8E-4712-AEF2-5E9C6C8FE811}" dt="2020-07-03T12:03:12.681" v="4444"/>
          <ac:spMkLst>
            <pc:docMk/>
            <pc:sldMk cId="508730395" sldId="271"/>
            <ac:spMk id="6" creationId="{24138284-9103-4275-9A47-6A19BE5F91C4}"/>
          </ac:spMkLst>
        </pc:spChg>
        <pc:spChg chg="mod">
          <ac:chgData name="fernando ribeiro" userId="9bb9909d9a55853f" providerId="LiveId" clId="{C351C9EC-2F8E-4712-AEF2-5E9C6C8FE811}" dt="2020-07-07T11:57:44.788" v="15638" actId="6549"/>
          <ac:spMkLst>
            <pc:docMk/>
            <pc:sldMk cId="508730395" sldId="271"/>
            <ac:spMk id="7" creationId="{98ACD3D1-3009-412F-A6A1-61C15A34380D}"/>
          </ac:spMkLst>
        </pc:spChg>
        <pc:spChg chg="mod">
          <ac:chgData name="fernando ribeiro" userId="9bb9909d9a55853f" providerId="LiveId" clId="{C351C9EC-2F8E-4712-AEF2-5E9C6C8FE811}" dt="2020-07-07T11:56:27.988" v="15608" actId="108"/>
          <ac:spMkLst>
            <pc:docMk/>
            <pc:sldMk cId="508730395" sldId="271"/>
            <ac:spMk id="8" creationId="{EAC7696F-40FC-4C11-B371-7347ED3F8EF4}"/>
          </ac:spMkLst>
        </pc:spChg>
        <pc:spChg chg="add del mod">
          <ac:chgData name="fernando ribeiro" userId="9bb9909d9a55853f" providerId="LiveId" clId="{C351C9EC-2F8E-4712-AEF2-5E9C6C8FE811}" dt="2020-07-03T12:04:37.737" v="4458" actId="478"/>
          <ac:spMkLst>
            <pc:docMk/>
            <pc:sldMk cId="508730395" sldId="271"/>
            <ac:spMk id="9" creationId="{D604235F-64A8-46AE-A072-AD7B8C773B76}"/>
          </ac:spMkLst>
        </pc:spChg>
        <pc:spChg chg="add del mod">
          <ac:chgData name="fernando ribeiro" userId="9bb9909d9a55853f" providerId="LiveId" clId="{C351C9EC-2F8E-4712-AEF2-5E9C6C8FE811}" dt="2020-07-03T12:06:24.075" v="4551" actId="478"/>
          <ac:spMkLst>
            <pc:docMk/>
            <pc:sldMk cId="508730395" sldId="271"/>
            <ac:spMk id="10" creationId="{47593788-6AEE-4BC6-977C-4D11C296B94A}"/>
          </ac:spMkLst>
        </pc:spChg>
        <pc:spChg chg="add del mod">
          <ac:chgData name="fernando ribeiro" userId="9bb9909d9a55853f" providerId="LiveId" clId="{C351C9EC-2F8E-4712-AEF2-5E9C6C8FE811}" dt="2020-07-03T12:07:48.628" v="4568" actId="478"/>
          <ac:spMkLst>
            <pc:docMk/>
            <pc:sldMk cId="508730395" sldId="271"/>
            <ac:spMk id="11" creationId="{2E20F36E-F831-494C-A35F-D3CB27292E50}"/>
          </ac:spMkLst>
        </pc:spChg>
        <pc:spChg chg="mod">
          <ac:chgData name="fernando ribeiro" userId="9bb9909d9a55853f" providerId="LiveId" clId="{C351C9EC-2F8E-4712-AEF2-5E9C6C8FE811}" dt="2020-07-07T11:58:46.089" v="15662" actId="1036"/>
          <ac:spMkLst>
            <pc:docMk/>
            <pc:sldMk cId="508730395" sldId="271"/>
            <ac:spMk id="13" creationId="{5F07E612-95BA-4D43-954C-29B41470560A}"/>
          </ac:spMkLst>
        </pc:spChg>
        <pc:spChg chg="mod">
          <ac:chgData name="fernando ribeiro" userId="9bb9909d9a55853f" providerId="LiveId" clId="{C351C9EC-2F8E-4712-AEF2-5E9C6C8FE811}" dt="2020-07-07T12:01:20.471" v="15673" actId="108"/>
          <ac:spMkLst>
            <pc:docMk/>
            <pc:sldMk cId="508730395" sldId="271"/>
            <ac:spMk id="14" creationId="{755C3B55-76D1-422E-92E1-2FE0DEEC0454}"/>
          </ac:spMkLst>
        </pc:spChg>
        <pc:spChg chg="mod">
          <ac:chgData name="fernando ribeiro" userId="9bb9909d9a55853f" providerId="LiveId" clId="{C351C9EC-2F8E-4712-AEF2-5E9C6C8FE811}" dt="2020-07-07T12:01:23.301" v="15674" actId="108"/>
          <ac:spMkLst>
            <pc:docMk/>
            <pc:sldMk cId="508730395" sldId="271"/>
            <ac:spMk id="15" creationId="{7FC8E916-0B2A-4C51-A873-37908106C987}"/>
          </ac:spMkLst>
        </pc:spChg>
        <pc:spChg chg="mod">
          <ac:chgData name="fernando ribeiro" userId="9bb9909d9a55853f" providerId="LiveId" clId="{C351C9EC-2F8E-4712-AEF2-5E9C6C8FE811}" dt="2020-07-07T12:01:26.580" v="15675" actId="108"/>
          <ac:spMkLst>
            <pc:docMk/>
            <pc:sldMk cId="508730395" sldId="271"/>
            <ac:spMk id="16" creationId="{98574238-2305-4B95-9B48-94DB14CC1510}"/>
          </ac:spMkLst>
        </pc:spChg>
        <pc:spChg chg="del mod">
          <ac:chgData name="fernando ribeiro" userId="9bb9909d9a55853f" providerId="LiveId" clId="{C351C9EC-2F8E-4712-AEF2-5E9C6C8FE811}" dt="2020-07-07T11:58:33.052" v="15650" actId="478"/>
          <ac:spMkLst>
            <pc:docMk/>
            <pc:sldMk cId="508730395" sldId="271"/>
            <ac:spMk id="17" creationId="{1896BB47-3856-4565-818B-85DC7D6065F3}"/>
          </ac:spMkLst>
        </pc:spChg>
        <pc:spChg chg="add mod">
          <ac:chgData name="fernando ribeiro" userId="9bb9909d9a55853f" providerId="LiveId" clId="{C351C9EC-2F8E-4712-AEF2-5E9C6C8FE811}" dt="2020-07-07T15:13:09.809" v="16668"/>
          <ac:spMkLst>
            <pc:docMk/>
            <pc:sldMk cId="508730395" sldId="271"/>
            <ac:spMk id="18" creationId="{A3FC035E-B3FC-4427-9481-BBCDABB613E8}"/>
          </ac:spMkLst>
        </pc:spChg>
        <pc:graphicFrameChg chg="add del mod">
          <ac:chgData name="fernando ribeiro" userId="9bb9909d9a55853f" providerId="LiveId" clId="{C351C9EC-2F8E-4712-AEF2-5E9C6C8FE811}" dt="2020-07-03T12:00:33.997" v="4416"/>
          <ac:graphicFrameMkLst>
            <pc:docMk/>
            <pc:sldMk cId="508730395" sldId="271"/>
            <ac:graphicFrameMk id="2" creationId="{7F8436A3-B989-4952-880F-654802E0B4E1}"/>
          </ac:graphicFrameMkLst>
        </pc:graphicFrameChg>
      </pc:sldChg>
      <pc:sldChg chg="addSp delSp modSp new mod">
        <pc:chgData name="fernando ribeiro" userId="9bb9909d9a55853f" providerId="LiveId" clId="{C351C9EC-2F8E-4712-AEF2-5E9C6C8FE811}" dt="2020-07-07T12:07:43.810" v="15858" actId="1036"/>
        <pc:sldMkLst>
          <pc:docMk/>
          <pc:sldMk cId="3674232865" sldId="272"/>
        </pc:sldMkLst>
        <pc:spChg chg="add mod">
          <ac:chgData name="fernando ribeiro" userId="9bb9909d9a55853f" providerId="LiveId" clId="{C351C9EC-2F8E-4712-AEF2-5E9C6C8FE811}" dt="2020-07-07T11:50:50.151" v="15517" actId="1035"/>
          <ac:spMkLst>
            <pc:docMk/>
            <pc:sldMk cId="3674232865" sldId="272"/>
            <ac:spMk id="2" creationId="{B7891B23-3B4F-4C20-8AFB-3B3D8F61FBC1}"/>
          </ac:spMkLst>
        </pc:spChg>
        <pc:spChg chg="add del mod">
          <ac:chgData name="fernando ribeiro" userId="9bb9909d9a55853f" providerId="LiveId" clId="{C351C9EC-2F8E-4712-AEF2-5E9C6C8FE811}" dt="2020-07-03T15:04:40.181" v="5095" actId="21"/>
          <ac:spMkLst>
            <pc:docMk/>
            <pc:sldMk cId="3674232865" sldId="272"/>
            <ac:spMk id="4" creationId="{917047F2-8DEB-43A7-BACE-231C6FD9BA6A}"/>
          </ac:spMkLst>
        </pc:spChg>
        <pc:spChg chg="add mod">
          <ac:chgData name="fernando ribeiro" userId="9bb9909d9a55853f" providerId="LiveId" clId="{C351C9EC-2F8E-4712-AEF2-5E9C6C8FE811}" dt="2020-07-07T12:07:43.810" v="15858" actId="1036"/>
          <ac:spMkLst>
            <pc:docMk/>
            <pc:sldMk cId="3674232865" sldId="272"/>
            <ac:spMk id="5" creationId="{07AC9852-C119-43C5-8FD8-881ABB236D4E}"/>
          </ac:spMkLst>
        </pc:spChg>
        <pc:spChg chg="add mod">
          <ac:chgData name="fernando ribeiro" userId="9bb9909d9a55853f" providerId="LiveId" clId="{C351C9EC-2F8E-4712-AEF2-5E9C6C8FE811}" dt="2020-07-07T12:06:40.383" v="15802" actId="1076"/>
          <ac:spMkLst>
            <pc:docMk/>
            <pc:sldMk cId="3674232865" sldId="272"/>
            <ac:spMk id="6" creationId="{FA1357E2-E1A1-4BAF-95C3-C45B28CC32DD}"/>
          </ac:spMkLst>
        </pc:spChg>
        <pc:spChg chg="add mod">
          <ac:chgData name="fernando ribeiro" userId="9bb9909d9a55853f" providerId="LiveId" clId="{C351C9EC-2F8E-4712-AEF2-5E9C6C8FE811}" dt="2020-07-07T12:07:04.820" v="15807" actId="1076"/>
          <ac:spMkLst>
            <pc:docMk/>
            <pc:sldMk cId="3674232865" sldId="272"/>
            <ac:spMk id="7" creationId="{18986D38-5F2D-4B18-8FA7-27E3A9C76F8B}"/>
          </ac:spMkLst>
        </pc:spChg>
        <pc:spChg chg="add del mod">
          <ac:chgData name="fernando ribeiro" userId="9bb9909d9a55853f" providerId="LiveId" clId="{C351C9EC-2F8E-4712-AEF2-5E9C6C8FE811}" dt="2020-07-07T12:07:08.070" v="15808" actId="478"/>
          <ac:spMkLst>
            <pc:docMk/>
            <pc:sldMk cId="3674232865" sldId="272"/>
            <ac:spMk id="8" creationId="{56769FE6-9001-4806-97C3-BF4DFE9EF01C}"/>
          </ac:spMkLst>
        </pc:spChg>
        <pc:spChg chg="add mod">
          <ac:chgData name="fernando ribeiro" userId="9bb9909d9a55853f" providerId="LiveId" clId="{C351C9EC-2F8E-4712-AEF2-5E9C6C8FE811}" dt="2020-07-07T12:07:31.438" v="15855" actId="1036"/>
          <ac:spMkLst>
            <pc:docMk/>
            <pc:sldMk cId="3674232865" sldId="272"/>
            <ac:spMk id="9" creationId="{7D257522-62E7-48E6-ADA0-0A558FB90515}"/>
          </ac:spMkLst>
        </pc:spChg>
        <pc:spChg chg="add del mod">
          <ac:chgData name="fernando ribeiro" userId="9bb9909d9a55853f" providerId="LiveId" clId="{C351C9EC-2F8E-4712-AEF2-5E9C6C8FE811}" dt="2020-07-07T12:07:10.579" v="15810" actId="478"/>
          <ac:spMkLst>
            <pc:docMk/>
            <pc:sldMk cId="3674232865" sldId="272"/>
            <ac:spMk id="10" creationId="{7D910EF3-0C43-4568-92B0-571D6EBC7802}"/>
          </ac:spMkLst>
        </pc:spChg>
        <pc:spChg chg="add del mod">
          <ac:chgData name="fernando ribeiro" userId="9bb9909d9a55853f" providerId="LiveId" clId="{C351C9EC-2F8E-4712-AEF2-5E9C6C8FE811}" dt="2020-07-07T12:07:09.120" v="15809" actId="478"/>
          <ac:spMkLst>
            <pc:docMk/>
            <pc:sldMk cId="3674232865" sldId="272"/>
            <ac:spMk id="11" creationId="{958C29FA-2162-4022-9257-B6042D3E10C1}"/>
          </ac:spMkLst>
        </pc:spChg>
        <pc:graphicFrameChg chg="add mod modGraphic">
          <ac:chgData name="fernando ribeiro" userId="9bb9909d9a55853f" providerId="LiveId" clId="{C351C9EC-2F8E-4712-AEF2-5E9C6C8FE811}" dt="2020-07-07T12:07:37.961" v="15856" actId="20577"/>
          <ac:graphicFrameMkLst>
            <pc:docMk/>
            <pc:sldMk cId="3674232865" sldId="272"/>
            <ac:graphicFrameMk id="3" creationId="{B94FDDCF-B291-46A5-B276-F29C9087713B}"/>
          </ac:graphicFrameMkLst>
        </pc:graphicFrameChg>
      </pc:sldChg>
      <pc:sldChg chg="new del">
        <pc:chgData name="fernando ribeiro" userId="9bb9909d9a55853f" providerId="LiveId" clId="{C351C9EC-2F8E-4712-AEF2-5E9C6C8FE811}" dt="2020-07-03T12:20:54.579" v="4781" actId="47"/>
        <pc:sldMkLst>
          <pc:docMk/>
          <pc:sldMk cId="876135181" sldId="273"/>
        </pc:sldMkLst>
      </pc:sldChg>
      <pc:sldChg chg="addSp delSp modSp add mod ord">
        <pc:chgData name="fernando ribeiro" userId="9bb9909d9a55853f" providerId="LiveId" clId="{C351C9EC-2F8E-4712-AEF2-5E9C6C8FE811}" dt="2020-07-07T15:13:19.229" v="16669"/>
        <pc:sldMkLst>
          <pc:docMk/>
          <pc:sldMk cId="3812654305" sldId="273"/>
        </pc:sldMkLst>
        <pc:spChg chg="add del mod">
          <ac:chgData name="fernando ribeiro" userId="9bb9909d9a55853f" providerId="LiveId" clId="{C351C9EC-2F8E-4712-AEF2-5E9C6C8FE811}" dt="2020-07-03T14:59:41.915" v="4916"/>
          <ac:spMkLst>
            <pc:docMk/>
            <pc:sldMk cId="3812654305" sldId="273"/>
            <ac:spMk id="2" creationId="{391D21C8-BEDE-4669-BD3D-0A09762A0804}"/>
          </ac:spMkLst>
        </pc:spChg>
        <pc:spChg chg="mod">
          <ac:chgData name="fernando ribeiro" userId="9bb9909d9a55853f" providerId="LiveId" clId="{C351C9EC-2F8E-4712-AEF2-5E9C6C8FE811}" dt="2020-07-07T12:10:05.699" v="15898" actId="14100"/>
          <ac:spMkLst>
            <pc:docMk/>
            <pc:sldMk cId="3812654305" sldId="273"/>
            <ac:spMk id="5" creationId="{035D8B7E-37C4-4808-8513-47A4C8F7C5FA}"/>
          </ac:spMkLst>
        </pc:spChg>
        <pc:spChg chg="mod">
          <ac:chgData name="fernando ribeiro" userId="9bb9909d9a55853f" providerId="LiveId" clId="{C351C9EC-2F8E-4712-AEF2-5E9C6C8FE811}" dt="2020-07-07T12:10:18.448" v="15907" actId="6549"/>
          <ac:spMkLst>
            <pc:docMk/>
            <pc:sldMk cId="3812654305" sldId="273"/>
            <ac:spMk id="7" creationId="{98ACD3D1-3009-412F-A6A1-61C15A34380D}"/>
          </ac:spMkLst>
        </pc:spChg>
        <pc:spChg chg="mod">
          <ac:chgData name="fernando ribeiro" userId="9bb9909d9a55853f" providerId="LiveId" clId="{C351C9EC-2F8E-4712-AEF2-5E9C6C8FE811}" dt="2020-07-07T12:07:53.931" v="15859" actId="108"/>
          <ac:spMkLst>
            <pc:docMk/>
            <pc:sldMk cId="3812654305" sldId="273"/>
            <ac:spMk id="8" creationId="{EAC7696F-40FC-4C11-B371-7347ED3F8EF4}"/>
          </ac:spMkLst>
        </pc:spChg>
        <pc:spChg chg="add mod">
          <ac:chgData name="fernando ribeiro" userId="9bb9909d9a55853f" providerId="LiveId" clId="{C351C9EC-2F8E-4712-AEF2-5E9C6C8FE811}" dt="2020-07-07T15:13:19.229" v="16669"/>
          <ac:spMkLst>
            <pc:docMk/>
            <pc:sldMk cId="3812654305" sldId="273"/>
            <ac:spMk id="11" creationId="{77B2F1F3-57A1-4777-B4C9-9CFF4183B074}"/>
          </ac:spMkLst>
        </pc:spChg>
        <pc:spChg chg="mod">
          <ac:chgData name="fernando ribeiro" userId="9bb9909d9a55853f" providerId="LiveId" clId="{C351C9EC-2F8E-4712-AEF2-5E9C6C8FE811}" dt="2020-07-07T12:10:59.702" v="15994" actId="1035"/>
          <ac:spMkLst>
            <pc:docMk/>
            <pc:sldMk cId="3812654305" sldId="273"/>
            <ac:spMk id="13" creationId="{5F07E612-95BA-4D43-954C-29B41470560A}"/>
          </ac:spMkLst>
        </pc:spChg>
        <pc:spChg chg="mod">
          <ac:chgData name="fernando ribeiro" userId="9bb9909d9a55853f" providerId="LiveId" clId="{C351C9EC-2F8E-4712-AEF2-5E9C6C8FE811}" dt="2020-07-07T12:10:33.301" v="15939" actId="1036"/>
          <ac:spMkLst>
            <pc:docMk/>
            <pc:sldMk cId="3812654305" sldId="273"/>
            <ac:spMk id="14" creationId="{755C3B55-76D1-422E-92E1-2FE0DEEC0454}"/>
          </ac:spMkLst>
        </pc:spChg>
        <pc:spChg chg="mod">
          <ac:chgData name="fernando ribeiro" userId="9bb9909d9a55853f" providerId="LiveId" clId="{C351C9EC-2F8E-4712-AEF2-5E9C6C8FE811}" dt="2020-07-07T12:11:02.801" v="15995" actId="1035"/>
          <ac:spMkLst>
            <pc:docMk/>
            <pc:sldMk cId="3812654305" sldId="273"/>
            <ac:spMk id="15" creationId="{7FC8E916-0B2A-4C51-A873-37908106C987}"/>
          </ac:spMkLst>
        </pc:spChg>
        <pc:spChg chg="mod">
          <ac:chgData name="fernando ribeiro" userId="9bb9909d9a55853f" providerId="LiveId" clId="{C351C9EC-2F8E-4712-AEF2-5E9C6C8FE811}" dt="2020-07-07T12:10:53.272" v="15966" actId="108"/>
          <ac:spMkLst>
            <pc:docMk/>
            <pc:sldMk cId="3812654305" sldId="273"/>
            <ac:spMk id="16" creationId="{98574238-2305-4B95-9B48-94DB14CC1510}"/>
          </ac:spMkLst>
        </pc:spChg>
        <pc:spChg chg="del mod">
          <ac:chgData name="fernando ribeiro" userId="9bb9909d9a55853f" providerId="LiveId" clId="{C351C9EC-2F8E-4712-AEF2-5E9C6C8FE811}" dt="2020-07-07T12:10:43.680" v="15964" actId="478"/>
          <ac:spMkLst>
            <pc:docMk/>
            <pc:sldMk cId="3812654305" sldId="273"/>
            <ac:spMk id="17" creationId="{1896BB47-3856-4565-818B-85DC7D6065F3}"/>
          </ac:spMkLst>
        </pc:spChg>
      </pc:sldChg>
      <pc:sldChg chg="addSp delSp modSp new mod ord">
        <pc:chgData name="fernando ribeiro" userId="9bb9909d9a55853f" providerId="LiveId" clId="{C351C9EC-2F8E-4712-AEF2-5E9C6C8FE811}" dt="2020-07-07T12:13:33.088" v="16055" actId="108"/>
        <pc:sldMkLst>
          <pc:docMk/>
          <pc:sldMk cId="2013752824" sldId="274"/>
        </pc:sldMkLst>
        <pc:spChg chg="add del mod">
          <ac:chgData name="fernando ribeiro" userId="9bb9909d9a55853f" providerId="LiveId" clId="{C351C9EC-2F8E-4712-AEF2-5E9C6C8FE811}" dt="2020-07-03T15:13:53.764" v="5191" actId="478"/>
          <ac:spMkLst>
            <pc:docMk/>
            <pc:sldMk cId="2013752824" sldId="274"/>
            <ac:spMk id="2" creationId="{00AEEDF4-3C19-46EF-BC3E-E1E9FB5CEFF5}"/>
          </ac:spMkLst>
        </pc:spChg>
        <pc:spChg chg="add del mod">
          <ac:chgData name="fernando ribeiro" userId="9bb9909d9a55853f" providerId="LiveId" clId="{C351C9EC-2F8E-4712-AEF2-5E9C6C8FE811}" dt="2020-07-03T15:13:49.948" v="5189" actId="478"/>
          <ac:spMkLst>
            <pc:docMk/>
            <pc:sldMk cId="2013752824" sldId="274"/>
            <ac:spMk id="3" creationId="{5CCFB54B-35D6-4769-BBAC-386CC4B67A9A}"/>
          </ac:spMkLst>
        </pc:spChg>
        <pc:spChg chg="add del mod">
          <ac:chgData name="fernando ribeiro" userId="9bb9909d9a55853f" providerId="LiveId" clId="{C351C9EC-2F8E-4712-AEF2-5E9C6C8FE811}" dt="2020-07-03T15:13:52.032" v="5190" actId="478"/>
          <ac:spMkLst>
            <pc:docMk/>
            <pc:sldMk cId="2013752824" sldId="274"/>
            <ac:spMk id="4" creationId="{198AEFE1-EAF3-4B37-907F-9A90BCC75D05}"/>
          </ac:spMkLst>
        </pc:spChg>
        <pc:spChg chg="add mod">
          <ac:chgData name="fernando ribeiro" userId="9bb9909d9a55853f" providerId="LiveId" clId="{C351C9EC-2F8E-4712-AEF2-5E9C6C8FE811}" dt="2020-07-07T12:11:34.867" v="16012" actId="1036"/>
          <ac:spMkLst>
            <pc:docMk/>
            <pc:sldMk cId="2013752824" sldId="274"/>
            <ac:spMk id="5" creationId="{05337E88-A98E-4445-8F1A-F2A613209A05}"/>
          </ac:spMkLst>
        </pc:spChg>
        <pc:spChg chg="add del mod">
          <ac:chgData name="fernando ribeiro" userId="9bb9909d9a55853f" providerId="LiveId" clId="{C351C9EC-2F8E-4712-AEF2-5E9C6C8FE811}" dt="2020-07-03T15:17:44.877" v="5279"/>
          <ac:spMkLst>
            <pc:docMk/>
            <pc:sldMk cId="2013752824" sldId="274"/>
            <ac:spMk id="8" creationId="{80D8C7F5-62CC-4E2F-B7C4-057946C77B06}"/>
          </ac:spMkLst>
        </pc:spChg>
        <pc:spChg chg="add mod">
          <ac:chgData name="fernando ribeiro" userId="9bb9909d9a55853f" providerId="LiveId" clId="{C351C9EC-2F8E-4712-AEF2-5E9C6C8FE811}" dt="2020-07-07T12:12:37.316" v="16038" actId="1036"/>
          <ac:spMkLst>
            <pc:docMk/>
            <pc:sldMk cId="2013752824" sldId="274"/>
            <ac:spMk id="17" creationId="{D0E8282E-A435-4323-BE2D-BD24C26AAFCA}"/>
          </ac:spMkLst>
        </pc:spChg>
        <pc:spChg chg="add mod">
          <ac:chgData name="fernando ribeiro" userId="9bb9909d9a55853f" providerId="LiveId" clId="{C351C9EC-2F8E-4712-AEF2-5E9C6C8FE811}" dt="2020-07-07T12:12:55.425" v="16044" actId="113"/>
          <ac:spMkLst>
            <pc:docMk/>
            <pc:sldMk cId="2013752824" sldId="274"/>
            <ac:spMk id="21" creationId="{16FA84ED-97C7-495C-841E-2B62577F7D7A}"/>
          </ac:spMkLst>
        </pc:spChg>
        <pc:spChg chg="add mod">
          <ac:chgData name="fernando ribeiro" userId="9bb9909d9a55853f" providerId="LiveId" clId="{C351C9EC-2F8E-4712-AEF2-5E9C6C8FE811}" dt="2020-07-07T12:12:57.775" v="16045" actId="113"/>
          <ac:spMkLst>
            <pc:docMk/>
            <pc:sldMk cId="2013752824" sldId="274"/>
            <ac:spMk id="23" creationId="{BE937787-5DD9-4EC0-BDFD-1ECF6000757C}"/>
          </ac:spMkLst>
        </pc:spChg>
        <pc:spChg chg="add mod">
          <ac:chgData name="fernando ribeiro" userId="9bb9909d9a55853f" providerId="LiveId" clId="{C351C9EC-2F8E-4712-AEF2-5E9C6C8FE811}" dt="2020-07-07T12:13:00.224" v="16046" actId="113"/>
          <ac:spMkLst>
            <pc:docMk/>
            <pc:sldMk cId="2013752824" sldId="274"/>
            <ac:spMk id="24" creationId="{C5D325B0-5940-465C-8629-5AF225ADD25B}"/>
          </ac:spMkLst>
        </pc:spChg>
        <pc:spChg chg="add mod">
          <ac:chgData name="fernando ribeiro" userId="9bb9909d9a55853f" providerId="LiveId" clId="{C351C9EC-2F8E-4712-AEF2-5E9C6C8FE811}" dt="2020-07-07T12:13:07.334" v="16047" actId="108"/>
          <ac:spMkLst>
            <pc:docMk/>
            <pc:sldMk cId="2013752824" sldId="274"/>
            <ac:spMk id="25" creationId="{E39B0E07-5BCD-40F4-90EE-7C9CF01CB999}"/>
          </ac:spMkLst>
        </pc:spChg>
        <pc:spChg chg="add mod">
          <ac:chgData name="fernando ribeiro" userId="9bb9909d9a55853f" providerId="LiveId" clId="{C351C9EC-2F8E-4712-AEF2-5E9C6C8FE811}" dt="2020-07-07T12:13:09.769" v="16048" actId="108"/>
          <ac:spMkLst>
            <pc:docMk/>
            <pc:sldMk cId="2013752824" sldId="274"/>
            <ac:spMk id="26" creationId="{36CEB340-A9FD-4D08-A200-B9BF70A15426}"/>
          </ac:spMkLst>
        </pc:spChg>
        <pc:spChg chg="add mod">
          <ac:chgData name="fernando ribeiro" userId="9bb9909d9a55853f" providerId="LiveId" clId="{C351C9EC-2F8E-4712-AEF2-5E9C6C8FE811}" dt="2020-07-07T12:13:12.879" v="16049" actId="108"/>
          <ac:spMkLst>
            <pc:docMk/>
            <pc:sldMk cId="2013752824" sldId="274"/>
            <ac:spMk id="27" creationId="{CB1F95D5-2237-44EF-A2C6-6EF46FB417B8}"/>
          </ac:spMkLst>
        </pc:spChg>
        <pc:spChg chg="add mod">
          <ac:chgData name="fernando ribeiro" userId="9bb9909d9a55853f" providerId="LiveId" clId="{C351C9EC-2F8E-4712-AEF2-5E9C6C8FE811}" dt="2020-07-07T12:13:15.839" v="16050" actId="108"/>
          <ac:spMkLst>
            <pc:docMk/>
            <pc:sldMk cId="2013752824" sldId="274"/>
            <ac:spMk id="28" creationId="{1DFC854A-4CA7-4457-B399-9FF01A2E8B93}"/>
          </ac:spMkLst>
        </pc:spChg>
        <pc:spChg chg="add mod">
          <ac:chgData name="fernando ribeiro" userId="9bb9909d9a55853f" providerId="LiveId" clId="{C351C9EC-2F8E-4712-AEF2-5E9C6C8FE811}" dt="2020-07-04T20:15:02.216" v="10427" actId="208"/>
          <ac:spMkLst>
            <pc:docMk/>
            <pc:sldMk cId="2013752824" sldId="274"/>
            <ac:spMk id="29" creationId="{D416E91F-0F03-4F7E-8235-CB4781CDBF23}"/>
          </ac:spMkLst>
        </pc:spChg>
        <pc:spChg chg="add mod">
          <ac:chgData name="fernando ribeiro" userId="9bb9909d9a55853f" providerId="LiveId" clId="{C351C9EC-2F8E-4712-AEF2-5E9C6C8FE811}" dt="2020-07-07T12:13:20.039" v="16051" actId="108"/>
          <ac:spMkLst>
            <pc:docMk/>
            <pc:sldMk cId="2013752824" sldId="274"/>
            <ac:spMk id="30" creationId="{AB41D1E2-711E-4796-8D02-D8EEE7340FFB}"/>
          </ac:spMkLst>
        </pc:spChg>
        <pc:spChg chg="add mod">
          <ac:chgData name="fernando ribeiro" userId="9bb9909d9a55853f" providerId="LiveId" clId="{C351C9EC-2F8E-4712-AEF2-5E9C6C8FE811}" dt="2020-07-07T12:13:25.569" v="16053" actId="108"/>
          <ac:spMkLst>
            <pc:docMk/>
            <pc:sldMk cId="2013752824" sldId="274"/>
            <ac:spMk id="31" creationId="{084BF00B-F060-4A06-B569-13A0B54E6E8F}"/>
          </ac:spMkLst>
        </pc:spChg>
        <pc:spChg chg="add mod">
          <ac:chgData name="fernando ribeiro" userId="9bb9909d9a55853f" providerId="LiveId" clId="{C351C9EC-2F8E-4712-AEF2-5E9C6C8FE811}" dt="2020-07-07T12:13:22.639" v="16052" actId="108"/>
          <ac:spMkLst>
            <pc:docMk/>
            <pc:sldMk cId="2013752824" sldId="274"/>
            <ac:spMk id="32" creationId="{E4FF61BA-9BBA-43AB-85E4-0E67ACFA9109}"/>
          </ac:spMkLst>
        </pc:spChg>
        <pc:spChg chg="add mod">
          <ac:chgData name="fernando ribeiro" userId="9bb9909d9a55853f" providerId="LiveId" clId="{C351C9EC-2F8E-4712-AEF2-5E9C6C8FE811}" dt="2020-07-07T12:13:28.708" v="16054" actId="108"/>
          <ac:spMkLst>
            <pc:docMk/>
            <pc:sldMk cId="2013752824" sldId="274"/>
            <ac:spMk id="33" creationId="{725EA907-27D2-4989-8F57-6578FB20D152}"/>
          </ac:spMkLst>
        </pc:spChg>
        <pc:spChg chg="add mod">
          <ac:chgData name="fernando ribeiro" userId="9bb9909d9a55853f" providerId="LiveId" clId="{C351C9EC-2F8E-4712-AEF2-5E9C6C8FE811}" dt="2020-07-07T12:13:33.088" v="16055" actId="108"/>
          <ac:spMkLst>
            <pc:docMk/>
            <pc:sldMk cId="2013752824" sldId="274"/>
            <ac:spMk id="34" creationId="{46D507B1-1F45-4D93-B40A-89FB20877C1A}"/>
          </ac:spMkLst>
        </pc:spChg>
        <pc:spChg chg="add mod">
          <ac:chgData name="fernando ribeiro" userId="9bb9909d9a55853f" providerId="LiveId" clId="{C351C9EC-2F8E-4712-AEF2-5E9C6C8FE811}" dt="2020-07-07T12:12:44.035" v="16043" actId="1036"/>
          <ac:spMkLst>
            <pc:docMk/>
            <pc:sldMk cId="2013752824" sldId="274"/>
            <ac:spMk id="35" creationId="{E0FD2904-AABD-4F73-9197-CF81B94866DF}"/>
          </ac:spMkLst>
        </pc:spChg>
        <pc:graphicFrameChg chg="add del mod modGraphic">
          <ac:chgData name="fernando ribeiro" userId="9bb9909d9a55853f" providerId="LiveId" clId="{C351C9EC-2F8E-4712-AEF2-5E9C6C8FE811}" dt="2020-07-03T15:16:30.243" v="5227" actId="478"/>
          <ac:graphicFrameMkLst>
            <pc:docMk/>
            <pc:sldMk cId="2013752824" sldId="274"/>
            <ac:graphicFrameMk id="6" creationId="{D4532153-9972-473F-933D-304143E9BE97}"/>
          </ac:graphicFrameMkLst>
        </pc:graphicFrameChg>
        <pc:graphicFrameChg chg="add del mod">
          <ac:chgData name="fernando ribeiro" userId="9bb9909d9a55853f" providerId="LiveId" clId="{C351C9EC-2F8E-4712-AEF2-5E9C6C8FE811}" dt="2020-07-03T15:17:41.455" v="5277"/>
          <ac:graphicFrameMkLst>
            <pc:docMk/>
            <pc:sldMk cId="2013752824" sldId="274"/>
            <ac:graphicFrameMk id="7" creationId="{6553CDB2-26AC-499E-B8FB-EAA07EC2727A}"/>
          </ac:graphicFrameMkLst>
        </pc:graphicFrameChg>
        <pc:graphicFrameChg chg="add del mod">
          <ac:chgData name="fernando ribeiro" userId="9bb9909d9a55853f" providerId="LiveId" clId="{C351C9EC-2F8E-4712-AEF2-5E9C6C8FE811}" dt="2020-07-03T15:17:50.928" v="5283"/>
          <ac:graphicFrameMkLst>
            <pc:docMk/>
            <pc:sldMk cId="2013752824" sldId="274"/>
            <ac:graphicFrameMk id="9" creationId="{F3009A04-424E-4470-B91D-C40FED09D22F}"/>
          </ac:graphicFrameMkLst>
        </pc:graphicFrameChg>
        <pc:graphicFrameChg chg="add del mod modGraphic">
          <ac:chgData name="fernando ribeiro" userId="9bb9909d9a55853f" providerId="LiveId" clId="{C351C9EC-2F8E-4712-AEF2-5E9C6C8FE811}" dt="2020-07-03T17:03:37.438" v="5350" actId="478"/>
          <ac:graphicFrameMkLst>
            <pc:docMk/>
            <pc:sldMk cId="2013752824" sldId="274"/>
            <ac:graphicFrameMk id="10" creationId="{4E7641D2-8CE2-412E-8610-FFAC2C0D6F05}"/>
          </ac:graphicFrameMkLst>
        </pc:graphicFrameChg>
        <pc:graphicFrameChg chg="add del mod">
          <ac:chgData name="fernando ribeiro" userId="9bb9909d9a55853f" providerId="LiveId" clId="{C351C9EC-2F8E-4712-AEF2-5E9C6C8FE811}" dt="2020-07-03T17:01:17.441" v="5327" actId="478"/>
          <ac:graphicFrameMkLst>
            <pc:docMk/>
            <pc:sldMk cId="2013752824" sldId="274"/>
            <ac:graphicFrameMk id="11" creationId="{DDD0EA02-0ECF-4ED4-BF15-858088A7B3C7}"/>
          </ac:graphicFrameMkLst>
        </pc:graphicFrameChg>
        <pc:graphicFrameChg chg="add del mod">
          <ac:chgData name="fernando ribeiro" userId="9bb9909d9a55853f" providerId="LiveId" clId="{C351C9EC-2F8E-4712-AEF2-5E9C6C8FE811}" dt="2020-07-03T17:02:34.030" v="5336"/>
          <ac:graphicFrameMkLst>
            <pc:docMk/>
            <pc:sldMk cId="2013752824" sldId="274"/>
            <ac:graphicFrameMk id="13" creationId="{5DDCEA9F-53F4-4FBE-888D-94751AF75BD7}"/>
          </ac:graphicFrameMkLst>
        </pc:graphicFrameChg>
        <pc:graphicFrameChg chg="add del mod">
          <ac:chgData name="fernando ribeiro" userId="9bb9909d9a55853f" providerId="LiveId" clId="{C351C9EC-2F8E-4712-AEF2-5E9C6C8FE811}" dt="2020-07-03T17:03:32.437" v="5347"/>
          <ac:graphicFrameMkLst>
            <pc:docMk/>
            <pc:sldMk cId="2013752824" sldId="274"/>
            <ac:graphicFrameMk id="15" creationId="{215B31D5-35ED-4C69-AAAE-962331E5B9F3}"/>
          </ac:graphicFrameMkLst>
        </pc:graphicFrameChg>
        <pc:graphicFrameChg chg="add del mod">
          <ac:chgData name="fernando ribeiro" userId="9bb9909d9a55853f" providerId="LiveId" clId="{C351C9EC-2F8E-4712-AEF2-5E9C6C8FE811}" dt="2020-07-03T18:07:01.438" v="5462"/>
          <ac:graphicFrameMkLst>
            <pc:docMk/>
            <pc:sldMk cId="2013752824" sldId="274"/>
            <ac:graphicFrameMk id="18" creationId="{18E608D3-8D6D-4BA9-AA32-DAA5E4D3C137}"/>
          </ac:graphicFrameMkLst>
        </pc:graphicFrameChg>
        <pc:graphicFrameChg chg="add del mod modGraphic">
          <ac:chgData name="fernando ribeiro" userId="9bb9909d9a55853f" providerId="LiveId" clId="{C351C9EC-2F8E-4712-AEF2-5E9C6C8FE811}" dt="2020-07-03T18:07:17.343" v="5467" actId="478"/>
          <ac:graphicFrameMkLst>
            <pc:docMk/>
            <pc:sldMk cId="2013752824" sldId="274"/>
            <ac:graphicFrameMk id="19" creationId="{64B1C826-EBA0-449F-B2D1-00D44C883D47}"/>
          </ac:graphicFrameMkLst>
        </pc:graphicFrameChg>
        <pc:graphicFrameChg chg="add del mod">
          <ac:chgData name="fernando ribeiro" userId="9bb9909d9a55853f" providerId="LiveId" clId="{C351C9EC-2F8E-4712-AEF2-5E9C6C8FE811}" dt="2020-07-03T18:07:21.543" v="5469"/>
          <ac:graphicFrameMkLst>
            <pc:docMk/>
            <pc:sldMk cId="2013752824" sldId="274"/>
            <ac:graphicFrameMk id="20" creationId="{BEFF508A-869F-4438-8259-4D992EA5332B}"/>
          </ac:graphicFrameMkLst>
        </pc:graphicFrameChg>
        <pc:graphicFrameChg chg="add del mod">
          <ac:chgData name="fernando ribeiro" userId="9bb9909d9a55853f" providerId="LiveId" clId="{C351C9EC-2F8E-4712-AEF2-5E9C6C8FE811}" dt="2020-07-03T18:08:17.033" v="5494"/>
          <ac:graphicFrameMkLst>
            <pc:docMk/>
            <pc:sldMk cId="2013752824" sldId="274"/>
            <ac:graphicFrameMk id="22" creationId="{84C2F14F-DE54-48A9-B70F-B4597C4A10AF}"/>
          </ac:graphicFrameMkLst>
        </pc:graphicFrameChg>
        <pc:picChg chg="add del mod modCrop">
          <ac:chgData name="fernando ribeiro" userId="9bb9909d9a55853f" providerId="LiveId" clId="{C351C9EC-2F8E-4712-AEF2-5E9C6C8FE811}" dt="2020-07-03T17:23:30.016" v="5429" actId="478"/>
          <ac:picMkLst>
            <pc:docMk/>
            <pc:sldMk cId="2013752824" sldId="274"/>
            <ac:picMk id="12" creationId="{318DAC89-87B4-4283-9625-36F389BF859F}"/>
          </ac:picMkLst>
        </pc:picChg>
        <pc:picChg chg="add del mod modCrop">
          <ac:chgData name="fernando ribeiro" userId="9bb9909d9a55853f" providerId="LiveId" clId="{C351C9EC-2F8E-4712-AEF2-5E9C6C8FE811}" dt="2020-07-03T17:23:31.793" v="5431" actId="478"/>
          <ac:picMkLst>
            <pc:docMk/>
            <pc:sldMk cId="2013752824" sldId="274"/>
            <ac:picMk id="14" creationId="{20A6853F-145A-402B-A382-40B74F20187F}"/>
          </ac:picMkLst>
        </pc:picChg>
        <pc:picChg chg="add del mod modCrop">
          <ac:chgData name="fernando ribeiro" userId="9bb9909d9a55853f" providerId="LiveId" clId="{C351C9EC-2F8E-4712-AEF2-5E9C6C8FE811}" dt="2020-07-03T17:04:01.688" v="5353" actId="21"/>
          <ac:picMkLst>
            <pc:docMk/>
            <pc:sldMk cId="2013752824" sldId="274"/>
            <ac:picMk id="16" creationId="{A2EF1D00-407B-40F5-866D-74DBC21C846D}"/>
          </ac:picMkLst>
        </pc:picChg>
      </pc:sldChg>
      <pc:sldChg chg="addSp delSp modSp new mod">
        <pc:chgData name="fernando ribeiro" userId="9bb9909d9a55853f" providerId="LiveId" clId="{C351C9EC-2F8E-4712-AEF2-5E9C6C8FE811}" dt="2020-07-07T12:23:53.939" v="16187" actId="108"/>
        <pc:sldMkLst>
          <pc:docMk/>
          <pc:sldMk cId="4120757187" sldId="275"/>
        </pc:sldMkLst>
        <pc:spChg chg="add mod">
          <ac:chgData name="fernando ribeiro" userId="9bb9909d9a55853f" providerId="LiveId" clId="{C351C9EC-2F8E-4712-AEF2-5E9C6C8FE811}" dt="2020-07-07T12:23:47.410" v="16185" actId="108"/>
          <ac:spMkLst>
            <pc:docMk/>
            <pc:sldMk cId="4120757187" sldId="275"/>
            <ac:spMk id="4" creationId="{6C98EAC5-0DD4-4B9D-9433-A72F344C950E}"/>
          </ac:spMkLst>
        </pc:spChg>
        <pc:spChg chg="add mod">
          <ac:chgData name="fernando ribeiro" userId="9bb9909d9a55853f" providerId="LiveId" clId="{C351C9EC-2F8E-4712-AEF2-5E9C6C8FE811}" dt="2020-07-07T12:23:53.939" v="16187" actId="108"/>
          <ac:spMkLst>
            <pc:docMk/>
            <pc:sldMk cId="4120757187" sldId="275"/>
            <ac:spMk id="5" creationId="{FFF34EA0-3F29-4435-96C6-0207B68849BD}"/>
          </ac:spMkLst>
        </pc:spChg>
        <pc:spChg chg="add mod">
          <ac:chgData name="fernando ribeiro" userId="9bb9909d9a55853f" providerId="LiveId" clId="{C351C9EC-2F8E-4712-AEF2-5E9C6C8FE811}" dt="2020-07-07T12:22:32.656" v="16165"/>
          <ac:spMkLst>
            <pc:docMk/>
            <pc:sldMk cId="4120757187" sldId="275"/>
            <ac:spMk id="6" creationId="{EA6F5E4D-14E1-4048-9A65-28A3A86B2C4B}"/>
          </ac:spMkLst>
        </pc:spChg>
        <pc:spChg chg="add mod">
          <ac:chgData name="fernando ribeiro" userId="9bb9909d9a55853f" providerId="LiveId" clId="{C351C9EC-2F8E-4712-AEF2-5E9C6C8FE811}" dt="2020-07-07T12:21:58.137" v="16151" actId="1036"/>
          <ac:spMkLst>
            <pc:docMk/>
            <pc:sldMk cId="4120757187" sldId="275"/>
            <ac:spMk id="7" creationId="{B663649F-5478-4E83-A586-86D4F732DF85}"/>
          </ac:spMkLst>
        </pc:spChg>
        <pc:spChg chg="add mod">
          <ac:chgData name="fernando ribeiro" userId="9bb9909d9a55853f" providerId="LiveId" clId="{C351C9EC-2F8E-4712-AEF2-5E9C6C8FE811}" dt="2020-07-07T12:22:02.127" v="16152" actId="113"/>
          <ac:spMkLst>
            <pc:docMk/>
            <pc:sldMk cId="4120757187" sldId="275"/>
            <ac:spMk id="8" creationId="{2C2953FE-12C1-4EE9-9894-FA9FFCEC795D}"/>
          </ac:spMkLst>
        </pc:spChg>
        <pc:spChg chg="add mod">
          <ac:chgData name="fernando ribeiro" userId="9bb9909d9a55853f" providerId="LiveId" clId="{C351C9EC-2F8E-4712-AEF2-5E9C6C8FE811}" dt="2020-07-07T12:22:04.937" v="16153" actId="113"/>
          <ac:spMkLst>
            <pc:docMk/>
            <pc:sldMk cId="4120757187" sldId="275"/>
            <ac:spMk id="9" creationId="{73C8CC6A-9A6C-455C-9398-9F1BE8D97DBA}"/>
          </ac:spMkLst>
        </pc:spChg>
        <pc:spChg chg="add mod">
          <ac:chgData name="fernando ribeiro" userId="9bb9909d9a55853f" providerId="LiveId" clId="{C351C9EC-2F8E-4712-AEF2-5E9C6C8FE811}" dt="2020-07-07T12:22:08.307" v="16154" actId="113"/>
          <ac:spMkLst>
            <pc:docMk/>
            <pc:sldMk cId="4120757187" sldId="275"/>
            <ac:spMk id="10" creationId="{35B1AA52-0633-4D2D-AFAB-411F2AD0A621}"/>
          </ac:spMkLst>
        </pc:spChg>
        <pc:spChg chg="add mod">
          <ac:chgData name="fernando ribeiro" userId="9bb9909d9a55853f" providerId="LiveId" clId="{C351C9EC-2F8E-4712-AEF2-5E9C6C8FE811}" dt="2020-07-07T12:22:10.737" v="16155" actId="113"/>
          <ac:spMkLst>
            <pc:docMk/>
            <pc:sldMk cId="4120757187" sldId="275"/>
            <ac:spMk id="12" creationId="{CF228E5A-B8A7-4293-85A0-BB08BE9D31F5}"/>
          </ac:spMkLst>
        </pc:spChg>
        <pc:spChg chg="add mod">
          <ac:chgData name="fernando ribeiro" userId="9bb9909d9a55853f" providerId="LiveId" clId="{C351C9EC-2F8E-4712-AEF2-5E9C6C8FE811}" dt="2020-07-07T12:21:40.558" v="16103" actId="14100"/>
          <ac:spMkLst>
            <pc:docMk/>
            <pc:sldMk cId="4120757187" sldId="275"/>
            <ac:spMk id="13" creationId="{CA4300F9-BDDE-4130-B781-C44E337EBC8A}"/>
          </ac:spMkLst>
        </pc:spChg>
        <pc:spChg chg="add mod">
          <ac:chgData name="fernando ribeiro" userId="9bb9909d9a55853f" providerId="LiveId" clId="{C351C9EC-2F8E-4712-AEF2-5E9C6C8FE811}" dt="2020-07-07T12:21:50.388" v="16130" actId="1036"/>
          <ac:spMkLst>
            <pc:docMk/>
            <pc:sldMk cId="4120757187" sldId="275"/>
            <ac:spMk id="14" creationId="{631E7B4D-E4B0-4B49-8A37-47BA38541735}"/>
          </ac:spMkLst>
        </pc:spChg>
        <pc:spChg chg="add del mod">
          <ac:chgData name="fernando ribeiro" userId="9bb9909d9a55853f" providerId="LiveId" clId="{C351C9EC-2F8E-4712-AEF2-5E9C6C8FE811}" dt="2020-07-07T12:22:22.406" v="16156" actId="478"/>
          <ac:spMkLst>
            <pc:docMk/>
            <pc:sldMk cId="4120757187" sldId="275"/>
            <ac:spMk id="15" creationId="{F1EBADE6-6167-4731-AFBD-5D29F3187EFD}"/>
          </ac:spMkLst>
        </pc:spChg>
        <pc:graphicFrameChg chg="add del mod modGraphic">
          <ac:chgData name="fernando ribeiro" userId="9bb9909d9a55853f" providerId="LiveId" clId="{C351C9EC-2F8E-4712-AEF2-5E9C6C8FE811}" dt="2020-07-03T17:23:42.333" v="5434" actId="478"/>
          <ac:graphicFrameMkLst>
            <pc:docMk/>
            <pc:sldMk cId="4120757187" sldId="275"/>
            <ac:graphicFrameMk id="3" creationId="{B4AE7416-AC2B-499A-AF20-9BFFE12AF59A}"/>
          </ac:graphicFrameMkLst>
        </pc:graphicFrameChg>
        <pc:graphicFrameChg chg="add del mod">
          <ac:chgData name="fernando ribeiro" userId="9bb9909d9a55853f" providerId="LiveId" clId="{C351C9EC-2F8E-4712-AEF2-5E9C6C8FE811}" dt="2020-07-03T18:28:29.416" v="5757"/>
          <ac:graphicFrameMkLst>
            <pc:docMk/>
            <pc:sldMk cId="4120757187" sldId="275"/>
            <ac:graphicFrameMk id="11" creationId="{DF3CD7A7-5145-4471-81E9-1FF9FC603B6B}"/>
          </ac:graphicFrameMkLst>
        </pc:graphicFrameChg>
        <pc:picChg chg="add del mod">
          <ac:chgData name="fernando ribeiro" userId="9bb9909d9a55853f" providerId="LiveId" clId="{C351C9EC-2F8E-4712-AEF2-5E9C6C8FE811}" dt="2020-07-03T17:23:37.374" v="5432" actId="478"/>
          <ac:picMkLst>
            <pc:docMk/>
            <pc:sldMk cId="4120757187" sldId="275"/>
            <ac:picMk id="2" creationId="{CF917093-4F06-4229-83DC-372266DDB8A1}"/>
          </ac:picMkLst>
        </pc:picChg>
      </pc:sldChg>
      <pc:sldChg chg="addSp delSp modSp new del mod">
        <pc:chgData name="fernando ribeiro" userId="9bb9909d9a55853f" providerId="LiveId" clId="{C351C9EC-2F8E-4712-AEF2-5E9C6C8FE811}" dt="2020-07-03T17:08:30.674" v="5422" actId="47"/>
        <pc:sldMkLst>
          <pc:docMk/>
          <pc:sldMk cId="2418115092" sldId="276"/>
        </pc:sldMkLst>
        <pc:graphicFrameChg chg="add del mod modGraphic">
          <ac:chgData name="fernando ribeiro" userId="9bb9909d9a55853f" providerId="LiveId" clId="{C351C9EC-2F8E-4712-AEF2-5E9C6C8FE811}" dt="2020-07-03T17:07:08.589" v="5393" actId="478"/>
          <ac:graphicFrameMkLst>
            <pc:docMk/>
            <pc:sldMk cId="2418115092" sldId="276"/>
            <ac:graphicFrameMk id="2" creationId="{228EC37D-0076-4523-A995-13C56AF8AE07}"/>
          </ac:graphicFrameMkLst>
        </pc:graphicFrameChg>
        <pc:graphicFrameChg chg="add del mod modGraphic">
          <ac:chgData name="fernando ribeiro" userId="9bb9909d9a55853f" providerId="LiveId" clId="{C351C9EC-2F8E-4712-AEF2-5E9C6C8FE811}" dt="2020-07-03T17:08:15.844" v="5412" actId="478"/>
          <ac:graphicFrameMkLst>
            <pc:docMk/>
            <pc:sldMk cId="2418115092" sldId="276"/>
            <ac:graphicFrameMk id="3" creationId="{4923B9E7-0B78-4816-B150-00DE203923AD}"/>
          </ac:graphicFrameMkLst>
        </pc:graphicFrameChg>
      </pc:sldChg>
      <pc:sldChg chg="addSp delSp modSp add mod ord">
        <pc:chgData name="fernando ribeiro" userId="9bb9909d9a55853f" providerId="LiveId" clId="{C351C9EC-2F8E-4712-AEF2-5E9C6C8FE811}" dt="2020-07-07T12:26:40.017" v="16235" actId="108"/>
        <pc:sldMkLst>
          <pc:docMk/>
          <pc:sldMk cId="1668622875" sldId="277"/>
        </pc:sldMkLst>
        <pc:spChg chg="add mod">
          <ac:chgData name="fernando ribeiro" userId="9bb9909d9a55853f" providerId="LiveId" clId="{C351C9EC-2F8E-4712-AEF2-5E9C6C8FE811}" dt="2020-07-07T12:24:41.278" v="16205" actId="20577"/>
          <ac:spMkLst>
            <pc:docMk/>
            <pc:sldMk cId="1668622875" sldId="277"/>
            <ac:spMk id="2" creationId="{D03B93DD-F5D8-42C8-BE85-7368F92C6CFD}"/>
          </ac:spMkLst>
        </pc:spChg>
        <pc:spChg chg="add del mod">
          <ac:chgData name="fernando ribeiro" userId="9bb9909d9a55853f" providerId="LiveId" clId="{C351C9EC-2F8E-4712-AEF2-5E9C6C8FE811}" dt="2020-07-03T18:39:15.081" v="5907"/>
          <ac:spMkLst>
            <pc:docMk/>
            <pc:sldMk cId="1668622875" sldId="277"/>
            <ac:spMk id="4" creationId="{15641A0C-F461-4B86-B1EF-0A94A27D02E4}"/>
          </ac:spMkLst>
        </pc:spChg>
        <pc:spChg chg="del mod">
          <ac:chgData name="fernando ribeiro" userId="9bb9909d9a55853f" providerId="LiveId" clId="{C351C9EC-2F8E-4712-AEF2-5E9C6C8FE811}" dt="2020-07-03T18:38:27.954" v="5896" actId="478"/>
          <ac:spMkLst>
            <pc:docMk/>
            <pc:sldMk cId="1668622875" sldId="277"/>
            <ac:spMk id="5" creationId="{035D8B7E-37C4-4808-8513-47A4C8F7C5FA}"/>
          </ac:spMkLst>
        </pc:spChg>
        <pc:spChg chg="add mod">
          <ac:chgData name="fernando ribeiro" userId="9bb9909d9a55853f" providerId="LiveId" clId="{C351C9EC-2F8E-4712-AEF2-5E9C6C8FE811}" dt="2020-07-07T12:24:47.698" v="16214" actId="20577"/>
          <ac:spMkLst>
            <pc:docMk/>
            <pc:sldMk cId="1668622875" sldId="277"/>
            <ac:spMk id="6" creationId="{CE949DE2-17D5-47A3-A5FD-D2ABF4A1979B}"/>
          </ac:spMkLst>
        </pc:spChg>
        <pc:spChg chg="del mod">
          <ac:chgData name="fernando ribeiro" userId="9bb9909d9a55853f" providerId="LiveId" clId="{C351C9EC-2F8E-4712-AEF2-5E9C6C8FE811}" dt="2020-07-03T18:39:01.385" v="5905" actId="478"/>
          <ac:spMkLst>
            <pc:docMk/>
            <pc:sldMk cId="1668622875" sldId="277"/>
            <ac:spMk id="7" creationId="{98ACD3D1-3009-412F-A6A1-61C15A34380D}"/>
          </ac:spMkLst>
        </pc:spChg>
        <pc:spChg chg="mod">
          <ac:chgData name="fernando ribeiro" userId="9bb9909d9a55853f" providerId="LiveId" clId="{C351C9EC-2F8E-4712-AEF2-5E9C6C8FE811}" dt="2020-07-07T12:19:35.988" v="16056" actId="108"/>
          <ac:spMkLst>
            <pc:docMk/>
            <pc:sldMk cId="1668622875" sldId="277"/>
            <ac:spMk id="8" creationId="{EAC7696F-40FC-4C11-B371-7347ED3F8EF4}"/>
          </ac:spMkLst>
        </pc:spChg>
        <pc:spChg chg="add del mod">
          <ac:chgData name="fernando ribeiro" userId="9bb9909d9a55853f" providerId="LiveId" clId="{C351C9EC-2F8E-4712-AEF2-5E9C6C8FE811}" dt="2020-07-03T18:40:07.928" v="5921"/>
          <ac:spMkLst>
            <pc:docMk/>
            <pc:sldMk cId="1668622875" sldId="277"/>
            <ac:spMk id="10" creationId="{E87D3241-4AD7-411C-AD12-EF9C8412E09D}"/>
          </ac:spMkLst>
        </pc:spChg>
        <pc:spChg chg="add mod">
          <ac:chgData name="fernando ribeiro" userId="9bb9909d9a55853f" providerId="LiveId" clId="{C351C9EC-2F8E-4712-AEF2-5E9C6C8FE811}" dt="2020-07-07T12:24:58.479" v="16224" actId="20577"/>
          <ac:spMkLst>
            <pc:docMk/>
            <pc:sldMk cId="1668622875" sldId="277"/>
            <ac:spMk id="11" creationId="{4B3554D8-A4DF-45D7-9B3E-6C3AB995712D}"/>
          </ac:spMkLst>
        </pc:spChg>
        <pc:spChg chg="mod">
          <ac:chgData name="fernando ribeiro" userId="9bb9909d9a55853f" providerId="LiveId" clId="{C351C9EC-2F8E-4712-AEF2-5E9C6C8FE811}" dt="2020-07-07T12:25:42.037" v="16228" actId="1076"/>
          <ac:spMkLst>
            <pc:docMk/>
            <pc:sldMk cId="1668622875" sldId="277"/>
            <ac:spMk id="13" creationId="{5F07E612-95BA-4D43-954C-29B41470560A}"/>
          </ac:spMkLst>
        </pc:spChg>
        <pc:spChg chg="mod">
          <ac:chgData name="fernando ribeiro" userId="9bb9909d9a55853f" providerId="LiveId" clId="{C351C9EC-2F8E-4712-AEF2-5E9C6C8FE811}" dt="2020-07-07T12:26:09.035" v="16230" actId="108"/>
          <ac:spMkLst>
            <pc:docMk/>
            <pc:sldMk cId="1668622875" sldId="277"/>
            <ac:spMk id="14" creationId="{755C3B55-76D1-422E-92E1-2FE0DEEC0454}"/>
          </ac:spMkLst>
        </pc:spChg>
        <pc:spChg chg="mod">
          <ac:chgData name="fernando ribeiro" userId="9bb9909d9a55853f" providerId="LiveId" clId="{C351C9EC-2F8E-4712-AEF2-5E9C6C8FE811}" dt="2020-07-07T12:26:38.197" v="16234" actId="108"/>
          <ac:spMkLst>
            <pc:docMk/>
            <pc:sldMk cId="1668622875" sldId="277"/>
            <ac:spMk id="15" creationId="{7FC8E916-0B2A-4C51-A873-37908106C987}"/>
          </ac:spMkLst>
        </pc:spChg>
        <pc:spChg chg="del mod">
          <ac:chgData name="fernando ribeiro" userId="9bb9909d9a55853f" providerId="LiveId" clId="{C351C9EC-2F8E-4712-AEF2-5E9C6C8FE811}" dt="2020-07-06T13:13:04.203" v="12736" actId="478"/>
          <ac:spMkLst>
            <pc:docMk/>
            <pc:sldMk cId="1668622875" sldId="277"/>
            <ac:spMk id="16" creationId="{98574238-2305-4B95-9B48-94DB14CC1510}"/>
          </ac:spMkLst>
        </pc:spChg>
        <pc:spChg chg="mod">
          <ac:chgData name="fernando ribeiro" userId="9bb9909d9a55853f" providerId="LiveId" clId="{C351C9EC-2F8E-4712-AEF2-5E9C6C8FE811}" dt="2020-07-07T12:26:40.017" v="16235" actId="108"/>
          <ac:spMkLst>
            <pc:docMk/>
            <pc:sldMk cId="1668622875" sldId="277"/>
            <ac:spMk id="17" creationId="{1896BB47-3856-4565-818B-85DC7D6065F3}"/>
          </ac:spMkLst>
        </pc:spChg>
        <pc:spChg chg="add del mod">
          <ac:chgData name="fernando ribeiro" userId="9bb9909d9a55853f" providerId="LiveId" clId="{C351C9EC-2F8E-4712-AEF2-5E9C6C8FE811}" dt="2020-07-03T18:43:17.985" v="6030"/>
          <ac:spMkLst>
            <pc:docMk/>
            <pc:sldMk cId="1668622875" sldId="277"/>
            <ac:spMk id="19" creationId="{565F32C0-4329-4F66-B5BB-6F357429BCB9}"/>
          </ac:spMkLst>
        </pc:spChg>
        <pc:spChg chg="add del mod">
          <ac:chgData name="fernando ribeiro" userId="9bb9909d9a55853f" providerId="LiveId" clId="{C351C9EC-2F8E-4712-AEF2-5E9C6C8FE811}" dt="2020-07-03T18:43:37.055" v="6046"/>
          <ac:spMkLst>
            <pc:docMk/>
            <pc:sldMk cId="1668622875" sldId="277"/>
            <ac:spMk id="21" creationId="{47826520-E829-495B-AFCD-0ABEF00EB97F}"/>
          </ac:spMkLst>
        </pc:spChg>
        <pc:spChg chg="add del mod">
          <ac:chgData name="fernando ribeiro" userId="9bb9909d9a55853f" providerId="LiveId" clId="{C351C9EC-2F8E-4712-AEF2-5E9C6C8FE811}" dt="2020-07-03T18:44:19.788" v="6064"/>
          <ac:spMkLst>
            <pc:docMk/>
            <pc:sldMk cId="1668622875" sldId="277"/>
            <ac:spMk id="23" creationId="{18D3700A-1C6A-4CD1-B827-1BC954CC3BD2}"/>
          </ac:spMkLst>
        </pc:spChg>
        <pc:spChg chg="add del mod">
          <ac:chgData name="fernando ribeiro" userId="9bb9909d9a55853f" providerId="LiveId" clId="{C351C9EC-2F8E-4712-AEF2-5E9C6C8FE811}" dt="2020-07-03T18:45:29.248" v="6089"/>
          <ac:spMkLst>
            <pc:docMk/>
            <pc:sldMk cId="1668622875" sldId="277"/>
            <ac:spMk id="25" creationId="{BE849D9E-03FF-4C0C-BE8D-33F4A03E589B}"/>
          </ac:spMkLst>
        </pc:spChg>
        <pc:graphicFrameChg chg="add del mod">
          <ac:chgData name="fernando ribeiro" userId="9bb9909d9a55853f" providerId="LiveId" clId="{C351C9EC-2F8E-4712-AEF2-5E9C6C8FE811}" dt="2020-07-03T18:39:15.081" v="5907"/>
          <ac:graphicFrameMkLst>
            <pc:docMk/>
            <pc:sldMk cId="1668622875" sldId="277"/>
            <ac:graphicFrameMk id="3" creationId="{691E2713-AA10-4E83-9DF0-776E5093F90C}"/>
          </ac:graphicFrameMkLst>
        </pc:graphicFrameChg>
        <pc:graphicFrameChg chg="add del mod">
          <ac:chgData name="fernando ribeiro" userId="9bb9909d9a55853f" providerId="LiveId" clId="{C351C9EC-2F8E-4712-AEF2-5E9C6C8FE811}" dt="2020-07-03T18:40:07.928" v="5921"/>
          <ac:graphicFrameMkLst>
            <pc:docMk/>
            <pc:sldMk cId="1668622875" sldId="277"/>
            <ac:graphicFrameMk id="9" creationId="{EF76F969-9896-4D33-988E-1B215CD6D05B}"/>
          </ac:graphicFrameMkLst>
        </pc:graphicFrameChg>
        <pc:graphicFrameChg chg="add del mod">
          <ac:chgData name="fernando ribeiro" userId="9bb9909d9a55853f" providerId="LiveId" clId="{C351C9EC-2F8E-4712-AEF2-5E9C6C8FE811}" dt="2020-07-03T18:42:05.457" v="6010"/>
          <ac:graphicFrameMkLst>
            <pc:docMk/>
            <pc:sldMk cId="1668622875" sldId="277"/>
            <ac:graphicFrameMk id="12" creationId="{AA8DCE4A-C43E-4343-BB86-D2B7F9DE9D97}"/>
          </ac:graphicFrameMkLst>
        </pc:graphicFrameChg>
        <pc:graphicFrameChg chg="add del mod">
          <ac:chgData name="fernando ribeiro" userId="9bb9909d9a55853f" providerId="LiveId" clId="{C351C9EC-2F8E-4712-AEF2-5E9C6C8FE811}" dt="2020-07-03T18:42:08.766" v="6012"/>
          <ac:graphicFrameMkLst>
            <pc:docMk/>
            <pc:sldMk cId="1668622875" sldId="277"/>
            <ac:graphicFrameMk id="18" creationId="{8D2DE782-1106-440F-BC1C-2211D0E95416}"/>
          </ac:graphicFrameMkLst>
        </pc:graphicFrameChg>
        <pc:graphicFrameChg chg="add del mod">
          <ac:chgData name="fernando ribeiro" userId="9bb9909d9a55853f" providerId="LiveId" clId="{C351C9EC-2F8E-4712-AEF2-5E9C6C8FE811}" dt="2020-07-03T18:43:20.934" v="6032"/>
          <ac:graphicFrameMkLst>
            <pc:docMk/>
            <pc:sldMk cId="1668622875" sldId="277"/>
            <ac:graphicFrameMk id="20" creationId="{A9E679C6-64D0-4491-A344-055B0DE0ADB2}"/>
          </ac:graphicFrameMkLst>
        </pc:graphicFrameChg>
        <pc:graphicFrameChg chg="add del mod">
          <ac:chgData name="fernando ribeiro" userId="9bb9909d9a55853f" providerId="LiveId" clId="{C351C9EC-2F8E-4712-AEF2-5E9C6C8FE811}" dt="2020-07-03T18:44:02.330" v="6052" actId="478"/>
          <ac:graphicFrameMkLst>
            <pc:docMk/>
            <pc:sldMk cId="1668622875" sldId="277"/>
            <ac:graphicFrameMk id="22" creationId="{884E249C-1251-44F1-9ED0-C4DA42860AC4}"/>
          </ac:graphicFrameMkLst>
        </pc:graphicFrameChg>
        <pc:graphicFrameChg chg="add del mod">
          <ac:chgData name="fernando ribeiro" userId="9bb9909d9a55853f" providerId="LiveId" clId="{C351C9EC-2F8E-4712-AEF2-5E9C6C8FE811}" dt="2020-07-03T18:45:00.469" v="6072"/>
          <ac:graphicFrameMkLst>
            <pc:docMk/>
            <pc:sldMk cId="1668622875" sldId="277"/>
            <ac:graphicFrameMk id="24" creationId="{77A9891F-F51B-46AE-ABD2-5F869BCB027A}"/>
          </ac:graphicFrameMkLst>
        </pc:graphicFrameChg>
      </pc:sldChg>
      <pc:sldChg chg="addSp delSp modSp new mod">
        <pc:chgData name="fernando ribeiro" userId="9bb9909d9a55853f" providerId="LiveId" clId="{C351C9EC-2F8E-4712-AEF2-5E9C6C8FE811}" dt="2020-07-07T14:57:01.617" v="16413" actId="1035"/>
        <pc:sldMkLst>
          <pc:docMk/>
          <pc:sldMk cId="2039334400" sldId="278"/>
        </pc:sldMkLst>
        <pc:spChg chg="add mod">
          <ac:chgData name="fernando ribeiro" userId="9bb9909d9a55853f" providerId="LiveId" clId="{C351C9EC-2F8E-4712-AEF2-5E9C6C8FE811}" dt="2020-07-07T12:27:16.050" v="16250" actId="1035"/>
          <ac:spMkLst>
            <pc:docMk/>
            <pc:sldMk cId="2039334400" sldId="278"/>
            <ac:spMk id="2" creationId="{980C7C1D-774F-4E1F-9EDC-5E32BA658100}"/>
          </ac:spMkLst>
        </pc:spChg>
        <pc:spChg chg="add del mod">
          <ac:chgData name="fernando ribeiro" userId="9bb9909d9a55853f" providerId="LiveId" clId="{C351C9EC-2F8E-4712-AEF2-5E9C6C8FE811}" dt="2020-07-03T21:09:41.560" v="6165"/>
          <ac:spMkLst>
            <pc:docMk/>
            <pc:sldMk cId="2039334400" sldId="278"/>
            <ac:spMk id="3" creationId="{2ABE73EC-6BC5-4305-A459-15A0FB32BD1C}"/>
          </ac:spMkLst>
        </pc:spChg>
        <pc:spChg chg="add del mod">
          <ac:chgData name="fernando ribeiro" userId="9bb9909d9a55853f" providerId="LiveId" clId="{C351C9EC-2F8E-4712-AEF2-5E9C6C8FE811}" dt="2020-07-03T21:10:43.887" v="6171"/>
          <ac:spMkLst>
            <pc:docMk/>
            <pc:sldMk cId="2039334400" sldId="278"/>
            <ac:spMk id="6" creationId="{D8B14CE9-6317-4422-B84B-872C9E256206}"/>
          </ac:spMkLst>
        </pc:spChg>
        <pc:spChg chg="add mod">
          <ac:chgData name="fernando ribeiro" userId="9bb9909d9a55853f" providerId="LiveId" clId="{C351C9EC-2F8E-4712-AEF2-5E9C6C8FE811}" dt="2020-07-03T21:43:54.110" v="7003" actId="113"/>
          <ac:spMkLst>
            <pc:docMk/>
            <pc:sldMk cId="2039334400" sldId="278"/>
            <ac:spMk id="7" creationId="{9D39E463-1D10-435E-A1EA-2122C7B897D4}"/>
          </ac:spMkLst>
        </pc:spChg>
        <pc:spChg chg="add del mod">
          <ac:chgData name="fernando ribeiro" userId="9bb9909d9a55853f" providerId="LiveId" clId="{C351C9EC-2F8E-4712-AEF2-5E9C6C8FE811}" dt="2020-07-03T21:11:27.345" v="6185"/>
          <ac:spMkLst>
            <pc:docMk/>
            <pc:sldMk cId="2039334400" sldId="278"/>
            <ac:spMk id="9" creationId="{61041D07-58A9-45A5-A664-E7720B1F8384}"/>
          </ac:spMkLst>
        </pc:spChg>
        <pc:spChg chg="add mod">
          <ac:chgData name="fernando ribeiro" userId="9bb9909d9a55853f" providerId="LiveId" clId="{C351C9EC-2F8E-4712-AEF2-5E9C6C8FE811}" dt="2020-07-07T10:16:32.488" v="14416"/>
          <ac:spMkLst>
            <pc:docMk/>
            <pc:sldMk cId="2039334400" sldId="278"/>
            <ac:spMk id="10" creationId="{B670A688-441F-4079-AD4B-5F55F6F4D398}"/>
          </ac:spMkLst>
        </pc:spChg>
        <pc:spChg chg="add del mod">
          <ac:chgData name="fernando ribeiro" userId="9bb9909d9a55853f" providerId="LiveId" clId="{C351C9EC-2F8E-4712-AEF2-5E9C6C8FE811}" dt="2020-07-03T21:12:30.935" v="6213"/>
          <ac:spMkLst>
            <pc:docMk/>
            <pc:sldMk cId="2039334400" sldId="278"/>
            <ac:spMk id="12" creationId="{BCCD97FF-926A-4F19-9DC0-205A5FAA348A}"/>
          </ac:spMkLst>
        </pc:spChg>
        <pc:spChg chg="add mod">
          <ac:chgData name="fernando ribeiro" userId="9bb9909d9a55853f" providerId="LiveId" clId="{C351C9EC-2F8E-4712-AEF2-5E9C6C8FE811}" dt="2020-07-07T10:16:32.488" v="14416"/>
          <ac:spMkLst>
            <pc:docMk/>
            <pc:sldMk cId="2039334400" sldId="278"/>
            <ac:spMk id="13" creationId="{1DD20F82-00E5-4E80-939C-DBC806CE7EAC}"/>
          </ac:spMkLst>
        </pc:spChg>
        <pc:spChg chg="add del mod">
          <ac:chgData name="fernando ribeiro" userId="9bb9909d9a55853f" providerId="LiveId" clId="{C351C9EC-2F8E-4712-AEF2-5E9C6C8FE811}" dt="2020-07-03T21:18:21.248" v="6315" actId="478"/>
          <ac:spMkLst>
            <pc:docMk/>
            <pc:sldMk cId="2039334400" sldId="278"/>
            <ac:spMk id="15" creationId="{33B5F5EF-2F2A-43C8-B921-6038557896ED}"/>
          </ac:spMkLst>
        </pc:spChg>
        <pc:spChg chg="add mod">
          <ac:chgData name="fernando ribeiro" userId="9bb9909d9a55853f" providerId="LiveId" clId="{C351C9EC-2F8E-4712-AEF2-5E9C6C8FE811}" dt="2020-07-03T21:42:37.557" v="6958" actId="14100"/>
          <ac:spMkLst>
            <pc:docMk/>
            <pc:sldMk cId="2039334400" sldId="278"/>
            <ac:spMk id="16" creationId="{24588E58-5BE3-4107-BA64-4C050BD35062}"/>
          </ac:spMkLst>
        </pc:spChg>
        <pc:spChg chg="add mod">
          <ac:chgData name="fernando ribeiro" userId="9bb9909d9a55853f" providerId="LiveId" clId="{C351C9EC-2F8E-4712-AEF2-5E9C6C8FE811}" dt="2020-07-03T21:44:31.729" v="7012" actId="20577"/>
          <ac:spMkLst>
            <pc:docMk/>
            <pc:sldMk cId="2039334400" sldId="278"/>
            <ac:spMk id="17" creationId="{357CC5F0-71C0-41E5-A822-39E1C1B40CEB}"/>
          </ac:spMkLst>
        </pc:spChg>
        <pc:spChg chg="add mod">
          <ac:chgData name="fernando ribeiro" userId="9bb9909d9a55853f" providerId="LiveId" clId="{C351C9EC-2F8E-4712-AEF2-5E9C6C8FE811}" dt="2020-07-03T21:44:26.027" v="7008" actId="20577"/>
          <ac:spMkLst>
            <pc:docMk/>
            <pc:sldMk cId="2039334400" sldId="278"/>
            <ac:spMk id="18" creationId="{E4B51015-37BB-4079-BEBE-CD9050DF5845}"/>
          </ac:spMkLst>
        </pc:spChg>
        <pc:spChg chg="add mod">
          <ac:chgData name="fernando ribeiro" userId="9bb9909d9a55853f" providerId="LiveId" clId="{C351C9EC-2F8E-4712-AEF2-5E9C6C8FE811}" dt="2020-07-07T10:16:32.488" v="14416"/>
          <ac:spMkLst>
            <pc:docMk/>
            <pc:sldMk cId="2039334400" sldId="278"/>
            <ac:spMk id="19" creationId="{A71DAA5F-D1A8-4EE4-8007-7CA9560AEF1C}"/>
          </ac:spMkLst>
        </pc:spChg>
        <pc:spChg chg="add mod">
          <ac:chgData name="fernando ribeiro" userId="9bb9909d9a55853f" providerId="LiveId" clId="{C351C9EC-2F8E-4712-AEF2-5E9C6C8FE811}" dt="2020-07-03T21:27:29.413" v="6643" actId="1076"/>
          <ac:spMkLst>
            <pc:docMk/>
            <pc:sldMk cId="2039334400" sldId="278"/>
            <ac:spMk id="20" creationId="{B7C8AF7F-0F01-4A46-8009-D78F083FFF40}"/>
          </ac:spMkLst>
        </pc:spChg>
        <pc:spChg chg="add del mod">
          <ac:chgData name="fernando ribeiro" userId="9bb9909d9a55853f" providerId="LiveId" clId="{C351C9EC-2F8E-4712-AEF2-5E9C6C8FE811}" dt="2020-07-03T21:27:24.310" v="6642" actId="478"/>
          <ac:spMkLst>
            <pc:docMk/>
            <pc:sldMk cId="2039334400" sldId="278"/>
            <ac:spMk id="21" creationId="{4DE250CD-72B9-47C4-A451-4F1E543C81E8}"/>
          </ac:spMkLst>
        </pc:spChg>
        <pc:spChg chg="add mod">
          <ac:chgData name="fernando ribeiro" userId="9bb9909d9a55853f" providerId="LiveId" clId="{C351C9EC-2F8E-4712-AEF2-5E9C6C8FE811}" dt="2020-07-03T21:27:13.620" v="6606" actId="21"/>
          <ac:spMkLst>
            <pc:docMk/>
            <pc:sldMk cId="2039334400" sldId="278"/>
            <ac:spMk id="22" creationId="{5AE9CA24-353B-4DE9-8DB3-1A8A4EF7DC31}"/>
          </ac:spMkLst>
        </pc:spChg>
        <pc:spChg chg="add mod">
          <ac:chgData name="fernando ribeiro" userId="9bb9909d9a55853f" providerId="LiveId" clId="{C351C9EC-2F8E-4712-AEF2-5E9C6C8FE811}" dt="2020-07-07T14:48:32.745" v="16256" actId="1035"/>
          <ac:spMkLst>
            <pc:docMk/>
            <pc:sldMk cId="2039334400" sldId="278"/>
            <ac:spMk id="23" creationId="{2C0C5234-711F-4F08-9DBA-90C121CE2072}"/>
          </ac:spMkLst>
        </pc:spChg>
        <pc:spChg chg="add mod">
          <ac:chgData name="fernando ribeiro" userId="9bb9909d9a55853f" providerId="LiveId" clId="{C351C9EC-2F8E-4712-AEF2-5E9C6C8FE811}" dt="2020-07-07T14:57:01.617" v="16413" actId="1035"/>
          <ac:spMkLst>
            <pc:docMk/>
            <pc:sldMk cId="2039334400" sldId="278"/>
            <ac:spMk id="29" creationId="{4F5C5DA5-7788-4A44-853B-6F24090429FB}"/>
          </ac:spMkLst>
        </pc:spChg>
        <pc:graphicFrameChg chg="add del mod">
          <ac:chgData name="fernando ribeiro" userId="9bb9909d9a55853f" providerId="LiveId" clId="{C351C9EC-2F8E-4712-AEF2-5E9C6C8FE811}" dt="2020-07-03T21:10:43.887" v="6171"/>
          <ac:graphicFrameMkLst>
            <pc:docMk/>
            <pc:sldMk cId="2039334400" sldId="278"/>
            <ac:graphicFrameMk id="5" creationId="{7465CB25-588A-4215-951B-19FD77C1AB02}"/>
          </ac:graphicFrameMkLst>
        </pc:graphicFrameChg>
        <pc:graphicFrameChg chg="add del mod">
          <ac:chgData name="fernando ribeiro" userId="9bb9909d9a55853f" providerId="LiveId" clId="{C351C9EC-2F8E-4712-AEF2-5E9C6C8FE811}" dt="2020-07-03T21:11:27.345" v="6185"/>
          <ac:graphicFrameMkLst>
            <pc:docMk/>
            <pc:sldMk cId="2039334400" sldId="278"/>
            <ac:graphicFrameMk id="8" creationId="{73CFD225-3071-4227-B76B-021FFE781741}"/>
          </ac:graphicFrameMkLst>
        </pc:graphicFrameChg>
        <pc:graphicFrameChg chg="add del mod">
          <ac:chgData name="fernando ribeiro" userId="9bb9909d9a55853f" providerId="LiveId" clId="{C351C9EC-2F8E-4712-AEF2-5E9C6C8FE811}" dt="2020-07-03T21:12:30.935" v="6213"/>
          <ac:graphicFrameMkLst>
            <pc:docMk/>
            <pc:sldMk cId="2039334400" sldId="278"/>
            <ac:graphicFrameMk id="11" creationId="{22F0E0BC-A02F-4436-B996-359E49285C2E}"/>
          </ac:graphicFrameMkLst>
        </pc:graphicFrameChg>
        <pc:graphicFrameChg chg="add del mod">
          <ac:chgData name="fernando ribeiro" userId="9bb9909d9a55853f" providerId="LiveId" clId="{C351C9EC-2F8E-4712-AEF2-5E9C6C8FE811}" dt="2020-07-03T21:16:35.518" v="6261"/>
          <ac:graphicFrameMkLst>
            <pc:docMk/>
            <pc:sldMk cId="2039334400" sldId="278"/>
            <ac:graphicFrameMk id="14" creationId="{A136BBBE-1E1A-4C67-8D33-22FE42DD404B}"/>
          </ac:graphicFrameMkLst>
        </pc:graphicFrameChg>
        <pc:graphicFrameChg chg="add del mod">
          <ac:chgData name="fernando ribeiro" userId="9bb9909d9a55853f" providerId="LiveId" clId="{C351C9EC-2F8E-4712-AEF2-5E9C6C8FE811}" dt="2020-07-03T21:34:42.788" v="6756"/>
          <ac:graphicFrameMkLst>
            <pc:docMk/>
            <pc:sldMk cId="2039334400" sldId="278"/>
            <ac:graphicFrameMk id="24" creationId="{CBD40739-D8E5-490F-91B1-26C46E1088D2}"/>
          </ac:graphicFrameMkLst>
        </pc:graphicFrameChg>
        <pc:graphicFrameChg chg="add del mod">
          <ac:chgData name="fernando ribeiro" userId="9bb9909d9a55853f" providerId="LiveId" clId="{C351C9EC-2F8E-4712-AEF2-5E9C6C8FE811}" dt="2020-07-03T21:35:55.595" v="6770"/>
          <ac:graphicFrameMkLst>
            <pc:docMk/>
            <pc:sldMk cId="2039334400" sldId="278"/>
            <ac:graphicFrameMk id="25" creationId="{85A67097-97A1-41D6-82FC-54A59BBCB6A3}"/>
          </ac:graphicFrameMkLst>
        </pc:graphicFrameChg>
        <pc:graphicFrameChg chg="add del mod">
          <ac:chgData name="fernando ribeiro" userId="9bb9909d9a55853f" providerId="LiveId" clId="{C351C9EC-2F8E-4712-AEF2-5E9C6C8FE811}" dt="2020-07-03T21:40:22.916" v="6864"/>
          <ac:graphicFrameMkLst>
            <pc:docMk/>
            <pc:sldMk cId="2039334400" sldId="278"/>
            <ac:graphicFrameMk id="26" creationId="{214D4F2E-658B-4F5C-BE6F-E5489A7C5D28}"/>
          </ac:graphicFrameMkLst>
        </pc:graphicFrameChg>
        <pc:graphicFrameChg chg="add del mod">
          <ac:chgData name="fernando ribeiro" userId="9bb9909d9a55853f" providerId="LiveId" clId="{C351C9EC-2F8E-4712-AEF2-5E9C6C8FE811}" dt="2020-07-03T21:40:39.428" v="6870"/>
          <ac:graphicFrameMkLst>
            <pc:docMk/>
            <pc:sldMk cId="2039334400" sldId="278"/>
            <ac:graphicFrameMk id="27" creationId="{C6AEE647-A857-4182-82F0-6DDBD1F4F900}"/>
          </ac:graphicFrameMkLst>
        </pc:graphicFrameChg>
        <pc:graphicFrameChg chg="add del mod">
          <ac:chgData name="fernando ribeiro" userId="9bb9909d9a55853f" providerId="LiveId" clId="{C351C9EC-2F8E-4712-AEF2-5E9C6C8FE811}" dt="2020-07-03T21:41:00.940" v="6876"/>
          <ac:graphicFrameMkLst>
            <pc:docMk/>
            <pc:sldMk cId="2039334400" sldId="278"/>
            <ac:graphicFrameMk id="28" creationId="{F0D1EAF0-A374-4610-A30A-5977E4A1EE3F}"/>
          </ac:graphicFrameMkLst>
        </pc:graphicFrameChg>
        <pc:picChg chg="add del mod">
          <ac:chgData name="fernando ribeiro" userId="9bb9909d9a55853f" providerId="LiveId" clId="{C351C9EC-2F8E-4712-AEF2-5E9C6C8FE811}" dt="2020-07-03T21:25:29.410" v="6548" actId="478"/>
          <ac:picMkLst>
            <pc:docMk/>
            <pc:sldMk cId="2039334400" sldId="278"/>
            <ac:picMk id="4" creationId="{8FBD8794-F38C-4325-A35E-D5D2F5838EB7}"/>
          </ac:picMkLst>
        </pc:picChg>
      </pc:sldChg>
      <pc:sldChg chg="addSp delSp modSp add mod ord">
        <pc:chgData name="fernando ribeiro" userId="9bb9909d9a55853f" providerId="LiveId" clId="{C351C9EC-2F8E-4712-AEF2-5E9C6C8FE811}" dt="2020-07-07T15:13:57.019" v="16691" actId="1076"/>
        <pc:sldMkLst>
          <pc:docMk/>
          <pc:sldMk cId="490923685" sldId="279"/>
        </pc:sldMkLst>
        <pc:spChg chg="del">
          <ac:chgData name="fernando ribeiro" userId="9bb9909d9a55853f" providerId="LiveId" clId="{C351C9EC-2F8E-4712-AEF2-5E9C6C8FE811}" dt="2020-07-03T21:47:02.573" v="7017" actId="478"/>
          <ac:spMkLst>
            <pc:docMk/>
            <pc:sldMk cId="490923685" sldId="279"/>
            <ac:spMk id="2" creationId="{D03B93DD-F5D8-42C8-BE85-7368F92C6CFD}"/>
          </ac:spMkLst>
        </pc:spChg>
        <pc:spChg chg="del">
          <ac:chgData name="fernando ribeiro" userId="9bb9909d9a55853f" providerId="LiveId" clId="{C351C9EC-2F8E-4712-AEF2-5E9C6C8FE811}" dt="2020-07-03T21:47:04.291" v="7018" actId="478"/>
          <ac:spMkLst>
            <pc:docMk/>
            <pc:sldMk cId="490923685" sldId="279"/>
            <ac:spMk id="6" creationId="{CE949DE2-17D5-47A3-A5FD-D2ABF4A1979B}"/>
          </ac:spMkLst>
        </pc:spChg>
        <pc:spChg chg="del">
          <ac:chgData name="fernando ribeiro" userId="9bb9909d9a55853f" providerId="LiveId" clId="{C351C9EC-2F8E-4712-AEF2-5E9C6C8FE811}" dt="2020-07-03T21:53:52.546" v="7182" actId="478"/>
          <ac:spMkLst>
            <pc:docMk/>
            <pc:sldMk cId="490923685" sldId="279"/>
            <ac:spMk id="8" creationId="{EAC7696F-40FC-4C11-B371-7347ED3F8EF4}"/>
          </ac:spMkLst>
        </pc:spChg>
        <pc:spChg chg="add del mod">
          <ac:chgData name="fernando ribeiro" userId="9bb9909d9a55853f" providerId="LiveId" clId="{C351C9EC-2F8E-4712-AEF2-5E9C6C8FE811}" dt="2020-07-03T21:49:11.904" v="7097"/>
          <ac:spMkLst>
            <pc:docMk/>
            <pc:sldMk cId="490923685" sldId="279"/>
            <ac:spMk id="10" creationId="{BC3704A1-E9CA-4202-8170-B9BA2EA7BF1B}"/>
          </ac:spMkLst>
        </pc:spChg>
        <pc:spChg chg="del">
          <ac:chgData name="fernando ribeiro" userId="9bb9909d9a55853f" providerId="LiveId" clId="{C351C9EC-2F8E-4712-AEF2-5E9C6C8FE811}" dt="2020-07-03T21:47:05.452" v="7019" actId="478"/>
          <ac:spMkLst>
            <pc:docMk/>
            <pc:sldMk cId="490923685" sldId="279"/>
            <ac:spMk id="11" creationId="{4B3554D8-A4DF-45D7-9B3E-6C3AB995712D}"/>
          </ac:spMkLst>
        </pc:spChg>
        <pc:spChg chg="mod">
          <ac:chgData name="fernando ribeiro" userId="9bb9909d9a55853f" providerId="LiveId" clId="{C351C9EC-2F8E-4712-AEF2-5E9C6C8FE811}" dt="2020-07-07T14:49:15.974" v="16260" actId="108"/>
          <ac:spMkLst>
            <pc:docMk/>
            <pc:sldMk cId="490923685" sldId="279"/>
            <ac:spMk id="13" creationId="{5F07E612-95BA-4D43-954C-29B41470560A}"/>
          </ac:spMkLst>
        </pc:spChg>
        <pc:spChg chg="mod">
          <ac:chgData name="fernando ribeiro" userId="9bb9909d9a55853f" providerId="LiveId" clId="{C351C9EC-2F8E-4712-AEF2-5E9C6C8FE811}" dt="2020-07-07T14:50:27.572" v="16275" actId="14100"/>
          <ac:spMkLst>
            <pc:docMk/>
            <pc:sldMk cId="490923685" sldId="279"/>
            <ac:spMk id="14" creationId="{755C3B55-76D1-422E-92E1-2FE0DEEC0454}"/>
          </ac:spMkLst>
        </pc:spChg>
        <pc:spChg chg="mod">
          <ac:chgData name="fernando ribeiro" userId="9bb9909d9a55853f" providerId="LiveId" clId="{C351C9EC-2F8E-4712-AEF2-5E9C6C8FE811}" dt="2020-07-07T15:13:55.319" v="16690" actId="1076"/>
          <ac:spMkLst>
            <pc:docMk/>
            <pc:sldMk cId="490923685" sldId="279"/>
            <ac:spMk id="15" creationId="{7FC8E916-0B2A-4C51-A873-37908106C987}"/>
          </ac:spMkLst>
        </pc:spChg>
        <pc:spChg chg="del mod">
          <ac:chgData name="fernando ribeiro" userId="9bb9909d9a55853f" providerId="LiveId" clId="{C351C9EC-2F8E-4712-AEF2-5E9C6C8FE811}" dt="2020-07-03T21:53:30.852" v="7179" actId="478"/>
          <ac:spMkLst>
            <pc:docMk/>
            <pc:sldMk cId="490923685" sldId="279"/>
            <ac:spMk id="16" creationId="{98574238-2305-4B95-9B48-94DB14CC1510}"/>
          </ac:spMkLst>
        </pc:spChg>
        <pc:spChg chg="del mod">
          <ac:chgData name="fernando ribeiro" userId="9bb9909d9a55853f" providerId="LiveId" clId="{C351C9EC-2F8E-4712-AEF2-5E9C6C8FE811}" dt="2020-07-03T21:53:28.924" v="7178" actId="478"/>
          <ac:spMkLst>
            <pc:docMk/>
            <pc:sldMk cId="490923685" sldId="279"/>
            <ac:spMk id="17" creationId="{1896BB47-3856-4565-818B-85DC7D6065F3}"/>
          </ac:spMkLst>
        </pc:spChg>
        <pc:spChg chg="add del mod">
          <ac:chgData name="fernando ribeiro" userId="9bb9909d9a55853f" providerId="LiveId" clId="{C351C9EC-2F8E-4712-AEF2-5E9C6C8FE811}" dt="2020-07-03T21:51:00.542" v="7121"/>
          <ac:spMkLst>
            <pc:docMk/>
            <pc:sldMk cId="490923685" sldId="279"/>
            <ac:spMk id="18" creationId="{3CA59744-7494-4829-84C8-B4B5F10C1DA9}"/>
          </ac:spMkLst>
        </pc:spChg>
        <pc:spChg chg="add mod">
          <ac:chgData name="fernando ribeiro" userId="9bb9909d9a55853f" providerId="LiveId" clId="{C351C9EC-2F8E-4712-AEF2-5E9C6C8FE811}" dt="2020-07-07T15:13:57.019" v="16691" actId="1076"/>
          <ac:spMkLst>
            <pc:docMk/>
            <pc:sldMk cId="490923685" sldId="279"/>
            <ac:spMk id="20" creationId="{5543931A-5B9C-4BB0-BC19-0EC771C6FE28}"/>
          </ac:spMkLst>
        </pc:spChg>
        <pc:spChg chg="add del mod">
          <ac:chgData name="fernando ribeiro" userId="9bb9909d9a55853f" providerId="LiveId" clId="{C351C9EC-2F8E-4712-AEF2-5E9C6C8FE811}" dt="2020-07-07T15:13:35.310" v="16670" actId="478"/>
          <ac:spMkLst>
            <pc:docMk/>
            <pc:sldMk cId="490923685" sldId="279"/>
            <ac:spMk id="22" creationId="{C8F10D2F-E535-4155-94DC-4CDDF41C91A4}"/>
          </ac:spMkLst>
        </pc:spChg>
        <pc:spChg chg="add mod">
          <ac:chgData name="fernando ribeiro" userId="9bb9909d9a55853f" providerId="LiveId" clId="{C351C9EC-2F8E-4712-AEF2-5E9C6C8FE811}" dt="2020-07-07T15:13:36.100" v="16671"/>
          <ac:spMkLst>
            <pc:docMk/>
            <pc:sldMk cId="490923685" sldId="279"/>
            <ac:spMk id="23" creationId="{91B4BA5E-039A-4532-884D-C6644FB940FC}"/>
          </ac:spMkLst>
        </pc:spChg>
        <pc:graphicFrameChg chg="add del mod">
          <ac:chgData name="fernando ribeiro" userId="9bb9909d9a55853f" providerId="LiveId" clId="{C351C9EC-2F8E-4712-AEF2-5E9C6C8FE811}" dt="2020-07-03T21:47:42.589" v="7065"/>
          <ac:graphicFrameMkLst>
            <pc:docMk/>
            <pc:sldMk cId="490923685" sldId="279"/>
            <ac:graphicFrameMk id="3" creationId="{12070FEA-FC0C-40AE-978A-349952B15775}"/>
          </ac:graphicFrameMkLst>
        </pc:graphicFrameChg>
        <pc:graphicFrameChg chg="add del mod">
          <ac:chgData name="fernando ribeiro" userId="9bb9909d9a55853f" providerId="LiveId" clId="{C351C9EC-2F8E-4712-AEF2-5E9C6C8FE811}" dt="2020-07-03T21:47:47.405" v="7069"/>
          <ac:graphicFrameMkLst>
            <pc:docMk/>
            <pc:sldMk cId="490923685" sldId="279"/>
            <ac:graphicFrameMk id="4" creationId="{BCC7DCAA-6D3F-4201-8F23-F2F76220D8EC}"/>
          </ac:graphicFrameMkLst>
        </pc:graphicFrameChg>
        <pc:graphicFrameChg chg="add del mod">
          <ac:chgData name="fernando ribeiro" userId="9bb9909d9a55853f" providerId="LiveId" clId="{C351C9EC-2F8E-4712-AEF2-5E9C6C8FE811}" dt="2020-07-03T21:47:56.645" v="7071"/>
          <ac:graphicFrameMkLst>
            <pc:docMk/>
            <pc:sldMk cId="490923685" sldId="279"/>
            <ac:graphicFrameMk id="5" creationId="{27C55DEF-BD0D-4AE9-A400-BF24B2337FD3}"/>
          </ac:graphicFrameMkLst>
        </pc:graphicFrameChg>
        <pc:graphicFrameChg chg="add del mod">
          <ac:chgData name="fernando ribeiro" userId="9bb9909d9a55853f" providerId="LiveId" clId="{C351C9EC-2F8E-4712-AEF2-5E9C6C8FE811}" dt="2020-07-03T21:48:05.896" v="7074" actId="478"/>
          <ac:graphicFrameMkLst>
            <pc:docMk/>
            <pc:sldMk cId="490923685" sldId="279"/>
            <ac:graphicFrameMk id="7" creationId="{B8E2D250-AB53-4AE3-8761-EF26C9C1E7A9}"/>
          </ac:graphicFrameMkLst>
        </pc:graphicFrameChg>
        <pc:graphicFrameChg chg="add del mod">
          <ac:chgData name="fernando ribeiro" userId="9bb9909d9a55853f" providerId="LiveId" clId="{C351C9EC-2F8E-4712-AEF2-5E9C6C8FE811}" dt="2020-07-03T21:48:12.420" v="7076"/>
          <ac:graphicFrameMkLst>
            <pc:docMk/>
            <pc:sldMk cId="490923685" sldId="279"/>
            <ac:graphicFrameMk id="9" creationId="{6A0FBF17-CF42-4E40-859E-3A9ECC609325}"/>
          </ac:graphicFrameMkLst>
        </pc:graphicFrameChg>
        <pc:graphicFrameChg chg="add del mod">
          <ac:chgData name="fernando ribeiro" userId="9bb9909d9a55853f" providerId="LiveId" clId="{C351C9EC-2F8E-4712-AEF2-5E9C6C8FE811}" dt="2020-07-03T21:50:15.564" v="7106"/>
          <ac:graphicFrameMkLst>
            <pc:docMk/>
            <pc:sldMk cId="490923685" sldId="279"/>
            <ac:graphicFrameMk id="12" creationId="{012C724B-A292-4F42-8E5A-0BAF54718AE1}"/>
          </ac:graphicFrameMkLst>
        </pc:graphicFrameChg>
        <pc:graphicFrameChg chg="add del mod">
          <ac:chgData name="fernando ribeiro" userId="9bb9909d9a55853f" providerId="LiveId" clId="{C351C9EC-2F8E-4712-AEF2-5E9C6C8FE811}" dt="2020-07-03T21:52:06.885" v="7132"/>
          <ac:graphicFrameMkLst>
            <pc:docMk/>
            <pc:sldMk cId="490923685" sldId="279"/>
            <ac:graphicFrameMk id="19" creationId="{50082B69-65A2-4810-B41F-4875CE04FD29}"/>
          </ac:graphicFrameMkLst>
        </pc:graphicFrameChg>
        <pc:graphicFrameChg chg="add del mod">
          <ac:chgData name="fernando ribeiro" userId="9bb9909d9a55853f" providerId="LiveId" clId="{C351C9EC-2F8E-4712-AEF2-5E9C6C8FE811}" dt="2020-07-03T21:55:07.179" v="7285"/>
          <ac:graphicFrameMkLst>
            <pc:docMk/>
            <pc:sldMk cId="490923685" sldId="279"/>
            <ac:graphicFrameMk id="21" creationId="{A596E249-48AE-42AA-9608-F59DEDE9F049}"/>
          </ac:graphicFrameMkLst>
        </pc:graphicFrameChg>
      </pc:sldChg>
      <pc:sldChg chg="addSp delSp modSp new mod">
        <pc:chgData name="fernando ribeiro" userId="9bb9909d9a55853f" providerId="LiveId" clId="{C351C9EC-2F8E-4712-AEF2-5E9C6C8FE811}" dt="2020-07-07T14:57:28.265" v="16421" actId="1036"/>
        <pc:sldMkLst>
          <pc:docMk/>
          <pc:sldMk cId="2012096354" sldId="280"/>
        </pc:sldMkLst>
        <pc:spChg chg="add mod">
          <ac:chgData name="fernando ribeiro" userId="9bb9909d9a55853f" providerId="LiveId" clId="{C351C9EC-2F8E-4712-AEF2-5E9C6C8FE811}" dt="2020-07-07T14:50:51.925" v="16299" actId="1035"/>
          <ac:spMkLst>
            <pc:docMk/>
            <pc:sldMk cId="2012096354" sldId="280"/>
            <ac:spMk id="2" creationId="{DD8DFDF5-0930-4415-A519-5CFD9A08D619}"/>
          </ac:spMkLst>
        </pc:spChg>
        <pc:spChg chg="add mod">
          <ac:chgData name="fernando ribeiro" userId="9bb9909d9a55853f" providerId="LiveId" clId="{C351C9EC-2F8E-4712-AEF2-5E9C6C8FE811}" dt="2020-07-07T14:50:57.515" v="16300" actId="108"/>
          <ac:spMkLst>
            <pc:docMk/>
            <pc:sldMk cId="2012096354" sldId="280"/>
            <ac:spMk id="4" creationId="{1FC877C1-814D-4855-8E82-540AB53DDBC0}"/>
          </ac:spMkLst>
        </pc:spChg>
        <pc:spChg chg="add del mod">
          <ac:chgData name="fernando ribeiro" userId="9bb9909d9a55853f" providerId="LiveId" clId="{C351C9EC-2F8E-4712-AEF2-5E9C6C8FE811}" dt="2020-07-04T11:56:32.918" v="7341" actId="478"/>
          <ac:spMkLst>
            <pc:docMk/>
            <pc:sldMk cId="2012096354" sldId="280"/>
            <ac:spMk id="6" creationId="{EE5E7BCD-2133-4195-9808-D7A9152BDB24}"/>
          </ac:spMkLst>
        </pc:spChg>
        <pc:spChg chg="add del mod">
          <ac:chgData name="fernando ribeiro" userId="9bb9909d9a55853f" providerId="LiveId" clId="{C351C9EC-2F8E-4712-AEF2-5E9C6C8FE811}" dt="2020-07-04T11:59:22.869" v="7377"/>
          <ac:spMkLst>
            <pc:docMk/>
            <pc:sldMk cId="2012096354" sldId="280"/>
            <ac:spMk id="8" creationId="{08A36AFB-EBD9-4264-9F3B-11D86BB51505}"/>
          </ac:spMkLst>
        </pc:spChg>
        <pc:spChg chg="add mod">
          <ac:chgData name="fernando ribeiro" userId="9bb9909d9a55853f" providerId="LiveId" clId="{C351C9EC-2F8E-4712-AEF2-5E9C6C8FE811}" dt="2020-07-07T14:57:28.265" v="16421" actId="1036"/>
          <ac:spMkLst>
            <pc:docMk/>
            <pc:sldMk cId="2012096354" sldId="280"/>
            <ac:spMk id="9" creationId="{F64713B6-1CF0-4F9A-A880-8551B79FA528}"/>
          </ac:spMkLst>
        </pc:spChg>
        <pc:spChg chg="add del mod">
          <ac:chgData name="fernando ribeiro" userId="9bb9909d9a55853f" providerId="LiveId" clId="{C351C9EC-2F8E-4712-AEF2-5E9C6C8FE811}" dt="2020-07-04T12:03:27.809" v="7415" actId="478"/>
          <ac:spMkLst>
            <pc:docMk/>
            <pc:sldMk cId="2012096354" sldId="280"/>
            <ac:spMk id="11" creationId="{4B80F5BD-696E-4643-97C3-D2A3D86C23BD}"/>
          </ac:spMkLst>
        </pc:spChg>
        <pc:spChg chg="add mod">
          <ac:chgData name="fernando ribeiro" userId="9bb9909d9a55853f" providerId="LiveId" clId="{C351C9EC-2F8E-4712-AEF2-5E9C6C8FE811}" dt="2020-07-07T10:16:32.488" v="14416"/>
          <ac:spMkLst>
            <pc:docMk/>
            <pc:sldMk cId="2012096354" sldId="280"/>
            <ac:spMk id="13" creationId="{80E64EF7-ED28-469D-B6BE-EFB1BDE69E21}"/>
          </ac:spMkLst>
        </pc:spChg>
        <pc:spChg chg="add del mod">
          <ac:chgData name="fernando ribeiro" userId="9bb9909d9a55853f" providerId="LiveId" clId="{C351C9EC-2F8E-4712-AEF2-5E9C6C8FE811}" dt="2020-07-04T12:17:49.403" v="7473" actId="478"/>
          <ac:spMkLst>
            <pc:docMk/>
            <pc:sldMk cId="2012096354" sldId="280"/>
            <ac:spMk id="15" creationId="{8EE5076F-5208-48D5-8FB9-084D803F2810}"/>
          </ac:spMkLst>
        </pc:spChg>
        <pc:spChg chg="add mod">
          <ac:chgData name="fernando ribeiro" userId="9bb9909d9a55853f" providerId="LiveId" clId="{C351C9EC-2F8E-4712-AEF2-5E9C6C8FE811}" dt="2020-07-07T10:16:32.488" v="14416"/>
          <ac:spMkLst>
            <pc:docMk/>
            <pc:sldMk cId="2012096354" sldId="280"/>
            <ac:spMk id="17" creationId="{B73B0213-8B1A-4D9D-B569-450D60994311}"/>
          </ac:spMkLst>
        </pc:spChg>
        <pc:spChg chg="add del mod">
          <ac:chgData name="fernando ribeiro" userId="9bb9909d9a55853f" providerId="LiveId" clId="{C351C9EC-2F8E-4712-AEF2-5E9C6C8FE811}" dt="2020-07-04T12:19:44.909" v="7497"/>
          <ac:spMkLst>
            <pc:docMk/>
            <pc:sldMk cId="2012096354" sldId="280"/>
            <ac:spMk id="19" creationId="{002B7FA7-90CA-4BC6-9A0B-A6A267075635}"/>
          </ac:spMkLst>
        </pc:spChg>
        <pc:spChg chg="add del mod">
          <ac:chgData name="fernando ribeiro" userId="9bb9909d9a55853f" providerId="LiveId" clId="{C351C9EC-2F8E-4712-AEF2-5E9C6C8FE811}" dt="2020-07-04T12:25:59.888" v="7645" actId="478"/>
          <ac:spMkLst>
            <pc:docMk/>
            <pc:sldMk cId="2012096354" sldId="280"/>
            <ac:spMk id="20" creationId="{DAE6CEDD-6F46-4B33-808C-35E9752A7EC2}"/>
          </ac:spMkLst>
        </pc:spChg>
        <pc:spChg chg="add mod">
          <ac:chgData name="fernando ribeiro" userId="9bb9909d9a55853f" providerId="LiveId" clId="{C351C9EC-2F8E-4712-AEF2-5E9C6C8FE811}" dt="2020-07-04T12:35:51.927" v="7940" actId="1035"/>
          <ac:spMkLst>
            <pc:docMk/>
            <pc:sldMk cId="2012096354" sldId="280"/>
            <ac:spMk id="22" creationId="{DA19DBE1-5BBB-4247-B797-0823C4C8C820}"/>
          </ac:spMkLst>
        </pc:spChg>
        <pc:spChg chg="add del mod">
          <ac:chgData name="fernando ribeiro" userId="9bb9909d9a55853f" providerId="LiveId" clId="{C351C9EC-2F8E-4712-AEF2-5E9C6C8FE811}" dt="2020-07-04T12:23:15.206" v="7577"/>
          <ac:spMkLst>
            <pc:docMk/>
            <pc:sldMk cId="2012096354" sldId="280"/>
            <ac:spMk id="24" creationId="{5526EE2B-A59E-4191-854B-ECB5AF7FF797}"/>
          </ac:spMkLst>
        </pc:spChg>
        <pc:spChg chg="add mod">
          <ac:chgData name="fernando ribeiro" userId="9bb9909d9a55853f" providerId="LiveId" clId="{C351C9EC-2F8E-4712-AEF2-5E9C6C8FE811}" dt="2020-07-07T10:16:18.924" v="14415"/>
          <ac:spMkLst>
            <pc:docMk/>
            <pc:sldMk cId="2012096354" sldId="280"/>
            <ac:spMk id="25" creationId="{26CAA1D7-4A5E-4CF8-93DE-002A165AB68D}"/>
          </ac:spMkLst>
        </pc:spChg>
        <pc:spChg chg="add del mod">
          <ac:chgData name="fernando ribeiro" userId="9bb9909d9a55853f" providerId="LiveId" clId="{C351C9EC-2F8E-4712-AEF2-5E9C6C8FE811}" dt="2020-07-04T12:26:03.966" v="7647"/>
          <ac:spMkLst>
            <pc:docMk/>
            <pc:sldMk cId="2012096354" sldId="280"/>
            <ac:spMk id="28" creationId="{1D4F5BA3-3CF3-48D6-A479-1F4E7AD83810}"/>
          </ac:spMkLst>
        </pc:spChg>
        <pc:spChg chg="add mod">
          <ac:chgData name="fernando ribeiro" userId="9bb9909d9a55853f" providerId="LiveId" clId="{C351C9EC-2F8E-4712-AEF2-5E9C6C8FE811}" dt="2020-07-04T12:35:59.152" v="7965" actId="1035"/>
          <ac:spMkLst>
            <pc:docMk/>
            <pc:sldMk cId="2012096354" sldId="280"/>
            <ac:spMk id="29" creationId="{17AE5516-8F8E-4D04-A3A5-7E72367F0A80}"/>
          </ac:spMkLst>
        </pc:spChg>
        <pc:spChg chg="add del mod">
          <ac:chgData name="fernando ribeiro" userId="9bb9909d9a55853f" providerId="LiveId" clId="{C351C9EC-2F8E-4712-AEF2-5E9C6C8FE811}" dt="2020-07-04T12:28:57.326" v="7734"/>
          <ac:spMkLst>
            <pc:docMk/>
            <pc:sldMk cId="2012096354" sldId="280"/>
            <ac:spMk id="32" creationId="{3D174180-0C73-4547-A369-F97E1DEFF08F}"/>
          </ac:spMkLst>
        </pc:spChg>
        <pc:spChg chg="add mod">
          <ac:chgData name="fernando ribeiro" userId="9bb9909d9a55853f" providerId="LiveId" clId="{C351C9EC-2F8E-4712-AEF2-5E9C6C8FE811}" dt="2020-07-04T12:36:06.487" v="7968" actId="14100"/>
          <ac:spMkLst>
            <pc:docMk/>
            <pc:sldMk cId="2012096354" sldId="280"/>
            <ac:spMk id="33" creationId="{6E0831FD-F39D-4C93-9EA6-5F7027C56F0A}"/>
          </ac:spMkLst>
        </pc:spChg>
        <pc:spChg chg="add del mod">
          <ac:chgData name="fernando ribeiro" userId="9bb9909d9a55853f" providerId="LiveId" clId="{C351C9EC-2F8E-4712-AEF2-5E9C6C8FE811}" dt="2020-07-04T12:29:09.749" v="7739"/>
          <ac:spMkLst>
            <pc:docMk/>
            <pc:sldMk cId="2012096354" sldId="280"/>
            <ac:spMk id="35" creationId="{19282F5A-2DE3-4419-99D4-B365CAB3E10B}"/>
          </ac:spMkLst>
        </pc:spChg>
        <pc:spChg chg="add del mod">
          <ac:chgData name="fernando ribeiro" userId="9bb9909d9a55853f" providerId="LiveId" clId="{C351C9EC-2F8E-4712-AEF2-5E9C6C8FE811}" dt="2020-07-04T12:31:45.835" v="7825"/>
          <ac:spMkLst>
            <pc:docMk/>
            <pc:sldMk cId="2012096354" sldId="280"/>
            <ac:spMk id="37" creationId="{B90309C6-5C96-4589-9D06-0A13844F3A54}"/>
          </ac:spMkLst>
        </pc:spChg>
        <pc:spChg chg="add mod">
          <ac:chgData name="fernando ribeiro" userId="9bb9909d9a55853f" providerId="LiveId" clId="{C351C9EC-2F8E-4712-AEF2-5E9C6C8FE811}" dt="2020-07-04T12:36:09.479" v="7969" actId="14100"/>
          <ac:spMkLst>
            <pc:docMk/>
            <pc:sldMk cId="2012096354" sldId="280"/>
            <ac:spMk id="38" creationId="{FB4C0656-C8E6-46C2-AA24-C9C35DED69B2}"/>
          </ac:spMkLst>
        </pc:spChg>
        <pc:spChg chg="add mod">
          <ac:chgData name="fernando ribeiro" userId="9bb9909d9a55853f" providerId="LiveId" clId="{C351C9EC-2F8E-4712-AEF2-5E9C6C8FE811}" dt="2020-07-07T14:57:24.226" v="16420" actId="1035"/>
          <ac:spMkLst>
            <pc:docMk/>
            <pc:sldMk cId="2012096354" sldId="280"/>
            <ac:spMk id="40" creationId="{AD90391E-C34E-4BBF-BCF1-EE8A654A284D}"/>
          </ac:spMkLst>
        </pc:spChg>
        <pc:graphicFrameChg chg="add del mod">
          <ac:chgData name="fernando ribeiro" userId="9bb9909d9a55853f" providerId="LiveId" clId="{C351C9EC-2F8E-4712-AEF2-5E9C6C8FE811}" dt="2020-07-04T11:55:22.824" v="7322"/>
          <ac:graphicFrameMkLst>
            <pc:docMk/>
            <pc:sldMk cId="2012096354" sldId="280"/>
            <ac:graphicFrameMk id="3" creationId="{5437178C-3255-4D29-AB11-1F03834D6426}"/>
          </ac:graphicFrameMkLst>
        </pc:graphicFrameChg>
        <pc:graphicFrameChg chg="add del mod">
          <ac:chgData name="fernando ribeiro" userId="9bb9909d9a55853f" providerId="LiveId" clId="{C351C9EC-2F8E-4712-AEF2-5E9C6C8FE811}" dt="2020-07-04T11:55:51.213" v="7328"/>
          <ac:graphicFrameMkLst>
            <pc:docMk/>
            <pc:sldMk cId="2012096354" sldId="280"/>
            <ac:graphicFrameMk id="5" creationId="{F1F7589C-FA96-4BE1-BA5B-3A2ED90788A0}"/>
          </ac:graphicFrameMkLst>
        </pc:graphicFrameChg>
        <pc:graphicFrameChg chg="add del mod">
          <ac:chgData name="fernando ribeiro" userId="9bb9909d9a55853f" providerId="LiveId" clId="{C351C9EC-2F8E-4712-AEF2-5E9C6C8FE811}" dt="2020-07-04T11:59:22.869" v="7377"/>
          <ac:graphicFrameMkLst>
            <pc:docMk/>
            <pc:sldMk cId="2012096354" sldId="280"/>
            <ac:graphicFrameMk id="7" creationId="{FC14911C-20F3-429E-ACAF-4E846FA129B8}"/>
          </ac:graphicFrameMkLst>
        </pc:graphicFrameChg>
        <pc:graphicFrameChg chg="add del mod">
          <ac:chgData name="fernando ribeiro" userId="9bb9909d9a55853f" providerId="LiveId" clId="{C351C9EC-2F8E-4712-AEF2-5E9C6C8FE811}" dt="2020-07-04T12:01:59.093" v="7386"/>
          <ac:graphicFrameMkLst>
            <pc:docMk/>
            <pc:sldMk cId="2012096354" sldId="280"/>
            <ac:graphicFrameMk id="10" creationId="{0BD8670B-A95A-4136-99A0-F70E8F75BCC4}"/>
          </ac:graphicFrameMkLst>
        </pc:graphicFrameChg>
        <pc:graphicFrameChg chg="add del mod">
          <ac:chgData name="fernando ribeiro" userId="9bb9909d9a55853f" providerId="LiveId" clId="{C351C9EC-2F8E-4712-AEF2-5E9C6C8FE811}" dt="2020-07-04T12:13:39.373" v="7454"/>
          <ac:graphicFrameMkLst>
            <pc:docMk/>
            <pc:sldMk cId="2012096354" sldId="280"/>
            <ac:graphicFrameMk id="12" creationId="{4190326F-B626-4288-82B0-1B7768B3D5CA}"/>
          </ac:graphicFrameMkLst>
        </pc:graphicFrameChg>
        <pc:graphicFrameChg chg="add del mod">
          <ac:chgData name="fernando ribeiro" userId="9bb9909d9a55853f" providerId="LiveId" clId="{C351C9EC-2F8E-4712-AEF2-5E9C6C8FE811}" dt="2020-07-04T12:14:01.181" v="7461"/>
          <ac:graphicFrameMkLst>
            <pc:docMk/>
            <pc:sldMk cId="2012096354" sldId="280"/>
            <ac:graphicFrameMk id="14" creationId="{754BE15D-AD3D-4B62-A592-3265F827C4B3}"/>
          </ac:graphicFrameMkLst>
        </pc:graphicFrameChg>
        <pc:graphicFrameChg chg="add del mod">
          <ac:chgData name="fernando ribeiro" userId="9bb9909d9a55853f" providerId="LiveId" clId="{C351C9EC-2F8E-4712-AEF2-5E9C6C8FE811}" dt="2020-07-04T12:19:14.752" v="7489"/>
          <ac:graphicFrameMkLst>
            <pc:docMk/>
            <pc:sldMk cId="2012096354" sldId="280"/>
            <ac:graphicFrameMk id="16" creationId="{E4237D80-73BC-43FB-B615-84F612BE4B7E}"/>
          </ac:graphicFrameMkLst>
        </pc:graphicFrameChg>
        <pc:graphicFrameChg chg="add del mod">
          <ac:chgData name="fernando ribeiro" userId="9bb9909d9a55853f" providerId="LiveId" clId="{C351C9EC-2F8E-4712-AEF2-5E9C6C8FE811}" dt="2020-07-04T12:19:44.909" v="7497"/>
          <ac:graphicFrameMkLst>
            <pc:docMk/>
            <pc:sldMk cId="2012096354" sldId="280"/>
            <ac:graphicFrameMk id="18" creationId="{17F04126-9D03-46F6-8F7B-351D70996EEE}"/>
          </ac:graphicFrameMkLst>
        </pc:graphicFrameChg>
        <pc:graphicFrameChg chg="add del mod">
          <ac:chgData name="fernando ribeiro" userId="9bb9909d9a55853f" providerId="LiveId" clId="{C351C9EC-2F8E-4712-AEF2-5E9C6C8FE811}" dt="2020-07-04T12:21:37.428" v="7529"/>
          <ac:graphicFrameMkLst>
            <pc:docMk/>
            <pc:sldMk cId="2012096354" sldId="280"/>
            <ac:graphicFrameMk id="21" creationId="{9763A50A-026A-4942-ADC2-27BBFFC19730}"/>
          </ac:graphicFrameMkLst>
        </pc:graphicFrameChg>
        <pc:graphicFrameChg chg="add del mod">
          <ac:chgData name="fernando ribeiro" userId="9bb9909d9a55853f" providerId="LiveId" clId="{C351C9EC-2F8E-4712-AEF2-5E9C6C8FE811}" dt="2020-07-04T12:23:15.206" v="7577"/>
          <ac:graphicFrameMkLst>
            <pc:docMk/>
            <pc:sldMk cId="2012096354" sldId="280"/>
            <ac:graphicFrameMk id="23" creationId="{AE3942D9-8119-4D5E-BCB1-1D39494C71DA}"/>
          </ac:graphicFrameMkLst>
        </pc:graphicFrameChg>
        <pc:graphicFrameChg chg="add del mod">
          <ac:chgData name="fernando ribeiro" userId="9bb9909d9a55853f" providerId="LiveId" clId="{C351C9EC-2F8E-4712-AEF2-5E9C6C8FE811}" dt="2020-07-04T12:23:30.180" v="7582"/>
          <ac:graphicFrameMkLst>
            <pc:docMk/>
            <pc:sldMk cId="2012096354" sldId="280"/>
            <ac:graphicFrameMk id="26" creationId="{67A5C60D-184E-4C6C-92D0-916FC889FA74}"/>
          </ac:graphicFrameMkLst>
        </pc:graphicFrameChg>
        <pc:graphicFrameChg chg="add del mod">
          <ac:chgData name="fernando ribeiro" userId="9bb9909d9a55853f" providerId="LiveId" clId="{C351C9EC-2F8E-4712-AEF2-5E9C6C8FE811}" dt="2020-07-04T12:26:03.966" v="7647"/>
          <ac:graphicFrameMkLst>
            <pc:docMk/>
            <pc:sldMk cId="2012096354" sldId="280"/>
            <ac:graphicFrameMk id="27" creationId="{1BC1DD07-D84D-4D4B-B70D-B72D80EF3051}"/>
          </ac:graphicFrameMkLst>
        </pc:graphicFrameChg>
        <pc:graphicFrameChg chg="add del mod">
          <ac:chgData name="fernando ribeiro" userId="9bb9909d9a55853f" providerId="LiveId" clId="{C351C9EC-2F8E-4712-AEF2-5E9C6C8FE811}" dt="2020-07-04T12:26:17.270" v="7654"/>
          <ac:graphicFrameMkLst>
            <pc:docMk/>
            <pc:sldMk cId="2012096354" sldId="280"/>
            <ac:graphicFrameMk id="30" creationId="{860DF119-CB62-44D6-800E-61D078138C6A}"/>
          </ac:graphicFrameMkLst>
        </pc:graphicFrameChg>
        <pc:graphicFrameChg chg="add del mod">
          <ac:chgData name="fernando ribeiro" userId="9bb9909d9a55853f" providerId="LiveId" clId="{C351C9EC-2F8E-4712-AEF2-5E9C6C8FE811}" dt="2020-07-04T12:28:57.326" v="7734"/>
          <ac:graphicFrameMkLst>
            <pc:docMk/>
            <pc:sldMk cId="2012096354" sldId="280"/>
            <ac:graphicFrameMk id="31" creationId="{030772C9-9E81-4833-955A-8537246BAEFE}"/>
          </ac:graphicFrameMkLst>
        </pc:graphicFrameChg>
        <pc:graphicFrameChg chg="add del mod">
          <ac:chgData name="fernando ribeiro" userId="9bb9909d9a55853f" providerId="LiveId" clId="{C351C9EC-2F8E-4712-AEF2-5E9C6C8FE811}" dt="2020-07-04T12:29:09.749" v="7739"/>
          <ac:graphicFrameMkLst>
            <pc:docMk/>
            <pc:sldMk cId="2012096354" sldId="280"/>
            <ac:graphicFrameMk id="34" creationId="{0CA0C48C-C03F-4FF9-8972-BF8764B7B27F}"/>
          </ac:graphicFrameMkLst>
        </pc:graphicFrameChg>
        <pc:graphicFrameChg chg="add del mod">
          <ac:chgData name="fernando ribeiro" userId="9bb9909d9a55853f" providerId="LiveId" clId="{C351C9EC-2F8E-4712-AEF2-5E9C6C8FE811}" dt="2020-07-04T12:31:45.835" v="7825"/>
          <ac:graphicFrameMkLst>
            <pc:docMk/>
            <pc:sldMk cId="2012096354" sldId="280"/>
            <ac:graphicFrameMk id="36" creationId="{FB149325-5E2F-4435-9653-421B2D060616}"/>
          </ac:graphicFrameMkLst>
        </pc:graphicFrameChg>
        <pc:graphicFrameChg chg="add del mod">
          <ac:chgData name="fernando ribeiro" userId="9bb9909d9a55853f" providerId="LiveId" clId="{C351C9EC-2F8E-4712-AEF2-5E9C6C8FE811}" dt="2020-07-04T12:31:58.516" v="7830"/>
          <ac:graphicFrameMkLst>
            <pc:docMk/>
            <pc:sldMk cId="2012096354" sldId="280"/>
            <ac:graphicFrameMk id="39" creationId="{B5C51B01-D17E-45A5-8C11-D51F096A8F1F}"/>
          </ac:graphicFrameMkLst>
        </pc:graphicFrameChg>
      </pc:sldChg>
      <pc:sldChg chg="addSp delSp modSp new del mod">
        <pc:chgData name="fernando ribeiro" userId="9bb9909d9a55853f" providerId="LiveId" clId="{C351C9EC-2F8E-4712-AEF2-5E9C6C8FE811}" dt="2020-07-06T12:55:57.470" v="12723" actId="47"/>
        <pc:sldMkLst>
          <pc:docMk/>
          <pc:sldMk cId="2222565905" sldId="281"/>
        </pc:sldMkLst>
        <pc:spChg chg="add del mod">
          <ac:chgData name="fernando ribeiro" userId="9bb9909d9a55853f" providerId="LiveId" clId="{C351C9EC-2F8E-4712-AEF2-5E9C6C8FE811}" dt="2020-07-06T12:55:54.876" v="12722" actId="478"/>
          <ac:spMkLst>
            <pc:docMk/>
            <pc:sldMk cId="2222565905" sldId="281"/>
            <ac:spMk id="2" creationId="{0B99037B-9424-4559-957B-2AF07C9E4F6F}"/>
          </ac:spMkLst>
        </pc:spChg>
      </pc:sldChg>
      <pc:sldChg chg="new del">
        <pc:chgData name="fernando ribeiro" userId="9bb9909d9a55853f" providerId="LiveId" clId="{C351C9EC-2F8E-4712-AEF2-5E9C6C8FE811}" dt="2020-07-04T12:43:51.912" v="8160" actId="47"/>
        <pc:sldMkLst>
          <pc:docMk/>
          <pc:sldMk cId="3492845023" sldId="282"/>
        </pc:sldMkLst>
      </pc:sldChg>
      <pc:sldChg chg="addSp delSp modSp add mod ord">
        <pc:chgData name="fernando ribeiro" userId="9bb9909d9a55853f" providerId="LiveId" clId="{C351C9EC-2F8E-4712-AEF2-5E9C6C8FE811}" dt="2020-07-07T14:57:59.289" v="16427" actId="14100"/>
        <pc:sldMkLst>
          <pc:docMk/>
          <pc:sldMk cId="568288094" sldId="283"/>
        </pc:sldMkLst>
        <pc:spChg chg="mod">
          <ac:chgData name="fernando ribeiro" userId="9bb9909d9a55853f" providerId="LiveId" clId="{C351C9EC-2F8E-4712-AEF2-5E9C6C8FE811}" dt="2020-07-07T14:51:56.061" v="16315" actId="20577"/>
          <ac:spMkLst>
            <pc:docMk/>
            <pc:sldMk cId="568288094" sldId="283"/>
            <ac:spMk id="2" creationId="{D03B93DD-F5D8-42C8-BE85-7368F92C6CFD}"/>
          </ac:spMkLst>
        </pc:spChg>
        <pc:spChg chg="add mod">
          <ac:chgData name="fernando ribeiro" userId="9bb9909d9a55853f" providerId="LiveId" clId="{C351C9EC-2F8E-4712-AEF2-5E9C6C8FE811}" dt="2020-07-04T12:45:14.709" v="8184" actId="21"/>
          <ac:spMkLst>
            <pc:docMk/>
            <pc:sldMk cId="568288094" sldId="283"/>
            <ac:spMk id="3" creationId="{E1A384E5-FB9F-4126-B545-C9C254C06BD7}"/>
          </ac:spMkLst>
        </pc:spChg>
        <pc:spChg chg="add del mod">
          <ac:chgData name="fernando ribeiro" userId="9bb9909d9a55853f" providerId="LiveId" clId="{C351C9EC-2F8E-4712-AEF2-5E9C6C8FE811}" dt="2020-07-04T12:46:27.022" v="8209"/>
          <ac:spMkLst>
            <pc:docMk/>
            <pc:sldMk cId="568288094" sldId="283"/>
            <ac:spMk id="4" creationId="{782ACC0F-ACC7-45F5-A095-26198BB616CE}"/>
          </ac:spMkLst>
        </pc:spChg>
        <pc:spChg chg="add del mod">
          <ac:chgData name="fernando ribeiro" userId="9bb9909d9a55853f" providerId="LiveId" clId="{C351C9EC-2F8E-4712-AEF2-5E9C6C8FE811}" dt="2020-07-04T12:48:18.665" v="8301" actId="478"/>
          <ac:spMkLst>
            <pc:docMk/>
            <pc:sldMk cId="568288094" sldId="283"/>
            <ac:spMk id="5" creationId="{9A116B63-C22A-4869-BC7E-F27A869CDD2D}"/>
          </ac:spMkLst>
        </pc:spChg>
        <pc:spChg chg="mod">
          <ac:chgData name="fernando ribeiro" userId="9bb9909d9a55853f" providerId="LiveId" clId="{C351C9EC-2F8E-4712-AEF2-5E9C6C8FE811}" dt="2020-07-07T14:57:39.552" v="16422" actId="14100"/>
          <ac:spMkLst>
            <pc:docMk/>
            <pc:sldMk cId="568288094" sldId="283"/>
            <ac:spMk id="6" creationId="{CE949DE2-17D5-47A3-A5FD-D2ABF4A1979B}"/>
          </ac:spMkLst>
        </pc:spChg>
        <pc:spChg chg="add del mod">
          <ac:chgData name="fernando ribeiro" userId="9bb9909d9a55853f" providerId="LiveId" clId="{C351C9EC-2F8E-4712-AEF2-5E9C6C8FE811}" dt="2020-07-04T12:50:45.635" v="8368"/>
          <ac:spMkLst>
            <pc:docMk/>
            <pc:sldMk cId="568288094" sldId="283"/>
            <ac:spMk id="7" creationId="{72E2DB27-6422-4D80-AA40-CC0AFC555AD4}"/>
          </ac:spMkLst>
        </pc:spChg>
        <pc:spChg chg="mod">
          <ac:chgData name="fernando ribeiro" userId="9bb9909d9a55853f" providerId="LiveId" clId="{C351C9EC-2F8E-4712-AEF2-5E9C6C8FE811}" dt="2020-07-07T14:51:20.419" v="16301" actId="108"/>
          <ac:spMkLst>
            <pc:docMk/>
            <pc:sldMk cId="568288094" sldId="283"/>
            <ac:spMk id="8" creationId="{EAC7696F-40FC-4C11-B371-7347ED3F8EF4}"/>
          </ac:spMkLst>
        </pc:spChg>
        <pc:spChg chg="add del mod">
          <ac:chgData name="fernando ribeiro" userId="9bb9909d9a55853f" providerId="LiveId" clId="{C351C9EC-2F8E-4712-AEF2-5E9C6C8FE811}" dt="2020-07-04T12:51:18.062" v="8379"/>
          <ac:spMkLst>
            <pc:docMk/>
            <pc:sldMk cId="568288094" sldId="283"/>
            <ac:spMk id="9" creationId="{3E2558AE-7210-439B-B982-E88A1B199C74}"/>
          </ac:spMkLst>
        </pc:spChg>
        <pc:spChg chg="add del mod">
          <ac:chgData name="fernando ribeiro" userId="9bb9909d9a55853f" providerId="LiveId" clId="{C351C9EC-2F8E-4712-AEF2-5E9C6C8FE811}" dt="2020-07-04T12:55:12.421" v="8505"/>
          <ac:spMkLst>
            <pc:docMk/>
            <pc:sldMk cId="568288094" sldId="283"/>
            <ac:spMk id="10" creationId="{61BEE62A-07E6-4D73-849F-3B7BC7893009}"/>
          </ac:spMkLst>
        </pc:spChg>
        <pc:spChg chg="add del mod">
          <ac:chgData name="fernando ribeiro" userId="9bb9909d9a55853f" providerId="LiveId" clId="{C351C9EC-2F8E-4712-AEF2-5E9C6C8FE811}" dt="2020-07-07T14:57:43.250" v="16423" actId="14100"/>
          <ac:spMkLst>
            <pc:docMk/>
            <pc:sldMk cId="568288094" sldId="283"/>
            <ac:spMk id="11" creationId="{4B3554D8-A4DF-45D7-9B3E-6C3AB995712D}"/>
          </ac:spMkLst>
        </pc:spChg>
        <pc:spChg chg="mod">
          <ac:chgData name="fernando ribeiro" userId="9bb9909d9a55853f" providerId="LiveId" clId="{C351C9EC-2F8E-4712-AEF2-5E9C6C8FE811}" dt="2020-07-07T14:54:23.579" v="16353" actId="1036"/>
          <ac:spMkLst>
            <pc:docMk/>
            <pc:sldMk cId="568288094" sldId="283"/>
            <ac:spMk id="13" creationId="{5F07E612-95BA-4D43-954C-29B41470560A}"/>
          </ac:spMkLst>
        </pc:spChg>
        <pc:spChg chg="mod">
          <ac:chgData name="fernando ribeiro" userId="9bb9909d9a55853f" providerId="LiveId" clId="{C351C9EC-2F8E-4712-AEF2-5E9C6C8FE811}" dt="2020-07-07T14:57:53.950" v="16426" actId="14100"/>
          <ac:spMkLst>
            <pc:docMk/>
            <pc:sldMk cId="568288094" sldId="283"/>
            <ac:spMk id="14" creationId="{755C3B55-76D1-422E-92E1-2FE0DEEC0454}"/>
          </ac:spMkLst>
        </pc:spChg>
        <pc:spChg chg="mod">
          <ac:chgData name="fernando ribeiro" userId="9bb9909d9a55853f" providerId="LiveId" clId="{C351C9EC-2F8E-4712-AEF2-5E9C6C8FE811}" dt="2020-07-07T14:57:59.289" v="16427" actId="14100"/>
          <ac:spMkLst>
            <pc:docMk/>
            <pc:sldMk cId="568288094" sldId="283"/>
            <ac:spMk id="15" creationId="{7FC8E916-0B2A-4C51-A873-37908106C987}"/>
          </ac:spMkLst>
        </pc:spChg>
        <pc:spChg chg="mod">
          <ac:chgData name="fernando ribeiro" userId="9bb9909d9a55853f" providerId="LiveId" clId="{C351C9EC-2F8E-4712-AEF2-5E9C6C8FE811}" dt="2020-07-07T14:57:49.550" v="16425" actId="14100"/>
          <ac:spMkLst>
            <pc:docMk/>
            <pc:sldMk cId="568288094" sldId="283"/>
            <ac:spMk id="16" creationId="{98574238-2305-4B95-9B48-94DB14CC1510}"/>
          </ac:spMkLst>
        </pc:spChg>
        <pc:spChg chg="del mod">
          <ac:chgData name="fernando ribeiro" userId="9bb9909d9a55853f" providerId="LiveId" clId="{C351C9EC-2F8E-4712-AEF2-5E9C6C8FE811}" dt="2020-07-04T12:51:18.059" v="8377" actId="478"/>
          <ac:spMkLst>
            <pc:docMk/>
            <pc:sldMk cId="568288094" sldId="283"/>
            <ac:spMk id="17" creationId="{1896BB47-3856-4565-818B-85DC7D6065F3}"/>
          </ac:spMkLst>
        </pc:spChg>
      </pc:sldChg>
      <pc:sldChg chg="addSp delSp modSp new del mod">
        <pc:chgData name="fernando ribeiro" userId="9bb9909d9a55853f" providerId="LiveId" clId="{C351C9EC-2F8E-4712-AEF2-5E9C6C8FE811}" dt="2020-07-06T12:18:40.589" v="11003" actId="47"/>
        <pc:sldMkLst>
          <pc:docMk/>
          <pc:sldMk cId="2266794037" sldId="284"/>
        </pc:sldMkLst>
        <pc:spChg chg="add mod">
          <ac:chgData name="fernando ribeiro" userId="9bb9909d9a55853f" providerId="LiveId" clId="{C351C9EC-2F8E-4712-AEF2-5E9C6C8FE811}" dt="2020-07-04T13:41:58.269" v="8585" actId="20577"/>
          <ac:spMkLst>
            <pc:docMk/>
            <pc:sldMk cId="2266794037" sldId="284"/>
            <ac:spMk id="2" creationId="{2E245244-DFFB-45C3-AE8A-3CB92AEFBE19}"/>
          </ac:spMkLst>
        </pc:spChg>
        <pc:spChg chg="add del mod">
          <ac:chgData name="fernando ribeiro" userId="9bb9909d9a55853f" providerId="LiveId" clId="{C351C9EC-2F8E-4712-AEF2-5E9C6C8FE811}" dt="2020-07-04T17:24:44.912" v="8727" actId="767"/>
          <ac:spMkLst>
            <pc:docMk/>
            <pc:sldMk cId="2266794037" sldId="284"/>
            <ac:spMk id="4" creationId="{89DEB378-040C-47A2-A6CB-EBC2FF1BA5C6}"/>
          </ac:spMkLst>
        </pc:spChg>
        <pc:graphicFrameChg chg="add mod modGraphic">
          <ac:chgData name="fernando ribeiro" userId="9bb9909d9a55853f" providerId="LiveId" clId="{C351C9EC-2F8E-4712-AEF2-5E9C6C8FE811}" dt="2020-07-04T17:24:45.163" v="8728" actId="1076"/>
          <ac:graphicFrameMkLst>
            <pc:docMk/>
            <pc:sldMk cId="2266794037" sldId="284"/>
            <ac:graphicFrameMk id="3" creationId="{38E4A2F6-1975-420B-9DDB-3B6254A15E19}"/>
          </ac:graphicFrameMkLst>
        </pc:graphicFrameChg>
        <pc:graphicFrameChg chg="add del mod modGraphic">
          <ac:chgData name="fernando ribeiro" userId="9bb9909d9a55853f" providerId="LiveId" clId="{C351C9EC-2F8E-4712-AEF2-5E9C6C8FE811}" dt="2020-07-04T20:15:32.546" v="10429" actId="478"/>
          <ac:graphicFrameMkLst>
            <pc:docMk/>
            <pc:sldMk cId="2266794037" sldId="284"/>
            <ac:graphicFrameMk id="5" creationId="{D8A1373C-0798-4602-80E5-3ADD8E1CE65A}"/>
          </ac:graphicFrameMkLst>
        </pc:graphicFrameChg>
        <pc:graphicFrameChg chg="add del mod modGraphic">
          <ac:chgData name="fernando ribeiro" userId="9bb9909d9a55853f" providerId="LiveId" clId="{C351C9EC-2F8E-4712-AEF2-5E9C6C8FE811}" dt="2020-07-04T17:36:43.999" v="9154" actId="21"/>
          <ac:graphicFrameMkLst>
            <pc:docMk/>
            <pc:sldMk cId="2266794037" sldId="284"/>
            <ac:graphicFrameMk id="6" creationId="{577AF143-180F-4B5A-92C2-6BC806E2D635}"/>
          </ac:graphicFrameMkLst>
        </pc:graphicFrameChg>
        <pc:graphicFrameChg chg="add mod modGraphic">
          <ac:chgData name="fernando ribeiro" userId="9bb9909d9a55853f" providerId="LiveId" clId="{C351C9EC-2F8E-4712-AEF2-5E9C6C8FE811}" dt="2020-07-06T12:15:11.162" v="10975" actId="14100"/>
          <ac:graphicFrameMkLst>
            <pc:docMk/>
            <pc:sldMk cId="2266794037" sldId="284"/>
            <ac:graphicFrameMk id="7" creationId="{3E1D59AD-DE9A-45ED-BAAC-E5BD3A0E4BBB}"/>
          </ac:graphicFrameMkLst>
        </pc:graphicFrameChg>
        <pc:graphicFrameChg chg="add del mod modGraphic">
          <ac:chgData name="fernando ribeiro" userId="9bb9909d9a55853f" providerId="LiveId" clId="{C351C9EC-2F8E-4712-AEF2-5E9C6C8FE811}" dt="2020-07-04T17:36:31.076" v="9151" actId="21"/>
          <ac:graphicFrameMkLst>
            <pc:docMk/>
            <pc:sldMk cId="2266794037" sldId="284"/>
            <ac:graphicFrameMk id="8" creationId="{EB979F10-C332-45E4-B64E-2F65BF38E248}"/>
          </ac:graphicFrameMkLst>
        </pc:graphicFrameChg>
        <pc:graphicFrameChg chg="add del mod modGraphic">
          <ac:chgData name="fernando ribeiro" userId="9bb9909d9a55853f" providerId="LiveId" clId="{C351C9EC-2F8E-4712-AEF2-5E9C6C8FE811}" dt="2020-07-04T17:36:56.311" v="9157" actId="21"/>
          <ac:graphicFrameMkLst>
            <pc:docMk/>
            <pc:sldMk cId="2266794037" sldId="284"/>
            <ac:graphicFrameMk id="9" creationId="{36092121-8623-4082-8CBD-F465A914E3A6}"/>
          </ac:graphicFrameMkLst>
        </pc:graphicFrameChg>
      </pc:sldChg>
      <pc:sldChg chg="addSp delSp modSp new mod">
        <pc:chgData name="fernando ribeiro" userId="9bb9909d9a55853f" providerId="LiveId" clId="{C351C9EC-2F8E-4712-AEF2-5E9C6C8FE811}" dt="2020-07-07T14:59:20.944" v="16438" actId="113"/>
        <pc:sldMkLst>
          <pc:docMk/>
          <pc:sldMk cId="1934616587" sldId="285"/>
        </pc:sldMkLst>
        <pc:spChg chg="add mod">
          <ac:chgData name="fernando ribeiro" userId="9bb9909d9a55853f" providerId="LiveId" clId="{C351C9EC-2F8E-4712-AEF2-5E9C6C8FE811}" dt="2020-07-07T14:59:20.944" v="16438" actId="113"/>
          <ac:spMkLst>
            <pc:docMk/>
            <pc:sldMk cId="1934616587" sldId="285"/>
            <ac:spMk id="5" creationId="{BA75E12E-23CE-4F25-87C8-A12FB61E4A16}"/>
          </ac:spMkLst>
        </pc:spChg>
        <pc:spChg chg="add del mod">
          <ac:chgData name="fernando ribeiro" userId="9bb9909d9a55853f" providerId="LiveId" clId="{C351C9EC-2F8E-4712-AEF2-5E9C6C8FE811}" dt="2020-07-06T12:04:24.129" v="10670" actId="478"/>
          <ac:spMkLst>
            <pc:docMk/>
            <pc:sldMk cId="1934616587" sldId="285"/>
            <ac:spMk id="6" creationId="{56567E0A-1B0A-4A97-8634-C66C065418AF}"/>
          </ac:spMkLst>
        </pc:spChg>
        <pc:spChg chg="add mod">
          <ac:chgData name="fernando ribeiro" userId="9bb9909d9a55853f" providerId="LiveId" clId="{C351C9EC-2F8E-4712-AEF2-5E9C6C8FE811}" dt="2020-07-07T14:56:39.195" v="16409" actId="1036"/>
          <ac:spMkLst>
            <pc:docMk/>
            <pc:sldMk cId="1934616587" sldId="285"/>
            <ac:spMk id="7" creationId="{3441BA9F-B7A5-41C5-9C89-C7452B2CE42C}"/>
          </ac:spMkLst>
        </pc:spChg>
        <pc:spChg chg="add del mod">
          <ac:chgData name="fernando ribeiro" userId="9bb9909d9a55853f" providerId="LiveId" clId="{C351C9EC-2F8E-4712-AEF2-5E9C6C8FE811}" dt="2020-07-06T12:07:22.658" v="10727" actId="478"/>
          <ac:spMkLst>
            <pc:docMk/>
            <pc:sldMk cId="1934616587" sldId="285"/>
            <ac:spMk id="9" creationId="{5BA36329-EA45-4DB3-B180-81BF4D413308}"/>
          </ac:spMkLst>
        </pc:spChg>
        <pc:spChg chg="add del mod">
          <ac:chgData name="fernando ribeiro" userId="9bb9909d9a55853f" providerId="LiveId" clId="{C351C9EC-2F8E-4712-AEF2-5E9C6C8FE811}" dt="2020-07-06T12:07:00.227" v="10717"/>
          <ac:spMkLst>
            <pc:docMk/>
            <pc:sldMk cId="1934616587" sldId="285"/>
            <ac:spMk id="10" creationId="{ED19B64E-5562-4262-A355-D40B38643C7F}"/>
          </ac:spMkLst>
        </pc:spChg>
        <pc:spChg chg="add del mod">
          <ac:chgData name="fernando ribeiro" userId="9bb9909d9a55853f" providerId="LiveId" clId="{C351C9EC-2F8E-4712-AEF2-5E9C6C8FE811}" dt="2020-07-06T12:07:00.122" v="10712"/>
          <ac:spMkLst>
            <pc:docMk/>
            <pc:sldMk cId="1934616587" sldId="285"/>
            <ac:spMk id="11" creationId="{F9E7BB79-41F6-4B1A-91E3-00F315AAA6B7}"/>
          </ac:spMkLst>
        </pc:spChg>
        <pc:spChg chg="add mod">
          <ac:chgData name="fernando ribeiro" userId="9bb9909d9a55853f" providerId="LiveId" clId="{C351C9EC-2F8E-4712-AEF2-5E9C6C8FE811}" dt="2020-07-07T14:58:34.187" v="16429" actId="113"/>
          <ac:spMkLst>
            <pc:docMk/>
            <pc:sldMk cId="1934616587" sldId="285"/>
            <ac:spMk id="17" creationId="{8981D47E-AC18-4591-80B9-DD16FA62E28C}"/>
          </ac:spMkLst>
        </pc:spChg>
        <pc:spChg chg="add del mod">
          <ac:chgData name="fernando ribeiro" userId="9bb9909d9a55853f" providerId="LiveId" clId="{C351C9EC-2F8E-4712-AEF2-5E9C6C8FE811}" dt="2020-07-06T12:18:20.782" v="10999"/>
          <ac:spMkLst>
            <pc:docMk/>
            <pc:sldMk cId="1934616587" sldId="285"/>
            <ac:spMk id="22" creationId="{1997F2C6-DB6B-4024-A8D4-5D5DCE56499F}"/>
          </ac:spMkLst>
        </pc:spChg>
        <pc:spChg chg="add mod">
          <ac:chgData name="fernando ribeiro" userId="9bb9909d9a55853f" providerId="LiveId" clId="{C351C9EC-2F8E-4712-AEF2-5E9C6C8FE811}" dt="2020-07-07T14:54:45.767" v="16367" actId="1035"/>
          <ac:spMkLst>
            <pc:docMk/>
            <pc:sldMk cId="1934616587" sldId="285"/>
            <ac:spMk id="24" creationId="{D336B454-64E6-48D0-8C80-5C747CD42659}"/>
          </ac:spMkLst>
        </pc:spChg>
        <pc:spChg chg="add mod">
          <ac:chgData name="fernando ribeiro" userId="9bb9909d9a55853f" providerId="LiveId" clId="{C351C9EC-2F8E-4712-AEF2-5E9C6C8FE811}" dt="2020-07-07T14:58:39.536" v="16431" actId="113"/>
          <ac:spMkLst>
            <pc:docMk/>
            <pc:sldMk cId="1934616587" sldId="285"/>
            <ac:spMk id="25" creationId="{B13C48F9-CF8C-4777-92E3-EBD235B8E781}"/>
          </ac:spMkLst>
        </pc:spChg>
        <pc:spChg chg="add mod">
          <ac:chgData name="fernando ribeiro" userId="9bb9909d9a55853f" providerId="LiveId" clId="{C351C9EC-2F8E-4712-AEF2-5E9C6C8FE811}" dt="2020-07-07T14:58:36.427" v="16430" actId="113"/>
          <ac:spMkLst>
            <pc:docMk/>
            <pc:sldMk cId="1934616587" sldId="285"/>
            <ac:spMk id="26" creationId="{2ACE564C-E2F4-40F3-8F35-2718EEB9BD39}"/>
          </ac:spMkLst>
        </pc:spChg>
        <pc:spChg chg="add mod">
          <ac:chgData name="fernando ribeiro" userId="9bb9909d9a55853f" providerId="LiveId" clId="{C351C9EC-2F8E-4712-AEF2-5E9C6C8FE811}" dt="2020-07-07T14:58:44.366" v="16432" actId="113"/>
          <ac:spMkLst>
            <pc:docMk/>
            <pc:sldMk cId="1934616587" sldId="285"/>
            <ac:spMk id="27" creationId="{BA653C14-AFAF-4049-8A1D-9FFD2DF20E12}"/>
          </ac:spMkLst>
        </pc:spChg>
        <pc:spChg chg="add mod">
          <ac:chgData name="fernando ribeiro" userId="9bb9909d9a55853f" providerId="LiveId" clId="{C351C9EC-2F8E-4712-AEF2-5E9C6C8FE811}" dt="2020-07-07T14:58:09.986" v="16428"/>
          <ac:spMkLst>
            <pc:docMk/>
            <pc:sldMk cId="1934616587" sldId="285"/>
            <ac:spMk id="28" creationId="{EEE51430-B45B-496B-B182-161AA5C0AE61}"/>
          </ac:spMkLst>
        </pc:spChg>
        <pc:graphicFrameChg chg="add del mod modGraphic">
          <ac:chgData name="fernando ribeiro" userId="9bb9909d9a55853f" providerId="LiveId" clId="{C351C9EC-2F8E-4712-AEF2-5E9C6C8FE811}" dt="2020-07-06T12:47:27.035" v="12126" actId="478"/>
          <ac:graphicFrameMkLst>
            <pc:docMk/>
            <pc:sldMk cId="1934616587" sldId="285"/>
            <ac:graphicFrameMk id="2" creationId="{5CB7713B-216B-4BA7-BEA1-1F6E4BDA2BDD}"/>
          </ac:graphicFrameMkLst>
        </pc:graphicFrameChg>
        <pc:graphicFrameChg chg="add del mod modGraphic">
          <ac:chgData name="fernando ribeiro" userId="9bb9909d9a55853f" providerId="LiveId" clId="{C351C9EC-2F8E-4712-AEF2-5E9C6C8FE811}" dt="2020-07-06T12:54:15.177" v="12721" actId="478"/>
          <ac:graphicFrameMkLst>
            <pc:docMk/>
            <pc:sldMk cId="1934616587" sldId="285"/>
            <ac:graphicFrameMk id="3" creationId="{A57B1782-1FE4-4EB1-8B1C-A67B4B35EDED}"/>
          </ac:graphicFrameMkLst>
        </pc:graphicFrameChg>
        <pc:graphicFrameChg chg="add del mod modGraphic">
          <ac:chgData name="fernando ribeiro" userId="9bb9909d9a55853f" providerId="LiveId" clId="{C351C9EC-2F8E-4712-AEF2-5E9C6C8FE811}" dt="2020-07-06T12:07:21.305" v="10725" actId="478"/>
          <ac:graphicFrameMkLst>
            <pc:docMk/>
            <pc:sldMk cId="1934616587" sldId="285"/>
            <ac:graphicFrameMk id="4" creationId="{AFE1960F-9E0B-41FF-B9CC-D27FBD506495}"/>
          </ac:graphicFrameMkLst>
        </pc:graphicFrameChg>
        <pc:graphicFrameChg chg="add del mod modGraphic">
          <ac:chgData name="fernando ribeiro" userId="9bb9909d9a55853f" providerId="LiveId" clId="{C351C9EC-2F8E-4712-AEF2-5E9C6C8FE811}" dt="2020-07-06T12:07:19.761" v="10724" actId="478"/>
          <ac:graphicFrameMkLst>
            <pc:docMk/>
            <pc:sldMk cId="1934616587" sldId="285"/>
            <ac:graphicFrameMk id="8" creationId="{93FE8FF3-F1DA-4721-BFEC-E90CA85F9AA0}"/>
          </ac:graphicFrameMkLst>
        </pc:graphicFrameChg>
        <pc:graphicFrameChg chg="add del mod">
          <ac:chgData name="fernando ribeiro" userId="9bb9909d9a55853f" providerId="LiveId" clId="{C351C9EC-2F8E-4712-AEF2-5E9C6C8FE811}" dt="2020-07-06T12:06:59.632" v="10710"/>
          <ac:graphicFrameMkLst>
            <pc:docMk/>
            <pc:sldMk cId="1934616587" sldId="285"/>
            <ac:graphicFrameMk id="12" creationId="{54A58DA5-0B17-40FA-9545-F3736840A0D3}"/>
          </ac:graphicFrameMkLst>
        </pc:graphicFrameChg>
        <pc:graphicFrameChg chg="add del">
          <ac:chgData name="fernando ribeiro" userId="9bb9909d9a55853f" providerId="LiveId" clId="{C351C9EC-2F8E-4712-AEF2-5E9C6C8FE811}" dt="2020-07-06T12:06:18.987" v="10694"/>
          <ac:graphicFrameMkLst>
            <pc:docMk/>
            <pc:sldMk cId="1934616587" sldId="285"/>
            <ac:graphicFrameMk id="13" creationId="{4F4A10F5-09A1-4964-9EA4-95ECFBE2AC0C}"/>
          </ac:graphicFrameMkLst>
        </pc:graphicFrameChg>
        <pc:graphicFrameChg chg="add del mod">
          <ac:chgData name="fernando ribeiro" userId="9bb9909d9a55853f" providerId="LiveId" clId="{C351C9EC-2F8E-4712-AEF2-5E9C6C8FE811}" dt="2020-07-06T12:06:59.528" v="10708"/>
          <ac:graphicFrameMkLst>
            <pc:docMk/>
            <pc:sldMk cId="1934616587" sldId="285"/>
            <ac:graphicFrameMk id="14" creationId="{151A8F7B-1AFB-4886-B437-BD7B2971BDC2}"/>
          </ac:graphicFrameMkLst>
        </pc:graphicFrameChg>
        <pc:graphicFrameChg chg="add del mod">
          <ac:chgData name="fernando ribeiro" userId="9bb9909d9a55853f" providerId="LiveId" clId="{C351C9EC-2F8E-4712-AEF2-5E9C6C8FE811}" dt="2020-07-06T12:08:22.395" v="10729"/>
          <ac:graphicFrameMkLst>
            <pc:docMk/>
            <pc:sldMk cId="1934616587" sldId="285"/>
            <ac:graphicFrameMk id="15" creationId="{6F53BC86-A8C7-4DF2-AB8C-FCF718E029E6}"/>
          </ac:graphicFrameMkLst>
        </pc:graphicFrameChg>
        <pc:graphicFrameChg chg="add del mod">
          <ac:chgData name="fernando ribeiro" userId="9bb9909d9a55853f" providerId="LiveId" clId="{C351C9EC-2F8E-4712-AEF2-5E9C6C8FE811}" dt="2020-07-06T12:10:50.173" v="10929" actId="478"/>
          <ac:graphicFrameMkLst>
            <pc:docMk/>
            <pc:sldMk cId="1934616587" sldId="285"/>
            <ac:graphicFrameMk id="16" creationId="{B9FBD154-A0FD-47CE-BC84-A759805825B5}"/>
          </ac:graphicFrameMkLst>
        </pc:graphicFrameChg>
        <pc:graphicFrameChg chg="add del mod">
          <ac:chgData name="fernando ribeiro" userId="9bb9909d9a55853f" providerId="LiveId" clId="{C351C9EC-2F8E-4712-AEF2-5E9C6C8FE811}" dt="2020-07-06T12:12:13.252" v="10935" actId="478"/>
          <ac:graphicFrameMkLst>
            <pc:docMk/>
            <pc:sldMk cId="1934616587" sldId="285"/>
            <ac:graphicFrameMk id="18" creationId="{7A0B895B-F66C-48D0-A0C3-54010C7F9CEF}"/>
          </ac:graphicFrameMkLst>
        </pc:graphicFrameChg>
        <pc:graphicFrameChg chg="add del">
          <ac:chgData name="fernando ribeiro" userId="9bb9909d9a55853f" providerId="LiveId" clId="{C351C9EC-2F8E-4712-AEF2-5E9C6C8FE811}" dt="2020-07-06T12:12:27.631" v="10943"/>
          <ac:graphicFrameMkLst>
            <pc:docMk/>
            <pc:sldMk cId="1934616587" sldId="285"/>
            <ac:graphicFrameMk id="19" creationId="{7668451F-95E9-4B22-B0D6-F2BC37353EC0}"/>
          </ac:graphicFrameMkLst>
        </pc:graphicFrameChg>
        <pc:graphicFrameChg chg="add del mod">
          <ac:chgData name="fernando ribeiro" userId="9bb9909d9a55853f" providerId="LiveId" clId="{C351C9EC-2F8E-4712-AEF2-5E9C6C8FE811}" dt="2020-07-06T12:13:01.184" v="10949" actId="478"/>
          <ac:graphicFrameMkLst>
            <pc:docMk/>
            <pc:sldMk cId="1934616587" sldId="285"/>
            <ac:graphicFrameMk id="20" creationId="{1BD51859-793A-402E-BB59-DB423202CC16}"/>
          </ac:graphicFrameMkLst>
        </pc:graphicFrameChg>
        <pc:graphicFrameChg chg="add del mod">
          <ac:chgData name="fernando ribeiro" userId="9bb9909d9a55853f" providerId="LiveId" clId="{C351C9EC-2F8E-4712-AEF2-5E9C6C8FE811}" dt="2020-07-06T12:25:53.220" v="11443" actId="478"/>
          <ac:graphicFrameMkLst>
            <pc:docMk/>
            <pc:sldMk cId="1934616587" sldId="285"/>
            <ac:graphicFrameMk id="21" creationId="{7FCE2B29-CA90-481B-B828-B915DE51AA8E}"/>
          </ac:graphicFrameMkLst>
        </pc:graphicFrameChg>
        <pc:graphicFrameChg chg="add del mod">
          <ac:chgData name="fernando ribeiro" userId="9bb9909d9a55853f" providerId="LiveId" clId="{C351C9EC-2F8E-4712-AEF2-5E9C6C8FE811}" dt="2020-07-06T12:44:21.032" v="11867" actId="478"/>
          <ac:graphicFrameMkLst>
            <pc:docMk/>
            <pc:sldMk cId="1934616587" sldId="285"/>
            <ac:graphicFrameMk id="23" creationId="{49D09610-E26E-45B8-A4DA-AB2C0C8A4A91}"/>
          </ac:graphicFrameMkLst>
        </pc:graphicFrameChg>
      </pc:sldChg>
      <pc:sldChg chg="addSp delSp modSp add mod ord">
        <pc:chgData name="fernando ribeiro" userId="9bb9909d9a55853f" providerId="LiveId" clId="{C351C9EC-2F8E-4712-AEF2-5E9C6C8FE811}" dt="2020-07-07T15:14:06.368" v="16692"/>
        <pc:sldMkLst>
          <pc:docMk/>
          <pc:sldMk cId="952702314" sldId="286"/>
        </pc:sldMkLst>
        <pc:spChg chg="mod">
          <ac:chgData name="fernando ribeiro" userId="9bb9909d9a55853f" providerId="LiveId" clId="{C351C9EC-2F8E-4712-AEF2-5E9C6C8FE811}" dt="2020-07-07T15:00:22.532" v="16450" actId="14100"/>
          <ac:spMkLst>
            <pc:docMk/>
            <pc:sldMk cId="952702314" sldId="286"/>
            <ac:spMk id="2" creationId="{D03B93DD-F5D8-42C8-BE85-7368F92C6CFD}"/>
          </ac:spMkLst>
        </pc:spChg>
        <pc:spChg chg="add mod">
          <ac:chgData name="fernando ribeiro" userId="9bb9909d9a55853f" providerId="LiveId" clId="{C351C9EC-2F8E-4712-AEF2-5E9C6C8FE811}" dt="2020-07-04T17:56:39.244" v="9309" actId="21"/>
          <ac:spMkLst>
            <pc:docMk/>
            <pc:sldMk cId="952702314" sldId="286"/>
            <ac:spMk id="4" creationId="{19716B49-11DD-449A-B1FE-B6A0E6ACB88D}"/>
          </ac:spMkLst>
        </pc:spChg>
        <pc:spChg chg="mod">
          <ac:chgData name="fernando ribeiro" userId="9bb9909d9a55853f" providerId="LiveId" clId="{C351C9EC-2F8E-4712-AEF2-5E9C6C8FE811}" dt="2020-07-07T15:00:42.801" v="16454" actId="6549"/>
          <ac:spMkLst>
            <pc:docMk/>
            <pc:sldMk cId="952702314" sldId="286"/>
            <ac:spMk id="6" creationId="{CE949DE2-17D5-47A3-A5FD-D2ABF4A1979B}"/>
          </ac:spMkLst>
        </pc:spChg>
        <pc:spChg chg="add mod">
          <ac:chgData name="fernando ribeiro" userId="9bb9909d9a55853f" providerId="LiveId" clId="{C351C9EC-2F8E-4712-AEF2-5E9C6C8FE811}" dt="2020-07-04T17:59:05.210" v="9356" actId="21"/>
          <ac:spMkLst>
            <pc:docMk/>
            <pc:sldMk cId="952702314" sldId="286"/>
            <ac:spMk id="7" creationId="{988436FC-7BDE-477F-8D72-54E6966FE250}"/>
          </ac:spMkLst>
        </pc:spChg>
        <pc:spChg chg="mod">
          <ac:chgData name="fernando ribeiro" userId="9bb9909d9a55853f" providerId="LiveId" clId="{C351C9EC-2F8E-4712-AEF2-5E9C6C8FE811}" dt="2020-07-07T14:59:41.979" v="16439" actId="108"/>
          <ac:spMkLst>
            <pc:docMk/>
            <pc:sldMk cId="952702314" sldId="286"/>
            <ac:spMk id="8" creationId="{EAC7696F-40FC-4C11-B371-7347ED3F8EF4}"/>
          </ac:spMkLst>
        </pc:spChg>
        <pc:spChg chg="add del mod">
          <ac:chgData name="fernando ribeiro" userId="9bb9909d9a55853f" providerId="LiveId" clId="{C351C9EC-2F8E-4712-AEF2-5E9C6C8FE811}" dt="2020-07-04T18:01:47.577" v="9471"/>
          <ac:spMkLst>
            <pc:docMk/>
            <pc:sldMk cId="952702314" sldId="286"/>
            <ac:spMk id="9" creationId="{7C2F3C9E-A31D-4223-9DEE-6BEC0F781042}"/>
          </ac:spMkLst>
        </pc:spChg>
        <pc:spChg chg="add del mod">
          <ac:chgData name="fernando ribeiro" userId="9bb9909d9a55853f" providerId="LiveId" clId="{C351C9EC-2F8E-4712-AEF2-5E9C6C8FE811}" dt="2020-07-04T18:03:00.788" v="9489"/>
          <ac:spMkLst>
            <pc:docMk/>
            <pc:sldMk cId="952702314" sldId="286"/>
            <ac:spMk id="10" creationId="{9A1A8894-262E-4BEA-9CE6-D281E92E43FE}"/>
          </ac:spMkLst>
        </pc:spChg>
        <pc:spChg chg="mod">
          <ac:chgData name="fernando ribeiro" userId="9bb9909d9a55853f" providerId="LiveId" clId="{C351C9EC-2F8E-4712-AEF2-5E9C6C8FE811}" dt="2020-07-07T15:00:50.600" v="16455" actId="14100"/>
          <ac:spMkLst>
            <pc:docMk/>
            <pc:sldMk cId="952702314" sldId="286"/>
            <ac:spMk id="11" creationId="{4B3554D8-A4DF-45D7-9B3E-6C3AB995712D}"/>
          </ac:spMkLst>
        </pc:spChg>
        <pc:spChg chg="add del mod">
          <ac:chgData name="fernando ribeiro" userId="9bb9909d9a55853f" providerId="LiveId" clId="{C351C9EC-2F8E-4712-AEF2-5E9C6C8FE811}" dt="2020-07-04T18:04:27.762" v="9517"/>
          <ac:spMkLst>
            <pc:docMk/>
            <pc:sldMk cId="952702314" sldId="286"/>
            <ac:spMk id="12" creationId="{62C218B0-976E-4E54-8762-20C943D1DA1F}"/>
          </ac:spMkLst>
        </pc:spChg>
        <pc:spChg chg="mod">
          <ac:chgData name="fernando ribeiro" userId="9bb9909d9a55853f" providerId="LiveId" clId="{C351C9EC-2F8E-4712-AEF2-5E9C6C8FE811}" dt="2020-07-07T15:01:07.879" v="16464" actId="1036"/>
          <ac:spMkLst>
            <pc:docMk/>
            <pc:sldMk cId="952702314" sldId="286"/>
            <ac:spMk id="13" creationId="{5F07E612-95BA-4D43-954C-29B41470560A}"/>
          </ac:spMkLst>
        </pc:spChg>
        <pc:spChg chg="mod">
          <ac:chgData name="fernando ribeiro" userId="9bb9909d9a55853f" providerId="LiveId" clId="{C351C9EC-2F8E-4712-AEF2-5E9C6C8FE811}" dt="2020-07-07T15:01:28.329" v="16469" actId="108"/>
          <ac:spMkLst>
            <pc:docMk/>
            <pc:sldMk cId="952702314" sldId="286"/>
            <ac:spMk id="14" creationId="{755C3B55-76D1-422E-92E1-2FE0DEEC0454}"/>
          </ac:spMkLst>
        </pc:spChg>
        <pc:spChg chg="mod">
          <ac:chgData name="fernando ribeiro" userId="9bb9909d9a55853f" providerId="LiveId" clId="{C351C9EC-2F8E-4712-AEF2-5E9C6C8FE811}" dt="2020-07-07T15:01:32.128" v="16470" actId="108"/>
          <ac:spMkLst>
            <pc:docMk/>
            <pc:sldMk cId="952702314" sldId="286"/>
            <ac:spMk id="15" creationId="{7FC8E916-0B2A-4C51-A873-37908106C987}"/>
          </ac:spMkLst>
        </pc:spChg>
        <pc:spChg chg="mod">
          <ac:chgData name="fernando ribeiro" userId="9bb9909d9a55853f" providerId="LiveId" clId="{C351C9EC-2F8E-4712-AEF2-5E9C6C8FE811}" dt="2020-07-07T15:01:35.818" v="16471" actId="108"/>
          <ac:spMkLst>
            <pc:docMk/>
            <pc:sldMk cId="952702314" sldId="286"/>
            <ac:spMk id="16" creationId="{98574238-2305-4B95-9B48-94DB14CC1510}"/>
          </ac:spMkLst>
        </pc:spChg>
        <pc:spChg chg="del mod">
          <ac:chgData name="fernando ribeiro" userId="9bb9909d9a55853f" providerId="LiveId" clId="{C351C9EC-2F8E-4712-AEF2-5E9C6C8FE811}" dt="2020-07-07T15:01:40.118" v="16472" actId="478"/>
          <ac:spMkLst>
            <pc:docMk/>
            <pc:sldMk cId="952702314" sldId="286"/>
            <ac:spMk id="17" creationId="{1896BB47-3856-4565-818B-85DC7D6065F3}"/>
          </ac:spMkLst>
        </pc:spChg>
        <pc:spChg chg="add del mod">
          <ac:chgData name="fernando ribeiro" userId="9bb9909d9a55853f" providerId="LiveId" clId="{C351C9EC-2F8E-4712-AEF2-5E9C6C8FE811}" dt="2020-07-04T18:07:05.031" v="9650"/>
          <ac:spMkLst>
            <pc:docMk/>
            <pc:sldMk cId="952702314" sldId="286"/>
            <ac:spMk id="18" creationId="{438DFAFE-A42E-4699-93EF-108CD48AB663}"/>
          </ac:spMkLst>
        </pc:spChg>
        <pc:spChg chg="add mod">
          <ac:chgData name="fernando ribeiro" userId="9bb9909d9a55853f" providerId="LiveId" clId="{C351C9EC-2F8E-4712-AEF2-5E9C6C8FE811}" dt="2020-07-07T15:14:06.368" v="16692"/>
          <ac:spMkLst>
            <pc:docMk/>
            <pc:sldMk cId="952702314" sldId="286"/>
            <ac:spMk id="19" creationId="{3430AD9E-8F70-4C52-869A-E242E3A66334}"/>
          </ac:spMkLst>
        </pc:spChg>
        <pc:graphicFrameChg chg="add del mod">
          <ac:chgData name="fernando ribeiro" userId="9bb9909d9a55853f" providerId="LiveId" clId="{C351C9EC-2F8E-4712-AEF2-5E9C6C8FE811}" dt="2020-07-04T17:54:39.227" v="9272"/>
          <ac:graphicFrameMkLst>
            <pc:docMk/>
            <pc:sldMk cId="952702314" sldId="286"/>
            <ac:graphicFrameMk id="3" creationId="{8B8E445E-440A-4438-996B-AA6A8AD85F59}"/>
          </ac:graphicFrameMkLst>
        </pc:graphicFrameChg>
        <pc:graphicFrameChg chg="add del mod">
          <ac:chgData name="fernando ribeiro" userId="9bb9909d9a55853f" providerId="LiveId" clId="{C351C9EC-2F8E-4712-AEF2-5E9C6C8FE811}" dt="2020-07-04T17:58:17.778" v="9340"/>
          <ac:graphicFrameMkLst>
            <pc:docMk/>
            <pc:sldMk cId="952702314" sldId="286"/>
            <ac:graphicFrameMk id="5" creationId="{98D19E21-879E-4E0E-A889-82B624CEC249}"/>
          </ac:graphicFrameMkLst>
        </pc:graphicFrameChg>
      </pc:sldChg>
      <pc:sldChg chg="new del">
        <pc:chgData name="fernando ribeiro" userId="9bb9909d9a55853f" providerId="LiveId" clId="{C351C9EC-2F8E-4712-AEF2-5E9C6C8FE811}" dt="2020-07-04T17:53:31.211" v="9267" actId="47"/>
        <pc:sldMkLst>
          <pc:docMk/>
          <pc:sldMk cId="2034084805" sldId="286"/>
        </pc:sldMkLst>
      </pc:sldChg>
      <pc:sldChg chg="addSp delSp modSp new mod">
        <pc:chgData name="fernando ribeiro" userId="9bb9909d9a55853f" providerId="LiveId" clId="{C351C9EC-2F8E-4712-AEF2-5E9C6C8FE811}" dt="2020-07-07T15:03:11.941" v="16523" actId="1036"/>
        <pc:sldMkLst>
          <pc:docMk/>
          <pc:sldMk cId="1311420212" sldId="287"/>
        </pc:sldMkLst>
        <pc:spChg chg="add mod">
          <ac:chgData name="fernando ribeiro" userId="9bb9909d9a55853f" providerId="LiveId" clId="{C351C9EC-2F8E-4712-AEF2-5E9C6C8FE811}" dt="2020-07-07T15:01:55.659" v="16484" actId="1035"/>
          <ac:spMkLst>
            <pc:docMk/>
            <pc:sldMk cId="1311420212" sldId="287"/>
            <ac:spMk id="2" creationId="{58E54B24-CAF9-46C8-8854-9CCEF8A41775}"/>
          </ac:spMkLst>
        </pc:spChg>
        <pc:spChg chg="add mod">
          <ac:chgData name="fernando ribeiro" userId="9bb9909d9a55853f" providerId="LiveId" clId="{C351C9EC-2F8E-4712-AEF2-5E9C6C8FE811}" dt="2020-07-07T15:02:16.668" v="16492" actId="1036"/>
          <ac:spMkLst>
            <pc:docMk/>
            <pc:sldMk cId="1311420212" sldId="287"/>
            <ac:spMk id="4" creationId="{630CA255-2F49-4AA5-97CE-5DE96BCB6C96}"/>
          </ac:spMkLst>
        </pc:spChg>
        <pc:spChg chg="add del mod">
          <ac:chgData name="fernando ribeiro" userId="9bb9909d9a55853f" providerId="LiveId" clId="{C351C9EC-2F8E-4712-AEF2-5E9C6C8FE811}" dt="2020-07-04T19:51:21.817" v="9933" actId="478"/>
          <ac:spMkLst>
            <pc:docMk/>
            <pc:sldMk cId="1311420212" sldId="287"/>
            <ac:spMk id="5" creationId="{CB86B8B8-41D9-4812-9E3A-54B4A3C6DE25}"/>
          </ac:spMkLst>
        </pc:spChg>
        <pc:spChg chg="add mod">
          <ac:chgData name="fernando ribeiro" userId="9bb9909d9a55853f" providerId="LiveId" clId="{C351C9EC-2F8E-4712-AEF2-5E9C6C8FE811}" dt="2020-07-07T15:02:31.577" v="16494" actId="207"/>
          <ac:spMkLst>
            <pc:docMk/>
            <pc:sldMk cId="1311420212" sldId="287"/>
            <ac:spMk id="6" creationId="{07441742-EDDB-4C36-A786-E1AEF0E348A8}"/>
          </ac:spMkLst>
        </pc:spChg>
        <pc:spChg chg="add del mod">
          <ac:chgData name="fernando ribeiro" userId="9bb9909d9a55853f" providerId="LiveId" clId="{C351C9EC-2F8E-4712-AEF2-5E9C6C8FE811}" dt="2020-07-04T19:49:17.588" v="9898"/>
          <ac:spMkLst>
            <pc:docMk/>
            <pc:sldMk cId="1311420212" sldId="287"/>
            <ac:spMk id="7" creationId="{7D009393-47C0-477C-A9BC-F90CACA27748}"/>
          </ac:spMkLst>
        </pc:spChg>
        <pc:spChg chg="add mod">
          <ac:chgData name="fernando ribeiro" userId="9bb9909d9a55853f" providerId="LiveId" clId="{C351C9EC-2F8E-4712-AEF2-5E9C6C8FE811}" dt="2020-07-07T15:02:53.246" v="16500" actId="108"/>
          <ac:spMkLst>
            <pc:docMk/>
            <pc:sldMk cId="1311420212" sldId="287"/>
            <ac:spMk id="8" creationId="{E929161D-ACF9-47D6-A9A6-1D9D038297B0}"/>
          </ac:spMkLst>
        </pc:spChg>
        <pc:spChg chg="add mod">
          <ac:chgData name="fernando ribeiro" userId="9bb9909d9a55853f" providerId="LiveId" clId="{C351C9EC-2F8E-4712-AEF2-5E9C6C8FE811}" dt="2020-07-07T15:02:55.556" v="16501" actId="108"/>
          <ac:spMkLst>
            <pc:docMk/>
            <pc:sldMk cId="1311420212" sldId="287"/>
            <ac:spMk id="9" creationId="{6EA167A7-D2A3-48FB-AFB2-22DF77891B83}"/>
          </ac:spMkLst>
        </pc:spChg>
        <pc:spChg chg="add del mod">
          <ac:chgData name="fernando ribeiro" userId="9bb9909d9a55853f" providerId="LiveId" clId="{C351C9EC-2F8E-4712-AEF2-5E9C6C8FE811}" dt="2020-07-04T19:49:39.096" v="9907"/>
          <ac:spMkLst>
            <pc:docMk/>
            <pc:sldMk cId="1311420212" sldId="287"/>
            <ac:spMk id="10" creationId="{77FB1C38-58DE-4200-9BCB-2AEBE9EB9A7A}"/>
          </ac:spMkLst>
        </pc:spChg>
        <pc:spChg chg="add mod">
          <ac:chgData name="fernando ribeiro" userId="9bb9909d9a55853f" providerId="LiveId" clId="{C351C9EC-2F8E-4712-AEF2-5E9C6C8FE811}" dt="2020-07-07T15:02:35.247" v="16495" actId="108"/>
          <ac:spMkLst>
            <pc:docMk/>
            <pc:sldMk cId="1311420212" sldId="287"/>
            <ac:spMk id="11" creationId="{E72634E2-3EE1-4940-BE80-AB6C4257FD3E}"/>
          </ac:spMkLst>
        </pc:spChg>
        <pc:spChg chg="add del mod">
          <ac:chgData name="fernando ribeiro" userId="9bb9909d9a55853f" providerId="LiveId" clId="{C351C9EC-2F8E-4712-AEF2-5E9C6C8FE811}" dt="2020-07-04T19:49:48.485" v="9912"/>
          <ac:spMkLst>
            <pc:docMk/>
            <pc:sldMk cId="1311420212" sldId="287"/>
            <ac:spMk id="12" creationId="{CEFE2E5F-8C77-407F-BFC9-281ABADD0201}"/>
          </ac:spMkLst>
        </pc:spChg>
        <pc:spChg chg="add mod">
          <ac:chgData name="fernando ribeiro" userId="9bb9909d9a55853f" providerId="LiveId" clId="{C351C9EC-2F8E-4712-AEF2-5E9C6C8FE811}" dt="2020-07-07T15:02:50.296" v="16499" actId="108"/>
          <ac:spMkLst>
            <pc:docMk/>
            <pc:sldMk cId="1311420212" sldId="287"/>
            <ac:spMk id="13" creationId="{9CBB7ECE-323F-434F-9725-E08B580590BA}"/>
          </ac:spMkLst>
        </pc:spChg>
        <pc:spChg chg="add del mod">
          <ac:chgData name="fernando ribeiro" userId="9bb9909d9a55853f" providerId="LiveId" clId="{C351C9EC-2F8E-4712-AEF2-5E9C6C8FE811}" dt="2020-07-04T19:49:57.046" v="9917"/>
          <ac:spMkLst>
            <pc:docMk/>
            <pc:sldMk cId="1311420212" sldId="287"/>
            <ac:spMk id="14" creationId="{AB6CA8F5-02BD-4B50-B6F7-4E1C1E18BA9A}"/>
          </ac:spMkLst>
        </pc:spChg>
        <pc:spChg chg="add mod">
          <ac:chgData name="fernando ribeiro" userId="9bb9909d9a55853f" providerId="LiveId" clId="{C351C9EC-2F8E-4712-AEF2-5E9C6C8FE811}" dt="2020-07-07T15:02:46.436" v="16498" actId="108"/>
          <ac:spMkLst>
            <pc:docMk/>
            <pc:sldMk cId="1311420212" sldId="287"/>
            <ac:spMk id="15" creationId="{8CADB209-4CFD-40B4-860A-5D7B70C5EB3E}"/>
          </ac:spMkLst>
        </pc:spChg>
        <pc:spChg chg="add del mod">
          <ac:chgData name="fernando ribeiro" userId="9bb9909d9a55853f" providerId="LiveId" clId="{C351C9EC-2F8E-4712-AEF2-5E9C6C8FE811}" dt="2020-07-04T19:50:08.424" v="9922"/>
          <ac:spMkLst>
            <pc:docMk/>
            <pc:sldMk cId="1311420212" sldId="287"/>
            <ac:spMk id="16" creationId="{8DEC8D28-E48E-4380-9557-78ADBE3A1EFE}"/>
          </ac:spMkLst>
        </pc:spChg>
        <pc:spChg chg="add mod">
          <ac:chgData name="fernando ribeiro" userId="9bb9909d9a55853f" providerId="LiveId" clId="{C351C9EC-2F8E-4712-AEF2-5E9C6C8FE811}" dt="2020-07-07T15:02:42.927" v="16497" actId="108"/>
          <ac:spMkLst>
            <pc:docMk/>
            <pc:sldMk cId="1311420212" sldId="287"/>
            <ac:spMk id="17" creationId="{7E1D8FC8-9821-4563-84F9-9E63C707AC41}"/>
          </ac:spMkLst>
        </pc:spChg>
        <pc:spChg chg="add mod">
          <ac:chgData name="fernando ribeiro" userId="9bb9909d9a55853f" providerId="LiveId" clId="{C351C9EC-2F8E-4712-AEF2-5E9C6C8FE811}" dt="2020-07-04T20:08:44.037" v="10360" actId="14100"/>
          <ac:spMkLst>
            <pc:docMk/>
            <pc:sldMk cId="1311420212" sldId="287"/>
            <ac:spMk id="18" creationId="{E7F335C4-4722-4B06-B01B-F351A997C5C5}"/>
          </ac:spMkLst>
        </pc:spChg>
        <pc:spChg chg="add mod">
          <ac:chgData name="fernando ribeiro" userId="9bb9909d9a55853f" providerId="LiveId" clId="{C351C9EC-2F8E-4712-AEF2-5E9C6C8FE811}" dt="2020-07-07T15:03:11.941" v="16523" actId="1036"/>
          <ac:spMkLst>
            <pc:docMk/>
            <pc:sldMk cId="1311420212" sldId="287"/>
            <ac:spMk id="19" creationId="{D6E26521-966C-4779-B92A-99D5A732DFE2}"/>
          </ac:spMkLst>
        </pc:spChg>
        <pc:spChg chg="add del mod">
          <ac:chgData name="fernando ribeiro" userId="9bb9909d9a55853f" providerId="LiveId" clId="{C351C9EC-2F8E-4712-AEF2-5E9C6C8FE811}" dt="2020-07-04T19:58:29.048" v="10124" actId="478"/>
          <ac:spMkLst>
            <pc:docMk/>
            <pc:sldMk cId="1311420212" sldId="287"/>
            <ac:spMk id="20" creationId="{81DF5EC3-7CA2-4C9F-8009-509100DCC52E}"/>
          </ac:spMkLst>
        </pc:spChg>
        <pc:spChg chg="add del mod">
          <ac:chgData name="fernando ribeiro" userId="9bb9909d9a55853f" providerId="LiveId" clId="{C351C9EC-2F8E-4712-AEF2-5E9C6C8FE811}" dt="2020-07-04T19:58:30.358" v="10125" actId="478"/>
          <ac:spMkLst>
            <pc:docMk/>
            <pc:sldMk cId="1311420212" sldId="287"/>
            <ac:spMk id="21" creationId="{36A29153-DFAC-4721-B673-D07AA98EF5D1}"/>
          </ac:spMkLst>
        </pc:spChg>
        <pc:spChg chg="add del mod">
          <ac:chgData name="fernando ribeiro" userId="9bb9909d9a55853f" providerId="LiveId" clId="{C351C9EC-2F8E-4712-AEF2-5E9C6C8FE811}" dt="2020-07-04T19:57:44.306" v="10111" actId="478"/>
          <ac:spMkLst>
            <pc:docMk/>
            <pc:sldMk cId="1311420212" sldId="287"/>
            <ac:spMk id="22" creationId="{819BED84-531B-40B1-A7E1-ABA045AF499F}"/>
          </ac:spMkLst>
        </pc:spChg>
        <pc:spChg chg="add del mod">
          <ac:chgData name="fernando ribeiro" userId="9bb9909d9a55853f" providerId="LiveId" clId="{C351C9EC-2F8E-4712-AEF2-5E9C6C8FE811}" dt="2020-07-04T19:58:31.743" v="10126" actId="478"/>
          <ac:spMkLst>
            <pc:docMk/>
            <pc:sldMk cId="1311420212" sldId="287"/>
            <ac:spMk id="23" creationId="{4C10A1D1-E9C2-4D8C-8EFF-251BEBB74079}"/>
          </ac:spMkLst>
        </pc:spChg>
        <pc:spChg chg="add mod">
          <ac:chgData name="fernando ribeiro" userId="9bb9909d9a55853f" providerId="LiveId" clId="{C351C9EC-2F8E-4712-AEF2-5E9C6C8FE811}" dt="2020-07-07T15:02:16.668" v="16492" actId="1036"/>
          <ac:spMkLst>
            <pc:docMk/>
            <pc:sldMk cId="1311420212" sldId="287"/>
            <ac:spMk id="24" creationId="{71AA4C7F-C637-4E91-8098-E8A950CA701E}"/>
          </ac:spMkLst>
        </pc:spChg>
        <pc:spChg chg="add del mod">
          <ac:chgData name="fernando ribeiro" userId="9bb9909d9a55853f" providerId="LiveId" clId="{C351C9EC-2F8E-4712-AEF2-5E9C6C8FE811}" dt="2020-07-04T20:00:48.719" v="10182"/>
          <ac:spMkLst>
            <pc:docMk/>
            <pc:sldMk cId="1311420212" sldId="287"/>
            <ac:spMk id="25" creationId="{45C3CF44-E612-4335-ACDD-D0B8446F5105}"/>
          </ac:spMkLst>
        </pc:spChg>
        <pc:spChg chg="add mod">
          <ac:chgData name="fernando ribeiro" userId="9bb9909d9a55853f" providerId="LiveId" clId="{C351C9EC-2F8E-4712-AEF2-5E9C6C8FE811}" dt="2020-07-07T15:02:16.668" v="16492" actId="1036"/>
          <ac:spMkLst>
            <pc:docMk/>
            <pc:sldMk cId="1311420212" sldId="287"/>
            <ac:spMk id="26" creationId="{CED095BD-58D8-49B9-AAE5-0D74D150574A}"/>
          </ac:spMkLst>
        </pc:spChg>
        <pc:spChg chg="add del mod">
          <ac:chgData name="fernando ribeiro" userId="9bb9909d9a55853f" providerId="LiveId" clId="{C351C9EC-2F8E-4712-AEF2-5E9C6C8FE811}" dt="2020-07-04T20:01:52.791" v="10197"/>
          <ac:spMkLst>
            <pc:docMk/>
            <pc:sldMk cId="1311420212" sldId="287"/>
            <ac:spMk id="27" creationId="{08B4430E-146E-4145-9E7D-CD4C5FA809AD}"/>
          </ac:spMkLst>
        </pc:spChg>
        <pc:spChg chg="add del mod">
          <ac:chgData name="fernando ribeiro" userId="9bb9909d9a55853f" providerId="LiveId" clId="{C351C9EC-2F8E-4712-AEF2-5E9C6C8FE811}" dt="2020-07-04T20:02:46.388" v="10211" actId="478"/>
          <ac:spMkLst>
            <pc:docMk/>
            <pc:sldMk cId="1311420212" sldId="287"/>
            <ac:spMk id="28" creationId="{31A67927-C4DF-4F6D-8EB8-B0A660F0E122}"/>
          </ac:spMkLst>
        </pc:spChg>
        <pc:spChg chg="add del mod">
          <ac:chgData name="fernando ribeiro" userId="9bb9909d9a55853f" providerId="LiveId" clId="{C351C9EC-2F8E-4712-AEF2-5E9C6C8FE811}" dt="2020-07-04T20:04:40.804" v="10215"/>
          <ac:spMkLst>
            <pc:docMk/>
            <pc:sldMk cId="1311420212" sldId="287"/>
            <ac:spMk id="29" creationId="{3F249CC3-3E7D-4BC0-9E20-8AE839E130C2}"/>
          </ac:spMkLst>
        </pc:spChg>
        <pc:spChg chg="add mod">
          <ac:chgData name="fernando ribeiro" userId="9bb9909d9a55853f" providerId="LiveId" clId="{C351C9EC-2F8E-4712-AEF2-5E9C6C8FE811}" dt="2020-07-07T15:02:16.668" v="16492" actId="1036"/>
          <ac:spMkLst>
            <pc:docMk/>
            <pc:sldMk cId="1311420212" sldId="287"/>
            <ac:spMk id="30" creationId="{272D2AC2-4E3A-42A2-B1B1-F33E09CACC0A}"/>
          </ac:spMkLst>
        </pc:spChg>
        <pc:spChg chg="add del mod">
          <ac:chgData name="fernando ribeiro" userId="9bb9909d9a55853f" providerId="LiveId" clId="{C351C9EC-2F8E-4712-AEF2-5E9C6C8FE811}" dt="2020-07-04T20:06:39.484" v="10310"/>
          <ac:spMkLst>
            <pc:docMk/>
            <pc:sldMk cId="1311420212" sldId="287"/>
            <ac:spMk id="31" creationId="{8C453D63-7E19-4BBF-A28B-E8DEFA7D2E26}"/>
          </ac:spMkLst>
        </pc:spChg>
        <pc:spChg chg="add mod">
          <ac:chgData name="fernando ribeiro" userId="9bb9909d9a55853f" providerId="LiveId" clId="{C351C9EC-2F8E-4712-AEF2-5E9C6C8FE811}" dt="2020-07-07T15:02:16.668" v="16492" actId="1036"/>
          <ac:spMkLst>
            <pc:docMk/>
            <pc:sldMk cId="1311420212" sldId="287"/>
            <ac:spMk id="32" creationId="{93503284-012E-4221-9309-A7E98FC6D1BA}"/>
          </ac:spMkLst>
        </pc:spChg>
        <pc:spChg chg="add del mod">
          <ac:chgData name="fernando ribeiro" userId="9bb9909d9a55853f" providerId="LiveId" clId="{C351C9EC-2F8E-4712-AEF2-5E9C6C8FE811}" dt="2020-07-04T20:07:16.948" v="10324"/>
          <ac:spMkLst>
            <pc:docMk/>
            <pc:sldMk cId="1311420212" sldId="287"/>
            <ac:spMk id="33" creationId="{4A8DEC24-3677-4A27-A2EB-3E303F155A26}"/>
          </ac:spMkLst>
        </pc:spChg>
        <pc:spChg chg="add mod">
          <ac:chgData name="fernando ribeiro" userId="9bb9909d9a55853f" providerId="LiveId" clId="{C351C9EC-2F8E-4712-AEF2-5E9C6C8FE811}" dt="2020-07-07T15:02:16.668" v="16492" actId="1036"/>
          <ac:spMkLst>
            <pc:docMk/>
            <pc:sldMk cId="1311420212" sldId="287"/>
            <ac:spMk id="34" creationId="{E7E32821-BFC3-43CA-A7E1-0A736A856B16}"/>
          </ac:spMkLst>
        </pc:spChg>
        <pc:spChg chg="add mod">
          <ac:chgData name="fernando ribeiro" userId="9bb9909d9a55853f" providerId="LiveId" clId="{C351C9EC-2F8E-4712-AEF2-5E9C6C8FE811}" dt="2020-07-07T15:02:03.689" v="16485"/>
          <ac:spMkLst>
            <pc:docMk/>
            <pc:sldMk cId="1311420212" sldId="287"/>
            <ac:spMk id="35" creationId="{E725D3B7-BECA-4FF4-8701-CCCC6CB2AC3A}"/>
          </ac:spMkLst>
        </pc:spChg>
        <pc:graphicFrameChg chg="add del mod modGraphic">
          <ac:chgData name="fernando ribeiro" userId="9bb9909d9a55853f" providerId="LiveId" clId="{C351C9EC-2F8E-4712-AEF2-5E9C6C8FE811}" dt="2020-07-04T19:50:14.396" v="9926" actId="478"/>
          <ac:graphicFrameMkLst>
            <pc:docMk/>
            <pc:sldMk cId="1311420212" sldId="287"/>
            <ac:graphicFrameMk id="3" creationId="{FC27C8D4-8CA8-4697-B838-DCA90B72F18E}"/>
          </ac:graphicFrameMkLst>
        </pc:graphicFrameChg>
      </pc:sldChg>
      <pc:sldChg chg="addSp delSp modSp new mod">
        <pc:chgData name="fernando ribeiro" userId="9bb9909d9a55853f" providerId="LiveId" clId="{C351C9EC-2F8E-4712-AEF2-5E9C6C8FE811}" dt="2020-07-07T15:14:32.607" v="16716" actId="6549"/>
        <pc:sldMkLst>
          <pc:docMk/>
          <pc:sldMk cId="2353164797" sldId="288"/>
        </pc:sldMkLst>
        <pc:spChg chg="add del mod">
          <ac:chgData name="fernando ribeiro" userId="9bb9909d9a55853f" providerId="LiveId" clId="{C351C9EC-2F8E-4712-AEF2-5E9C6C8FE811}" dt="2020-07-04T19:54:57.009" v="9997" actId="21"/>
          <ac:spMkLst>
            <pc:docMk/>
            <pc:sldMk cId="2353164797" sldId="288"/>
            <ac:spMk id="3" creationId="{78C064F7-87D8-4F15-953E-559DE231BDD7}"/>
          </ac:spMkLst>
        </pc:spChg>
        <pc:spChg chg="add del mod">
          <ac:chgData name="fernando ribeiro" userId="9bb9909d9a55853f" providerId="LiveId" clId="{C351C9EC-2F8E-4712-AEF2-5E9C6C8FE811}" dt="2020-07-04T19:56:07.891" v="10087" actId="478"/>
          <ac:spMkLst>
            <pc:docMk/>
            <pc:sldMk cId="2353164797" sldId="288"/>
            <ac:spMk id="4" creationId="{18A6AB6B-9EBD-4631-BCDB-A12F845522A1}"/>
          </ac:spMkLst>
        </pc:spChg>
        <pc:spChg chg="add mod">
          <ac:chgData name="fernando ribeiro" userId="9bb9909d9a55853f" providerId="LiveId" clId="{C351C9EC-2F8E-4712-AEF2-5E9C6C8FE811}" dt="2020-07-04T19:46:36.384" v="9859" actId="21"/>
          <ac:spMkLst>
            <pc:docMk/>
            <pc:sldMk cId="2353164797" sldId="288"/>
            <ac:spMk id="5" creationId="{5E091D74-5911-409C-A087-DE93FB1D0F82}"/>
          </ac:spMkLst>
        </pc:spChg>
        <pc:spChg chg="add del mod">
          <ac:chgData name="fernando ribeiro" userId="9bb9909d9a55853f" providerId="LiveId" clId="{C351C9EC-2F8E-4712-AEF2-5E9C6C8FE811}" dt="2020-07-04T20:09:31.072" v="10363"/>
          <ac:spMkLst>
            <pc:docMk/>
            <pc:sldMk cId="2353164797" sldId="288"/>
            <ac:spMk id="7" creationId="{B450230B-C48D-4795-8C91-A12951390460}"/>
          </ac:spMkLst>
        </pc:spChg>
        <pc:spChg chg="add mod">
          <ac:chgData name="fernando ribeiro" userId="9bb9909d9a55853f" providerId="LiveId" clId="{C351C9EC-2F8E-4712-AEF2-5E9C6C8FE811}" dt="2020-07-07T15:03:58.657" v="16534" actId="20577"/>
          <ac:spMkLst>
            <pc:docMk/>
            <pc:sldMk cId="2353164797" sldId="288"/>
            <ac:spMk id="8" creationId="{5EA0CE71-CFE3-4DE7-85D0-0299B55EFE9A}"/>
          </ac:spMkLst>
        </pc:spChg>
        <pc:spChg chg="add mod">
          <ac:chgData name="fernando ribeiro" userId="9bb9909d9a55853f" providerId="LiveId" clId="{C351C9EC-2F8E-4712-AEF2-5E9C6C8FE811}" dt="2020-07-07T15:03:23.959" v="16524" actId="108"/>
          <ac:spMkLst>
            <pc:docMk/>
            <pc:sldMk cId="2353164797" sldId="288"/>
            <ac:spMk id="9" creationId="{3F42DD7B-E8CB-4D0B-98FE-776651C7CC90}"/>
          </ac:spMkLst>
        </pc:spChg>
        <pc:spChg chg="add del mod">
          <ac:chgData name="fernando ribeiro" userId="9bb9909d9a55853f" providerId="LiveId" clId="{C351C9EC-2F8E-4712-AEF2-5E9C6C8FE811}" dt="2020-07-04T20:10:52.068" v="10381"/>
          <ac:spMkLst>
            <pc:docMk/>
            <pc:sldMk cId="2353164797" sldId="288"/>
            <ac:spMk id="10" creationId="{BD35EA67-003B-4C53-B1A0-5720D8AAAF8D}"/>
          </ac:spMkLst>
        </pc:spChg>
        <pc:spChg chg="add mod">
          <ac:chgData name="fernando ribeiro" userId="9bb9909d9a55853f" providerId="LiveId" clId="{C351C9EC-2F8E-4712-AEF2-5E9C6C8FE811}" dt="2020-07-07T15:03:54.057" v="16532" actId="108"/>
          <ac:spMkLst>
            <pc:docMk/>
            <pc:sldMk cId="2353164797" sldId="288"/>
            <ac:spMk id="11" creationId="{F4A18248-42FE-429C-BA63-BB6EBC842BAB}"/>
          </ac:spMkLst>
        </pc:spChg>
        <pc:spChg chg="add mod">
          <ac:chgData name="fernando ribeiro" userId="9bb9909d9a55853f" providerId="LiveId" clId="{C351C9EC-2F8E-4712-AEF2-5E9C6C8FE811}" dt="2020-07-07T15:06:13.572" v="16580" actId="1036"/>
          <ac:spMkLst>
            <pc:docMk/>
            <pc:sldMk cId="2353164797" sldId="288"/>
            <ac:spMk id="12" creationId="{EFE1516C-F1F0-4447-85C4-110611776AFE}"/>
          </ac:spMkLst>
        </pc:spChg>
        <pc:spChg chg="add mod">
          <ac:chgData name="fernando ribeiro" userId="9bb9909d9a55853f" providerId="LiveId" clId="{C351C9EC-2F8E-4712-AEF2-5E9C6C8FE811}" dt="2020-07-07T15:14:32.607" v="16716" actId="6549"/>
          <ac:spMkLst>
            <pc:docMk/>
            <pc:sldMk cId="2353164797" sldId="288"/>
            <ac:spMk id="13" creationId="{CFA14F98-376D-4E78-84B2-423E55D173E0}"/>
          </ac:spMkLst>
        </pc:spChg>
        <pc:spChg chg="add mod">
          <ac:chgData name="fernando ribeiro" userId="9bb9909d9a55853f" providerId="LiveId" clId="{C351C9EC-2F8E-4712-AEF2-5E9C6C8FE811}" dt="2020-07-07T15:06:22.822" v="16582" actId="108"/>
          <ac:spMkLst>
            <pc:docMk/>
            <pc:sldMk cId="2353164797" sldId="288"/>
            <ac:spMk id="14" creationId="{973161C6-63D6-4A0B-9407-761285AB8461}"/>
          </ac:spMkLst>
        </pc:spChg>
        <pc:spChg chg="add mod">
          <ac:chgData name="fernando ribeiro" userId="9bb9909d9a55853f" providerId="LiveId" clId="{C351C9EC-2F8E-4712-AEF2-5E9C6C8FE811}" dt="2020-07-07T15:14:17.328" v="16710" actId="1036"/>
          <ac:spMkLst>
            <pc:docMk/>
            <pc:sldMk cId="2353164797" sldId="288"/>
            <ac:spMk id="15" creationId="{C07E3C28-1E14-494C-932E-8B09194AD999}"/>
          </ac:spMkLst>
        </pc:spChg>
        <pc:spChg chg="add mod">
          <ac:chgData name="fernando ribeiro" userId="9bb9909d9a55853f" providerId="LiveId" clId="{C351C9EC-2F8E-4712-AEF2-5E9C6C8FE811}" dt="2020-07-07T15:14:09.808" v="16693"/>
          <ac:spMkLst>
            <pc:docMk/>
            <pc:sldMk cId="2353164797" sldId="288"/>
            <ac:spMk id="16" creationId="{219D4F4C-23C3-48B1-BE6E-411C4760FC8A}"/>
          </ac:spMkLst>
        </pc:spChg>
        <pc:graphicFrameChg chg="add del mod modGraphic">
          <ac:chgData name="fernando ribeiro" userId="9bb9909d9a55853f" providerId="LiveId" clId="{C351C9EC-2F8E-4712-AEF2-5E9C6C8FE811}" dt="2020-07-04T20:08:55.358" v="10361" actId="478"/>
          <ac:graphicFrameMkLst>
            <pc:docMk/>
            <pc:sldMk cId="2353164797" sldId="288"/>
            <ac:graphicFrameMk id="2" creationId="{722DCA68-6CCD-4D46-8203-D83DAF524F99}"/>
          </ac:graphicFrameMkLst>
        </pc:graphicFrameChg>
        <pc:graphicFrameChg chg="add del mod">
          <ac:chgData name="fernando ribeiro" userId="9bb9909d9a55853f" providerId="LiveId" clId="{C351C9EC-2F8E-4712-AEF2-5E9C6C8FE811}" dt="2020-07-04T20:09:31.072" v="10363"/>
          <ac:graphicFrameMkLst>
            <pc:docMk/>
            <pc:sldMk cId="2353164797" sldId="288"/>
            <ac:graphicFrameMk id="6" creationId="{7E10CEAE-29AB-45EB-B06F-31D18F5B6AD5}"/>
          </ac:graphicFrameMkLst>
        </pc:graphicFrameChg>
      </pc:sldChg>
      <pc:sldChg chg="addSp delSp modSp new mod ord setBg">
        <pc:chgData name="fernando ribeiro" userId="9bb9909d9a55853f" providerId="LiveId" clId="{C351C9EC-2F8E-4712-AEF2-5E9C6C8FE811}" dt="2020-07-08T12:54:37.048" v="17271" actId="1076"/>
        <pc:sldMkLst>
          <pc:docMk/>
          <pc:sldMk cId="526873970" sldId="289"/>
        </pc:sldMkLst>
        <pc:spChg chg="del">
          <ac:chgData name="fernando ribeiro" userId="9bb9909d9a55853f" providerId="LiveId" clId="{C351C9EC-2F8E-4712-AEF2-5E9C6C8FE811}" dt="2020-07-08T12:24:16.674" v="16723" actId="478"/>
          <ac:spMkLst>
            <pc:docMk/>
            <pc:sldMk cId="526873970" sldId="289"/>
            <ac:spMk id="2" creationId="{D7D803EF-E22B-49D5-A44E-E5B8F4F45017}"/>
          </ac:spMkLst>
        </pc:spChg>
        <pc:spChg chg="del">
          <ac:chgData name="fernando ribeiro" userId="9bb9909d9a55853f" providerId="LiveId" clId="{C351C9EC-2F8E-4712-AEF2-5E9C6C8FE811}" dt="2020-07-08T12:24:18.973" v="16724" actId="478"/>
          <ac:spMkLst>
            <pc:docMk/>
            <pc:sldMk cId="526873970" sldId="289"/>
            <ac:spMk id="3" creationId="{65976862-1EDD-440A-A997-1ECDE81FDD3F}"/>
          </ac:spMkLst>
        </pc:spChg>
        <pc:spChg chg="add mod">
          <ac:chgData name="fernando ribeiro" userId="9bb9909d9a55853f" providerId="LiveId" clId="{C351C9EC-2F8E-4712-AEF2-5E9C6C8FE811}" dt="2020-07-08T12:26:25.826" v="16773" actId="1076"/>
          <ac:spMkLst>
            <pc:docMk/>
            <pc:sldMk cId="526873970" sldId="289"/>
            <ac:spMk id="4" creationId="{4B211223-FD00-45C0-B82F-6D7E0F036A2F}"/>
          </ac:spMkLst>
        </pc:spChg>
        <pc:spChg chg="add mod">
          <ac:chgData name="fernando ribeiro" userId="9bb9909d9a55853f" providerId="LiveId" clId="{C351C9EC-2F8E-4712-AEF2-5E9C6C8FE811}" dt="2020-07-08T12:53:41.608" v="17263" actId="1076"/>
          <ac:spMkLst>
            <pc:docMk/>
            <pc:sldMk cId="526873970" sldId="289"/>
            <ac:spMk id="10" creationId="{430FDE45-0394-4B6A-A7D5-39189F92DB3C}"/>
          </ac:spMkLst>
        </pc:spChg>
        <pc:spChg chg="add mod">
          <ac:chgData name="fernando ribeiro" userId="9bb9909d9a55853f" providerId="LiveId" clId="{C351C9EC-2F8E-4712-AEF2-5E9C6C8FE811}" dt="2020-07-08T12:54:24.497" v="17269" actId="1076"/>
          <ac:spMkLst>
            <pc:docMk/>
            <pc:sldMk cId="526873970" sldId="289"/>
            <ac:spMk id="11" creationId="{9341E0B3-5656-4B3F-8220-A3F9DAAE01CC}"/>
          </ac:spMkLst>
        </pc:spChg>
        <pc:spChg chg="add mod">
          <ac:chgData name="fernando ribeiro" userId="9bb9909d9a55853f" providerId="LiveId" clId="{C351C9EC-2F8E-4712-AEF2-5E9C6C8FE811}" dt="2020-07-08T12:54:15.715" v="17268" actId="1038"/>
          <ac:spMkLst>
            <pc:docMk/>
            <pc:sldMk cId="526873970" sldId="289"/>
            <ac:spMk id="12" creationId="{1487A839-14CF-4A06-9268-4731D4BEF308}"/>
          </ac:spMkLst>
        </pc:spChg>
        <pc:spChg chg="add mod">
          <ac:chgData name="fernando ribeiro" userId="9bb9909d9a55853f" providerId="LiveId" clId="{C351C9EC-2F8E-4712-AEF2-5E9C6C8FE811}" dt="2020-07-08T12:31:33.823" v="16870" actId="1036"/>
          <ac:spMkLst>
            <pc:docMk/>
            <pc:sldMk cId="526873970" sldId="289"/>
            <ac:spMk id="13" creationId="{4B92B38E-F6E9-4F1F-A807-BD6AA1ADEF4C}"/>
          </ac:spMkLst>
        </pc:spChg>
        <pc:spChg chg="add mod">
          <ac:chgData name="fernando ribeiro" userId="9bb9909d9a55853f" providerId="LiveId" clId="{C351C9EC-2F8E-4712-AEF2-5E9C6C8FE811}" dt="2020-07-08T12:36:53.221" v="17039" actId="2711"/>
          <ac:spMkLst>
            <pc:docMk/>
            <pc:sldMk cId="526873970" sldId="289"/>
            <ac:spMk id="16" creationId="{4CE430C7-22BE-48BC-BFEA-E331DC618B47}"/>
          </ac:spMkLst>
        </pc:spChg>
        <pc:spChg chg="add mod">
          <ac:chgData name="fernando ribeiro" userId="9bb9909d9a55853f" providerId="LiveId" clId="{C351C9EC-2F8E-4712-AEF2-5E9C6C8FE811}" dt="2020-07-08T12:34:01.545" v="16937" actId="1076"/>
          <ac:spMkLst>
            <pc:docMk/>
            <pc:sldMk cId="526873970" sldId="289"/>
            <ac:spMk id="17" creationId="{F2D56B19-77C9-4D2C-9336-EC81921B08F7}"/>
          </ac:spMkLst>
        </pc:spChg>
        <pc:spChg chg="add mod">
          <ac:chgData name="fernando ribeiro" userId="9bb9909d9a55853f" providerId="LiveId" clId="{C351C9EC-2F8E-4712-AEF2-5E9C6C8FE811}" dt="2020-07-08T12:34:05.114" v="16938" actId="1076"/>
          <ac:spMkLst>
            <pc:docMk/>
            <pc:sldMk cId="526873970" sldId="289"/>
            <ac:spMk id="18" creationId="{280FBC4D-CCC7-447C-9C9E-2949471E2910}"/>
          </ac:spMkLst>
        </pc:spChg>
        <pc:spChg chg="add mod">
          <ac:chgData name="fernando ribeiro" userId="9bb9909d9a55853f" providerId="LiveId" clId="{C351C9EC-2F8E-4712-AEF2-5E9C6C8FE811}" dt="2020-07-08T12:35:30.486" v="16995" actId="207"/>
          <ac:spMkLst>
            <pc:docMk/>
            <pc:sldMk cId="526873970" sldId="289"/>
            <ac:spMk id="19" creationId="{ACAC105D-547F-484B-A406-649CE1216D55}"/>
          </ac:spMkLst>
        </pc:spChg>
        <pc:spChg chg="add del mod">
          <ac:chgData name="fernando ribeiro" userId="9bb9909d9a55853f" providerId="LiveId" clId="{C351C9EC-2F8E-4712-AEF2-5E9C6C8FE811}" dt="2020-07-08T12:47:30.226" v="17249" actId="478"/>
          <ac:spMkLst>
            <pc:docMk/>
            <pc:sldMk cId="526873970" sldId="289"/>
            <ac:spMk id="20" creationId="{D8FB8769-B5BF-4D3B-B504-A016215CE0AD}"/>
          </ac:spMkLst>
        </pc:spChg>
        <pc:spChg chg="add del mod">
          <ac:chgData name="fernando ribeiro" userId="9bb9909d9a55853f" providerId="LiveId" clId="{C351C9EC-2F8E-4712-AEF2-5E9C6C8FE811}" dt="2020-07-08T12:46:03.598" v="17230" actId="478"/>
          <ac:spMkLst>
            <pc:docMk/>
            <pc:sldMk cId="526873970" sldId="289"/>
            <ac:spMk id="21" creationId="{9A3F261D-54D1-4C5B-8C62-004B712849E6}"/>
          </ac:spMkLst>
        </pc:spChg>
        <pc:spChg chg="add mod">
          <ac:chgData name="fernando ribeiro" userId="9bb9909d9a55853f" providerId="LiveId" clId="{C351C9EC-2F8E-4712-AEF2-5E9C6C8FE811}" dt="2020-07-08T12:47:06.228" v="17244" actId="2085"/>
          <ac:spMkLst>
            <pc:docMk/>
            <pc:sldMk cId="526873970" sldId="289"/>
            <ac:spMk id="22" creationId="{1BAF1ECF-8D36-4F6D-A039-2499A36980A9}"/>
          </ac:spMkLst>
        </pc:spChg>
        <pc:graphicFrameChg chg="add del">
          <ac:chgData name="fernando ribeiro" userId="9bb9909d9a55853f" providerId="LiveId" clId="{C351C9EC-2F8E-4712-AEF2-5E9C6C8FE811}" dt="2020-07-08T12:28:05.287" v="16780"/>
          <ac:graphicFrameMkLst>
            <pc:docMk/>
            <pc:sldMk cId="526873970" sldId="289"/>
            <ac:graphicFrameMk id="14" creationId="{B885593D-9E3B-4532-9E00-76F151E4C1FB}"/>
          </ac:graphicFrameMkLst>
        </pc:graphicFrameChg>
        <pc:graphicFrameChg chg="add mod modGraphic">
          <ac:chgData name="fernando ribeiro" userId="9bb9909d9a55853f" providerId="LiveId" clId="{C351C9EC-2F8E-4712-AEF2-5E9C6C8FE811}" dt="2020-07-08T12:36:21.689" v="17038" actId="6549"/>
          <ac:graphicFrameMkLst>
            <pc:docMk/>
            <pc:sldMk cId="526873970" sldId="289"/>
            <ac:graphicFrameMk id="15" creationId="{76101253-2FFC-4208-BB2B-6C7FE6DEFBE9}"/>
          </ac:graphicFrameMkLst>
        </pc:graphicFrameChg>
        <pc:picChg chg="add mod">
          <ac:chgData name="fernando ribeiro" userId="9bb9909d9a55853f" providerId="LiveId" clId="{C351C9EC-2F8E-4712-AEF2-5E9C6C8FE811}" dt="2020-07-08T12:35:08.054" v="16992" actId="1037"/>
          <ac:picMkLst>
            <pc:docMk/>
            <pc:sldMk cId="526873970" sldId="289"/>
            <ac:picMk id="5" creationId="{C5C92D65-44D0-42E6-8B4B-DE4DC49FE584}"/>
          </ac:picMkLst>
        </pc:picChg>
        <pc:picChg chg="add mod">
          <ac:chgData name="fernando ribeiro" userId="9bb9909d9a55853f" providerId="LiveId" clId="{C351C9EC-2F8E-4712-AEF2-5E9C6C8FE811}" dt="2020-07-08T12:54:37.048" v="17271" actId="1076"/>
          <ac:picMkLst>
            <pc:docMk/>
            <pc:sldMk cId="526873970" sldId="289"/>
            <ac:picMk id="6" creationId="{EC6DB10F-47F7-4A6C-AA35-8B6C80EA2FD8}"/>
          </ac:picMkLst>
        </pc:picChg>
        <pc:picChg chg="add mod">
          <ac:chgData name="fernando ribeiro" userId="9bb9909d9a55853f" providerId="LiveId" clId="{C351C9EC-2F8E-4712-AEF2-5E9C6C8FE811}" dt="2020-07-08T12:31:33.823" v="16870" actId="1036"/>
          <ac:picMkLst>
            <pc:docMk/>
            <pc:sldMk cId="526873970" sldId="289"/>
            <ac:picMk id="7" creationId="{136B748B-832C-4B54-89B5-AD5B38DB25E3}"/>
          </ac:picMkLst>
        </pc:picChg>
        <pc:picChg chg="add mod">
          <ac:chgData name="fernando ribeiro" userId="9bb9909d9a55853f" providerId="LiveId" clId="{C351C9EC-2F8E-4712-AEF2-5E9C6C8FE811}" dt="2020-07-08T12:31:33.823" v="16870" actId="1036"/>
          <ac:picMkLst>
            <pc:docMk/>
            <pc:sldMk cId="526873970" sldId="289"/>
            <ac:picMk id="8" creationId="{2B54EB82-9275-45BF-B7E7-555932E7F9D6}"/>
          </ac:picMkLst>
        </pc:picChg>
        <pc:picChg chg="add mod">
          <ac:chgData name="fernando ribeiro" userId="9bb9909d9a55853f" providerId="LiveId" clId="{C351C9EC-2F8E-4712-AEF2-5E9C6C8FE811}" dt="2020-07-08T12:37:10.339" v="17069" actId="1038"/>
          <ac:picMkLst>
            <pc:docMk/>
            <pc:sldMk cId="526873970" sldId="289"/>
            <ac:picMk id="9" creationId="{5011EA7F-4CDD-4BB1-B8AF-95CA98DB48A7}"/>
          </ac:picMkLst>
        </pc:picChg>
        <pc:picChg chg="add mod">
          <ac:chgData name="fernando ribeiro" userId="9bb9909d9a55853f" providerId="LiveId" clId="{C351C9EC-2F8E-4712-AEF2-5E9C6C8FE811}" dt="2020-07-08T12:47:26.978" v="17248" actId="1076"/>
          <ac:picMkLst>
            <pc:docMk/>
            <pc:sldMk cId="526873970" sldId="289"/>
            <ac:picMk id="23" creationId="{15DB4197-052E-4B99-AE8E-D5566E123BE7}"/>
          </ac:picMkLst>
        </pc:picChg>
      </pc:sldChg>
      <pc:sldChg chg="addSp delSp modSp add del mod">
        <pc:chgData name="fernando ribeiro" userId="9bb9909d9a55853f" providerId="LiveId" clId="{C351C9EC-2F8E-4712-AEF2-5E9C6C8FE811}" dt="2020-07-08T12:51:10.766" v="17250" actId="47"/>
        <pc:sldMkLst>
          <pc:docMk/>
          <pc:sldMk cId="3150860956" sldId="290"/>
        </pc:sldMkLst>
        <pc:spChg chg="add del mod">
          <ac:chgData name="fernando ribeiro" userId="9bb9909d9a55853f" providerId="LiveId" clId="{C351C9EC-2F8E-4712-AEF2-5E9C6C8FE811}" dt="2020-07-08T12:43:44.062" v="17215" actId="478"/>
          <ac:spMkLst>
            <pc:docMk/>
            <pc:sldMk cId="3150860956" sldId="290"/>
            <ac:spMk id="2" creationId="{DA96CC44-C4F6-48BC-A0C0-8AAF6F6CCCEC}"/>
          </ac:spMkLst>
        </pc:spChg>
        <pc:spChg chg="mod">
          <ac:chgData name="fernando ribeiro" userId="9bb9909d9a55853f" providerId="LiveId" clId="{C351C9EC-2F8E-4712-AEF2-5E9C6C8FE811}" dt="2020-07-08T12:38:50.850" v="17085" actId="1076"/>
          <ac:spMkLst>
            <pc:docMk/>
            <pc:sldMk cId="3150860956" sldId="290"/>
            <ac:spMk id="4" creationId="{4B211223-FD00-45C0-B82F-6D7E0F036A2F}"/>
          </ac:spMkLst>
        </pc:spChg>
        <pc:spChg chg="mod">
          <ac:chgData name="fernando ribeiro" userId="9bb9909d9a55853f" providerId="LiveId" clId="{C351C9EC-2F8E-4712-AEF2-5E9C6C8FE811}" dt="2020-07-08T12:43:09.582" v="17212" actId="1036"/>
          <ac:spMkLst>
            <pc:docMk/>
            <pc:sldMk cId="3150860956" sldId="290"/>
            <ac:spMk id="10" creationId="{430FDE45-0394-4B6A-A7D5-39189F92DB3C}"/>
          </ac:spMkLst>
        </pc:spChg>
        <pc:spChg chg="mod">
          <ac:chgData name="fernando ribeiro" userId="9bb9909d9a55853f" providerId="LiveId" clId="{C351C9EC-2F8E-4712-AEF2-5E9C6C8FE811}" dt="2020-07-08T12:40:10.671" v="17119" actId="1035"/>
          <ac:spMkLst>
            <pc:docMk/>
            <pc:sldMk cId="3150860956" sldId="290"/>
            <ac:spMk id="11" creationId="{9341E0B3-5656-4B3F-8220-A3F9DAAE01CC}"/>
          </ac:spMkLst>
        </pc:spChg>
        <pc:spChg chg="mod">
          <ac:chgData name="fernando ribeiro" userId="9bb9909d9a55853f" providerId="LiveId" clId="{C351C9EC-2F8E-4712-AEF2-5E9C6C8FE811}" dt="2020-07-08T12:40:10.671" v="17119" actId="1035"/>
          <ac:spMkLst>
            <pc:docMk/>
            <pc:sldMk cId="3150860956" sldId="290"/>
            <ac:spMk id="12" creationId="{1487A839-14CF-4A06-9268-4731D4BEF308}"/>
          </ac:spMkLst>
        </pc:spChg>
        <pc:spChg chg="mod">
          <ac:chgData name="fernando ribeiro" userId="9bb9909d9a55853f" providerId="LiveId" clId="{C351C9EC-2F8E-4712-AEF2-5E9C6C8FE811}" dt="2020-07-08T12:40:10.671" v="17119" actId="1035"/>
          <ac:spMkLst>
            <pc:docMk/>
            <pc:sldMk cId="3150860956" sldId="290"/>
            <ac:spMk id="13" creationId="{4B92B38E-F6E9-4F1F-A807-BD6AA1ADEF4C}"/>
          </ac:spMkLst>
        </pc:spChg>
        <pc:spChg chg="mod">
          <ac:chgData name="fernando ribeiro" userId="9bb9909d9a55853f" providerId="LiveId" clId="{C351C9EC-2F8E-4712-AEF2-5E9C6C8FE811}" dt="2020-07-08T12:42:36.464" v="17203" actId="1038"/>
          <ac:spMkLst>
            <pc:docMk/>
            <pc:sldMk cId="3150860956" sldId="290"/>
            <ac:spMk id="17" creationId="{F2D56B19-77C9-4D2C-9336-EC81921B08F7}"/>
          </ac:spMkLst>
        </pc:spChg>
        <pc:spChg chg="mod">
          <ac:chgData name="fernando ribeiro" userId="9bb9909d9a55853f" providerId="LiveId" clId="{C351C9EC-2F8E-4712-AEF2-5E9C6C8FE811}" dt="2020-07-08T12:42:36.464" v="17203" actId="1038"/>
          <ac:spMkLst>
            <pc:docMk/>
            <pc:sldMk cId="3150860956" sldId="290"/>
            <ac:spMk id="18" creationId="{280FBC4D-CCC7-447C-9C9E-2949471E2910}"/>
          </ac:spMkLst>
        </pc:spChg>
        <pc:spChg chg="mod">
          <ac:chgData name="fernando ribeiro" userId="9bb9909d9a55853f" providerId="LiveId" clId="{C351C9EC-2F8E-4712-AEF2-5E9C6C8FE811}" dt="2020-07-08T12:42:36.464" v="17203" actId="1038"/>
          <ac:spMkLst>
            <pc:docMk/>
            <pc:sldMk cId="3150860956" sldId="290"/>
            <ac:spMk id="19" creationId="{ACAC105D-547F-484B-A406-649CE1216D55}"/>
          </ac:spMkLst>
        </pc:spChg>
        <pc:spChg chg="del">
          <ac:chgData name="fernando ribeiro" userId="9bb9909d9a55853f" providerId="LiveId" clId="{C351C9EC-2F8E-4712-AEF2-5E9C6C8FE811}" dt="2020-07-08T12:39:25.405" v="17095" actId="478"/>
          <ac:spMkLst>
            <pc:docMk/>
            <pc:sldMk cId="3150860956" sldId="290"/>
            <ac:spMk id="20" creationId="{D8FB8769-B5BF-4D3B-B504-A016215CE0AD}"/>
          </ac:spMkLst>
        </pc:spChg>
        <pc:spChg chg="mod">
          <ac:chgData name="fernando ribeiro" userId="9bb9909d9a55853f" providerId="LiveId" clId="{C351C9EC-2F8E-4712-AEF2-5E9C6C8FE811}" dt="2020-07-08T12:42:54.562" v="17205" actId="1076"/>
          <ac:spMkLst>
            <pc:docMk/>
            <pc:sldMk cId="3150860956" sldId="290"/>
            <ac:spMk id="21" creationId="{9A3F261D-54D1-4C5B-8C62-004B712849E6}"/>
          </ac:spMkLst>
        </pc:spChg>
        <pc:graphicFrameChg chg="mod modGraphic">
          <ac:chgData name="fernando ribeiro" userId="9bb9909d9a55853f" providerId="LiveId" clId="{C351C9EC-2F8E-4712-AEF2-5E9C6C8FE811}" dt="2020-07-08T12:42:49.994" v="17204" actId="1076"/>
          <ac:graphicFrameMkLst>
            <pc:docMk/>
            <pc:sldMk cId="3150860956" sldId="290"/>
            <ac:graphicFrameMk id="15" creationId="{76101253-2FFC-4208-BB2B-6C7FE6DEFBE9}"/>
          </ac:graphicFrameMkLst>
        </pc:graphicFrameChg>
        <pc:picChg chg="mod">
          <ac:chgData name="fernando ribeiro" userId="9bb9909d9a55853f" providerId="LiveId" clId="{C351C9EC-2F8E-4712-AEF2-5E9C6C8FE811}" dt="2020-07-08T12:43:05.422" v="17209" actId="1036"/>
          <ac:picMkLst>
            <pc:docMk/>
            <pc:sldMk cId="3150860956" sldId="290"/>
            <ac:picMk id="5" creationId="{C5C92D65-44D0-42E6-8B4B-DE4DC49FE584}"/>
          </ac:picMkLst>
        </pc:picChg>
        <pc:picChg chg="mod">
          <ac:chgData name="fernando ribeiro" userId="9bb9909d9a55853f" providerId="LiveId" clId="{C351C9EC-2F8E-4712-AEF2-5E9C6C8FE811}" dt="2020-07-08T12:40:10.671" v="17119" actId="1035"/>
          <ac:picMkLst>
            <pc:docMk/>
            <pc:sldMk cId="3150860956" sldId="290"/>
            <ac:picMk id="6" creationId="{EC6DB10F-47F7-4A6C-AA35-8B6C80EA2FD8}"/>
          </ac:picMkLst>
        </pc:picChg>
        <pc:picChg chg="mod">
          <ac:chgData name="fernando ribeiro" userId="9bb9909d9a55853f" providerId="LiveId" clId="{C351C9EC-2F8E-4712-AEF2-5E9C6C8FE811}" dt="2020-07-08T12:40:10.671" v="17119" actId="1035"/>
          <ac:picMkLst>
            <pc:docMk/>
            <pc:sldMk cId="3150860956" sldId="290"/>
            <ac:picMk id="7" creationId="{136B748B-832C-4B54-89B5-AD5B38DB25E3}"/>
          </ac:picMkLst>
        </pc:picChg>
        <pc:picChg chg="mod">
          <ac:chgData name="fernando ribeiro" userId="9bb9909d9a55853f" providerId="LiveId" clId="{C351C9EC-2F8E-4712-AEF2-5E9C6C8FE811}" dt="2020-07-08T12:40:10.671" v="17119" actId="1035"/>
          <ac:picMkLst>
            <pc:docMk/>
            <pc:sldMk cId="3150860956" sldId="290"/>
            <ac:picMk id="8" creationId="{2B54EB82-9275-45BF-B7E7-555932E7F9D6}"/>
          </ac:picMkLst>
        </pc:picChg>
        <pc:picChg chg="mod">
          <ac:chgData name="fernando ribeiro" userId="9bb9909d9a55853f" providerId="LiveId" clId="{C351C9EC-2F8E-4712-AEF2-5E9C6C8FE811}" dt="2020-07-08T12:40:36.401" v="17125" actId="1076"/>
          <ac:picMkLst>
            <pc:docMk/>
            <pc:sldMk cId="3150860956" sldId="290"/>
            <ac:picMk id="9" creationId="{5011EA7F-4CDD-4BB1-B8AF-95CA98DB48A7}"/>
          </ac:picMkLst>
        </pc:picChg>
        <pc:picChg chg="add mod">
          <ac:chgData name="fernando ribeiro" userId="9bb9909d9a55853f" providerId="LiveId" clId="{C351C9EC-2F8E-4712-AEF2-5E9C6C8FE811}" dt="2020-07-08T12:45:47.827" v="17229" actId="688"/>
          <ac:picMkLst>
            <pc:docMk/>
            <pc:sldMk cId="3150860956" sldId="290"/>
            <ac:picMk id="23" creationId="{EC76AD82-4E30-4C69-B6EE-24B78CBF304B}"/>
          </ac:picMkLst>
        </pc:picChg>
        <pc:cxnChg chg="add del mod">
          <ac:chgData name="fernando ribeiro" userId="9bb9909d9a55853f" providerId="LiveId" clId="{C351C9EC-2F8E-4712-AEF2-5E9C6C8FE811}" dt="2020-07-08T12:44:14.453" v="17218" actId="478"/>
          <ac:cxnSpMkLst>
            <pc:docMk/>
            <pc:sldMk cId="3150860956" sldId="290"/>
            <ac:cxnSpMk id="14" creationId="{096917A0-088D-4268-BC39-7DB8AB155CDB}"/>
          </ac:cxnSpMkLst>
        </pc:cxnChg>
      </pc:sldChg>
    </pc:docChg>
  </pc:docChgLst>
  <pc:docChgLst>
    <pc:chgData name="fernando ribeiro" userId="9bb9909d9a55853f" providerId="Windows Live" clId="Web-{DC913D57-83E4-4915-A960-5E08FA5D90F2}"/>
    <pc:docChg chg="addSld sldOrd">
      <pc:chgData name="fernando ribeiro" userId="9bb9909d9a55853f" providerId="Windows Live" clId="Web-{DC913D57-83E4-4915-A960-5E08FA5D90F2}" dt="2021-01-25T15:36:58.699" v="46"/>
      <pc:docMkLst>
        <pc:docMk/>
      </pc:docMkLst>
      <pc:sldChg chg="ord">
        <pc:chgData name="fernando ribeiro" userId="9bb9909d9a55853f" providerId="Windows Live" clId="Web-{DC913D57-83E4-4915-A960-5E08FA5D90F2}" dt="2021-01-25T15:30:22.468" v="28"/>
        <pc:sldMkLst>
          <pc:docMk/>
          <pc:sldMk cId="2013752824" sldId="274"/>
        </pc:sldMkLst>
      </pc:sldChg>
      <pc:sldChg chg="ord">
        <pc:chgData name="fernando ribeiro" userId="9bb9909d9a55853f" providerId="Windows Live" clId="Web-{DC913D57-83E4-4915-A960-5E08FA5D90F2}" dt="2021-01-25T15:31:51.827" v="35"/>
        <pc:sldMkLst>
          <pc:docMk/>
          <pc:sldMk cId="4120757187" sldId="275"/>
        </pc:sldMkLst>
      </pc:sldChg>
      <pc:sldChg chg="add ord">
        <pc:chgData name="fernando ribeiro" userId="9bb9909d9a55853f" providerId="Windows Live" clId="Web-{DC913D57-83E4-4915-A960-5E08FA5D90F2}" dt="2021-01-25T15:19:24.864" v="5"/>
        <pc:sldMkLst>
          <pc:docMk/>
          <pc:sldMk cId="2766609003" sldId="293"/>
        </pc:sldMkLst>
      </pc:sldChg>
      <pc:sldChg chg="add ord">
        <pc:chgData name="fernando ribeiro" userId="9bb9909d9a55853f" providerId="Windows Live" clId="Web-{DC913D57-83E4-4915-A960-5E08FA5D90F2}" dt="2021-01-25T15:19:20.957" v="4"/>
        <pc:sldMkLst>
          <pc:docMk/>
          <pc:sldMk cId="1082459294" sldId="294"/>
        </pc:sldMkLst>
      </pc:sldChg>
      <pc:sldChg chg="add ord">
        <pc:chgData name="fernando ribeiro" userId="9bb9909d9a55853f" providerId="Windows Live" clId="Web-{DC913D57-83E4-4915-A960-5E08FA5D90F2}" dt="2021-01-25T15:19:18.723" v="3"/>
        <pc:sldMkLst>
          <pc:docMk/>
          <pc:sldMk cId="2238398232" sldId="295"/>
        </pc:sldMkLst>
      </pc:sldChg>
      <pc:sldChg chg="add">
        <pc:chgData name="fernando ribeiro" userId="9bb9909d9a55853f" providerId="Windows Live" clId="Web-{DC913D57-83E4-4915-A960-5E08FA5D90F2}" dt="2021-01-25T15:20:28.816" v="6"/>
        <pc:sldMkLst>
          <pc:docMk/>
          <pc:sldMk cId="404793039" sldId="296"/>
        </pc:sldMkLst>
      </pc:sldChg>
      <pc:sldChg chg="add">
        <pc:chgData name="fernando ribeiro" userId="9bb9909d9a55853f" providerId="Windows Live" clId="Web-{DC913D57-83E4-4915-A960-5E08FA5D90F2}" dt="2021-01-25T15:20:28.941" v="7"/>
        <pc:sldMkLst>
          <pc:docMk/>
          <pc:sldMk cId="2871307597" sldId="297"/>
        </pc:sldMkLst>
      </pc:sldChg>
      <pc:sldChg chg="add">
        <pc:chgData name="fernando ribeiro" userId="9bb9909d9a55853f" providerId="Windows Live" clId="Web-{DC913D57-83E4-4915-A960-5E08FA5D90F2}" dt="2021-01-25T15:20:29.066" v="8"/>
        <pc:sldMkLst>
          <pc:docMk/>
          <pc:sldMk cId="353146997" sldId="298"/>
        </pc:sldMkLst>
      </pc:sldChg>
      <pc:sldChg chg="add">
        <pc:chgData name="fernando ribeiro" userId="9bb9909d9a55853f" providerId="Windows Live" clId="Web-{DC913D57-83E4-4915-A960-5E08FA5D90F2}" dt="2021-01-25T15:21:23.644" v="9"/>
        <pc:sldMkLst>
          <pc:docMk/>
          <pc:sldMk cId="1342420154" sldId="299"/>
        </pc:sldMkLst>
      </pc:sldChg>
      <pc:sldChg chg="add">
        <pc:chgData name="fernando ribeiro" userId="9bb9909d9a55853f" providerId="Windows Live" clId="Web-{DC913D57-83E4-4915-A960-5E08FA5D90F2}" dt="2021-01-25T15:21:23.753" v="10"/>
        <pc:sldMkLst>
          <pc:docMk/>
          <pc:sldMk cId="495070577" sldId="300"/>
        </pc:sldMkLst>
      </pc:sldChg>
      <pc:sldChg chg="add">
        <pc:chgData name="fernando ribeiro" userId="9bb9909d9a55853f" providerId="Windows Live" clId="Web-{DC913D57-83E4-4915-A960-5E08FA5D90F2}" dt="2021-01-25T15:21:23.925" v="11"/>
        <pc:sldMkLst>
          <pc:docMk/>
          <pc:sldMk cId="3327243346" sldId="301"/>
        </pc:sldMkLst>
      </pc:sldChg>
      <pc:sldChg chg="add">
        <pc:chgData name="fernando ribeiro" userId="9bb9909d9a55853f" providerId="Windows Live" clId="Web-{DC913D57-83E4-4915-A960-5E08FA5D90F2}" dt="2021-01-25T15:22:16.331" v="12"/>
        <pc:sldMkLst>
          <pc:docMk/>
          <pc:sldMk cId="1513882078" sldId="302"/>
        </pc:sldMkLst>
      </pc:sldChg>
      <pc:sldChg chg="add">
        <pc:chgData name="fernando ribeiro" userId="9bb9909d9a55853f" providerId="Windows Live" clId="Web-{DC913D57-83E4-4915-A960-5E08FA5D90F2}" dt="2021-01-25T15:22:16.519" v="13"/>
        <pc:sldMkLst>
          <pc:docMk/>
          <pc:sldMk cId="410968906" sldId="303"/>
        </pc:sldMkLst>
      </pc:sldChg>
      <pc:sldChg chg="add">
        <pc:chgData name="fernando ribeiro" userId="9bb9909d9a55853f" providerId="Windows Live" clId="Web-{DC913D57-83E4-4915-A960-5E08FA5D90F2}" dt="2021-01-25T15:22:16.644" v="14"/>
        <pc:sldMkLst>
          <pc:docMk/>
          <pc:sldMk cId="4218434626" sldId="304"/>
        </pc:sldMkLst>
      </pc:sldChg>
      <pc:sldChg chg="add">
        <pc:chgData name="fernando ribeiro" userId="9bb9909d9a55853f" providerId="Windows Live" clId="Web-{DC913D57-83E4-4915-A960-5E08FA5D90F2}" dt="2021-01-25T15:23:10.143" v="15"/>
        <pc:sldMkLst>
          <pc:docMk/>
          <pc:sldMk cId="3571468258" sldId="305"/>
        </pc:sldMkLst>
      </pc:sldChg>
      <pc:sldChg chg="add">
        <pc:chgData name="fernando ribeiro" userId="9bb9909d9a55853f" providerId="Windows Live" clId="Web-{DC913D57-83E4-4915-A960-5E08FA5D90F2}" dt="2021-01-25T15:23:10.237" v="16"/>
        <pc:sldMkLst>
          <pc:docMk/>
          <pc:sldMk cId="1827924116" sldId="306"/>
        </pc:sldMkLst>
      </pc:sldChg>
      <pc:sldChg chg="add">
        <pc:chgData name="fernando ribeiro" userId="9bb9909d9a55853f" providerId="Windows Live" clId="Web-{DC913D57-83E4-4915-A960-5E08FA5D90F2}" dt="2021-01-25T15:23:10.393" v="17"/>
        <pc:sldMkLst>
          <pc:docMk/>
          <pc:sldMk cId="1890838226" sldId="307"/>
        </pc:sldMkLst>
      </pc:sldChg>
      <pc:sldChg chg="add">
        <pc:chgData name="fernando ribeiro" userId="9bb9909d9a55853f" providerId="Windows Live" clId="Web-{DC913D57-83E4-4915-A960-5E08FA5D90F2}" dt="2021-01-25T15:27:59.391" v="18"/>
        <pc:sldMkLst>
          <pc:docMk/>
          <pc:sldMk cId="1277269997" sldId="308"/>
        </pc:sldMkLst>
      </pc:sldChg>
      <pc:sldChg chg="add">
        <pc:chgData name="fernando ribeiro" userId="9bb9909d9a55853f" providerId="Windows Live" clId="Web-{DC913D57-83E4-4915-A960-5E08FA5D90F2}" dt="2021-01-25T15:27:59.563" v="19"/>
        <pc:sldMkLst>
          <pc:docMk/>
          <pc:sldMk cId="4253085784" sldId="309"/>
        </pc:sldMkLst>
      </pc:sldChg>
      <pc:sldChg chg="add">
        <pc:chgData name="fernando ribeiro" userId="9bb9909d9a55853f" providerId="Windows Live" clId="Web-{DC913D57-83E4-4915-A960-5E08FA5D90F2}" dt="2021-01-25T15:27:59.703" v="20"/>
        <pc:sldMkLst>
          <pc:docMk/>
          <pc:sldMk cId="1034929570" sldId="310"/>
        </pc:sldMkLst>
      </pc:sldChg>
      <pc:sldChg chg="add ord">
        <pc:chgData name="fernando ribeiro" userId="9bb9909d9a55853f" providerId="Windows Live" clId="Web-{DC913D57-83E4-4915-A960-5E08FA5D90F2}" dt="2021-01-25T15:29:37.437" v="24"/>
        <pc:sldMkLst>
          <pc:docMk/>
          <pc:sldMk cId="4201579978" sldId="311"/>
        </pc:sldMkLst>
      </pc:sldChg>
      <pc:sldChg chg="add ord">
        <pc:chgData name="fernando ribeiro" userId="9bb9909d9a55853f" providerId="Windows Live" clId="Web-{DC913D57-83E4-4915-A960-5E08FA5D90F2}" dt="2021-01-25T15:29:37.437" v="25"/>
        <pc:sldMkLst>
          <pc:docMk/>
          <pc:sldMk cId="104653406" sldId="312"/>
        </pc:sldMkLst>
      </pc:sldChg>
      <pc:sldChg chg="add ord">
        <pc:chgData name="fernando ribeiro" userId="9bb9909d9a55853f" providerId="Windows Live" clId="Web-{DC913D57-83E4-4915-A960-5E08FA5D90F2}" dt="2021-01-25T15:29:49.859" v="27"/>
        <pc:sldMkLst>
          <pc:docMk/>
          <pc:sldMk cId="1445796567" sldId="313"/>
        </pc:sldMkLst>
      </pc:sldChg>
      <pc:sldChg chg="add">
        <pc:chgData name="fernando ribeiro" userId="9bb9909d9a55853f" providerId="Windows Live" clId="Web-{DC913D57-83E4-4915-A960-5E08FA5D90F2}" dt="2021-01-25T15:33:01.670" v="36"/>
        <pc:sldMkLst>
          <pc:docMk/>
          <pc:sldMk cId="2993640046" sldId="314"/>
        </pc:sldMkLst>
      </pc:sldChg>
      <pc:sldChg chg="add">
        <pc:chgData name="fernando ribeiro" userId="9bb9909d9a55853f" providerId="Windows Live" clId="Web-{DC913D57-83E4-4915-A960-5E08FA5D90F2}" dt="2021-01-25T15:33:01.795" v="37"/>
        <pc:sldMkLst>
          <pc:docMk/>
          <pc:sldMk cId="2351395595" sldId="315"/>
        </pc:sldMkLst>
      </pc:sldChg>
      <pc:sldChg chg="add">
        <pc:chgData name="fernando ribeiro" userId="9bb9909d9a55853f" providerId="Windows Live" clId="Web-{DC913D57-83E4-4915-A960-5E08FA5D90F2}" dt="2021-01-25T15:33:01.936" v="38"/>
        <pc:sldMkLst>
          <pc:docMk/>
          <pc:sldMk cId="2685643212" sldId="316"/>
        </pc:sldMkLst>
      </pc:sldChg>
      <pc:sldChg chg="add">
        <pc:chgData name="fernando ribeiro" userId="9bb9909d9a55853f" providerId="Windows Live" clId="Web-{DC913D57-83E4-4915-A960-5E08FA5D90F2}" dt="2021-01-25T15:35:47.215" v="39"/>
        <pc:sldMkLst>
          <pc:docMk/>
          <pc:sldMk cId="626810044" sldId="317"/>
        </pc:sldMkLst>
      </pc:sldChg>
      <pc:sldChg chg="add">
        <pc:chgData name="fernando ribeiro" userId="9bb9909d9a55853f" providerId="Windows Live" clId="Web-{DC913D57-83E4-4915-A960-5E08FA5D90F2}" dt="2021-01-25T15:35:47.325" v="40"/>
        <pc:sldMkLst>
          <pc:docMk/>
          <pc:sldMk cId="1782263693" sldId="318"/>
        </pc:sldMkLst>
      </pc:sldChg>
      <pc:sldChg chg="add">
        <pc:chgData name="fernando ribeiro" userId="9bb9909d9a55853f" providerId="Windows Live" clId="Web-{DC913D57-83E4-4915-A960-5E08FA5D90F2}" dt="2021-01-25T15:35:47.465" v="41"/>
        <pc:sldMkLst>
          <pc:docMk/>
          <pc:sldMk cId="882850254" sldId="319"/>
        </pc:sldMkLst>
      </pc:sldChg>
      <pc:sldChg chg="add">
        <pc:chgData name="fernando ribeiro" userId="9bb9909d9a55853f" providerId="Windows Live" clId="Web-{DC913D57-83E4-4915-A960-5E08FA5D90F2}" dt="2021-01-25T15:36:58.121" v="42"/>
        <pc:sldMkLst>
          <pc:docMk/>
          <pc:sldMk cId="570526150" sldId="320"/>
        </pc:sldMkLst>
      </pc:sldChg>
      <pc:sldChg chg="add">
        <pc:chgData name="fernando ribeiro" userId="9bb9909d9a55853f" providerId="Windows Live" clId="Web-{DC913D57-83E4-4915-A960-5E08FA5D90F2}" dt="2021-01-25T15:36:58.184" v="43"/>
        <pc:sldMkLst>
          <pc:docMk/>
          <pc:sldMk cId="3096984115" sldId="321"/>
        </pc:sldMkLst>
      </pc:sldChg>
      <pc:sldChg chg="add">
        <pc:chgData name="fernando ribeiro" userId="9bb9909d9a55853f" providerId="Windows Live" clId="Web-{DC913D57-83E4-4915-A960-5E08FA5D90F2}" dt="2021-01-25T15:36:58.293" v="44"/>
        <pc:sldMkLst>
          <pc:docMk/>
          <pc:sldMk cId="1342310451" sldId="322"/>
        </pc:sldMkLst>
      </pc:sldChg>
      <pc:sldChg chg="add">
        <pc:chgData name="fernando ribeiro" userId="9bb9909d9a55853f" providerId="Windows Live" clId="Web-{DC913D57-83E4-4915-A960-5E08FA5D90F2}" dt="2021-01-25T15:36:58.481" v="45"/>
        <pc:sldMkLst>
          <pc:docMk/>
          <pc:sldMk cId="4031706998" sldId="323"/>
        </pc:sldMkLst>
      </pc:sldChg>
      <pc:sldChg chg="add">
        <pc:chgData name="fernando ribeiro" userId="9bb9909d9a55853f" providerId="Windows Live" clId="Web-{DC913D57-83E4-4915-A960-5E08FA5D90F2}" dt="2021-01-25T15:36:58.699" v="46"/>
        <pc:sldMkLst>
          <pc:docMk/>
          <pc:sldMk cId="3945215426" sldId="324"/>
        </pc:sldMkLst>
      </pc:sldChg>
    </pc:docChg>
  </pc:docChgLst>
  <pc:docChgLst>
    <pc:chgData name="fernando ribeiro" userId="9bb9909d9a55853f" providerId="Windows Live" clId="Web-{E3664652-C7CF-429F-BE27-642BB5FFDE6C}"/>
    <pc:docChg chg="addSld modSld">
      <pc:chgData name="fernando ribeiro" userId="9bb9909d9a55853f" providerId="Windows Live" clId="Web-{E3664652-C7CF-429F-BE27-642BB5FFDE6C}" dt="2020-11-03T18:26:43.930" v="1"/>
      <pc:docMkLst>
        <pc:docMk/>
      </pc:docMkLst>
      <pc:sldChg chg="addSp new">
        <pc:chgData name="fernando ribeiro" userId="9bb9909d9a55853f" providerId="Windows Live" clId="Web-{E3664652-C7CF-429F-BE27-642BB5FFDE6C}" dt="2020-11-03T18:26:43.930" v="1"/>
        <pc:sldMkLst>
          <pc:docMk/>
          <pc:sldMk cId="3732264174" sldId="292"/>
        </pc:sldMkLst>
        <pc:spChg chg="add">
          <ac:chgData name="fernando ribeiro" userId="9bb9909d9a55853f" providerId="Windows Live" clId="Web-{E3664652-C7CF-429F-BE27-642BB5FFDE6C}" dt="2020-11-03T18:26:43.930" v="1"/>
          <ac:spMkLst>
            <pc:docMk/>
            <pc:sldMk cId="3732264174" sldId="292"/>
            <ac:spMk id="2" creationId="{D820939D-25A7-432E-A76A-0169DBEEFB2F}"/>
          </ac:spMkLst>
        </pc:spChg>
        <pc:spChg chg="add">
          <ac:chgData name="fernando ribeiro" userId="9bb9909d9a55853f" providerId="Windows Live" clId="Web-{E3664652-C7CF-429F-BE27-642BB5FFDE6C}" dt="2020-11-03T18:26:43.930" v="1"/>
          <ac:spMkLst>
            <pc:docMk/>
            <pc:sldMk cId="3732264174" sldId="292"/>
            <ac:spMk id="3" creationId="{EF8A957C-970C-45DF-8FD5-EEFC975B6E9E}"/>
          </ac:spMkLst>
        </pc:spChg>
        <pc:spChg chg="add">
          <ac:chgData name="fernando ribeiro" userId="9bb9909d9a55853f" providerId="Windows Live" clId="Web-{E3664652-C7CF-429F-BE27-642BB5FFDE6C}" dt="2020-11-03T18:26:43.930" v="1"/>
          <ac:spMkLst>
            <pc:docMk/>
            <pc:sldMk cId="3732264174" sldId="292"/>
            <ac:spMk id="4" creationId="{C00352DA-C225-4371-93F4-CEDA95786FFB}"/>
          </ac:spMkLst>
        </pc:spChg>
        <pc:spChg chg="add">
          <ac:chgData name="fernando ribeiro" userId="9bb9909d9a55853f" providerId="Windows Live" clId="Web-{E3664652-C7CF-429F-BE27-642BB5FFDE6C}" dt="2020-11-03T18:26:43.930" v="1"/>
          <ac:spMkLst>
            <pc:docMk/>
            <pc:sldMk cId="3732264174" sldId="292"/>
            <ac:spMk id="5" creationId="{B1473C4E-6C66-4BF6-AEC9-C26F39B343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7B8B1205-485E-428A-815F-F942D354142F}" type="slidenum">
              <a:rPr lang="pt-BR" smtClean="0"/>
              <a:t>‹nº›</a:t>
            </a:fld>
            <a:endParaRPr lang="pt-BR"/>
          </a:p>
        </p:txBody>
      </p:sp>
    </p:spTree>
    <p:extLst>
      <p:ext uri="{BB962C8B-B14F-4D97-AF65-F5344CB8AC3E}">
        <p14:creationId xmlns:p14="http://schemas.microsoft.com/office/powerpoint/2010/main" val="627563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07/09/2021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11319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07/09/2021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58006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07/09/2021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94710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07/09/2021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71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31357C2-0FFD-4CB2-9E89-66AF355FCF2A}" type="datetimeFigureOut">
              <a:rPr lang="pt-BR" smtClean="0"/>
              <a:t>07/09/2021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18894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31357C2-0FFD-4CB2-9E89-66AF355FCF2A}" type="datetimeFigureOut">
              <a:rPr lang="pt-BR" smtClean="0"/>
              <a:t>07/09/2021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118792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31357C2-0FFD-4CB2-9E89-66AF355FCF2A}" type="datetimeFigureOut">
              <a:rPr lang="pt-BR" smtClean="0"/>
              <a:t>07/09/2021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677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31357C2-0FFD-4CB2-9E89-66AF355FCF2A}" type="datetimeFigureOut">
              <a:rPr lang="pt-BR" smtClean="0"/>
              <a:t>07/09/2021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385483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357C2-0FFD-4CB2-9E89-66AF355FCF2A}" type="datetimeFigureOut">
              <a:rPr lang="pt-BR" smtClean="0"/>
              <a:t>07/09/2021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60343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31357C2-0FFD-4CB2-9E89-66AF355FCF2A}" type="datetimeFigureOut">
              <a:rPr lang="pt-BR" smtClean="0"/>
              <a:t>07/09/2021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321115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31357C2-0FFD-4CB2-9E89-66AF355FCF2A}" type="datetimeFigureOut">
              <a:rPr lang="pt-BR" smtClean="0"/>
              <a:t>07/09/2021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84554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31357C2-0FFD-4CB2-9E89-66AF355FCF2A}" type="datetimeFigureOut">
              <a:rPr lang="pt-BR" smtClean="0"/>
              <a:t>07/09/2021</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74B5DDB-F65B-4DB9-9188-A23D7CAFC357}" type="slidenum">
              <a:rPr lang="pt-BR" smtClean="0"/>
              <a:t>‹nº›</a:t>
            </a:fld>
            <a:endParaRPr lang="pt-BR"/>
          </a:p>
        </p:txBody>
      </p:sp>
    </p:spTree>
    <p:extLst>
      <p:ext uri="{BB962C8B-B14F-4D97-AF65-F5344CB8AC3E}">
        <p14:creationId xmlns:p14="http://schemas.microsoft.com/office/powerpoint/2010/main" val="3454289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 xmlns:a16="http://schemas.microsoft.com/office/drawing/2014/main" id="{4B211223-FD00-45C0-B82F-6D7E0F036A2F}"/>
              </a:ext>
            </a:extLst>
          </p:cNvPr>
          <p:cNvSpPr/>
          <p:nvPr/>
        </p:nvSpPr>
        <p:spPr>
          <a:xfrm>
            <a:off x="368300" y="369532"/>
            <a:ext cx="6192838" cy="919198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 xmlns:a16="http://schemas.microsoft.com/office/drawing/2014/main" id="{C5C92D65-44D0-42E6-8B4B-DE4DC49FE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9" y="7575531"/>
            <a:ext cx="1538847" cy="1754272"/>
          </a:xfrm>
          <a:prstGeom prst="rect">
            <a:avLst/>
          </a:prstGeom>
        </p:spPr>
      </p:pic>
      <p:pic>
        <p:nvPicPr>
          <p:cNvPr id="6" name="Imagem 5">
            <a:extLst>
              <a:ext uri="{FF2B5EF4-FFF2-40B4-BE49-F238E27FC236}">
                <a16:creationId xmlns="" xmlns:a16="http://schemas.microsoft.com/office/drawing/2014/main" id="{EC6DB10F-47F7-4A6C-AA35-8B6C80EA2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06" y="6686643"/>
            <a:ext cx="1538848" cy="1754273"/>
          </a:xfrm>
          <a:prstGeom prst="rect">
            <a:avLst/>
          </a:prstGeom>
        </p:spPr>
      </p:pic>
      <p:pic>
        <p:nvPicPr>
          <p:cNvPr id="7" name="Imagem 6">
            <a:extLst>
              <a:ext uri="{FF2B5EF4-FFF2-40B4-BE49-F238E27FC236}">
                <a16:creationId xmlns="" xmlns:a16="http://schemas.microsoft.com/office/drawing/2014/main" id="{136B748B-832C-4B54-89B5-AD5B38DB2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053" y="4798704"/>
            <a:ext cx="1056936" cy="1204897"/>
          </a:xfrm>
          <a:prstGeom prst="rect">
            <a:avLst/>
          </a:prstGeom>
        </p:spPr>
      </p:pic>
      <p:pic>
        <p:nvPicPr>
          <p:cNvPr id="8" name="Imagem 7">
            <a:extLst>
              <a:ext uri="{FF2B5EF4-FFF2-40B4-BE49-F238E27FC236}">
                <a16:creationId xmlns="" xmlns:a16="http://schemas.microsoft.com/office/drawing/2014/main" id="{2B54EB82-9275-45BF-B7E7-555932E7F9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327" y="2569421"/>
            <a:ext cx="1294627" cy="1475863"/>
          </a:xfrm>
          <a:prstGeom prst="rect">
            <a:avLst/>
          </a:prstGeom>
        </p:spPr>
      </p:pic>
      <p:pic>
        <p:nvPicPr>
          <p:cNvPr id="9" name="Imagem 8">
            <a:extLst>
              <a:ext uri="{FF2B5EF4-FFF2-40B4-BE49-F238E27FC236}">
                <a16:creationId xmlns="" xmlns:a16="http://schemas.microsoft.com/office/drawing/2014/main" id="{5011EA7F-4CDD-4BB1-B8AF-95CA98DB48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5484" y="8230147"/>
            <a:ext cx="853400" cy="972868"/>
          </a:xfrm>
          <a:prstGeom prst="rect">
            <a:avLst/>
          </a:prstGeom>
        </p:spPr>
      </p:pic>
      <p:sp>
        <p:nvSpPr>
          <p:cNvPr id="10" name="CaixaDeTexto 9">
            <a:extLst>
              <a:ext uri="{FF2B5EF4-FFF2-40B4-BE49-F238E27FC236}">
                <a16:creationId xmlns="" xmlns:a16="http://schemas.microsoft.com/office/drawing/2014/main" id="{430FDE45-0394-4B6A-A7D5-39189F92DB3C}"/>
              </a:ext>
            </a:extLst>
          </p:cNvPr>
          <p:cNvSpPr txBox="1"/>
          <p:nvPr/>
        </p:nvSpPr>
        <p:spPr>
          <a:xfrm>
            <a:off x="3430691" y="7073679"/>
            <a:ext cx="1855140" cy="461665"/>
          </a:xfrm>
          <a:prstGeom prst="rect">
            <a:avLst/>
          </a:prstGeom>
          <a:noFill/>
        </p:spPr>
        <p:txBody>
          <a:bodyPr wrap="square" rtlCol="0">
            <a:spAutoFit/>
          </a:bodyPr>
          <a:lstStyle/>
          <a:p>
            <a:r>
              <a:rPr lang="pt-BR" sz="2400" b="1" dirty="0">
                <a:solidFill>
                  <a:schemeClr val="bg1"/>
                </a:solidFill>
              </a:rPr>
              <a:t>PRATICAR</a:t>
            </a:r>
          </a:p>
        </p:txBody>
      </p:sp>
      <p:sp>
        <p:nvSpPr>
          <p:cNvPr id="11" name="CaixaDeTexto 10">
            <a:extLst>
              <a:ext uri="{FF2B5EF4-FFF2-40B4-BE49-F238E27FC236}">
                <a16:creationId xmlns="" xmlns:a16="http://schemas.microsoft.com/office/drawing/2014/main" id="{9341E0B3-5656-4B3F-8220-A3F9DAAE01CC}"/>
              </a:ext>
            </a:extLst>
          </p:cNvPr>
          <p:cNvSpPr txBox="1"/>
          <p:nvPr/>
        </p:nvSpPr>
        <p:spPr>
          <a:xfrm>
            <a:off x="1031477" y="4116604"/>
            <a:ext cx="1302942" cy="461665"/>
          </a:xfrm>
          <a:prstGeom prst="rect">
            <a:avLst/>
          </a:prstGeom>
          <a:noFill/>
        </p:spPr>
        <p:txBody>
          <a:bodyPr wrap="square" rtlCol="0">
            <a:spAutoFit/>
          </a:bodyPr>
          <a:lstStyle/>
          <a:p>
            <a:r>
              <a:rPr lang="pt-BR" sz="2400" b="1" dirty="0">
                <a:solidFill>
                  <a:schemeClr val="bg1"/>
                </a:solidFill>
              </a:rPr>
              <a:t>OUVIR</a:t>
            </a:r>
          </a:p>
        </p:txBody>
      </p:sp>
      <p:sp>
        <p:nvSpPr>
          <p:cNvPr id="12" name="CaixaDeTexto 11">
            <a:extLst>
              <a:ext uri="{FF2B5EF4-FFF2-40B4-BE49-F238E27FC236}">
                <a16:creationId xmlns="" xmlns:a16="http://schemas.microsoft.com/office/drawing/2014/main" id="{1487A839-14CF-4A06-9268-4731D4BEF308}"/>
              </a:ext>
            </a:extLst>
          </p:cNvPr>
          <p:cNvSpPr txBox="1"/>
          <p:nvPr/>
        </p:nvSpPr>
        <p:spPr>
          <a:xfrm>
            <a:off x="904128" y="6250899"/>
            <a:ext cx="1887771" cy="461665"/>
          </a:xfrm>
          <a:prstGeom prst="rect">
            <a:avLst/>
          </a:prstGeom>
          <a:noFill/>
        </p:spPr>
        <p:txBody>
          <a:bodyPr wrap="square" rtlCol="0">
            <a:spAutoFit/>
          </a:bodyPr>
          <a:lstStyle/>
          <a:p>
            <a:r>
              <a:rPr lang="pt-BR" sz="2400" b="1" dirty="0">
                <a:solidFill>
                  <a:schemeClr val="bg1"/>
                </a:solidFill>
              </a:rPr>
              <a:t>ESCREVER</a:t>
            </a:r>
          </a:p>
        </p:txBody>
      </p:sp>
      <p:sp>
        <p:nvSpPr>
          <p:cNvPr id="13" name="CaixaDeTexto 12">
            <a:extLst>
              <a:ext uri="{FF2B5EF4-FFF2-40B4-BE49-F238E27FC236}">
                <a16:creationId xmlns="" xmlns:a16="http://schemas.microsoft.com/office/drawing/2014/main" id="{4B92B38E-F6E9-4F1F-A807-BD6AA1ADEF4C}"/>
              </a:ext>
            </a:extLst>
          </p:cNvPr>
          <p:cNvSpPr txBox="1"/>
          <p:nvPr/>
        </p:nvSpPr>
        <p:spPr>
          <a:xfrm>
            <a:off x="1234434" y="2036049"/>
            <a:ext cx="774411" cy="461665"/>
          </a:xfrm>
          <a:prstGeom prst="rect">
            <a:avLst/>
          </a:prstGeom>
          <a:noFill/>
        </p:spPr>
        <p:txBody>
          <a:bodyPr wrap="square" rtlCol="0">
            <a:spAutoFit/>
          </a:bodyPr>
          <a:lstStyle/>
          <a:p>
            <a:r>
              <a:rPr lang="pt-BR" sz="2400" b="1" dirty="0">
                <a:solidFill>
                  <a:schemeClr val="bg1"/>
                </a:solidFill>
              </a:rPr>
              <a:t>LER</a:t>
            </a:r>
          </a:p>
        </p:txBody>
      </p:sp>
      <p:graphicFrame>
        <p:nvGraphicFramePr>
          <p:cNvPr id="15" name="Tabela 14">
            <a:extLst>
              <a:ext uri="{FF2B5EF4-FFF2-40B4-BE49-F238E27FC236}">
                <a16:creationId xmlns="" xmlns:a16="http://schemas.microsoft.com/office/drawing/2014/main" id="{76101253-2FFC-4208-BB2B-6C7FE6DEFBE9}"/>
              </a:ext>
            </a:extLst>
          </p:cNvPr>
          <p:cNvGraphicFramePr>
            <a:graphicFrameLocks noGrp="1"/>
          </p:cNvGraphicFramePr>
          <p:nvPr>
            <p:extLst>
              <p:ext uri="{D42A27DB-BD31-4B8C-83A1-F6EECF244321}">
                <p14:modId xmlns:p14="http://schemas.microsoft.com/office/powerpoint/2010/main" val="1329570102"/>
              </p:ext>
            </p:extLst>
          </p:nvPr>
        </p:nvGraphicFramePr>
        <p:xfrm>
          <a:off x="2950408" y="1856035"/>
          <a:ext cx="2418954" cy="4982805"/>
        </p:xfrm>
        <a:graphic>
          <a:graphicData uri="http://schemas.openxmlformats.org/drawingml/2006/table">
            <a:tbl>
              <a:tblPr firstRow="1" firstCol="1" bandRow="1">
                <a:tableStyleId>{C083E6E3-FA7D-4D7B-A595-EF9225AFEA82}</a:tableStyleId>
              </a:tblPr>
              <a:tblGrid>
                <a:gridCol w="2418954">
                  <a:extLst>
                    <a:ext uri="{9D8B030D-6E8A-4147-A177-3AD203B41FA5}">
                      <a16:colId xmlns="" xmlns:a16="http://schemas.microsoft.com/office/drawing/2014/main" val="3526248210"/>
                    </a:ext>
                  </a:extLst>
                </a:gridCol>
              </a:tblGrid>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1 - Presente </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40391406"/>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marL="0" indent="0" algn="l">
                        <a:lnSpc>
                          <a:spcPct val="107000"/>
                        </a:lnSpc>
                        <a:spcAft>
                          <a:spcPts val="0"/>
                        </a:spcAft>
                        <a:buNone/>
                      </a:pPr>
                      <a:r>
                        <a:rPr lang="pt-BR" sz="1400" dirty="0" smtClean="0">
                          <a:solidFill>
                            <a:schemeClr val="bg1"/>
                          </a:solidFill>
                          <a:effectLst/>
                        </a:rPr>
                        <a:t>2 – Plural</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29414070"/>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baseline="0" dirty="0" smtClean="0">
                          <a:solidFill>
                            <a:schemeClr val="bg1"/>
                          </a:solidFill>
                          <a:effectLst/>
                        </a:rPr>
                        <a:t>3 – </a:t>
                      </a:r>
                      <a:r>
                        <a:rPr lang="pt-BR" sz="1400" dirty="0" smtClean="0">
                          <a:solidFill>
                            <a:schemeClr val="bg1"/>
                          </a:solidFill>
                          <a:effectLst/>
                        </a:rPr>
                        <a:t>Passado</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29698371"/>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4 – Adjetivos</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072260637"/>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5 - To </a:t>
                      </a:r>
                      <a:r>
                        <a:rPr lang="pt-BR" sz="1400" dirty="0">
                          <a:solidFill>
                            <a:schemeClr val="bg1"/>
                          </a:solidFill>
                          <a:effectLst/>
                        </a:rPr>
                        <a:t>Be</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721907874"/>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6 - Artigos </a:t>
                      </a:r>
                      <a:r>
                        <a:rPr lang="pt-BR" sz="1400" dirty="0">
                          <a:solidFill>
                            <a:schemeClr val="bg1"/>
                          </a:solidFill>
                          <a:effectLst/>
                        </a:rPr>
                        <a:t>&amp; There is/are</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9668063"/>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7 – Futuro</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97599321"/>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8 – Advérbios</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16438573"/>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9 - Tempo </a:t>
                      </a:r>
                      <a:r>
                        <a:rPr lang="pt-BR" sz="1400" dirty="0">
                          <a:solidFill>
                            <a:schemeClr val="bg1"/>
                          </a:solidFill>
                          <a:effectLst/>
                        </a:rPr>
                        <a:t>Progressivo</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13499429"/>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10 – Pronomes</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807303718"/>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11 – Modais</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49376658"/>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12 - Comparativo </a:t>
                      </a:r>
                      <a:r>
                        <a:rPr lang="pt-BR" sz="1400" dirty="0">
                          <a:solidFill>
                            <a:schemeClr val="bg1"/>
                          </a:solidFill>
                          <a:effectLst/>
                        </a:rPr>
                        <a:t>/ Superlativo</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735672231"/>
                  </a:ext>
                </a:extLst>
              </a:tr>
              <a:tr h="350837">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13 - Presente </a:t>
                      </a:r>
                      <a:r>
                        <a:rPr lang="pt-BR" sz="1400" dirty="0">
                          <a:solidFill>
                            <a:schemeClr val="bg1"/>
                          </a:solidFill>
                          <a:effectLst/>
                        </a:rPr>
                        <a:t>Perfeito</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30111834"/>
                  </a:ext>
                </a:extLst>
              </a:tr>
              <a:tr h="421924">
                <a:tc>
                  <a:txBody>
                    <a:bodyPr/>
                    <a:lstStyle>
                      <a:lvl1pPr marL="0" algn="l" defTabSz="685800" rtl="0" eaLnBrk="1" latinLnBrk="0" hangingPunct="1">
                        <a:defRPr sz="1350" b="1" kern="1200">
                          <a:solidFill>
                            <a:schemeClr val="tx1"/>
                          </a:solidFill>
                          <a:latin typeface="Calibri" panose="020F0502020204030204"/>
                        </a:defRPr>
                      </a:lvl1pPr>
                      <a:lvl2pPr marL="342900" algn="l" defTabSz="685800" rtl="0" eaLnBrk="1" latinLnBrk="0" hangingPunct="1">
                        <a:defRPr sz="1350" b="1" kern="1200">
                          <a:solidFill>
                            <a:schemeClr val="tx1"/>
                          </a:solidFill>
                          <a:latin typeface="Calibri" panose="020F0502020204030204"/>
                        </a:defRPr>
                      </a:lvl2pPr>
                      <a:lvl3pPr marL="685800" algn="l" defTabSz="685800" rtl="0" eaLnBrk="1" latinLnBrk="0" hangingPunct="1">
                        <a:defRPr sz="1350" b="1" kern="1200">
                          <a:solidFill>
                            <a:schemeClr val="tx1"/>
                          </a:solidFill>
                          <a:latin typeface="Calibri" panose="020F0502020204030204"/>
                        </a:defRPr>
                      </a:lvl3pPr>
                      <a:lvl4pPr marL="1028700" algn="l" defTabSz="685800" rtl="0" eaLnBrk="1" latinLnBrk="0" hangingPunct="1">
                        <a:defRPr sz="1350" b="1" kern="1200">
                          <a:solidFill>
                            <a:schemeClr val="tx1"/>
                          </a:solidFill>
                          <a:latin typeface="Calibri" panose="020F0502020204030204"/>
                        </a:defRPr>
                      </a:lvl4pPr>
                      <a:lvl5pPr marL="1371600" algn="l" defTabSz="685800" rtl="0" eaLnBrk="1" latinLnBrk="0" hangingPunct="1">
                        <a:defRPr sz="1350" b="1" kern="1200">
                          <a:solidFill>
                            <a:schemeClr val="tx1"/>
                          </a:solidFill>
                          <a:latin typeface="Calibri" panose="020F0502020204030204"/>
                        </a:defRPr>
                      </a:lvl5pPr>
                      <a:lvl6pPr marL="1714500" algn="l" defTabSz="685800" rtl="0" eaLnBrk="1" latinLnBrk="0" hangingPunct="1">
                        <a:defRPr sz="1350" b="1" kern="1200">
                          <a:solidFill>
                            <a:schemeClr val="tx1"/>
                          </a:solidFill>
                          <a:latin typeface="Calibri" panose="020F0502020204030204"/>
                        </a:defRPr>
                      </a:lvl6pPr>
                      <a:lvl7pPr marL="2057400" algn="l" defTabSz="685800" rtl="0" eaLnBrk="1" latinLnBrk="0" hangingPunct="1">
                        <a:defRPr sz="1350" b="1" kern="1200">
                          <a:solidFill>
                            <a:schemeClr val="tx1"/>
                          </a:solidFill>
                          <a:latin typeface="Calibri" panose="020F0502020204030204"/>
                        </a:defRPr>
                      </a:lvl7pPr>
                      <a:lvl8pPr marL="2400300" algn="l" defTabSz="685800" rtl="0" eaLnBrk="1" latinLnBrk="0" hangingPunct="1">
                        <a:defRPr sz="1350" b="1" kern="1200">
                          <a:solidFill>
                            <a:schemeClr val="tx1"/>
                          </a:solidFill>
                          <a:latin typeface="Calibri" panose="020F0502020204030204"/>
                        </a:defRPr>
                      </a:lvl8pPr>
                      <a:lvl9pPr marL="2743200" algn="l" defTabSz="685800" rtl="0" eaLnBrk="1" latinLnBrk="0" hangingPunct="1">
                        <a:defRPr sz="1350" b="1" kern="1200">
                          <a:solidFill>
                            <a:schemeClr val="tx1"/>
                          </a:solidFill>
                          <a:latin typeface="Calibri" panose="020F0502020204030204"/>
                        </a:defRPr>
                      </a:lvl9pPr>
                    </a:lstStyle>
                    <a:p>
                      <a:pPr algn="l">
                        <a:lnSpc>
                          <a:spcPct val="107000"/>
                        </a:lnSpc>
                        <a:spcAft>
                          <a:spcPts val="0"/>
                        </a:spcAft>
                      </a:pPr>
                      <a:r>
                        <a:rPr lang="pt-BR" sz="1400" dirty="0" smtClean="0">
                          <a:solidFill>
                            <a:schemeClr val="bg1"/>
                          </a:solidFill>
                          <a:effectLst/>
                        </a:rPr>
                        <a:t>Lista de Verbos (100)</a:t>
                      </a:r>
                      <a:endParaRPr lang="pt-BR"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315212500"/>
                  </a:ext>
                </a:extLst>
              </a:tr>
            </a:tbl>
          </a:graphicData>
        </a:graphic>
      </p:graphicFrame>
      <p:sp>
        <p:nvSpPr>
          <p:cNvPr id="16" name="CaixaDeTexto 15">
            <a:extLst>
              <a:ext uri="{FF2B5EF4-FFF2-40B4-BE49-F238E27FC236}">
                <a16:creationId xmlns="" xmlns:a16="http://schemas.microsoft.com/office/drawing/2014/main" id="{4CE430C7-22BE-48BC-BFEA-E331DC618B47}"/>
              </a:ext>
            </a:extLst>
          </p:cNvPr>
          <p:cNvSpPr txBox="1"/>
          <p:nvPr/>
        </p:nvSpPr>
        <p:spPr>
          <a:xfrm>
            <a:off x="545507" y="733442"/>
            <a:ext cx="1923925" cy="584775"/>
          </a:xfrm>
          <a:prstGeom prst="rect">
            <a:avLst/>
          </a:prstGeom>
          <a:noFill/>
        </p:spPr>
        <p:txBody>
          <a:bodyPr wrap="none" rtlCol="0">
            <a:spAutoFit/>
          </a:bodyPr>
          <a:lstStyle/>
          <a:p>
            <a:r>
              <a:rPr lang="pt-BR" sz="3200" b="1" dirty="0" smtClean="0">
                <a:solidFill>
                  <a:schemeClr val="bg1"/>
                </a:solidFill>
                <a:latin typeface="Adobe Gothic Std B" panose="020B0800000000000000" pitchFamily="34" charset="-128"/>
                <a:ea typeface="Adobe Gothic Std B" panose="020B0800000000000000" pitchFamily="34" charset="-128"/>
              </a:rPr>
              <a:t>TrainUp</a:t>
            </a:r>
            <a:endParaRPr lang="pt-BR" sz="3200" b="1" dirty="0">
              <a:solidFill>
                <a:schemeClr val="bg1"/>
              </a:solidFill>
              <a:latin typeface="Adobe Gothic Std B" panose="020B0800000000000000" pitchFamily="34" charset="-128"/>
              <a:ea typeface="Adobe Gothic Std B" panose="020B0800000000000000" pitchFamily="34" charset="-128"/>
            </a:endParaRPr>
          </a:p>
        </p:txBody>
      </p:sp>
      <p:sp>
        <p:nvSpPr>
          <p:cNvPr id="17" name="CaixaDeTexto 16">
            <a:extLst>
              <a:ext uri="{FF2B5EF4-FFF2-40B4-BE49-F238E27FC236}">
                <a16:creationId xmlns="" xmlns:a16="http://schemas.microsoft.com/office/drawing/2014/main" id="{F2D56B19-77C9-4D2C-9336-EC81921B08F7}"/>
              </a:ext>
            </a:extLst>
          </p:cNvPr>
          <p:cNvSpPr txBox="1"/>
          <p:nvPr/>
        </p:nvSpPr>
        <p:spPr>
          <a:xfrm>
            <a:off x="4459684" y="617840"/>
            <a:ext cx="1454244" cy="646331"/>
          </a:xfrm>
          <a:prstGeom prst="rect">
            <a:avLst/>
          </a:prstGeom>
          <a:noFill/>
        </p:spPr>
        <p:txBody>
          <a:bodyPr wrap="none" rtlCol="0">
            <a:spAutoFit/>
          </a:bodyPr>
          <a:lstStyle/>
          <a:p>
            <a:r>
              <a:rPr lang="pt-BR" sz="3600" dirty="0">
                <a:solidFill>
                  <a:schemeClr val="accent4"/>
                </a:solidFill>
              </a:rPr>
              <a:t>Ebook </a:t>
            </a:r>
          </a:p>
        </p:txBody>
      </p:sp>
      <p:sp>
        <p:nvSpPr>
          <p:cNvPr id="18" name="CaixaDeTexto 17">
            <a:extLst>
              <a:ext uri="{FF2B5EF4-FFF2-40B4-BE49-F238E27FC236}">
                <a16:creationId xmlns="" xmlns:a16="http://schemas.microsoft.com/office/drawing/2014/main" id="{280FBC4D-CCC7-447C-9C9E-2949471E2910}"/>
              </a:ext>
            </a:extLst>
          </p:cNvPr>
          <p:cNvSpPr txBox="1"/>
          <p:nvPr/>
        </p:nvSpPr>
        <p:spPr>
          <a:xfrm>
            <a:off x="5027107" y="1067967"/>
            <a:ext cx="1317027" cy="461665"/>
          </a:xfrm>
          <a:prstGeom prst="rect">
            <a:avLst/>
          </a:prstGeom>
          <a:noFill/>
        </p:spPr>
        <p:txBody>
          <a:bodyPr wrap="none" rtlCol="0">
            <a:spAutoFit/>
          </a:bodyPr>
          <a:lstStyle/>
          <a:p>
            <a:r>
              <a:rPr lang="pt-BR" sz="2400" i="1" dirty="0">
                <a:solidFill>
                  <a:schemeClr val="accent4"/>
                </a:solidFill>
              </a:rPr>
              <a:t>13 Lições</a:t>
            </a:r>
          </a:p>
        </p:txBody>
      </p:sp>
      <p:sp>
        <p:nvSpPr>
          <p:cNvPr id="19" name="CaixaDeTexto 18">
            <a:extLst>
              <a:ext uri="{FF2B5EF4-FFF2-40B4-BE49-F238E27FC236}">
                <a16:creationId xmlns="" xmlns:a16="http://schemas.microsoft.com/office/drawing/2014/main" id="{ACAC105D-547F-484B-A406-649CE1216D55}"/>
              </a:ext>
            </a:extLst>
          </p:cNvPr>
          <p:cNvSpPr txBox="1"/>
          <p:nvPr/>
        </p:nvSpPr>
        <p:spPr>
          <a:xfrm>
            <a:off x="4880138" y="1447665"/>
            <a:ext cx="603114" cy="369332"/>
          </a:xfrm>
          <a:prstGeom prst="rect">
            <a:avLst/>
          </a:prstGeom>
          <a:noFill/>
        </p:spPr>
        <p:txBody>
          <a:bodyPr wrap="none" rtlCol="0">
            <a:spAutoFit/>
          </a:bodyPr>
          <a:lstStyle/>
          <a:p>
            <a:r>
              <a:rPr lang="pt-BR" dirty="0">
                <a:solidFill>
                  <a:schemeClr val="bg1"/>
                </a:solidFill>
              </a:rPr>
              <a:t>para</a:t>
            </a:r>
          </a:p>
        </p:txBody>
      </p:sp>
      <p:sp>
        <p:nvSpPr>
          <p:cNvPr id="22" name="CaixaDeTexto 21">
            <a:extLst>
              <a:ext uri="{FF2B5EF4-FFF2-40B4-BE49-F238E27FC236}">
                <a16:creationId xmlns="" xmlns:a16="http://schemas.microsoft.com/office/drawing/2014/main" id="{1BAF1ECF-8D36-4F6D-A039-2499A36980A9}"/>
              </a:ext>
            </a:extLst>
          </p:cNvPr>
          <p:cNvSpPr txBox="1"/>
          <p:nvPr/>
        </p:nvSpPr>
        <p:spPr>
          <a:xfrm rot="16200000">
            <a:off x="3822485" y="3709114"/>
            <a:ext cx="4285532" cy="1323439"/>
          </a:xfrm>
          <a:prstGeom prst="rect">
            <a:avLst/>
          </a:prstGeom>
          <a:noFill/>
          <a:ln>
            <a:noFill/>
          </a:ln>
        </p:spPr>
        <p:txBody>
          <a:bodyPr wrap="none" rtlCol="0">
            <a:spAutoFit/>
          </a:bodyPr>
          <a:lstStyle/>
          <a:p>
            <a:r>
              <a:rPr lang="pt-BR" sz="8000" dirty="0">
                <a:solidFill>
                  <a:schemeClr val="accent4"/>
                </a:solidFill>
              </a:rPr>
              <a:t>FLUÊNCIA</a:t>
            </a:r>
          </a:p>
        </p:txBody>
      </p:sp>
      <p:pic>
        <p:nvPicPr>
          <p:cNvPr id="23" name="Imagem 22">
            <a:extLst>
              <a:ext uri="{FF2B5EF4-FFF2-40B4-BE49-F238E27FC236}">
                <a16:creationId xmlns="" xmlns:a16="http://schemas.microsoft.com/office/drawing/2014/main" id="{15DB4197-052E-4B99-AE8E-D5566E123B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5165246" y="6982367"/>
            <a:ext cx="1555715" cy="1555715"/>
          </a:xfrm>
          <a:prstGeom prst="rect">
            <a:avLst/>
          </a:prstGeom>
        </p:spPr>
      </p:pic>
    </p:spTree>
    <p:extLst>
      <p:ext uri="{BB962C8B-B14F-4D97-AF65-F5344CB8AC3E}">
        <p14:creationId xmlns:p14="http://schemas.microsoft.com/office/powerpoint/2010/main" val="52687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9A400685-5AC6-4C07-81D5-B59C0BEFF2EE}"/>
              </a:ext>
            </a:extLst>
          </p:cNvPr>
          <p:cNvSpPr/>
          <p:nvPr/>
        </p:nvSpPr>
        <p:spPr>
          <a:xfrm>
            <a:off x="399270" y="153416"/>
            <a:ext cx="2165979"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03 A </a:t>
            </a:r>
            <a:r>
              <a:rPr lang="pt-BR" b="1" i="1" dirty="0">
                <a:solidFill>
                  <a:srgbClr val="002060"/>
                </a:solidFill>
                <a:latin typeface="Calibri" panose="020F0502020204030204" pitchFamily="34" charset="0"/>
                <a:cs typeface="Times New Roman" panose="02020603050405020304" pitchFamily="18" charset="0"/>
              </a:rPr>
              <a:t>– Passado</a:t>
            </a:r>
          </a:p>
        </p:txBody>
      </p:sp>
      <p:graphicFrame>
        <p:nvGraphicFramePr>
          <p:cNvPr id="5" name="Tabela 4">
            <a:extLst>
              <a:ext uri="{FF2B5EF4-FFF2-40B4-BE49-F238E27FC236}">
                <a16:creationId xmlns="" xmlns:a16="http://schemas.microsoft.com/office/drawing/2014/main" id="{A4328C50-A8D3-49C7-94EE-54FF7FE16829}"/>
              </a:ext>
            </a:extLst>
          </p:cNvPr>
          <p:cNvGraphicFramePr>
            <a:graphicFrameLocks noGrp="1"/>
          </p:cNvGraphicFramePr>
          <p:nvPr>
            <p:extLst>
              <p:ext uri="{D42A27DB-BD31-4B8C-83A1-F6EECF244321}">
                <p14:modId xmlns:p14="http://schemas.microsoft.com/office/powerpoint/2010/main" val="916881181"/>
              </p:ext>
            </p:extLst>
          </p:nvPr>
        </p:nvGraphicFramePr>
        <p:xfrm>
          <a:off x="689286" y="739090"/>
          <a:ext cx="5378337" cy="2940220"/>
        </p:xfrm>
        <a:graphic>
          <a:graphicData uri="http://schemas.openxmlformats.org/drawingml/2006/table">
            <a:tbl>
              <a:tblPr firstRow="1" firstCol="1" bandRow="1">
                <a:tableStyleId>{912C8C85-51F0-491E-9774-3900AFEF0FD7}</a:tableStyleId>
              </a:tblPr>
              <a:tblGrid>
                <a:gridCol w="2402015">
                  <a:extLst>
                    <a:ext uri="{9D8B030D-6E8A-4147-A177-3AD203B41FA5}">
                      <a16:colId xmlns="" xmlns:a16="http://schemas.microsoft.com/office/drawing/2014/main" val="3338045684"/>
                    </a:ext>
                  </a:extLst>
                </a:gridCol>
                <a:gridCol w="1700463">
                  <a:extLst>
                    <a:ext uri="{9D8B030D-6E8A-4147-A177-3AD203B41FA5}">
                      <a16:colId xmlns="" xmlns:a16="http://schemas.microsoft.com/office/drawing/2014/main" val="1090496838"/>
                    </a:ext>
                  </a:extLst>
                </a:gridCol>
                <a:gridCol w="1275859">
                  <a:extLst>
                    <a:ext uri="{9D8B030D-6E8A-4147-A177-3AD203B41FA5}">
                      <a16:colId xmlns="" xmlns:a16="http://schemas.microsoft.com/office/drawing/2014/main" val="2506281990"/>
                    </a:ext>
                  </a:extLst>
                </a:gridCol>
              </a:tblGrid>
              <a:tr h="153035">
                <a:tc gridSpan="3">
                  <a:txBody>
                    <a:bodyPr/>
                    <a:lstStyle/>
                    <a:p>
                      <a:pPr algn="ctr">
                        <a:spcAft>
                          <a:spcPts val="0"/>
                        </a:spcAft>
                      </a:pPr>
                      <a:r>
                        <a:rPr lang="en-US" sz="1400" dirty="0">
                          <a:solidFill>
                            <a:schemeClr val="bg1"/>
                          </a:solidFill>
                          <a:effectLst/>
                        </a:rPr>
                        <a:t>SIMPLE PAST</a:t>
                      </a:r>
                      <a:r>
                        <a:rPr lang="en-US" sz="1400" dirty="0">
                          <a:ln>
                            <a:noFill/>
                          </a:ln>
                          <a:solidFill>
                            <a:schemeClr val="bg1"/>
                          </a:solidFill>
                          <a:effectLst>
                            <a:outerShdw blurRad="38100" dist="19050" dir="2700000" algn="tl">
                              <a:schemeClr val="dk1">
                                <a:alpha val="40000"/>
                              </a:schemeClr>
                            </a:outerShdw>
                          </a:effectLst>
                        </a:rPr>
                        <a:t> </a:t>
                      </a:r>
                      <a:endParaRPr lang="pt-BR" sz="140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2591404337"/>
                  </a:ext>
                </a:extLst>
              </a:tr>
              <a:tr h="311320">
                <a:tc>
                  <a:txBody>
                    <a:bodyPr/>
                    <a:lstStyle/>
                    <a:p>
                      <a:pPr>
                        <a:lnSpc>
                          <a:spcPct val="107000"/>
                        </a:lnSpc>
                        <a:spcAft>
                          <a:spcPts val="0"/>
                        </a:spcAft>
                      </a:pPr>
                      <a:r>
                        <a:rPr lang="en-US" sz="1200">
                          <a:ln>
                            <a:noFill/>
                          </a:ln>
                          <a:effectLst>
                            <a:outerShdw blurRad="38100" dist="19050" dir="2700000" algn="tl">
                              <a:schemeClr val="dk1">
                                <a:alpha val="40000"/>
                              </a:schemeClr>
                            </a:outerShdw>
                          </a:effectLst>
                        </a:rPr>
                        <a:t>Affirmative</a:t>
                      </a:r>
                      <a:endParaRPr lang="pt-BR" sz="1200">
                        <a:effectLst/>
                        <a:latin typeface="Calibri" panose="020F0502020204030204" pitchFamily="34" charset="0"/>
                        <a:ea typeface="+mn-ea"/>
                        <a:cs typeface="Times New Roman" panose="02020603050405020304" pitchFamily="18" charset="0"/>
                      </a:endParaRPr>
                    </a:p>
                  </a:txBody>
                  <a:tcPr marL="68580" marR="68580" marT="0" marB="0"/>
                </a:tc>
                <a:tc>
                  <a:txBody>
                    <a:bodyPr/>
                    <a:lstStyle/>
                    <a:p>
                      <a:pPr>
                        <a:lnSpc>
                          <a:spcPct val="107000"/>
                        </a:lnSpc>
                        <a:spcAft>
                          <a:spcPts val="0"/>
                        </a:spcAft>
                      </a:pPr>
                      <a:r>
                        <a:rPr lang="en-US" sz="1200" b="1" dirty="0">
                          <a:ln>
                            <a:noFill/>
                          </a:ln>
                          <a:effectLst>
                            <a:outerShdw blurRad="38100" dist="19050" dir="2700000" algn="tl">
                              <a:schemeClr val="dk1">
                                <a:alpha val="40000"/>
                              </a:schemeClr>
                            </a:outerShdw>
                          </a:effectLst>
                        </a:rPr>
                        <a:t>Negative</a:t>
                      </a:r>
                      <a:endParaRPr lang="pt-BR" sz="1200" b="1" dirty="0">
                        <a:effectLst/>
                        <a:latin typeface="Calibri" panose="020F0502020204030204" pitchFamily="34" charset="0"/>
                        <a:ea typeface="+mn-ea"/>
                        <a:cs typeface="Times New Roman" panose="02020603050405020304" pitchFamily="18" charset="0"/>
                      </a:endParaRPr>
                    </a:p>
                  </a:txBody>
                  <a:tcPr marL="68580" marR="68580" marT="0" marB="0"/>
                </a:tc>
                <a:tc>
                  <a:txBody>
                    <a:bodyPr/>
                    <a:lstStyle/>
                    <a:p>
                      <a:pPr>
                        <a:lnSpc>
                          <a:spcPct val="107000"/>
                        </a:lnSpc>
                        <a:spcAft>
                          <a:spcPts val="0"/>
                        </a:spcAft>
                      </a:pPr>
                      <a:r>
                        <a:rPr lang="en-US" sz="1200" b="1" dirty="0">
                          <a:ln>
                            <a:noFill/>
                          </a:ln>
                          <a:effectLst>
                            <a:outerShdw blurRad="38100" dist="19050" dir="2700000" algn="tl">
                              <a:schemeClr val="dk1">
                                <a:alpha val="40000"/>
                              </a:schemeClr>
                            </a:outerShdw>
                          </a:effectLst>
                        </a:rPr>
                        <a:t>Interrogative</a:t>
                      </a:r>
                      <a:endParaRPr lang="pt-B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4305064"/>
                  </a:ext>
                </a:extLst>
              </a:tr>
              <a:tr h="1379220">
                <a:tc>
                  <a:txBody>
                    <a:bodyPr/>
                    <a:lstStyle/>
                    <a:p>
                      <a:pPr>
                        <a:lnSpc>
                          <a:spcPct val="107000"/>
                        </a:lnSpc>
                        <a:spcAft>
                          <a:spcPts val="0"/>
                        </a:spcAft>
                      </a:pPr>
                      <a:r>
                        <a:rPr lang="en-US" sz="1200" b="0" dirty="0">
                          <a:ln>
                            <a:noFill/>
                          </a:ln>
                          <a:effectLst>
                            <a:outerShdw blurRad="38100" dist="19050" dir="2700000" algn="tl">
                              <a:schemeClr val="dk1">
                                <a:alpha val="40000"/>
                              </a:schemeClr>
                            </a:outerShdw>
                          </a:effectLst>
                        </a:rPr>
                        <a:t>I lived</a:t>
                      </a:r>
                      <a:endParaRPr lang="pt-BR" sz="1200" b="0" dirty="0">
                        <a:effectLst/>
                      </a:endParaRPr>
                    </a:p>
                    <a:p>
                      <a:pPr>
                        <a:lnSpc>
                          <a:spcPct val="107000"/>
                        </a:lnSpc>
                        <a:spcAft>
                          <a:spcPts val="0"/>
                        </a:spcAft>
                      </a:pPr>
                      <a:r>
                        <a:rPr lang="en-US" sz="1200" b="0" dirty="0">
                          <a:ln>
                            <a:noFill/>
                          </a:ln>
                          <a:effectLst>
                            <a:outerShdw blurRad="38100" dist="19050" dir="2700000" algn="tl">
                              <a:schemeClr val="dk1">
                                <a:alpha val="40000"/>
                              </a:schemeClr>
                            </a:outerShdw>
                          </a:effectLst>
                        </a:rPr>
                        <a:t>You lived</a:t>
                      </a:r>
                      <a:endParaRPr lang="pt-BR" sz="1200" b="0" dirty="0">
                        <a:effectLst/>
                      </a:endParaRPr>
                    </a:p>
                    <a:p>
                      <a:pPr>
                        <a:lnSpc>
                          <a:spcPct val="107000"/>
                        </a:lnSpc>
                        <a:spcAft>
                          <a:spcPts val="0"/>
                        </a:spcAft>
                      </a:pPr>
                      <a:r>
                        <a:rPr lang="en-US" sz="1200" b="0" dirty="0">
                          <a:ln>
                            <a:noFill/>
                          </a:ln>
                          <a:effectLst>
                            <a:outerShdw blurRad="38100" dist="19050" dir="2700000" algn="tl">
                              <a:schemeClr val="dk1">
                                <a:alpha val="40000"/>
                              </a:schemeClr>
                            </a:outerShdw>
                          </a:effectLst>
                        </a:rPr>
                        <a:t>He lived</a:t>
                      </a:r>
                      <a:endParaRPr lang="pt-BR" sz="1200" b="0" dirty="0">
                        <a:effectLst/>
                      </a:endParaRPr>
                    </a:p>
                    <a:p>
                      <a:pPr>
                        <a:lnSpc>
                          <a:spcPct val="107000"/>
                        </a:lnSpc>
                        <a:spcAft>
                          <a:spcPts val="0"/>
                        </a:spcAft>
                      </a:pPr>
                      <a:r>
                        <a:rPr lang="en-US" sz="1200" b="0" dirty="0">
                          <a:ln>
                            <a:noFill/>
                          </a:ln>
                          <a:effectLst>
                            <a:outerShdw blurRad="38100" dist="19050" dir="2700000" algn="tl">
                              <a:schemeClr val="dk1">
                                <a:alpha val="40000"/>
                              </a:schemeClr>
                            </a:outerShdw>
                          </a:effectLst>
                        </a:rPr>
                        <a:t>She lived</a:t>
                      </a:r>
                      <a:endParaRPr lang="pt-BR" sz="1200" b="0" dirty="0">
                        <a:effectLst/>
                      </a:endParaRPr>
                    </a:p>
                    <a:p>
                      <a:pPr>
                        <a:lnSpc>
                          <a:spcPct val="107000"/>
                        </a:lnSpc>
                        <a:spcAft>
                          <a:spcPts val="0"/>
                        </a:spcAft>
                      </a:pPr>
                      <a:r>
                        <a:rPr lang="en-US" sz="1200" b="0" dirty="0">
                          <a:ln>
                            <a:noFill/>
                          </a:ln>
                          <a:effectLst>
                            <a:outerShdw blurRad="38100" dist="19050" dir="2700000" algn="tl">
                              <a:schemeClr val="dk1">
                                <a:alpha val="40000"/>
                              </a:schemeClr>
                            </a:outerShdw>
                          </a:effectLst>
                        </a:rPr>
                        <a:t>It lived</a:t>
                      </a:r>
                      <a:endParaRPr lang="pt-BR" sz="1200" b="0" dirty="0">
                        <a:effectLst/>
                      </a:endParaRPr>
                    </a:p>
                    <a:p>
                      <a:pPr>
                        <a:lnSpc>
                          <a:spcPct val="107000"/>
                        </a:lnSpc>
                        <a:spcAft>
                          <a:spcPts val="0"/>
                        </a:spcAft>
                      </a:pPr>
                      <a:r>
                        <a:rPr lang="en-US" sz="1200" b="0" dirty="0">
                          <a:ln>
                            <a:noFill/>
                          </a:ln>
                          <a:effectLst>
                            <a:outerShdw blurRad="38100" dist="19050" dir="2700000" algn="tl">
                              <a:schemeClr val="dk1">
                                <a:alpha val="40000"/>
                              </a:schemeClr>
                            </a:outerShdw>
                          </a:effectLst>
                        </a:rPr>
                        <a:t>We lived</a:t>
                      </a:r>
                      <a:endParaRPr lang="pt-BR" sz="1200" b="0" dirty="0">
                        <a:effectLst/>
                      </a:endParaRPr>
                    </a:p>
                    <a:p>
                      <a:pPr>
                        <a:lnSpc>
                          <a:spcPct val="107000"/>
                        </a:lnSpc>
                        <a:spcAft>
                          <a:spcPts val="0"/>
                        </a:spcAft>
                      </a:pPr>
                      <a:r>
                        <a:rPr lang="en-US" sz="1200" b="0" dirty="0">
                          <a:ln>
                            <a:noFill/>
                          </a:ln>
                          <a:effectLst>
                            <a:outerShdw blurRad="38100" dist="19050" dir="2700000" algn="tl">
                              <a:schemeClr val="dk1">
                                <a:alpha val="40000"/>
                              </a:schemeClr>
                            </a:outerShdw>
                          </a:effectLst>
                        </a:rPr>
                        <a:t>You lived</a:t>
                      </a:r>
                      <a:endParaRPr lang="pt-BR" sz="1200" b="0" dirty="0">
                        <a:effectLst/>
                      </a:endParaRPr>
                    </a:p>
                    <a:p>
                      <a:pPr>
                        <a:lnSpc>
                          <a:spcPct val="107000"/>
                        </a:lnSpc>
                        <a:spcAft>
                          <a:spcPts val="0"/>
                        </a:spcAft>
                      </a:pPr>
                      <a:r>
                        <a:rPr lang="en-US" sz="1200" b="0" dirty="0">
                          <a:ln>
                            <a:noFill/>
                          </a:ln>
                          <a:effectLst>
                            <a:outerShdw blurRad="38100" dist="19050" dir="2700000" algn="tl">
                              <a:schemeClr val="dk1">
                                <a:alpha val="40000"/>
                              </a:schemeClr>
                            </a:outerShdw>
                          </a:effectLst>
                        </a:rPr>
                        <a:t>They lived</a:t>
                      </a:r>
                      <a:endParaRPr lang="pt-BR" sz="1200" b="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 </a:t>
                      </a:r>
                      <a:endParaRPr lang="pt-BR" sz="1200" dirty="0">
                        <a:effectLst/>
                        <a:latin typeface="Calibri" panose="020F0502020204030204" pitchFamily="34" charset="0"/>
                        <a:ea typeface="+mn-ea"/>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ln>
                            <a:noFill/>
                          </a:ln>
                          <a:effectLst>
                            <a:outerShdw blurRad="38100" dist="19050" dir="2700000" algn="tl">
                              <a:schemeClr val="dk1">
                                <a:alpha val="40000"/>
                              </a:schemeClr>
                            </a:outerShdw>
                          </a:effectLst>
                        </a:rPr>
                        <a:t>I didn´t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You didn´t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He didn´t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She didn´t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It didn´t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We didn´t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You didn´t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They didn´t live</a:t>
                      </a:r>
                      <a:endParaRPr lang="pt-BR" sz="1200" dirty="0">
                        <a:effectLst/>
                        <a:latin typeface="Calibri" panose="020F0502020204030204" pitchFamily="34" charset="0"/>
                        <a:ea typeface="+mn-ea"/>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ln>
                            <a:noFill/>
                          </a:ln>
                          <a:effectLst>
                            <a:outerShdw blurRad="38100" dist="19050" dir="2700000" algn="tl">
                              <a:schemeClr val="dk1">
                                <a:alpha val="40000"/>
                              </a:schemeClr>
                            </a:outerShdw>
                          </a:effectLst>
                        </a:rPr>
                        <a:t>Do I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Did You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Did He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Did She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Did It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Did We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Did You live?</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Did They live?</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75748201"/>
                  </a:ext>
                </a:extLst>
              </a:tr>
              <a:tr h="160020">
                <a:tc>
                  <a:txBody>
                    <a:bodyPr/>
                    <a:lstStyle/>
                    <a:p>
                      <a:pPr algn="ctr">
                        <a:lnSpc>
                          <a:spcPct val="107000"/>
                        </a:lnSpc>
                        <a:spcAft>
                          <a:spcPts val="0"/>
                        </a:spcAft>
                      </a:pPr>
                      <a:r>
                        <a:rPr lang="en-US" sz="1200">
                          <a:ln>
                            <a:noFill/>
                          </a:ln>
                          <a:effectLst>
                            <a:outerShdw blurRad="38100" dist="19050" dir="2700000" algn="tl">
                              <a:schemeClr val="dk1">
                                <a:alpha val="40000"/>
                              </a:schemeClr>
                            </a:outerShdw>
                          </a:effectLst>
                        </a:rPr>
                        <a:t>Sample Questions</a:t>
                      </a:r>
                      <a:endParaRPr lang="pt-BR" sz="1200">
                        <a:effectLst/>
                        <a:latin typeface="Calibri" panose="020F0502020204030204" pitchFamily="34" charset="0"/>
                        <a:ea typeface="+mn-ea"/>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b="1" dirty="0">
                          <a:ln>
                            <a:noFill/>
                          </a:ln>
                          <a:effectLst>
                            <a:outerShdw blurRad="38100" dist="19050" dir="2700000" algn="tl">
                              <a:schemeClr val="dk1">
                                <a:alpha val="40000"/>
                              </a:schemeClr>
                            </a:outerShdw>
                          </a:effectLst>
                        </a:rPr>
                        <a:t>Short Answer +</a:t>
                      </a:r>
                      <a:endParaRPr lang="pt-BR" sz="1200" b="1" dirty="0">
                        <a:effectLst/>
                        <a:latin typeface="Calibri" panose="020F0502020204030204" pitchFamily="34" charset="0"/>
                        <a:ea typeface="+mn-ea"/>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b="1" dirty="0">
                          <a:ln>
                            <a:noFill/>
                          </a:ln>
                          <a:effectLst>
                            <a:outerShdw blurRad="38100" dist="19050" dir="2700000" algn="tl">
                              <a:schemeClr val="dk1">
                                <a:alpha val="40000"/>
                              </a:schemeClr>
                            </a:outerShdw>
                          </a:effectLst>
                        </a:rPr>
                        <a:t>Short Answer -</a:t>
                      </a:r>
                      <a:endParaRPr lang="pt-B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80533173"/>
                  </a:ext>
                </a:extLst>
              </a:tr>
              <a:tr h="458470">
                <a:tc>
                  <a:txBody>
                    <a:bodyPr/>
                    <a:lstStyle/>
                    <a:p>
                      <a:pPr>
                        <a:lnSpc>
                          <a:spcPct val="107000"/>
                        </a:lnSpc>
                        <a:spcAft>
                          <a:spcPts val="0"/>
                        </a:spcAft>
                      </a:pPr>
                      <a:r>
                        <a:rPr lang="en-US" sz="1200" b="0" dirty="0">
                          <a:ln>
                            <a:noFill/>
                          </a:ln>
                          <a:effectLst>
                            <a:outerShdw blurRad="38100" dist="19050" dir="2700000" algn="tl">
                              <a:schemeClr val="dk1">
                                <a:alpha val="40000"/>
                              </a:schemeClr>
                            </a:outerShdw>
                          </a:effectLst>
                        </a:rPr>
                        <a:t>Did I, you, we, they like to study? </a:t>
                      </a:r>
                      <a:endParaRPr lang="pt-BR" sz="1200" b="0" dirty="0">
                        <a:effectLst/>
                      </a:endParaRPr>
                    </a:p>
                    <a:p>
                      <a:pPr>
                        <a:lnSpc>
                          <a:spcPct val="107000"/>
                        </a:lnSpc>
                        <a:spcAft>
                          <a:spcPts val="0"/>
                        </a:spcAft>
                      </a:pPr>
                      <a:r>
                        <a:rPr lang="en-US" sz="1200" b="0" dirty="0">
                          <a:ln>
                            <a:noFill/>
                          </a:ln>
                          <a:effectLst>
                            <a:outerShdw blurRad="38100" dist="19050" dir="2700000" algn="tl">
                              <a:schemeClr val="dk1">
                                <a:alpha val="40000"/>
                              </a:schemeClr>
                            </a:outerShdw>
                          </a:effectLst>
                        </a:rPr>
                        <a:t>Did he, she, it like to study?</a:t>
                      </a:r>
                      <a:endParaRPr lang="pt-BR" sz="1200" b="0" dirty="0">
                        <a:effectLst/>
                        <a:latin typeface="Calibri" panose="020F0502020204030204" pitchFamily="34" charset="0"/>
                        <a:ea typeface="+mn-ea"/>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ln>
                            <a:noFill/>
                          </a:ln>
                          <a:effectLst>
                            <a:outerShdw blurRad="38100" dist="19050" dir="2700000" algn="tl">
                              <a:schemeClr val="dk1">
                                <a:alpha val="40000"/>
                              </a:schemeClr>
                            </a:outerShdw>
                          </a:effectLst>
                        </a:rPr>
                        <a:t>Yes, I did.</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Yes, he did.</a:t>
                      </a:r>
                      <a:endParaRPr lang="pt-BR" sz="1200" dirty="0">
                        <a:effectLst/>
                        <a:latin typeface="Calibri" panose="020F0502020204030204" pitchFamily="34" charset="0"/>
                        <a:ea typeface="+mn-ea"/>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ln>
                            <a:noFill/>
                          </a:ln>
                          <a:effectLst>
                            <a:outerShdw blurRad="38100" dist="19050" dir="2700000" algn="tl">
                              <a:schemeClr val="dk1">
                                <a:alpha val="40000"/>
                              </a:schemeClr>
                            </a:outerShdw>
                          </a:effectLst>
                        </a:rPr>
                        <a:t>No, I didn´t.</a:t>
                      </a:r>
                      <a:endParaRPr lang="pt-BR" sz="1200" dirty="0">
                        <a:effectLst/>
                      </a:endParaRPr>
                    </a:p>
                    <a:p>
                      <a:pPr>
                        <a:lnSpc>
                          <a:spcPct val="107000"/>
                        </a:lnSpc>
                        <a:spcAft>
                          <a:spcPts val="0"/>
                        </a:spcAft>
                      </a:pPr>
                      <a:r>
                        <a:rPr lang="en-US" sz="1200" dirty="0">
                          <a:ln>
                            <a:noFill/>
                          </a:ln>
                          <a:effectLst>
                            <a:outerShdw blurRad="38100" dist="19050" dir="2700000" algn="tl">
                              <a:schemeClr val="dk1">
                                <a:alpha val="40000"/>
                              </a:schemeClr>
                            </a:outerShdw>
                          </a:effectLst>
                        </a:rPr>
                        <a:t>No, he didn´t.</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350944139"/>
                  </a:ext>
                </a:extLst>
              </a:tr>
            </a:tbl>
          </a:graphicData>
        </a:graphic>
      </p:graphicFrame>
      <p:graphicFrame>
        <p:nvGraphicFramePr>
          <p:cNvPr id="6" name="Tabela 5">
            <a:extLst>
              <a:ext uri="{FF2B5EF4-FFF2-40B4-BE49-F238E27FC236}">
                <a16:creationId xmlns="" xmlns:a16="http://schemas.microsoft.com/office/drawing/2014/main" id="{B674EDFC-AC1E-43FB-B499-E533A092FC3C}"/>
              </a:ext>
            </a:extLst>
          </p:cNvPr>
          <p:cNvGraphicFramePr>
            <a:graphicFrameLocks noGrp="1"/>
          </p:cNvGraphicFramePr>
          <p:nvPr>
            <p:extLst>
              <p:ext uri="{D42A27DB-BD31-4B8C-83A1-F6EECF244321}">
                <p14:modId xmlns:p14="http://schemas.microsoft.com/office/powerpoint/2010/main" val="1581589312"/>
              </p:ext>
            </p:extLst>
          </p:nvPr>
        </p:nvGraphicFramePr>
        <p:xfrm>
          <a:off x="891216" y="4002876"/>
          <a:ext cx="5277485" cy="1808861"/>
        </p:xfrm>
        <a:graphic>
          <a:graphicData uri="http://schemas.openxmlformats.org/drawingml/2006/table">
            <a:tbl>
              <a:tblPr firstRow="1" firstCol="1" bandRow="1">
                <a:tableStyleId>{E8B1032C-EA38-4F05-BA0D-38AFFFC7BED3}</a:tableStyleId>
              </a:tblPr>
              <a:tblGrid>
                <a:gridCol w="2766384">
                  <a:extLst>
                    <a:ext uri="{9D8B030D-6E8A-4147-A177-3AD203B41FA5}">
                      <a16:colId xmlns="" xmlns:a16="http://schemas.microsoft.com/office/drawing/2014/main" val="3039709006"/>
                    </a:ext>
                  </a:extLst>
                </a:gridCol>
                <a:gridCol w="2511101">
                  <a:extLst>
                    <a:ext uri="{9D8B030D-6E8A-4147-A177-3AD203B41FA5}">
                      <a16:colId xmlns="" xmlns:a16="http://schemas.microsoft.com/office/drawing/2014/main" val="2799818450"/>
                    </a:ext>
                  </a:extLst>
                </a:gridCol>
              </a:tblGrid>
              <a:tr h="243205">
                <a:tc gridSpan="2">
                  <a:txBody>
                    <a:bodyPr/>
                    <a:lstStyle/>
                    <a:p>
                      <a:pPr algn="ctr">
                        <a:spcAft>
                          <a:spcPts val="0"/>
                        </a:spcAft>
                      </a:pPr>
                      <a:r>
                        <a:rPr lang="en-US" sz="1400" dirty="0">
                          <a:solidFill>
                            <a:srgbClr val="C00000"/>
                          </a:solidFill>
                          <a:effectLst/>
                        </a:rPr>
                        <a:t>Simple Past – Regular Verbs</a:t>
                      </a:r>
                      <a:endParaRPr lang="pt-BR"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extLst>
                  <a:ext uri="{0D108BD9-81ED-4DB2-BD59-A6C34878D82A}">
                    <a16:rowId xmlns="" xmlns:a16="http://schemas.microsoft.com/office/drawing/2014/main" val="597670878"/>
                  </a:ext>
                </a:extLst>
              </a:tr>
              <a:tr h="340995">
                <a:tc>
                  <a:txBody>
                    <a:bodyPr/>
                    <a:lstStyle/>
                    <a:p>
                      <a:pPr algn="ctr">
                        <a:lnSpc>
                          <a:spcPct val="107000"/>
                        </a:lnSpc>
                        <a:spcAft>
                          <a:spcPts val="0"/>
                        </a:spcAft>
                      </a:pPr>
                      <a:r>
                        <a:rPr lang="en-US" sz="1200" b="0" dirty="0">
                          <a:ln>
                            <a:noFill/>
                          </a:ln>
                          <a:effectLst>
                            <a:outerShdw blurRad="38100" dist="19050" dir="2700000" algn="tl">
                              <a:schemeClr val="dk1">
                                <a:alpha val="40000"/>
                              </a:schemeClr>
                            </a:outerShdw>
                          </a:effectLst>
                        </a:rPr>
                        <a:t>Base + </a:t>
                      </a:r>
                      <a:r>
                        <a:rPr lang="en-US" sz="1200" b="0" dirty="0">
                          <a:ln>
                            <a:noFill/>
                          </a:ln>
                          <a:solidFill>
                            <a:srgbClr val="C00000"/>
                          </a:solidFill>
                          <a:effectLst>
                            <a:outerShdw blurRad="38100" dist="19050" dir="2700000" algn="tl">
                              <a:schemeClr val="dk1">
                                <a:alpha val="40000"/>
                              </a:schemeClr>
                            </a:outerShdw>
                          </a:effectLst>
                        </a:rPr>
                        <a:t>ed</a:t>
                      </a:r>
                      <a:endParaRPr lang="pt-BR" sz="12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Walk - &gt; walked</a:t>
                      </a:r>
                      <a:endParaRPr lang="pt-BR" sz="1200" dirty="0">
                        <a:effectLst/>
                      </a:endParaRPr>
                    </a:p>
                    <a:p>
                      <a:pPr algn="ctr">
                        <a:lnSpc>
                          <a:spcPct val="107000"/>
                        </a:lnSpc>
                        <a:spcAft>
                          <a:spcPts val="0"/>
                        </a:spcAft>
                      </a:pPr>
                      <a:r>
                        <a:rPr lang="en-US" sz="1200" dirty="0">
                          <a:effectLst/>
                        </a:rPr>
                        <a:t>Play - &gt; played</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34335030"/>
                  </a:ext>
                </a:extLst>
              </a:tr>
              <a:tr h="350520">
                <a:tc>
                  <a:txBody>
                    <a:bodyPr/>
                    <a:lstStyle/>
                    <a:p>
                      <a:pPr algn="ctr">
                        <a:lnSpc>
                          <a:spcPct val="107000"/>
                        </a:lnSpc>
                        <a:spcAft>
                          <a:spcPts val="0"/>
                        </a:spcAft>
                      </a:pPr>
                      <a:r>
                        <a:rPr lang="en-US" sz="1200" b="0" dirty="0" err="1">
                          <a:ln>
                            <a:noFill/>
                          </a:ln>
                          <a:effectLst>
                            <a:outerShdw blurRad="38100" dist="19050" dir="2700000" algn="tl">
                              <a:schemeClr val="dk1">
                                <a:alpha val="40000"/>
                              </a:schemeClr>
                            </a:outerShdw>
                          </a:effectLst>
                        </a:rPr>
                        <a:t>Verbos</a:t>
                      </a:r>
                      <a:r>
                        <a:rPr lang="en-US" sz="1200" b="0" dirty="0">
                          <a:ln>
                            <a:noFill/>
                          </a:ln>
                          <a:effectLst>
                            <a:outerShdw blurRad="38100" dist="19050" dir="2700000" algn="tl">
                              <a:schemeClr val="dk1">
                                <a:alpha val="40000"/>
                              </a:schemeClr>
                            </a:outerShdw>
                          </a:effectLst>
                        </a:rPr>
                        <a:t> </a:t>
                      </a:r>
                      <a:r>
                        <a:rPr lang="en-US" sz="1200" b="0" dirty="0" err="1">
                          <a:ln>
                            <a:noFill/>
                          </a:ln>
                          <a:effectLst>
                            <a:outerShdw blurRad="38100" dist="19050" dir="2700000" algn="tl">
                              <a:schemeClr val="dk1">
                                <a:alpha val="40000"/>
                              </a:schemeClr>
                            </a:outerShdw>
                          </a:effectLst>
                        </a:rPr>
                        <a:t>terminandos</a:t>
                      </a:r>
                      <a:r>
                        <a:rPr lang="en-US" sz="1200" b="0" dirty="0">
                          <a:ln>
                            <a:noFill/>
                          </a:ln>
                          <a:effectLst>
                            <a:outerShdw blurRad="38100" dist="19050" dir="2700000" algn="tl">
                              <a:schemeClr val="dk1">
                                <a:alpha val="40000"/>
                              </a:schemeClr>
                            </a:outerShdw>
                          </a:effectLst>
                        </a:rPr>
                        <a:t> em:  </a:t>
                      </a:r>
                      <a:r>
                        <a:rPr lang="en-US" sz="1200" b="0" dirty="0">
                          <a:ln>
                            <a:noFill/>
                          </a:ln>
                          <a:solidFill>
                            <a:srgbClr val="C00000"/>
                          </a:solidFill>
                          <a:effectLst>
                            <a:outerShdw blurRad="38100" dist="19050" dir="2700000" algn="tl">
                              <a:schemeClr val="dk1">
                                <a:alpha val="40000"/>
                              </a:schemeClr>
                            </a:outerShdw>
                          </a:effectLst>
                        </a:rPr>
                        <a:t>-e</a:t>
                      </a:r>
                      <a:r>
                        <a:rPr lang="en-US" sz="1200" b="0" dirty="0">
                          <a:solidFill>
                            <a:srgbClr val="C00000"/>
                          </a:solidFill>
                          <a:effectLst/>
                        </a:rPr>
                        <a:t> </a:t>
                      </a:r>
                      <a:endParaRPr lang="pt-BR" sz="12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Like - &gt; liked</a:t>
                      </a:r>
                      <a:endParaRPr lang="pt-BR" sz="1200" dirty="0">
                        <a:effectLst/>
                      </a:endParaRPr>
                    </a:p>
                    <a:p>
                      <a:pPr algn="ctr">
                        <a:lnSpc>
                          <a:spcPct val="107000"/>
                        </a:lnSpc>
                        <a:spcAft>
                          <a:spcPts val="0"/>
                        </a:spcAft>
                      </a:pPr>
                      <a:r>
                        <a:rPr lang="en-US" sz="1200" dirty="0">
                          <a:effectLst/>
                        </a:rPr>
                        <a:t>Move - &gt; moved</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322561533"/>
                  </a:ext>
                </a:extLst>
              </a:tr>
              <a:tr h="340995">
                <a:tc>
                  <a:txBody>
                    <a:bodyPr/>
                    <a:lstStyle/>
                    <a:p>
                      <a:pPr algn="ctr">
                        <a:lnSpc>
                          <a:spcPct val="107000"/>
                        </a:lnSpc>
                        <a:spcAft>
                          <a:spcPts val="0"/>
                        </a:spcAft>
                      </a:pPr>
                      <a:r>
                        <a:rPr lang="pt-BR" sz="1200" b="0" dirty="0">
                          <a:ln>
                            <a:noFill/>
                          </a:ln>
                          <a:effectLst>
                            <a:outerShdw blurRad="38100" dist="19050" dir="2700000" algn="tl">
                              <a:schemeClr val="dk1">
                                <a:alpha val="40000"/>
                              </a:schemeClr>
                            </a:outerShdw>
                          </a:effectLst>
                        </a:rPr>
                        <a:t>Verbos </a:t>
                      </a:r>
                      <a:r>
                        <a:rPr lang="pt-BR" sz="1200" b="0" dirty="0" err="1">
                          <a:ln>
                            <a:noFill/>
                          </a:ln>
                          <a:effectLst>
                            <a:outerShdw blurRad="38100" dist="19050" dir="2700000" algn="tl">
                              <a:schemeClr val="dk1">
                                <a:alpha val="40000"/>
                              </a:schemeClr>
                            </a:outerShdw>
                          </a:effectLst>
                        </a:rPr>
                        <a:t>terminandos</a:t>
                      </a:r>
                      <a:r>
                        <a:rPr lang="pt-BR" sz="1200" b="0" dirty="0">
                          <a:ln>
                            <a:noFill/>
                          </a:ln>
                          <a:effectLst>
                            <a:outerShdw blurRad="38100" dist="19050" dir="2700000" algn="tl">
                              <a:schemeClr val="dk1">
                                <a:alpha val="40000"/>
                              </a:schemeClr>
                            </a:outerShdw>
                          </a:effectLst>
                        </a:rPr>
                        <a:t> em:  </a:t>
                      </a:r>
                      <a:r>
                        <a:rPr lang="pt-BR" sz="1200" b="0" dirty="0">
                          <a:ln>
                            <a:noFill/>
                          </a:ln>
                          <a:solidFill>
                            <a:srgbClr val="C00000"/>
                          </a:solidFill>
                          <a:effectLst>
                            <a:outerShdw blurRad="38100" dist="19050" dir="2700000" algn="tl">
                              <a:schemeClr val="dk1">
                                <a:alpha val="40000"/>
                              </a:schemeClr>
                            </a:outerShdw>
                          </a:effectLst>
                        </a:rPr>
                        <a:t>Consoante+ Y</a:t>
                      </a:r>
                      <a:endParaRPr lang="pt-BR" sz="12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Carry - &gt; carried</a:t>
                      </a:r>
                      <a:endParaRPr lang="pt-BR" sz="1200">
                        <a:effectLst/>
                      </a:endParaRPr>
                    </a:p>
                    <a:p>
                      <a:pPr algn="ctr">
                        <a:lnSpc>
                          <a:spcPct val="107000"/>
                        </a:lnSpc>
                        <a:spcAft>
                          <a:spcPts val="0"/>
                        </a:spcAft>
                      </a:pPr>
                      <a:r>
                        <a:rPr lang="en-US" sz="1200">
                          <a:effectLst/>
                        </a:rPr>
                        <a:t>Study - &gt; studied</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21873870"/>
                  </a:ext>
                </a:extLst>
              </a:tr>
              <a:tr h="350520">
                <a:tc>
                  <a:txBody>
                    <a:bodyPr/>
                    <a:lstStyle/>
                    <a:p>
                      <a:pPr algn="ctr">
                        <a:lnSpc>
                          <a:spcPct val="107000"/>
                        </a:lnSpc>
                        <a:spcAft>
                          <a:spcPts val="0"/>
                        </a:spcAft>
                      </a:pPr>
                      <a:r>
                        <a:rPr lang="en-US" sz="1200" b="0" dirty="0" err="1">
                          <a:ln>
                            <a:noFill/>
                          </a:ln>
                          <a:effectLst>
                            <a:outerShdw blurRad="38100" dist="19050" dir="2700000" algn="tl">
                              <a:schemeClr val="dk1">
                                <a:alpha val="40000"/>
                              </a:schemeClr>
                            </a:outerShdw>
                          </a:effectLst>
                        </a:rPr>
                        <a:t>Terminando</a:t>
                      </a:r>
                      <a:r>
                        <a:rPr lang="en-US" sz="1200" b="0" dirty="0">
                          <a:ln>
                            <a:noFill/>
                          </a:ln>
                          <a:effectLst>
                            <a:outerShdw blurRad="38100" dist="19050" dir="2700000" algn="tl">
                              <a:schemeClr val="dk1">
                                <a:alpha val="40000"/>
                              </a:schemeClr>
                            </a:outerShdw>
                          </a:effectLst>
                        </a:rPr>
                        <a:t> em:  </a:t>
                      </a:r>
                      <a:r>
                        <a:rPr lang="en-US" sz="1200" b="0" dirty="0" err="1">
                          <a:ln>
                            <a:noFill/>
                          </a:ln>
                          <a:solidFill>
                            <a:srgbClr val="C00000"/>
                          </a:solidFill>
                          <a:effectLst>
                            <a:outerShdw blurRad="38100" dist="19050" dir="2700000" algn="tl">
                              <a:schemeClr val="dk1">
                                <a:alpha val="40000"/>
                              </a:schemeClr>
                            </a:outerShdw>
                          </a:effectLst>
                        </a:rPr>
                        <a:t>vogal</a:t>
                      </a:r>
                      <a:r>
                        <a:rPr lang="en-US" sz="1200" b="0" dirty="0">
                          <a:ln>
                            <a:noFill/>
                          </a:ln>
                          <a:solidFill>
                            <a:srgbClr val="C00000"/>
                          </a:solidFill>
                          <a:effectLst>
                            <a:outerShdw blurRad="38100" dist="19050" dir="2700000" algn="tl">
                              <a:schemeClr val="dk1">
                                <a:alpha val="40000"/>
                              </a:schemeClr>
                            </a:outerShdw>
                          </a:effectLst>
                        </a:rPr>
                        <a:t> + </a:t>
                      </a:r>
                      <a:r>
                        <a:rPr lang="en-US" sz="1200" b="0" dirty="0" err="1">
                          <a:ln>
                            <a:noFill/>
                          </a:ln>
                          <a:solidFill>
                            <a:srgbClr val="C00000"/>
                          </a:solidFill>
                          <a:effectLst>
                            <a:outerShdw blurRad="38100" dist="19050" dir="2700000" algn="tl">
                              <a:schemeClr val="dk1">
                                <a:alpha val="40000"/>
                              </a:schemeClr>
                            </a:outerShdw>
                          </a:effectLst>
                        </a:rPr>
                        <a:t>consoante</a:t>
                      </a:r>
                      <a:endParaRPr lang="pt-BR" sz="12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Plan - &gt; planned</a:t>
                      </a:r>
                      <a:endParaRPr lang="pt-BR" sz="1200" dirty="0">
                        <a:effectLst/>
                      </a:endParaRPr>
                    </a:p>
                    <a:p>
                      <a:pPr algn="ctr">
                        <a:lnSpc>
                          <a:spcPct val="107000"/>
                        </a:lnSpc>
                        <a:spcAft>
                          <a:spcPts val="0"/>
                        </a:spcAft>
                      </a:pPr>
                      <a:r>
                        <a:rPr lang="en-US" sz="1200" dirty="0">
                          <a:effectLst/>
                        </a:rPr>
                        <a:t>Stop - &gt; stopped</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1276741"/>
                  </a:ext>
                </a:extLst>
              </a:tr>
            </a:tbl>
          </a:graphicData>
        </a:graphic>
      </p:graphicFrame>
      <p:sp>
        <p:nvSpPr>
          <p:cNvPr id="9" name="CaixaDeTexto 8">
            <a:extLst>
              <a:ext uri="{FF2B5EF4-FFF2-40B4-BE49-F238E27FC236}">
                <a16:creationId xmlns="" xmlns:a16="http://schemas.microsoft.com/office/drawing/2014/main" id="{804597D4-2A3B-4032-AF4C-5D4A529EDAE8}"/>
              </a:ext>
            </a:extLst>
          </p:cNvPr>
          <p:cNvSpPr txBox="1"/>
          <p:nvPr/>
        </p:nvSpPr>
        <p:spPr>
          <a:xfrm>
            <a:off x="393289" y="6684031"/>
            <a:ext cx="6151468" cy="2477601"/>
          </a:xfrm>
          <a:prstGeom prst="rect">
            <a:avLst/>
          </a:prstGeom>
          <a:noFill/>
          <a:ln>
            <a:solidFill>
              <a:srgbClr val="1F7872"/>
            </a:solidFill>
          </a:ln>
        </p:spPr>
        <p:txBody>
          <a:bodyPr wrap="square" rtlCol="0">
            <a:spAutoFit/>
          </a:bodyPr>
          <a:lstStyle/>
          <a:p>
            <a:r>
              <a:rPr lang="en-US" sz="1200" dirty="0" smtClean="0"/>
              <a:t>a) Never </a:t>
            </a:r>
            <a:r>
              <a:rPr lang="en-US" sz="1200" b="1" dirty="0">
                <a:solidFill>
                  <a:srgbClr val="1F7872"/>
                </a:solidFill>
              </a:rPr>
              <a:t>dreamed</a:t>
            </a:r>
            <a:r>
              <a:rPr lang="en-US" sz="1200" dirty="0"/>
              <a:t> I would become a teacher.	</a:t>
            </a:r>
            <a:r>
              <a:rPr lang="pt-BR" sz="1200" i="1" dirty="0" smtClean="0">
                <a:solidFill>
                  <a:schemeClr val="accent2">
                    <a:lumMod val="50000"/>
                  </a:schemeClr>
                </a:solidFill>
              </a:rPr>
              <a:t>Nunca </a:t>
            </a:r>
            <a:r>
              <a:rPr lang="pt-BR" sz="1200" i="1" dirty="0">
                <a:solidFill>
                  <a:schemeClr val="accent2">
                    <a:lumMod val="50000"/>
                  </a:schemeClr>
                </a:solidFill>
              </a:rPr>
              <a:t>sonhei que me tornaria professora.</a:t>
            </a:r>
          </a:p>
          <a:p>
            <a:r>
              <a:rPr lang="en-US" sz="1200" dirty="0" smtClean="0"/>
              <a:t>b) I</a:t>
            </a:r>
            <a:r>
              <a:rPr lang="en-US" sz="1200" b="1" dirty="0" smtClean="0"/>
              <a:t> </a:t>
            </a:r>
            <a:r>
              <a:rPr lang="en-US" sz="1200" b="1" dirty="0">
                <a:solidFill>
                  <a:srgbClr val="1F7872"/>
                </a:solidFill>
              </a:rPr>
              <a:t>drank</a:t>
            </a:r>
            <a:r>
              <a:rPr lang="en-US" sz="1200" b="1" dirty="0"/>
              <a:t>  </a:t>
            </a:r>
            <a:r>
              <a:rPr lang="en-US" sz="1200" dirty="0"/>
              <a:t>a glass of wine last night.			</a:t>
            </a:r>
            <a:r>
              <a:rPr lang="pt-BR" sz="1200" i="1" dirty="0">
                <a:solidFill>
                  <a:schemeClr val="accent2">
                    <a:lumMod val="50000"/>
                  </a:schemeClr>
                </a:solidFill>
              </a:rPr>
              <a:t>Bebi um copo de vinho ontem à noite</a:t>
            </a:r>
            <a:r>
              <a:rPr lang="pt-BR" sz="1200" i="1" dirty="0">
                <a:solidFill>
                  <a:schemeClr val="accent2"/>
                </a:solidFill>
              </a:rPr>
              <a:t>.</a:t>
            </a:r>
          </a:p>
          <a:p>
            <a:r>
              <a:rPr lang="en-US" sz="1200" dirty="0" smtClean="0"/>
              <a:t>c) He </a:t>
            </a:r>
            <a:r>
              <a:rPr lang="en-US" sz="1200" b="1" dirty="0">
                <a:solidFill>
                  <a:srgbClr val="1F7872"/>
                </a:solidFill>
              </a:rPr>
              <a:t>drove</a:t>
            </a:r>
            <a:r>
              <a:rPr lang="en-US" sz="1200" dirty="0"/>
              <a:t> the speed limit - no more, no less. 	</a:t>
            </a:r>
            <a:r>
              <a:rPr lang="pt-BR" sz="1200" i="1" dirty="0">
                <a:solidFill>
                  <a:schemeClr val="accent2">
                    <a:lumMod val="50000"/>
                  </a:schemeClr>
                </a:solidFill>
              </a:rPr>
              <a:t>Ele dirigiu o limite de velocidade - nem mais, 							nem menos.</a:t>
            </a:r>
          </a:p>
          <a:p>
            <a:r>
              <a:rPr lang="en-US" sz="1200" dirty="0" smtClean="0"/>
              <a:t>d) I </a:t>
            </a:r>
            <a:r>
              <a:rPr lang="en-US" sz="1200" b="1" dirty="0">
                <a:solidFill>
                  <a:srgbClr val="1F7872"/>
                </a:solidFill>
              </a:rPr>
              <a:t>ate</a:t>
            </a:r>
            <a:r>
              <a:rPr lang="en-US" sz="1200" dirty="0"/>
              <a:t> a while ago on my break.			</a:t>
            </a:r>
            <a:r>
              <a:rPr lang="pt-BR" sz="1200" i="1" dirty="0">
                <a:solidFill>
                  <a:schemeClr val="accent2">
                    <a:lumMod val="50000"/>
                  </a:schemeClr>
                </a:solidFill>
              </a:rPr>
              <a:t>Eu</a:t>
            </a:r>
            <a:r>
              <a:rPr lang="pt-BR" sz="1200" i="1" dirty="0">
                <a:solidFill>
                  <a:schemeClr val="accent2"/>
                </a:solidFill>
              </a:rPr>
              <a:t> </a:t>
            </a:r>
            <a:r>
              <a:rPr lang="pt-BR" sz="1200" i="1" dirty="0">
                <a:solidFill>
                  <a:schemeClr val="accent2">
                    <a:lumMod val="50000"/>
                  </a:schemeClr>
                </a:solidFill>
              </a:rPr>
              <a:t>comi um tempo atrás no meu intervalo</a:t>
            </a:r>
            <a:r>
              <a:rPr lang="pt-BR" sz="1200" i="1" dirty="0">
                <a:solidFill>
                  <a:schemeClr val="accent2"/>
                </a:solidFill>
              </a:rPr>
              <a:t>.</a:t>
            </a:r>
          </a:p>
          <a:p>
            <a:r>
              <a:rPr lang="en-US" sz="1200" dirty="0" smtClean="0"/>
              <a:t>e) She </a:t>
            </a:r>
            <a:r>
              <a:rPr lang="en-US" sz="1200" b="1" dirty="0">
                <a:solidFill>
                  <a:srgbClr val="1F7872"/>
                </a:solidFill>
              </a:rPr>
              <a:t>fell</a:t>
            </a:r>
            <a:r>
              <a:rPr lang="en-US" sz="1200" dirty="0"/>
              <a:t> asleep instantly.				</a:t>
            </a:r>
            <a:r>
              <a:rPr lang="pt-BR" sz="1200" i="1" dirty="0">
                <a:solidFill>
                  <a:schemeClr val="accent2">
                    <a:lumMod val="50000"/>
                  </a:schemeClr>
                </a:solidFill>
              </a:rPr>
              <a:t>Ela adormeceu instantaneamente</a:t>
            </a:r>
            <a:r>
              <a:rPr lang="pt-BR" sz="1200" i="1" dirty="0">
                <a:solidFill>
                  <a:schemeClr val="accent2"/>
                </a:solidFill>
              </a:rPr>
              <a:t>.</a:t>
            </a:r>
          </a:p>
          <a:p>
            <a:r>
              <a:rPr lang="en-US" sz="1200" dirty="0" smtClean="0"/>
              <a:t>f) I </a:t>
            </a:r>
            <a:r>
              <a:rPr lang="en-US" sz="1200" dirty="0"/>
              <a:t>didn't know you </a:t>
            </a:r>
            <a:r>
              <a:rPr lang="en-US" sz="1200" b="1" dirty="0">
                <a:solidFill>
                  <a:srgbClr val="1F7872"/>
                </a:solidFill>
              </a:rPr>
              <a:t>felt</a:t>
            </a:r>
            <a:r>
              <a:rPr lang="en-US" sz="1200" dirty="0"/>
              <a:t> that way.			</a:t>
            </a:r>
            <a:r>
              <a:rPr lang="pt-BR" sz="1200" i="1" dirty="0">
                <a:solidFill>
                  <a:schemeClr val="accent2">
                    <a:lumMod val="50000"/>
                  </a:schemeClr>
                </a:solidFill>
              </a:rPr>
              <a:t>Eu não sabia que você se sentia assim</a:t>
            </a:r>
            <a:r>
              <a:rPr lang="pt-BR" sz="1200" i="1" dirty="0">
                <a:solidFill>
                  <a:schemeClr val="accent2"/>
                </a:solidFill>
              </a:rPr>
              <a:t>.</a:t>
            </a:r>
          </a:p>
          <a:p>
            <a:r>
              <a:rPr lang="en-US" sz="1200" dirty="0" smtClean="0"/>
              <a:t>g) I'm </a:t>
            </a:r>
            <a:r>
              <a:rPr lang="en-US" sz="1200" dirty="0"/>
              <a:t>glad he </a:t>
            </a:r>
            <a:r>
              <a:rPr lang="en-US" sz="1200" b="1" dirty="0">
                <a:solidFill>
                  <a:srgbClr val="1F7872"/>
                </a:solidFill>
              </a:rPr>
              <a:t>found</a:t>
            </a:r>
            <a:r>
              <a:rPr lang="en-US" sz="1200" dirty="0"/>
              <a:t> a car for you.			</a:t>
            </a:r>
            <a:r>
              <a:rPr lang="pt-BR" sz="1200" i="1" dirty="0">
                <a:solidFill>
                  <a:schemeClr val="accent2">
                    <a:lumMod val="50000"/>
                  </a:schemeClr>
                </a:solidFill>
              </a:rPr>
              <a:t>Estou feliz que ele tenha encontrado um 								carro para você</a:t>
            </a:r>
            <a:r>
              <a:rPr lang="pt-BR" sz="1200" i="1" dirty="0">
                <a:solidFill>
                  <a:schemeClr val="accent2"/>
                </a:solidFill>
              </a:rPr>
              <a:t>.</a:t>
            </a:r>
          </a:p>
          <a:p>
            <a:r>
              <a:rPr lang="en-US" sz="1200" dirty="0" smtClean="0"/>
              <a:t>h) They </a:t>
            </a:r>
            <a:r>
              <a:rPr lang="en-US" sz="1200" b="1" dirty="0">
                <a:solidFill>
                  <a:srgbClr val="1F7872"/>
                </a:solidFill>
              </a:rPr>
              <a:t>finished</a:t>
            </a:r>
            <a:r>
              <a:rPr lang="en-US" sz="1200" dirty="0"/>
              <a:t> the snack in silence.			</a:t>
            </a:r>
            <a:r>
              <a:rPr lang="pt-BR" sz="1200" i="1" dirty="0">
                <a:solidFill>
                  <a:schemeClr val="accent2">
                    <a:lumMod val="50000"/>
                  </a:schemeClr>
                </a:solidFill>
              </a:rPr>
              <a:t>Eles terminaram o lanche em silêncio.</a:t>
            </a:r>
          </a:p>
          <a:p>
            <a:r>
              <a:rPr lang="en-US" sz="1200" dirty="0" err="1" smtClean="0"/>
              <a:t>i</a:t>
            </a:r>
            <a:r>
              <a:rPr lang="en-US" sz="1200" dirty="0" smtClean="0"/>
              <a:t>) The </a:t>
            </a:r>
            <a:r>
              <a:rPr lang="en-US" sz="1200" dirty="0"/>
              <a:t>birds </a:t>
            </a:r>
            <a:r>
              <a:rPr lang="en-US" sz="1200" b="1" dirty="0">
                <a:solidFill>
                  <a:srgbClr val="1F7872"/>
                </a:solidFill>
              </a:rPr>
              <a:t>flew</a:t>
            </a:r>
            <a:r>
              <a:rPr lang="en-US" sz="1200" dirty="0"/>
              <a:t> to their nests.			</a:t>
            </a:r>
            <a:r>
              <a:rPr lang="pt-BR" sz="1200" i="1" dirty="0" smtClean="0">
                <a:solidFill>
                  <a:schemeClr val="accent2">
                    <a:lumMod val="50000"/>
                  </a:schemeClr>
                </a:solidFill>
              </a:rPr>
              <a:t>Os </a:t>
            </a:r>
            <a:r>
              <a:rPr lang="pt-BR" sz="1200" i="1" dirty="0">
                <a:solidFill>
                  <a:schemeClr val="accent2">
                    <a:lumMod val="50000"/>
                  </a:schemeClr>
                </a:solidFill>
              </a:rPr>
              <a:t>pássaros voaram para seus ninhos</a:t>
            </a:r>
            <a:r>
              <a:rPr lang="pt-BR" sz="1200" i="1" dirty="0">
                <a:solidFill>
                  <a:schemeClr val="accent2"/>
                </a:solidFill>
              </a:rPr>
              <a:t>.</a:t>
            </a:r>
          </a:p>
          <a:p>
            <a:r>
              <a:rPr lang="en-US" sz="1200" dirty="0" smtClean="0"/>
              <a:t>j) He </a:t>
            </a:r>
            <a:r>
              <a:rPr lang="en-US" sz="1200" b="1" dirty="0">
                <a:solidFill>
                  <a:srgbClr val="1F7872"/>
                </a:solidFill>
              </a:rPr>
              <a:t>followed</a:t>
            </a:r>
            <a:r>
              <a:rPr lang="en-US" sz="1200" dirty="0"/>
              <a:t> her to the kitchen.			</a:t>
            </a:r>
            <a:r>
              <a:rPr lang="pt-BR" sz="1200" i="1" dirty="0">
                <a:solidFill>
                  <a:schemeClr val="accent2">
                    <a:lumMod val="50000"/>
                  </a:schemeClr>
                </a:solidFill>
              </a:rPr>
              <a:t>Ele a seguiu até a cozinha.</a:t>
            </a:r>
          </a:p>
          <a:p>
            <a:endParaRPr lang="pt-BR" sz="1100" dirty="0"/>
          </a:p>
        </p:txBody>
      </p:sp>
      <p:sp>
        <p:nvSpPr>
          <p:cNvPr id="13" name="CaixaDeTexto 12">
            <a:extLst>
              <a:ext uri="{FF2B5EF4-FFF2-40B4-BE49-F238E27FC236}">
                <a16:creationId xmlns="" xmlns:a16="http://schemas.microsoft.com/office/drawing/2014/main" id="{EAB42921-8026-40ED-9794-3BF4798D8B16}"/>
              </a:ext>
            </a:extLst>
          </p:cNvPr>
          <p:cNvSpPr txBox="1"/>
          <p:nvPr/>
        </p:nvSpPr>
        <p:spPr>
          <a:xfrm>
            <a:off x="2526970" y="431313"/>
            <a:ext cx="1884106" cy="307777"/>
          </a:xfrm>
          <a:prstGeom prst="rect">
            <a:avLst/>
          </a:prstGeom>
          <a:noFill/>
        </p:spPr>
        <p:txBody>
          <a:bodyPr wrap="none" rtlCol="0">
            <a:spAutoFit/>
          </a:bodyPr>
          <a:lstStyle/>
          <a:p>
            <a:r>
              <a:rPr lang="pt-BR" sz="1400" b="1" dirty="0">
                <a:solidFill>
                  <a:srgbClr val="C00000"/>
                </a:solidFill>
              </a:rPr>
              <a:t>RESUMO GRAMATICAL</a:t>
            </a:r>
          </a:p>
        </p:txBody>
      </p:sp>
      <p:sp>
        <p:nvSpPr>
          <p:cNvPr id="8" name="Retângulo 7">
            <a:extLst>
              <a:ext uri="{FF2B5EF4-FFF2-40B4-BE49-F238E27FC236}">
                <a16:creationId xmlns="" xmlns:a16="http://schemas.microsoft.com/office/drawing/2014/main" id="{78B866E2-6E1F-485F-B503-97DE706F66DC}"/>
              </a:ext>
            </a:extLst>
          </p:cNvPr>
          <p:cNvSpPr/>
          <p:nvPr/>
        </p:nvSpPr>
        <p:spPr>
          <a:xfrm>
            <a:off x="1432074" y="6265379"/>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303821143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ixaDeTexto 11">
            <a:extLst>
              <a:ext uri="{FF2B5EF4-FFF2-40B4-BE49-F238E27FC236}">
                <a16:creationId xmlns="" xmlns:a16="http://schemas.microsoft.com/office/drawing/2014/main" id="{852C2EB6-41B5-45D6-8298-EC984B8D2777}"/>
              </a:ext>
            </a:extLst>
          </p:cNvPr>
          <p:cNvSpPr txBox="1"/>
          <p:nvPr/>
        </p:nvSpPr>
        <p:spPr>
          <a:xfrm>
            <a:off x="375223" y="714925"/>
            <a:ext cx="6185915" cy="1384995"/>
          </a:xfrm>
          <a:prstGeom prst="rect">
            <a:avLst/>
          </a:prstGeom>
          <a:noFill/>
          <a:ln>
            <a:solidFill>
              <a:srgbClr val="1F7872"/>
            </a:solidFill>
          </a:ln>
        </p:spPr>
        <p:txBody>
          <a:bodyPr wrap="square" rtlCol="0">
            <a:spAutoFit/>
          </a:bodyPr>
          <a:lstStyle/>
          <a:p>
            <a:r>
              <a:rPr lang="en-US" sz="1200" dirty="0" smtClean="0">
                <a:solidFill>
                  <a:srgbClr val="3D4C53"/>
                </a:solidFill>
              </a:rPr>
              <a:t>a) When </a:t>
            </a:r>
            <a:r>
              <a:rPr lang="en-US" sz="1200" dirty="0">
                <a:solidFill>
                  <a:srgbClr val="3D4C53"/>
                </a:solidFill>
              </a:rPr>
              <a:t>did you travel overseas for the first time? Where did you go? Please explain.</a:t>
            </a:r>
            <a:endParaRPr lang="pt-BR" sz="1200" dirty="0">
              <a:solidFill>
                <a:srgbClr val="3D4C53"/>
              </a:solidFill>
            </a:endParaRPr>
          </a:p>
          <a:p>
            <a:r>
              <a:rPr lang="pt-BR" sz="1200" i="1" dirty="0">
                <a:solidFill>
                  <a:schemeClr val="accent2">
                    <a:lumMod val="50000"/>
                  </a:schemeClr>
                </a:solidFill>
              </a:rPr>
              <a:t>Quando você viajou para o exterior pela primeira vez? Onde você foi? Por favor explique.</a:t>
            </a:r>
          </a:p>
          <a:p>
            <a:r>
              <a:rPr lang="pt-BR" sz="1200" i="1" dirty="0">
                <a:solidFill>
                  <a:schemeClr val="accent2">
                    <a:lumMod val="50000"/>
                  </a:schemeClr>
                </a:solidFill>
              </a:rPr>
              <a:t> </a:t>
            </a:r>
          </a:p>
          <a:p>
            <a:r>
              <a:rPr lang="en-US" sz="1200" dirty="0"/>
              <a:t>I </a:t>
            </a:r>
            <a:r>
              <a:rPr lang="en-US" sz="1200" b="1" dirty="0"/>
              <a:t>traveled</a:t>
            </a:r>
            <a:r>
              <a:rPr lang="en-US" sz="1200" dirty="0"/>
              <a:t> overseas for the first time when I was twenty years old. I </a:t>
            </a:r>
            <a:r>
              <a:rPr lang="en-US" sz="1200" b="1" dirty="0"/>
              <a:t>went</a:t>
            </a:r>
            <a:r>
              <a:rPr lang="en-US" sz="1200" dirty="0"/>
              <a:t> to Australia for two weeks. It was a little scary but exciting because I </a:t>
            </a:r>
            <a:r>
              <a:rPr lang="en-US" sz="1200" b="1" dirty="0"/>
              <a:t>traveled</a:t>
            </a:r>
            <a:r>
              <a:rPr lang="en-US" sz="1200" dirty="0"/>
              <a:t> by myself...</a:t>
            </a:r>
            <a:endParaRPr lang="pt-BR" sz="1200" dirty="0"/>
          </a:p>
          <a:p>
            <a:r>
              <a:rPr lang="pt-BR" sz="1200" i="1" dirty="0">
                <a:solidFill>
                  <a:schemeClr val="accent2">
                    <a:lumMod val="50000"/>
                  </a:schemeClr>
                </a:solidFill>
              </a:rPr>
              <a:t>Eu viajei para o exterior pela primeira vez quando eu tinha vinte anos. Eu fui para a Austrália por duas semanas. Foi um pouco assustador, mas emocionante, porque viajei sozinho ...</a:t>
            </a:r>
          </a:p>
        </p:txBody>
      </p:sp>
      <p:sp>
        <p:nvSpPr>
          <p:cNvPr id="13" name="CaixaDeTexto 12">
            <a:extLst>
              <a:ext uri="{FF2B5EF4-FFF2-40B4-BE49-F238E27FC236}">
                <a16:creationId xmlns="" xmlns:a16="http://schemas.microsoft.com/office/drawing/2014/main" id="{12C9FF97-30B3-4532-9A2F-EB0D0DB359D9}"/>
              </a:ext>
            </a:extLst>
          </p:cNvPr>
          <p:cNvSpPr txBox="1"/>
          <p:nvPr/>
        </p:nvSpPr>
        <p:spPr>
          <a:xfrm>
            <a:off x="378635" y="2208837"/>
            <a:ext cx="6182503" cy="1738938"/>
          </a:xfrm>
          <a:prstGeom prst="rect">
            <a:avLst/>
          </a:prstGeom>
          <a:noFill/>
          <a:ln>
            <a:solidFill>
              <a:srgbClr val="1F7872"/>
            </a:solidFill>
          </a:ln>
        </p:spPr>
        <p:txBody>
          <a:bodyPr wrap="square" rtlCol="0">
            <a:spAutoFit/>
          </a:bodyPr>
          <a:lstStyle/>
          <a:p>
            <a:r>
              <a:rPr lang="pt-BR" sz="1200" dirty="0"/>
              <a:t> </a:t>
            </a:r>
            <a:r>
              <a:rPr lang="pt-BR" sz="1200" dirty="0" smtClean="0"/>
              <a:t>b) </a:t>
            </a:r>
            <a:r>
              <a:rPr lang="en-US" sz="1200" dirty="0" smtClean="0">
                <a:solidFill>
                  <a:srgbClr val="3D4C53"/>
                </a:solidFill>
              </a:rPr>
              <a:t>Did </a:t>
            </a:r>
            <a:r>
              <a:rPr lang="en-US" sz="1200" dirty="0">
                <a:solidFill>
                  <a:srgbClr val="3D4C53"/>
                </a:solidFill>
              </a:rPr>
              <a:t>you watch TV yesterday? If yes, what did you watch? </a:t>
            </a:r>
            <a:r>
              <a:rPr lang="pt-BR" sz="1200" dirty="0">
                <a:solidFill>
                  <a:srgbClr val="3D4C53"/>
                </a:solidFill>
              </a:rPr>
              <a:t>Was it </a:t>
            </a:r>
            <a:r>
              <a:rPr lang="pt-BR" sz="1200" dirty="0" err="1">
                <a:solidFill>
                  <a:srgbClr val="3D4C53"/>
                </a:solidFill>
              </a:rPr>
              <a:t>interesting</a:t>
            </a:r>
            <a:r>
              <a:rPr lang="pt-BR" sz="1200" dirty="0">
                <a:solidFill>
                  <a:srgbClr val="3D4C53"/>
                </a:solidFill>
              </a:rPr>
              <a:t>?</a:t>
            </a:r>
          </a:p>
          <a:p>
            <a:r>
              <a:rPr lang="pt-BR" sz="1200" i="1" dirty="0">
                <a:solidFill>
                  <a:schemeClr val="accent2">
                    <a:lumMod val="50000"/>
                  </a:schemeClr>
                </a:solidFill>
              </a:rPr>
              <a:t>Você assistiu TV ontem? Se sim, o que você assistiu? </a:t>
            </a:r>
            <a:r>
              <a:rPr lang="en-US" sz="1200" i="1" dirty="0" err="1">
                <a:solidFill>
                  <a:schemeClr val="accent2">
                    <a:lumMod val="50000"/>
                  </a:schemeClr>
                </a:solidFill>
              </a:rPr>
              <a:t>Foi</a:t>
            </a:r>
            <a:r>
              <a:rPr lang="en-US" sz="1200" i="1" dirty="0">
                <a:solidFill>
                  <a:schemeClr val="accent2">
                    <a:lumMod val="50000"/>
                  </a:schemeClr>
                </a:solidFill>
              </a:rPr>
              <a:t> </a:t>
            </a:r>
            <a:r>
              <a:rPr lang="en-US" sz="1200" i="1" dirty="0" err="1">
                <a:solidFill>
                  <a:schemeClr val="accent2">
                    <a:lumMod val="50000"/>
                  </a:schemeClr>
                </a:solidFill>
              </a:rPr>
              <a:t>interessante</a:t>
            </a:r>
            <a:r>
              <a:rPr lang="en-US" sz="1200" i="1" dirty="0">
                <a:solidFill>
                  <a:schemeClr val="accent2">
                    <a:lumMod val="50000"/>
                  </a:schemeClr>
                </a:solidFill>
              </a:rPr>
              <a:t>?</a:t>
            </a:r>
          </a:p>
          <a:p>
            <a:endParaRPr lang="en-US" sz="1200" i="1" dirty="0">
              <a:solidFill>
                <a:schemeClr val="accent2">
                  <a:lumMod val="50000"/>
                </a:schemeClr>
              </a:solidFill>
            </a:endParaRPr>
          </a:p>
          <a:p>
            <a:r>
              <a:rPr lang="en-US" sz="1200" dirty="0" smtClean="0">
                <a:solidFill>
                  <a:srgbClr val="3D4C53"/>
                </a:solidFill>
              </a:rPr>
              <a:t>c) Did </a:t>
            </a:r>
            <a:r>
              <a:rPr lang="en-US" sz="1200" dirty="0">
                <a:solidFill>
                  <a:srgbClr val="3D4C53"/>
                </a:solidFill>
              </a:rPr>
              <a:t>you study a lot last week? </a:t>
            </a:r>
            <a:r>
              <a:rPr lang="pt-BR" sz="1200" dirty="0">
                <a:solidFill>
                  <a:srgbClr val="3D4C53"/>
                </a:solidFill>
              </a:rPr>
              <a:t>Why / not?</a:t>
            </a:r>
          </a:p>
          <a:p>
            <a:r>
              <a:rPr lang="pt-BR" sz="1200" i="1" dirty="0">
                <a:solidFill>
                  <a:schemeClr val="accent2">
                    <a:lumMod val="50000"/>
                  </a:schemeClr>
                </a:solidFill>
              </a:rPr>
              <a:t>Você estudou muito na semana passada? </a:t>
            </a:r>
            <a:r>
              <a:rPr lang="en-US" sz="1200" i="1" dirty="0">
                <a:solidFill>
                  <a:schemeClr val="accent2">
                    <a:lumMod val="50000"/>
                  </a:schemeClr>
                </a:solidFill>
              </a:rPr>
              <a:t>Por que </a:t>
            </a:r>
            <a:r>
              <a:rPr lang="en-US" sz="1200" i="1" dirty="0" err="1">
                <a:solidFill>
                  <a:schemeClr val="accent2">
                    <a:lumMod val="50000"/>
                  </a:schemeClr>
                </a:solidFill>
              </a:rPr>
              <a:t>não</a:t>
            </a:r>
            <a:r>
              <a:rPr lang="en-US" sz="1200" i="1" dirty="0">
                <a:solidFill>
                  <a:schemeClr val="accent2">
                    <a:lumMod val="50000"/>
                  </a:schemeClr>
                </a:solidFill>
              </a:rPr>
              <a:t>?</a:t>
            </a:r>
          </a:p>
          <a:p>
            <a:r>
              <a:rPr lang="en-US" sz="1200" i="1" dirty="0">
                <a:solidFill>
                  <a:schemeClr val="accent2">
                    <a:lumMod val="50000"/>
                  </a:schemeClr>
                </a:solidFill>
              </a:rPr>
              <a:t> </a:t>
            </a:r>
            <a:endParaRPr lang="pt-BR" sz="1200" i="1" dirty="0">
              <a:solidFill>
                <a:schemeClr val="accent2">
                  <a:lumMod val="50000"/>
                </a:schemeClr>
              </a:solidFill>
            </a:endParaRPr>
          </a:p>
          <a:p>
            <a:r>
              <a:rPr lang="en-US" sz="1200" dirty="0" smtClean="0">
                <a:solidFill>
                  <a:srgbClr val="3D4C53"/>
                </a:solidFill>
              </a:rPr>
              <a:t>d) What </a:t>
            </a:r>
            <a:r>
              <a:rPr lang="en-US" sz="1200" dirty="0">
                <a:solidFill>
                  <a:srgbClr val="3D4C53"/>
                </a:solidFill>
              </a:rPr>
              <a:t>friends did you meet recently?</a:t>
            </a:r>
            <a:endParaRPr lang="pt-BR" sz="1200" dirty="0">
              <a:solidFill>
                <a:srgbClr val="3D4C53"/>
              </a:solidFill>
            </a:endParaRPr>
          </a:p>
          <a:p>
            <a:r>
              <a:rPr lang="pt-BR" sz="1200" i="1" dirty="0">
                <a:solidFill>
                  <a:schemeClr val="accent2">
                    <a:lumMod val="50000"/>
                  </a:schemeClr>
                </a:solidFill>
              </a:rPr>
              <a:t>Que amigos você conheceu recentemente?</a:t>
            </a:r>
          </a:p>
          <a:p>
            <a:endParaRPr lang="pt-BR" sz="1100" dirty="0"/>
          </a:p>
        </p:txBody>
      </p:sp>
      <p:sp>
        <p:nvSpPr>
          <p:cNvPr id="14" name="CaixaDeTexto 13">
            <a:extLst>
              <a:ext uri="{FF2B5EF4-FFF2-40B4-BE49-F238E27FC236}">
                <a16:creationId xmlns="" xmlns:a16="http://schemas.microsoft.com/office/drawing/2014/main" id="{FD308029-80D5-48DC-8D94-5AEECECF6E80}"/>
              </a:ext>
            </a:extLst>
          </p:cNvPr>
          <p:cNvSpPr txBox="1"/>
          <p:nvPr/>
        </p:nvSpPr>
        <p:spPr>
          <a:xfrm>
            <a:off x="3393023" y="4584928"/>
            <a:ext cx="3168115" cy="2523768"/>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Things I was Into</a:t>
            </a:r>
            <a:endParaRPr lang="pt-BR" sz="1400" b="1" dirty="0">
              <a:solidFill>
                <a:srgbClr val="70AD47">
                  <a:lumMod val="50000"/>
                </a:srgbClr>
              </a:solidFill>
            </a:endParaRPr>
          </a:p>
          <a:p>
            <a:r>
              <a:rPr lang="en-US" sz="1200" dirty="0" smtClean="0">
                <a:solidFill>
                  <a:srgbClr val="3D4C53"/>
                </a:solidFill>
              </a:rPr>
              <a:t>a) What </a:t>
            </a:r>
            <a:r>
              <a:rPr lang="en-US" sz="1200" dirty="0">
                <a:solidFill>
                  <a:srgbClr val="3D4C53"/>
                </a:solidFill>
              </a:rPr>
              <a:t>games did you play as a child?</a:t>
            </a:r>
            <a:endParaRPr lang="pt-BR" sz="1200" dirty="0">
              <a:solidFill>
                <a:srgbClr val="3D4C53"/>
              </a:solidFill>
            </a:endParaRPr>
          </a:p>
          <a:p>
            <a:r>
              <a:rPr lang="en-US" sz="1200" dirty="0" smtClean="0">
                <a:solidFill>
                  <a:srgbClr val="3D4C53"/>
                </a:solidFill>
              </a:rPr>
              <a:t>b) What </a:t>
            </a:r>
            <a:r>
              <a:rPr lang="en-US" sz="1200" dirty="0">
                <a:solidFill>
                  <a:srgbClr val="3D4C53"/>
                </a:solidFill>
              </a:rPr>
              <a:t>kind of hobbies did you have when you were growing up?</a:t>
            </a:r>
            <a:endParaRPr lang="pt-BR" sz="1200" dirty="0">
              <a:solidFill>
                <a:srgbClr val="3D4C53"/>
              </a:solidFill>
            </a:endParaRPr>
          </a:p>
          <a:p>
            <a:r>
              <a:rPr lang="en-US" sz="1200" dirty="0" smtClean="0">
                <a:solidFill>
                  <a:srgbClr val="3D4C53"/>
                </a:solidFill>
              </a:rPr>
              <a:t>c) What </a:t>
            </a:r>
            <a:r>
              <a:rPr lang="en-US" sz="1200" dirty="0">
                <a:solidFill>
                  <a:srgbClr val="3D4C53"/>
                </a:solidFill>
              </a:rPr>
              <a:t>cartoons or shows did you watch when you were a kid?</a:t>
            </a:r>
          </a:p>
          <a:p>
            <a:endParaRPr lang="pt-BR" sz="1200" dirty="0"/>
          </a:p>
          <a:p>
            <a:r>
              <a:rPr lang="pt-BR" sz="1200" i="1" dirty="0">
                <a:solidFill>
                  <a:schemeClr val="accent2">
                    <a:lumMod val="50000"/>
                  </a:schemeClr>
                </a:solidFill>
              </a:rPr>
              <a:t>Que jogos você brincou quando criança?</a:t>
            </a:r>
          </a:p>
          <a:p>
            <a:r>
              <a:rPr lang="pt-BR" sz="1200" i="1" dirty="0">
                <a:solidFill>
                  <a:schemeClr val="accent2">
                    <a:lumMod val="50000"/>
                  </a:schemeClr>
                </a:solidFill>
              </a:rPr>
              <a:t>Que tipo de passatempo você tinha quando criança?</a:t>
            </a:r>
          </a:p>
          <a:p>
            <a:r>
              <a:rPr lang="pt-BR" sz="1200" i="1" dirty="0">
                <a:solidFill>
                  <a:schemeClr val="accent2">
                    <a:lumMod val="50000"/>
                  </a:schemeClr>
                </a:solidFill>
              </a:rPr>
              <a:t>Quais desenhos animados ou programas você assistiu quando criança?</a:t>
            </a:r>
          </a:p>
          <a:p>
            <a:endParaRPr lang="pt-BR" sz="1200" i="1" dirty="0">
              <a:solidFill>
                <a:schemeClr val="accent2"/>
              </a:solidFill>
            </a:endParaRPr>
          </a:p>
        </p:txBody>
      </p:sp>
      <p:sp>
        <p:nvSpPr>
          <p:cNvPr id="15" name="CaixaDeTexto 14">
            <a:extLst>
              <a:ext uri="{FF2B5EF4-FFF2-40B4-BE49-F238E27FC236}">
                <a16:creationId xmlns="" xmlns:a16="http://schemas.microsoft.com/office/drawing/2014/main" id="{3BA13D5B-A0D7-420F-814D-A5E28E57054B}"/>
              </a:ext>
            </a:extLst>
          </p:cNvPr>
          <p:cNvSpPr txBox="1"/>
          <p:nvPr/>
        </p:nvSpPr>
        <p:spPr>
          <a:xfrm>
            <a:off x="375223" y="4571280"/>
            <a:ext cx="2787441" cy="2523768"/>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Shopping</a:t>
            </a:r>
            <a:endParaRPr lang="pt-BR" sz="1400" b="1" dirty="0">
              <a:solidFill>
                <a:srgbClr val="70AD47">
                  <a:lumMod val="50000"/>
                </a:srgbClr>
              </a:solidFill>
            </a:endParaRPr>
          </a:p>
          <a:p>
            <a:r>
              <a:rPr lang="en-US" sz="1200" dirty="0" smtClean="0">
                <a:solidFill>
                  <a:srgbClr val="3D4C53"/>
                </a:solidFill>
              </a:rPr>
              <a:t>a) What </a:t>
            </a:r>
            <a:r>
              <a:rPr lang="en-US" sz="1200" dirty="0">
                <a:solidFill>
                  <a:srgbClr val="3D4C53"/>
                </a:solidFill>
              </a:rPr>
              <a:t>do you like / hate in shoppings?</a:t>
            </a:r>
            <a:endParaRPr lang="pt-BR" sz="1200" dirty="0">
              <a:solidFill>
                <a:srgbClr val="3D4C53"/>
              </a:solidFill>
            </a:endParaRPr>
          </a:p>
          <a:p>
            <a:r>
              <a:rPr lang="en-US" sz="1200" dirty="0" smtClean="0">
                <a:solidFill>
                  <a:srgbClr val="3D4C53"/>
                </a:solidFill>
              </a:rPr>
              <a:t>b) Where </a:t>
            </a:r>
            <a:r>
              <a:rPr lang="en-US" sz="1200" dirty="0">
                <a:solidFill>
                  <a:srgbClr val="3D4C53"/>
                </a:solidFill>
              </a:rPr>
              <a:t>do you usually shop for clothes / shoes / groceries?</a:t>
            </a:r>
            <a:endParaRPr lang="pt-BR" sz="1200" dirty="0">
              <a:solidFill>
                <a:srgbClr val="3D4C53"/>
              </a:solidFill>
            </a:endParaRPr>
          </a:p>
          <a:p>
            <a:r>
              <a:rPr lang="en-US" sz="1200" dirty="0" smtClean="0">
                <a:solidFill>
                  <a:srgbClr val="3D4C53"/>
                </a:solidFill>
              </a:rPr>
              <a:t>c) Do </a:t>
            </a:r>
            <a:r>
              <a:rPr lang="en-US" sz="1200" dirty="0">
                <a:solidFill>
                  <a:srgbClr val="3D4C53"/>
                </a:solidFill>
              </a:rPr>
              <a:t>you prefer shopping online or in person? Why?</a:t>
            </a:r>
          </a:p>
          <a:p>
            <a:endParaRPr lang="pt-BR" sz="1200" dirty="0"/>
          </a:p>
          <a:p>
            <a:r>
              <a:rPr lang="pt-BR" sz="1200" i="1" dirty="0">
                <a:solidFill>
                  <a:schemeClr val="accent2">
                    <a:lumMod val="50000"/>
                  </a:schemeClr>
                </a:solidFill>
              </a:rPr>
              <a:t>O que você gosta / odeia em compras?</a:t>
            </a:r>
          </a:p>
          <a:p>
            <a:r>
              <a:rPr lang="pt-BR" sz="1200" i="1" dirty="0">
                <a:solidFill>
                  <a:schemeClr val="accent2">
                    <a:lumMod val="50000"/>
                  </a:schemeClr>
                </a:solidFill>
              </a:rPr>
              <a:t>Onde você costuma comprar roupas / sapatos / mantimentos?</a:t>
            </a:r>
          </a:p>
          <a:p>
            <a:r>
              <a:rPr lang="pt-BR" sz="1200" i="1" dirty="0">
                <a:solidFill>
                  <a:schemeClr val="accent2">
                    <a:lumMod val="50000"/>
                  </a:schemeClr>
                </a:solidFill>
              </a:rPr>
              <a:t>Você prefere fazer compras online ou pessoalmente? Por quê?</a:t>
            </a:r>
          </a:p>
          <a:p>
            <a:endParaRPr lang="pt-BR" sz="1200" i="1" dirty="0">
              <a:solidFill>
                <a:schemeClr val="accent2"/>
              </a:solidFill>
            </a:endParaRPr>
          </a:p>
        </p:txBody>
      </p:sp>
      <p:sp>
        <p:nvSpPr>
          <p:cNvPr id="17" name="CaixaDeTexto 16">
            <a:extLst>
              <a:ext uri="{FF2B5EF4-FFF2-40B4-BE49-F238E27FC236}">
                <a16:creationId xmlns="" xmlns:a16="http://schemas.microsoft.com/office/drawing/2014/main" id="{5BA561F3-845E-4692-BD74-29DD23882584}"/>
              </a:ext>
            </a:extLst>
          </p:cNvPr>
          <p:cNvSpPr txBox="1"/>
          <p:nvPr/>
        </p:nvSpPr>
        <p:spPr>
          <a:xfrm>
            <a:off x="375224" y="7227592"/>
            <a:ext cx="2777552" cy="2339102"/>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Goals</a:t>
            </a:r>
            <a:endParaRPr lang="pt-BR" sz="1400" b="1" dirty="0">
              <a:solidFill>
                <a:srgbClr val="70AD47">
                  <a:lumMod val="50000"/>
                </a:srgbClr>
              </a:solidFill>
            </a:endParaRPr>
          </a:p>
          <a:p>
            <a:r>
              <a:rPr lang="en-US" sz="1200" dirty="0" smtClean="0">
                <a:solidFill>
                  <a:srgbClr val="3D4C53"/>
                </a:solidFill>
              </a:rPr>
              <a:t>d) What </a:t>
            </a:r>
            <a:r>
              <a:rPr lang="en-US" sz="1200" dirty="0">
                <a:solidFill>
                  <a:srgbClr val="3D4C53"/>
                </a:solidFill>
              </a:rPr>
              <a:t>are some things you want to achieve before you die?</a:t>
            </a:r>
            <a:endParaRPr lang="pt-BR" sz="1200" dirty="0">
              <a:solidFill>
                <a:srgbClr val="3D4C53"/>
              </a:solidFill>
            </a:endParaRPr>
          </a:p>
          <a:p>
            <a:r>
              <a:rPr lang="en-US" sz="1200" dirty="0" smtClean="0">
                <a:solidFill>
                  <a:srgbClr val="3D4C53"/>
                </a:solidFill>
              </a:rPr>
              <a:t>e) What </a:t>
            </a:r>
            <a:r>
              <a:rPr lang="en-US" sz="1200" dirty="0">
                <a:solidFill>
                  <a:srgbClr val="3D4C53"/>
                </a:solidFill>
              </a:rPr>
              <a:t>goals have you achieved so far?</a:t>
            </a:r>
            <a:endParaRPr lang="pt-BR" sz="1200" dirty="0">
              <a:solidFill>
                <a:srgbClr val="3D4C53"/>
              </a:solidFill>
            </a:endParaRPr>
          </a:p>
          <a:p>
            <a:r>
              <a:rPr lang="en-US" sz="1200" dirty="0" smtClean="0">
                <a:solidFill>
                  <a:srgbClr val="3D4C53"/>
                </a:solidFill>
              </a:rPr>
              <a:t>f) What </a:t>
            </a:r>
            <a:r>
              <a:rPr lang="en-US" sz="1200" dirty="0">
                <a:solidFill>
                  <a:srgbClr val="3D4C53"/>
                </a:solidFill>
              </a:rPr>
              <a:t>goals have you realized just aren’t going to happen?</a:t>
            </a:r>
          </a:p>
          <a:p>
            <a:endParaRPr lang="pt-BR" sz="1200" dirty="0"/>
          </a:p>
          <a:p>
            <a:r>
              <a:rPr lang="pt-BR" sz="1200" i="1" dirty="0">
                <a:solidFill>
                  <a:schemeClr val="accent2">
                    <a:lumMod val="50000"/>
                  </a:schemeClr>
                </a:solidFill>
              </a:rPr>
              <a:t>Quais são algumas das coisas que você deseja alcançar antes de morrer?</a:t>
            </a:r>
          </a:p>
          <a:p>
            <a:r>
              <a:rPr lang="pt-BR" sz="1200" i="1" dirty="0">
                <a:solidFill>
                  <a:schemeClr val="accent2">
                    <a:lumMod val="50000"/>
                  </a:schemeClr>
                </a:solidFill>
              </a:rPr>
              <a:t>Quais objetivos você alcançou até agora?</a:t>
            </a:r>
          </a:p>
          <a:p>
            <a:r>
              <a:rPr lang="pt-BR" sz="1200" i="1" dirty="0">
                <a:solidFill>
                  <a:schemeClr val="accent2">
                    <a:lumMod val="50000"/>
                  </a:schemeClr>
                </a:solidFill>
              </a:rPr>
              <a:t>Quais objetivos você percebeu que simplesmente não vão acontecer?</a:t>
            </a:r>
          </a:p>
        </p:txBody>
      </p:sp>
      <p:sp>
        <p:nvSpPr>
          <p:cNvPr id="18" name="CaixaDeTexto 17">
            <a:extLst>
              <a:ext uri="{FF2B5EF4-FFF2-40B4-BE49-F238E27FC236}">
                <a16:creationId xmlns="" xmlns:a16="http://schemas.microsoft.com/office/drawing/2014/main" id="{4831552B-2A52-414B-A5A5-404514545C36}"/>
              </a:ext>
            </a:extLst>
          </p:cNvPr>
          <p:cNvSpPr txBox="1"/>
          <p:nvPr/>
        </p:nvSpPr>
        <p:spPr>
          <a:xfrm>
            <a:off x="2115484" y="4277641"/>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19" name="CaixaDeTexto 18">
            <a:extLst>
              <a:ext uri="{FF2B5EF4-FFF2-40B4-BE49-F238E27FC236}">
                <a16:creationId xmlns="" xmlns:a16="http://schemas.microsoft.com/office/drawing/2014/main" id="{A69D1E9F-DC51-4078-A401-F97320826485}"/>
              </a:ext>
            </a:extLst>
          </p:cNvPr>
          <p:cNvSpPr txBox="1"/>
          <p:nvPr/>
        </p:nvSpPr>
        <p:spPr>
          <a:xfrm>
            <a:off x="2238017" y="357991"/>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20" name="CaixaDeTexto 19">
            <a:extLst>
              <a:ext uri="{FF2B5EF4-FFF2-40B4-BE49-F238E27FC236}">
                <a16:creationId xmlns="" xmlns:a16="http://schemas.microsoft.com/office/drawing/2014/main" id="{CB874DB9-75D4-47A6-AD00-A1F3E08D742E}"/>
              </a:ext>
            </a:extLst>
          </p:cNvPr>
          <p:cNvSpPr txBox="1"/>
          <p:nvPr/>
        </p:nvSpPr>
        <p:spPr>
          <a:xfrm>
            <a:off x="3514912" y="781897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219742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68293" y="629465"/>
            <a:ext cx="3203118" cy="6370975"/>
          </a:xfrm>
          <a:prstGeom prst="rect">
            <a:avLst/>
          </a:prstGeom>
          <a:ln>
            <a:solidFill>
              <a:schemeClr val="accent6"/>
            </a:solidFill>
            <a:prstDash val="sysDot"/>
          </a:ln>
        </p:spPr>
        <p:txBody>
          <a:bodyPr wrap="square" lIns="91440" tIns="45720" rIns="91440" bIns="45720" anchor="t">
            <a:spAutoFit/>
          </a:bodyPr>
          <a:lstStyle/>
          <a:p>
            <a:endParaRPr lang="en" sz="1200" b="1" dirty="0" smtClean="0">
              <a:solidFill>
                <a:srgbClr val="C00000"/>
              </a:solidFill>
              <a:ea typeface="+mn-lt"/>
              <a:cs typeface="+mn-lt"/>
            </a:endParaRPr>
          </a:p>
          <a:p>
            <a:endParaRPr lang="en" sz="1200" dirty="0" smtClean="0">
              <a:ea typeface="+mn-lt"/>
              <a:cs typeface="+mn-lt"/>
            </a:endParaRPr>
          </a:p>
          <a:p>
            <a:endParaRPr lang="en" sz="1200" dirty="0">
              <a:ea typeface="+mn-lt"/>
              <a:cs typeface="+mn-lt"/>
            </a:endParaRPr>
          </a:p>
          <a:p>
            <a:r>
              <a:rPr lang="en" sz="1200" dirty="0" smtClean="0">
                <a:ea typeface="+mn-lt"/>
                <a:cs typeface="+mn-lt"/>
              </a:rPr>
              <a:t>a) Your </a:t>
            </a:r>
            <a:r>
              <a:rPr lang="en" sz="1200" dirty="0">
                <a:ea typeface="+mn-lt"/>
                <a:cs typeface="+mn-lt"/>
              </a:rPr>
              <a:t>neighbor owns a </a:t>
            </a:r>
            <a:r>
              <a:rPr lang="en" sz="1200" b="1" i="1" dirty="0" smtClean="0">
                <a:solidFill>
                  <a:schemeClr val="accent6"/>
                </a:solidFill>
                <a:cs typeface="Calibri"/>
              </a:rPr>
              <a:t>________</a:t>
            </a:r>
            <a:r>
              <a:rPr lang="en" sz="1200" dirty="0">
                <a:ea typeface="+mn-lt"/>
                <a:cs typeface="+mn-lt"/>
              </a:rPr>
              <a:t> Ferrari.</a:t>
            </a:r>
            <a:endParaRPr lang="en-US" dirty="0"/>
          </a:p>
          <a:p>
            <a:r>
              <a:rPr lang="en-US" sz="1200" i="1" dirty="0">
                <a:solidFill>
                  <a:schemeClr val="accent2">
                    <a:lumMod val="50000"/>
                  </a:schemeClr>
                </a:solidFill>
              </a:rPr>
              <a:t>O </a:t>
            </a:r>
            <a:r>
              <a:rPr lang="en-US" sz="1200" i="1" dirty="0" err="1">
                <a:solidFill>
                  <a:schemeClr val="accent2">
                    <a:lumMod val="50000"/>
                  </a:schemeClr>
                </a:solidFill>
              </a:rPr>
              <a:t>seu</a:t>
            </a:r>
            <a:r>
              <a:rPr lang="en-US" sz="1200" i="1" dirty="0">
                <a:solidFill>
                  <a:schemeClr val="accent2">
                    <a:lumMod val="50000"/>
                  </a:schemeClr>
                </a:solidFill>
              </a:rPr>
              <a:t> </a:t>
            </a:r>
            <a:r>
              <a:rPr lang="en-US" sz="1200" i="1" dirty="0" err="1">
                <a:solidFill>
                  <a:schemeClr val="accent2">
                    <a:lumMod val="50000"/>
                  </a:schemeClr>
                </a:solidFill>
              </a:rPr>
              <a:t>vizinho</a:t>
            </a:r>
            <a:r>
              <a:rPr lang="en-US" sz="1200" i="1" dirty="0">
                <a:solidFill>
                  <a:schemeClr val="accent2">
                    <a:lumMod val="50000"/>
                  </a:schemeClr>
                </a:solidFill>
              </a:rPr>
              <a:t> é </a:t>
            </a:r>
            <a:r>
              <a:rPr lang="en-US" sz="1200" i="1" dirty="0" err="1">
                <a:solidFill>
                  <a:schemeClr val="accent2">
                    <a:lumMod val="50000"/>
                  </a:schemeClr>
                </a:solidFill>
              </a:rPr>
              <a:t>dono</a:t>
            </a:r>
            <a:r>
              <a:rPr lang="en-US" sz="1200" i="1" dirty="0">
                <a:solidFill>
                  <a:schemeClr val="accent2">
                    <a:lumMod val="50000"/>
                  </a:schemeClr>
                </a:solidFill>
              </a:rPr>
              <a:t> de um Ferrari </a:t>
            </a:r>
            <a:r>
              <a:rPr lang="en-US" sz="1200" i="1" dirty="0" err="1">
                <a:solidFill>
                  <a:schemeClr val="accent2">
                    <a:lumMod val="50000"/>
                  </a:schemeClr>
                </a:solidFill>
              </a:rPr>
              <a:t>preto</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 sz="1200" dirty="0" smtClean="0">
                <a:ea typeface="+mn-lt"/>
                <a:cs typeface="+mn-lt"/>
              </a:rPr>
              <a:t>b) Only </a:t>
            </a:r>
            <a:r>
              <a:rPr lang="en" sz="1200" dirty="0">
                <a:ea typeface="+mn-lt"/>
                <a:cs typeface="+mn-lt"/>
              </a:rPr>
              <a:t>people in  </a:t>
            </a:r>
            <a:r>
              <a:rPr lang="en" sz="1200" b="1" i="1" dirty="0">
                <a:solidFill>
                  <a:schemeClr val="accent6"/>
                </a:solidFill>
                <a:cs typeface="Calibri"/>
              </a:rPr>
              <a:t>________</a:t>
            </a:r>
            <a:r>
              <a:rPr lang="en" sz="1200" dirty="0">
                <a:ea typeface="+mn-lt"/>
                <a:cs typeface="+mn-lt"/>
              </a:rPr>
              <a:t> shirts sat here.</a:t>
            </a:r>
            <a:endParaRPr lang="en-US" dirty="0"/>
          </a:p>
          <a:p>
            <a:r>
              <a:rPr lang="en-US" sz="1200" i="1" dirty="0" err="1">
                <a:solidFill>
                  <a:schemeClr val="accent2">
                    <a:lumMod val="50000"/>
                  </a:schemeClr>
                </a:solidFill>
              </a:rPr>
              <a:t>Só</a:t>
            </a:r>
            <a:r>
              <a:rPr lang="en-US" sz="1200" i="1" dirty="0">
                <a:solidFill>
                  <a:schemeClr val="accent2">
                    <a:lumMod val="50000"/>
                  </a:schemeClr>
                </a:solidFill>
              </a:rPr>
              <a:t> as </a:t>
            </a:r>
            <a:r>
              <a:rPr lang="en-US" sz="1200" i="1" dirty="0" err="1">
                <a:solidFill>
                  <a:schemeClr val="accent2">
                    <a:lumMod val="50000"/>
                  </a:schemeClr>
                </a:solidFill>
              </a:rPr>
              <a:t>pessoas</a:t>
            </a:r>
            <a:r>
              <a:rPr lang="en-US" sz="1200" i="1" dirty="0">
                <a:solidFill>
                  <a:schemeClr val="accent2">
                    <a:lumMod val="50000"/>
                  </a:schemeClr>
                </a:solidFill>
              </a:rPr>
              <a:t> com </a:t>
            </a:r>
            <a:r>
              <a:rPr lang="en-US" sz="1200" i="1" dirty="0" err="1">
                <a:solidFill>
                  <a:schemeClr val="accent2">
                    <a:lumMod val="50000"/>
                  </a:schemeClr>
                </a:solidFill>
              </a:rPr>
              <a:t>camisas</a:t>
            </a:r>
            <a:r>
              <a:rPr lang="en-US" sz="1200" i="1" dirty="0">
                <a:solidFill>
                  <a:schemeClr val="accent2">
                    <a:lumMod val="50000"/>
                  </a:schemeClr>
                </a:solidFill>
              </a:rPr>
              <a:t> </a:t>
            </a:r>
            <a:r>
              <a:rPr lang="en-US" sz="1200" i="1" dirty="0" err="1">
                <a:solidFill>
                  <a:schemeClr val="accent2">
                    <a:lumMod val="50000"/>
                  </a:schemeClr>
                </a:solidFill>
              </a:rPr>
              <a:t>azuis</a:t>
            </a:r>
            <a:r>
              <a:rPr lang="en-US" sz="1200" i="1" dirty="0">
                <a:solidFill>
                  <a:schemeClr val="accent2">
                    <a:lumMod val="50000"/>
                  </a:schemeClr>
                </a:solidFill>
              </a:rPr>
              <a:t> se </a:t>
            </a:r>
            <a:r>
              <a:rPr lang="en-US" sz="1200" i="1" dirty="0" err="1">
                <a:solidFill>
                  <a:schemeClr val="accent2">
                    <a:lumMod val="50000"/>
                  </a:schemeClr>
                </a:solidFill>
              </a:rPr>
              <a:t>sentaram</a:t>
            </a:r>
            <a:r>
              <a:rPr lang="en-US" sz="1200" i="1" dirty="0">
                <a:solidFill>
                  <a:schemeClr val="accent2">
                    <a:lumMod val="50000"/>
                  </a:schemeClr>
                </a:solidFill>
              </a:rPr>
              <a:t> </a:t>
            </a:r>
            <a:r>
              <a:rPr lang="en-US" sz="1200" i="1" dirty="0" err="1">
                <a:solidFill>
                  <a:schemeClr val="accent2">
                    <a:lumMod val="50000"/>
                  </a:schemeClr>
                </a:solidFill>
              </a:rPr>
              <a:t>aqui</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dirty="0">
              <a:solidFill>
                <a:srgbClr val="000000"/>
              </a:solidFill>
              <a:cs typeface="Calibri"/>
            </a:endParaRPr>
          </a:p>
          <a:p>
            <a:r>
              <a:rPr lang="en" sz="1200" dirty="0" smtClean="0">
                <a:ea typeface="+mn-lt"/>
                <a:cs typeface="+mn-lt"/>
              </a:rPr>
              <a:t>c) My </a:t>
            </a:r>
            <a:r>
              <a:rPr lang="en" sz="1200" dirty="0">
                <a:ea typeface="+mn-lt"/>
                <a:cs typeface="+mn-lt"/>
              </a:rPr>
              <a:t>eyes were nice and  </a:t>
            </a:r>
            <a:r>
              <a:rPr lang="en" sz="1200" b="1" i="1" dirty="0">
                <a:solidFill>
                  <a:schemeClr val="accent6"/>
                </a:solidFill>
                <a:cs typeface="Calibri"/>
              </a:rPr>
              <a:t>________</a:t>
            </a:r>
            <a:r>
              <a:rPr lang="en" sz="1200" dirty="0" smtClean="0">
                <a:ea typeface="+mn-lt"/>
                <a:cs typeface="+mn-lt"/>
              </a:rPr>
              <a:t>.</a:t>
            </a:r>
            <a:endParaRPr lang="en-US" dirty="0"/>
          </a:p>
          <a:p>
            <a:r>
              <a:rPr lang="en-US" sz="1200" i="1" dirty="0" err="1">
                <a:solidFill>
                  <a:schemeClr val="accent2">
                    <a:lumMod val="50000"/>
                  </a:schemeClr>
                </a:solidFill>
              </a:rPr>
              <a:t>Meus</a:t>
            </a:r>
            <a:r>
              <a:rPr lang="en-US" sz="1200" i="1" dirty="0">
                <a:solidFill>
                  <a:schemeClr val="accent2">
                    <a:lumMod val="50000"/>
                  </a:schemeClr>
                </a:solidFill>
              </a:rPr>
              <a:t> </a:t>
            </a:r>
            <a:r>
              <a:rPr lang="en-US" sz="1200" i="1" dirty="0" err="1">
                <a:solidFill>
                  <a:schemeClr val="accent2">
                    <a:lumMod val="50000"/>
                  </a:schemeClr>
                </a:solidFill>
              </a:rPr>
              <a:t>olhos</a:t>
            </a:r>
            <a:r>
              <a:rPr lang="en-US" sz="1200" i="1" dirty="0">
                <a:solidFill>
                  <a:schemeClr val="accent2">
                    <a:lumMod val="50000"/>
                  </a:schemeClr>
                </a:solidFill>
              </a:rPr>
              <a:t> </a:t>
            </a:r>
            <a:r>
              <a:rPr lang="en-US" sz="1200" i="1" dirty="0" err="1">
                <a:solidFill>
                  <a:schemeClr val="accent2">
                    <a:lumMod val="50000"/>
                  </a:schemeClr>
                </a:solidFill>
              </a:rPr>
              <a:t>estavam</a:t>
            </a:r>
            <a:r>
              <a:rPr lang="en-US" sz="1200" i="1" dirty="0">
                <a:solidFill>
                  <a:schemeClr val="accent2">
                    <a:lumMod val="50000"/>
                  </a:schemeClr>
                </a:solidFill>
              </a:rPr>
              <a:t> bonitos e </a:t>
            </a:r>
            <a:r>
              <a:rPr lang="en-US" sz="1200" i="1" dirty="0" err="1">
                <a:solidFill>
                  <a:schemeClr val="accent2">
                    <a:lumMod val="50000"/>
                  </a:schemeClr>
                </a:solidFill>
              </a:rPr>
              <a:t>castanhos</a:t>
            </a:r>
            <a:r>
              <a:rPr lang="en-US" sz="1200" i="1" dirty="0">
                <a:solidFill>
                  <a:schemeClr val="accent2">
                    <a:lumMod val="50000"/>
                  </a:schemeClr>
                </a:solidFill>
              </a:rPr>
              <a:t>.</a:t>
            </a:r>
          </a:p>
          <a:p>
            <a:endParaRPr lang="en-US" sz="1200" dirty="0">
              <a:solidFill>
                <a:srgbClr val="000000"/>
              </a:solidFill>
              <a:cs typeface="Calibri"/>
            </a:endParaRPr>
          </a:p>
          <a:p>
            <a:r>
              <a:rPr lang="en-US" sz="1200" dirty="0" smtClean="0">
                <a:ea typeface="+mn-lt"/>
                <a:cs typeface="+mn-lt"/>
              </a:rPr>
              <a:t>d) I </a:t>
            </a:r>
            <a:r>
              <a:rPr lang="en-US" sz="1200" dirty="0">
                <a:ea typeface="+mn-lt"/>
                <a:cs typeface="+mn-lt"/>
              </a:rPr>
              <a:t>lived a </a:t>
            </a:r>
            <a:r>
              <a:rPr lang="en" sz="1200" dirty="0">
                <a:ea typeface="+mn-lt"/>
                <a:cs typeface="+mn-lt"/>
              </a:rPr>
              <a:t> </a:t>
            </a:r>
            <a:r>
              <a:rPr lang="en" sz="1200" b="1" i="1" dirty="0">
                <a:solidFill>
                  <a:schemeClr val="accent6"/>
                </a:solidFill>
                <a:cs typeface="Calibri"/>
              </a:rPr>
              <a:t>________</a:t>
            </a:r>
            <a:r>
              <a:rPr lang="en-US" sz="1200" dirty="0" smtClean="0">
                <a:ea typeface="+mn-lt"/>
                <a:cs typeface="+mn-lt"/>
              </a:rPr>
              <a:t>moment </a:t>
            </a:r>
            <a:r>
              <a:rPr lang="en-US" sz="1200" dirty="0">
                <a:ea typeface="+mn-lt"/>
                <a:cs typeface="+mn-lt"/>
              </a:rPr>
              <a:t>last year.</a:t>
            </a:r>
          </a:p>
          <a:p>
            <a:r>
              <a:rPr lang="en-US" sz="1200" i="1" dirty="0" err="1">
                <a:solidFill>
                  <a:schemeClr val="accent2">
                    <a:lumMod val="50000"/>
                  </a:schemeClr>
                </a:solidFill>
              </a:rPr>
              <a:t>Eu</a:t>
            </a:r>
            <a:r>
              <a:rPr lang="en-US" sz="1200" i="1" dirty="0">
                <a:solidFill>
                  <a:schemeClr val="accent2">
                    <a:lumMod val="50000"/>
                  </a:schemeClr>
                </a:solidFill>
              </a:rPr>
              <a:t> </a:t>
            </a:r>
            <a:r>
              <a:rPr lang="en-US" sz="1200" i="1" dirty="0" err="1">
                <a:solidFill>
                  <a:schemeClr val="accent2">
                    <a:lumMod val="50000"/>
                  </a:schemeClr>
                </a:solidFill>
              </a:rPr>
              <a:t>vivi</a:t>
            </a:r>
            <a:r>
              <a:rPr lang="en-US" sz="1200" i="1" dirty="0">
                <a:solidFill>
                  <a:schemeClr val="accent2">
                    <a:lumMod val="50000"/>
                  </a:schemeClr>
                </a:solidFill>
              </a:rPr>
              <a:t> um </a:t>
            </a:r>
            <a:r>
              <a:rPr lang="en-US" sz="1200" i="1" dirty="0" err="1">
                <a:solidFill>
                  <a:schemeClr val="accent2">
                    <a:lumMod val="50000"/>
                  </a:schemeClr>
                </a:solidFill>
              </a:rPr>
              <a:t>momento</a:t>
            </a:r>
            <a:r>
              <a:rPr lang="en-US" sz="1200" i="1" dirty="0">
                <a:solidFill>
                  <a:schemeClr val="accent2">
                    <a:lumMod val="50000"/>
                  </a:schemeClr>
                </a:solidFill>
              </a:rPr>
              <a:t> </a:t>
            </a:r>
            <a:r>
              <a:rPr lang="en-US" sz="1200" i="1" dirty="0" err="1">
                <a:solidFill>
                  <a:schemeClr val="accent2">
                    <a:lumMod val="50000"/>
                  </a:schemeClr>
                </a:solidFill>
              </a:rPr>
              <a:t>sombrio</a:t>
            </a:r>
            <a:r>
              <a:rPr lang="en-US" sz="1200" i="1" dirty="0">
                <a:solidFill>
                  <a:schemeClr val="accent2">
                    <a:lumMod val="50000"/>
                  </a:schemeClr>
                </a:solidFill>
              </a:rPr>
              <a:t> no </a:t>
            </a:r>
            <a:r>
              <a:rPr lang="en-US" sz="1200" i="1" dirty="0" err="1">
                <a:solidFill>
                  <a:schemeClr val="accent2">
                    <a:lumMod val="50000"/>
                  </a:schemeClr>
                </a:solidFill>
              </a:rPr>
              <a:t>ano</a:t>
            </a:r>
            <a:r>
              <a:rPr lang="en-US" sz="1200" i="1" dirty="0">
                <a:solidFill>
                  <a:schemeClr val="accent2">
                    <a:lumMod val="50000"/>
                  </a:schemeClr>
                </a:solidFill>
              </a:rPr>
              <a:t> </a:t>
            </a:r>
            <a:r>
              <a:rPr lang="en-US" sz="1200" i="1" dirty="0" err="1">
                <a:solidFill>
                  <a:schemeClr val="accent2">
                    <a:lumMod val="50000"/>
                  </a:schemeClr>
                </a:solidFill>
              </a:rPr>
              <a:t>passado</a:t>
            </a:r>
            <a:r>
              <a:rPr lang="en-US" sz="1200" i="1" dirty="0">
                <a:solidFill>
                  <a:schemeClr val="accent2">
                    <a:lumMod val="50000"/>
                  </a:schemeClr>
                </a:solidFill>
              </a:rPr>
              <a:t>.</a:t>
            </a:r>
          </a:p>
          <a:p>
            <a:endParaRPr lang="en-US" sz="1200" dirty="0">
              <a:solidFill>
                <a:srgbClr val="000000"/>
              </a:solidFill>
              <a:cs typeface="Calibri"/>
            </a:endParaRPr>
          </a:p>
          <a:p>
            <a:r>
              <a:rPr lang="en-US" sz="1200" dirty="0" smtClean="0">
                <a:ea typeface="+mn-lt"/>
                <a:cs typeface="+mn-lt"/>
              </a:rPr>
              <a:t>e) The </a:t>
            </a:r>
            <a:r>
              <a:rPr lang="en-US" sz="1200" dirty="0">
                <a:ea typeface="+mn-lt"/>
                <a:cs typeface="+mn-lt"/>
              </a:rPr>
              <a:t>government built a </a:t>
            </a:r>
            <a:r>
              <a:rPr lang="en" sz="1200" dirty="0">
                <a:ea typeface="+mn-lt"/>
                <a:cs typeface="+mn-lt"/>
              </a:rPr>
              <a:t> </a:t>
            </a:r>
            <a:r>
              <a:rPr lang="en" sz="1200" b="1" i="1" dirty="0" smtClean="0">
                <a:solidFill>
                  <a:schemeClr val="accent6"/>
                </a:solidFill>
                <a:cs typeface="Calibri"/>
              </a:rPr>
              <a:t>________ </a:t>
            </a:r>
            <a:r>
              <a:rPr lang="en-US" sz="1200" dirty="0" smtClean="0">
                <a:ea typeface="+mn-lt"/>
                <a:cs typeface="+mn-lt"/>
              </a:rPr>
              <a:t>bridge</a:t>
            </a:r>
            <a:r>
              <a:rPr lang="en-US" sz="1200" dirty="0">
                <a:ea typeface="+mn-lt"/>
                <a:cs typeface="+mn-lt"/>
              </a:rPr>
              <a:t>.</a:t>
            </a:r>
          </a:p>
          <a:p>
            <a:r>
              <a:rPr lang="en-US" sz="1200" i="1" dirty="0">
                <a:solidFill>
                  <a:schemeClr val="accent2">
                    <a:lumMod val="50000"/>
                  </a:schemeClr>
                </a:solidFill>
              </a:rPr>
              <a:t>O </a:t>
            </a:r>
            <a:r>
              <a:rPr lang="en-US" sz="1200" i="1" dirty="0" err="1">
                <a:solidFill>
                  <a:schemeClr val="accent2">
                    <a:lumMod val="50000"/>
                  </a:schemeClr>
                </a:solidFill>
              </a:rPr>
              <a:t>governo</a:t>
            </a:r>
            <a:r>
              <a:rPr lang="en-US" sz="1200" i="1" dirty="0">
                <a:solidFill>
                  <a:schemeClr val="accent2">
                    <a:lumMod val="50000"/>
                  </a:schemeClr>
                </a:solidFill>
              </a:rPr>
              <a:t> </a:t>
            </a:r>
            <a:r>
              <a:rPr lang="en-US" sz="1200" i="1" dirty="0" err="1">
                <a:solidFill>
                  <a:schemeClr val="accent2">
                    <a:lumMod val="50000"/>
                  </a:schemeClr>
                </a:solidFill>
              </a:rPr>
              <a:t>construiu</a:t>
            </a:r>
            <a:r>
              <a:rPr lang="en-US" sz="1200" i="1" dirty="0">
                <a:solidFill>
                  <a:schemeClr val="accent2">
                    <a:lumMod val="50000"/>
                  </a:schemeClr>
                </a:solidFill>
              </a:rPr>
              <a:t> </a:t>
            </a:r>
            <a:r>
              <a:rPr lang="en-US" sz="1200" i="1" dirty="0" err="1">
                <a:solidFill>
                  <a:schemeClr val="accent2">
                    <a:lumMod val="50000"/>
                  </a:schemeClr>
                </a:solidFill>
              </a:rPr>
              <a:t>uma</a:t>
            </a:r>
            <a:r>
              <a:rPr lang="en-US" sz="1200" i="1" dirty="0">
                <a:solidFill>
                  <a:schemeClr val="accent2">
                    <a:lumMod val="50000"/>
                  </a:schemeClr>
                </a:solidFill>
              </a:rPr>
              <a:t> </a:t>
            </a:r>
            <a:r>
              <a:rPr lang="en-US" sz="1200" i="1" dirty="0" err="1">
                <a:solidFill>
                  <a:schemeClr val="accent2">
                    <a:lumMod val="50000"/>
                  </a:schemeClr>
                </a:solidFill>
              </a:rPr>
              <a:t>ponte</a:t>
            </a:r>
            <a:r>
              <a:rPr lang="en-US" sz="1200" i="1" dirty="0">
                <a:solidFill>
                  <a:schemeClr val="accent2">
                    <a:lumMod val="50000"/>
                  </a:schemeClr>
                </a:solidFill>
              </a:rPr>
              <a:t> </a:t>
            </a:r>
            <a:r>
              <a:rPr lang="en-US" sz="1200" i="1" dirty="0" err="1">
                <a:solidFill>
                  <a:schemeClr val="accent2">
                    <a:lumMod val="50000"/>
                  </a:schemeClr>
                </a:solidFill>
              </a:rPr>
              <a:t>dourada</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US" sz="1200" dirty="0" smtClean="0">
                <a:ea typeface="+mn-lt"/>
                <a:cs typeface="+mn-lt"/>
              </a:rPr>
              <a:t>f) I </a:t>
            </a:r>
            <a:r>
              <a:rPr lang="en-US" sz="1200" dirty="0">
                <a:ea typeface="+mn-lt"/>
                <a:cs typeface="+mn-lt"/>
              </a:rPr>
              <a:t>bought some </a:t>
            </a:r>
            <a:r>
              <a:rPr lang="en" sz="1200" dirty="0">
                <a:ea typeface="+mn-lt"/>
                <a:cs typeface="+mn-lt"/>
              </a:rPr>
              <a:t> </a:t>
            </a:r>
            <a:r>
              <a:rPr lang="en" sz="1200" b="1" i="1" dirty="0" smtClean="0">
                <a:solidFill>
                  <a:schemeClr val="accent6"/>
                </a:solidFill>
                <a:cs typeface="Calibri"/>
              </a:rPr>
              <a:t>_______ </a:t>
            </a:r>
            <a:r>
              <a:rPr lang="en-US" sz="1200" dirty="0" smtClean="0">
                <a:ea typeface="+mn-lt"/>
                <a:cs typeface="+mn-lt"/>
              </a:rPr>
              <a:t>plants </a:t>
            </a:r>
            <a:r>
              <a:rPr lang="en-US" sz="1200" dirty="0">
                <a:ea typeface="+mn-lt"/>
                <a:cs typeface="+mn-lt"/>
              </a:rPr>
              <a:t>for my garden.</a:t>
            </a:r>
          </a:p>
          <a:p>
            <a:r>
              <a:rPr lang="en-US" sz="1200" i="1" dirty="0" err="1">
                <a:solidFill>
                  <a:schemeClr val="accent2">
                    <a:lumMod val="50000"/>
                  </a:schemeClr>
                </a:solidFill>
              </a:rPr>
              <a:t>Comprei</a:t>
            </a:r>
            <a:r>
              <a:rPr lang="en-US" sz="1200" i="1" dirty="0">
                <a:solidFill>
                  <a:schemeClr val="accent2">
                    <a:lumMod val="50000"/>
                  </a:schemeClr>
                </a:solidFill>
              </a:rPr>
              <a:t> </a:t>
            </a:r>
            <a:r>
              <a:rPr lang="en-US" sz="1200" i="1" dirty="0" err="1">
                <a:solidFill>
                  <a:schemeClr val="accent2">
                    <a:lumMod val="50000"/>
                  </a:schemeClr>
                </a:solidFill>
              </a:rPr>
              <a:t>algumas</a:t>
            </a:r>
            <a:r>
              <a:rPr lang="en-US" sz="1200" i="1" dirty="0">
                <a:solidFill>
                  <a:schemeClr val="accent2">
                    <a:lumMod val="50000"/>
                  </a:schemeClr>
                </a:solidFill>
              </a:rPr>
              <a:t> </a:t>
            </a:r>
            <a:r>
              <a:rPr lang="en-US" sz="1200" i="1" dirty="0" err="1">
                <a:solidFill>
                  <a:schemeClr val="accent2">
                    <a:lumMod val="50000"/>
                  </a:schemeClr>
                </a:solidFill>
              </a:rPr>
              <a:t>plantas</a:t>
            </a:r>
            <a:r>
              <a:rPr lang="en-US" sz="1200" i="1" dirty="0">
                <a:solidFill>
                  <a:schemeClr val="accent2">
                    <a:lumMod val="50000"/>
                  </a:schemeClr>
                </a:solidFill>
              </a:rPr>
              <a:t> </a:t>
            </a:r>
            <a:r>
              <a:rPr lang="en-US" sz="1200" i="1" dirty="0" err="1">
                <a:solidFill>
                  <a:schemeClr val="accent2">
                    <a:lumMod val="50000"/>
                  </a:schemeClr>
                </a:solidFill>
              </a:rPr>
              <a:t>verdes</a:t>
            </a:r>
            <a:r>
              <a:rPr lang="en-US" sz="1200" i="1" dirty="0">
                <a:solidFill>
                  <a:schemeClr val="accent2">
                    <a:lumMod val="50000"/>
                  </a:schemeClr>
                </a:solidFill>
              </a:rPr>
              <a:t> para o </a:t>
            </a:r>
            <a:r>
              <a:rPr lang="en-US" sz="1200" i="1" dirty="0" err="1">
                <a:solidFill>
                  <a:schemeClr val="accent2">
                    <a:lumMod val="50000"/>
                  </a:schemeClr>
                </a:solidFill>
              </a:rPr>
              <a:t>meu</a:t>
            </a:r>
            <a:r>
              <a:rPr lang="en-US" sz="1200" i="1" dirty="0">
                <a:solidFill>
                  <a:schemeClr val="accent2">
                    <a:lumMod val="50000"/>
                  </a:schemeClr>
                </a:solidFill>
              </a:rPr>
              <a:t> </a:t>
            </a:r>
            <a:r>
              <a:rPr lang="en-US" sz="1200" i="1" dirty="0" err="1">
                <a:solidFill>
                  <a:schemeClr val="accent2">
                    <a:lumMod val="50000"/>
                  </a:schemeClr>
                </a:solidFill>
              </a:rPr>
              <a:t>jardim</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dirty="0">
              <a:solidFill>
                <a:srgbClr val="000000"/>
              </a:solidFill>
              <a:cs typeface="Calibri"/>
            </a:endParaRPr>
          </a:p>
          <a:p>
            <a:r>
              <a:rPr lang="en-US" sz="1200" dirty="0" smtClean="0">
                <a:ea typeface="+mn-lt"/>
                <a:cs typeface="+mn-lt"/>
              </a:rPr>
              <a:t>g) I </a:t>
            </a:r>
            <a:r>
              <a:rPr lang="en-US" sz="1200" dirty="0">
                <a:ea typeface="+mn-lt"/>
                <a:cs typeface="+mn-lt"/>
              </a:rPr>
              <a:t>painted my new house with </a:t>
            </a:r>
            <a:r>
              <a:rPr lang="en" sz="1200" dirty="0">
                <a:ea typeface="+mn-lt"/>
                <a:cs typeface="+mn-lt"/>
              </a:rPr>
              <a:t> </a:t>
            </a:r>
            <a:r>
              <a:rPr lang="en" sz="1200" b="1" i="1" dirty="0" smtClean="0">
                <a:solidFill>
                  <a:schemeClr val="accent6"/>
                </a:solidFill>
                <a:cs typeface="Calibri"/>
              </a:rPr>
              <a:t>_______</a:t>
            </a:r>
            <a:r>
              <a:rPr lang="en-US" sz="1200" dirty="0" smtClean="0">
                <a:ea typeface="+mn-lt"/>
                <a:cs typeface="+mn-lt"/>
              </a:rPr>
              <a:t> </a:t>
            </a:r>
            <a:r>
              <a:rPr lang="en-US" sz="1200" dirty="0">
                <a:ea typeface="+mn-lt"/>
                <a:cs typeface="+mn-lt"/>
              </a:rPr>
              <a:t>color.</a:t>
            </a:r>
            <a:endParaRPr lang="en-US" dirty="0">
              <a:ea typeface="+mn-lt"/>
              <a:cs typeface="+mn-lt"/>
            </a:endParaRPr>
          </a:p>
          <a:p>
            <a:r>
              <a:rPr lang="en-US" sz="1200" i="1" dirty="0" err="1">
                <a:solidFill>
                  <a:schemeClr val="accent2">
                    <a:lumMod val="50000"/>
                  </a:schemeClr>
                </a:solidFill>
              </a:rPr>
              <a:t>Eu</a:t>
            </a:r>
            <a:r>
              <a:rPr lang="en-US" sz="1200" i="1" dirty="0">
                <a:solidFill>
                  <a:schemeClr val="accent2">
                    <a:lumMod val="50000"/>
                  </a:schemeClr>
                </a:solidFill>
              </a:rPr>
              <a:t> </a:t>
            </a:r>
            <a:r>
              <a:rPr lang="en-US" sz="1200" i="1" dirty="0" err="1">
                <a:solidFill>
                  <a:schemeClr val="accent2">
                    <a:lumMod val="50000"/>
                  </a:schemeClr>
                </a:solidFill>
              </a:rPr>
              <a:t>pintei</a:t>
            </a:r>
            <a:r>
              <a:rPr lang="en-US" sz="1200" i="1" dirty="0">
                <a:solidFill>
                  <a:schemeClr val="accent2">
                    <a:lumMod val="50000"/>
                  </a:schemeClr>
                </a:solidFill>
              </a:rPr>
              <a:t> </a:t>
            </a:r>
            <a:r>
              <a:rPr lang="en-US" sz="1200" i="1" dirty="0" err="1">
                <a:solidFill>
                  <a:schemeClr val="accent2">
                    <a:lumMod val="50000"/>
                  </a:schemeClr>
                </a:solidFill>
              </a:rPr>
              <a:t>minha</a:t>
            </a:r>
            <a:r>
              <a:rPr lang="en-US" sz="1200" i="1" dirty="0">
                <a:solidFill>
                  <a:schemeClr val="accent2">
                    <a:lumMod val="50000"/>
                  </a:schemeClr>
                </a:solidFill>
              </a:rPr>
              <a:t> nova casa com </a:t>
            </a:r>
            <a:r>
              <a:rPr lang="en-US" sz="1200" i="1" dirty="0" err="1">
                <a:solidFill>
                  <a:schemeClr val="accent2">
                    <a:lumMod val="50000"/>
                  </a:schemeClr>
                </a:solidFill>
              </a:rPr>
              <a:t>cor</a:t>
            </a:r>
            <a:r>
              <a:rPr lang="en-US" sz="1200" i="1" dirty="0">
                <a:solidFill>
                  <a:schemeClr val="accent2">
                    <a:lumMod val="50000"/>
                  </a:schemeClr>
                </a:solidFill>
              </a:rPr>
              <a:t> </a:t>
            </a:r>
            <a:r>
              <a:rPr lang="en-US" sz="1200" i="1" dirty="0" err="1">
                <a:solidFill>
                  <a:schemeClr val="accent2">
                    <a:lumMod val="50000"/>
                  </a:schemeClr>
                </a:solidFill>
              </a:rPr>
              <a:t>amarela</a:t>
            </a:r>
            <a:r>
              <a:rPr lang="en-US" sz="1200" i="1" dirty="0">
                <a:solidFill>
                  <a:schemeClr val="accent2">
                    <a:lumMod val="50000"/>
                  </a:schemeClr>
                </a:solidFill>
              </a:rPr>
              <a:t> </a:t>
            </a:r>
            <a:r>
              <a:rPr lang="en-US" sz="1200" i="1" dirty="0" err="1">
                <a:solidFill>
                  <a:schemeClr val="accent2">
                    <a:lumMod val="50000"/>
                  </a:schemeClr>
                </a:solidFill>
              </a:rPr>
              <a:t>clara</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dirty="0">
              <a:solidFill>
                <a:srgbClr val="000000"/>
              </a:solidFill>
              <a:cs typeface="Calibri"/>
            </a:endParaRPr>
          </a:p>
          <a:p>
            <a:r>
              <a:rPr lang="en-US" sz="1200" dirty="0" smtClean="0">
                <a:ea typeface="+mn-lt"/>
                <a:cs typeface="+mn-lt"/>
              </a:rPr>
              <a:t>h) I </a:t>
            </a:r>
            <a:r>
              <a:rPr lang="en-US" sz="1200" dirty="0">
                <a:ea typeface="+mn-lt"/>
                <a:cs typeface="+mn-lt"/>
              </a:rPr>
              <a:t>never saw anybody with an </a:t>
            </a:r>
            <a:r>
              <a:rPr lang="en" sz="1200" dirty="0">
                <a:ea typeface="+mn-lt"/>
                <a:cs typeface="+mn-lt"/>
              </a:rPr>
              <a:t> </a:t>
            </a:r>
            <a:r>
              <a:rPr lang="en" sz="1200" b="1" i="1" dirty="0" smtClean="0">
                <a:solidFill>
                  <a:schemeClr val="accent6"/>
                </a:solidFill>
                <a:cs typeface="Calibri"/>
              </a:rPr>
              <a:t>________ </a:t>
            </a:r>
            <a:r>
              <a:rPr lang="en-US" sz="1200" dirty="0" smtClean="0">
                <a:ea typeface="+mn-lt"/>
                <a:cs typeface="+mn-lt"/>
              </a:rPr>
              <a:t>hair </a:t>
            </a:r>
            <a:r>
              <a:rPr lang="en-US" sz="1200" dirty="0">
                <a:ea typeface="+mn-lt"/>
                <a:cs typeface="+mn-lt"/>
              </a:rPr>
              <a:t>before.</a:t>
            </a:r>
            <a:endParaRPr lang="en-US" dirty="0"/>
          </a:p>
          <a:p>
            <a:r>
              <a:rPr lang="en-US" sz="1200" dirty="0" err="1">
                <a:ea typeface="+mn-lt"/>
                <a:cs typeface="+mn-lt"/>
              </a:rPr>
              <a:t>N</a:t>
            </a:r>
            <a:r>
              <a:rPr lang="en-US" sz="1200" i="1" dirty="0" err="1">
                <a:solidFill>
                  <a:schemeClr val="accent2">
                    <a:lumMod val="50000"/>
                  </a:schemeClr>
                </a:solidFill>
              </a:rPr>
              <a:t>unca</a:t>
            </a:r>
            <a:r>
              <a:rPr lang="en-US" sz="1200" i="1" dirty="0">
                <a:solidFill>
                  <a:schemeClr val="accent2">
                    <a:lumMod val="50000"/>
                  </a:schemeClr>
                </a:solidFill>
              </a:rPr>
              <a:t> vi </a:t>
            </a:r>
            <a:r>
              <a:rPr lang="en-US" sz="1200" i="1" dirty="0" err="1">
                <a:solidFill>
                  <a:schemeClr val="accent2">
                    <a:lumMod val="50000"/>
                  </a:schemeClr>
                </a:solidFill>
              </a:rPr>
              <a:t>ninguém</a:t>
            </a:r>
            <a:r>
              <a:rPr lang="en-US" sz="1200" i="1" dirty="0">
                <a:solidFill>
                  <a:schemeClr val="accent2">
                    <a:lumMod val="50000"/>
                  </a:schemeClr>
                </a:solidFill>
              </a:rPr>
              <a:t> com um </a:t>
            </a:r>
            <a:r>
              <a:rPr lang="en-US" sz="1200" i="1" dirty="0" err="1">
                <a:solidFill>
                  <a:schemeClr val="accent2">
                    <a:lumMod val="50000"/>
                  </a:schemeClr>
                </a:solidFill>
              </a:rPr>
              <a:t>cabelo</a:t>
            </a:r>
            <a:r>
              <a:rPr lang="en-US" sz="1200" i="1" dirty="0">
                <a:solidFill>
                  <a:schemeClr val="accent2">
                    <a:lumMod val="50000"/>
                  </a:schemeClr>
                </a:solidFill>
              </a:rPr>
              <a:t> </a:t>
            </a:r>
            <a:r>
              <a:rPr lang="en-US" sz="1200" i="1" dirty="0" err="1">
                <a:solidFill>
                  <a:schemeClr val="accent2">
                    <a:lumMod val="50000"/>
                  </a:schemeClr>
                </a:solidFill>
              </a:rPr>
              <a:t>laranja</a:t>
            </a:r>
            <a:r>
              <a:rPr lang="en-US" sz="1200" i="1" dirty="0">
                <a:solidFill>
                  <a:schemeClr val="accent2">
                    <a:lumMod val="50000"/>
                  </a:schemeClr>
                </a:solidFill>
              </a:rPr>
              <a:t> antes.</a:t>
            </a:r>
          </a:p>
          <a:p>
            <a:endParaRPr lang="en-US" sz="1200" i="1" dirty="0">
              <a:solidFill>
                <a:schemeClr val="accent2">
                  <a:lumMod val="50000"/>
                </a:schemeClr>
              </a:solidFill>
              <a:cs typeface="Calibri"/>
            </a:endParaRPr>
          </a:p>
          <a:p>
            <a:r>
              <a:rPr lang="en-US" sz="1200" dirty="0" err="1" smtClean="0">
                <a:ea typeface="+mn-lt"/>
                <a:cs typeface="+mn-lt"/>
              </a:rPr>
              <a:t>i</a:t>
            </a:r>
            <a:r>
              <a:rPr lang="en-US" sz="1200" dirty="0" smtClean="0">
                <a:ea typeface="+mn-lt"/>
                <a:cs typeface="+mn-lt"/>
              </a:rPr>
              <a:t>) After </a:t>
            </a:r>
            <a:r>
              <a:rPr lang="en-US" sz="1200" dirty="0">
                <a:ea typeface="+mn-lt"/>
                <a:cs typeface="+mn-lt"/>
              </a:rPr>
              <a:t>the accident, he looked pretty </a:t>
            </a:r>
            <a:r>
              <a:rPr lang="en" sz="1200" b="1" i="1" dirty="0" smtClean="0">
                <a:solidFill>
                  <a:schemeClr val="accent6"/>
                </a:solidFill>
                <a:cs typeface="Calibri"/>
              </a:rPr>
              <a:t>_______</a:t>
            </a:r>
            <a:r>
              <a:rPr lang="en-US" sz="1200" dirty="0" smtClean="0">
                <a:ea typeface="+mn-lt"/>
                <a:cs typeface="+mn-lt"/>
              </a:rPr>
              <a:t>.</a:t>
            </a:r>
            <a:endParaRPr lang="en-US" dirty="0"/>
          </a:p>
          <a:p>
            <a:r>
              <a:rPr lang="en-US" sz="1200" i="1" dirty="0" err="1">
                <a:solidFill>
                  <a:schemeClr val="accent2">
                    <a:lumMod val="50000"/>
                  </a:schemeClr>
                </a:solidFill>
              </a:rPr>
              <a:t>Após</a:t>
            </a:r>
            <a:r>
              <a:rPr lang="en-US" sz="1200" i="1" dirty="0">
                <a:solidFill>
                  <a:schemeClr val="accent2">
                    <a:lumMod val="50000"/>
                  </a:schemeClr>
                </a:solidFill>
              </a:rPr>
              <a:t> o </a:t>
            </a:r>
            <a:r>
              <a:rPr lang="en-US" sz="1200" i="1" dirty="0" err="1">
                <a:solidFill>
                  <a:schemeClr val="accent2">
                    <a:lumMod val="50000"/>
                  </a:schemeClr>
                </a:solidFill>
              </a:rPr>
              <a:t>acidente</a:t>
            </a:r>
            <a:r>
              <a:rPr lang="en-US" sz="1200" i="1" dirty="0">
                <a:solidFill>
                  <a:schemeClr val="accent2">
                    <a:lumMod val="50000"/>
                  </a:schemeClr>
                </a:solidFill>
              </a:rPr>
              <a:t>, </a:t>
            </a:r>
            <a:r>
              <a:rPr lang="en-US" sz="1200" i="1" dirty="0" err="1">
                <a:solidFill>
                  <a:schemeClr val="accent2">
                    <a:lumMod val="50000"/>
                  </a:schemeClr>
                </a:solidFill>
              </a:rPr>
              <a:t>ele</a:t>
            </a:r>
            <a:r>
              <a:rPr lang="en-US" sz="1200" i="1" dirty="0">
                <a:solidFill>
                  <a:schemeClr val="accent2">
                    <a:lumMod val="50000"/>
                  </a:schemeClr>
                </a:solidFill>
              </a:rPr>
              <a:t> </a:t>
            </a:r>
            <a:r>
              <a:rPr lang="en-US" sz="1200" i="1" dirty="0" err="1">
                <a:solidFill>
                  <a:schemeClr val="accent2">
                    <a:lumMod val="50000"/>
                  </a:schemeClr>
                </a:solidFill>
              </a:rPr>
              <a:t>parecia</a:t>
            </a:r>
            <a:r>
              <a:rPr lang="en-US" sz="1200" i="1" dirty="0">
                <a:solidFill>
                  <a:schemeClr val="accent2">
                    <a:lumMod val="50000"/>
                  </a:schemeClr>
                </a:solidFill>
              </a:rPr>
              <a:t> </a:t>
            </a:r>
            <a:r>
              <a:rPr lang="en-US" sz="1200" i="1" dirty="0" err="1">
                <a:solidFill>
                  <a:schemeClr val="accent2">
                    <a:lumMod val="50000"/>
                  </a:schemeClr>
                </a:solidFill>
              </a:rPr>
              <a:t>muito</a:t>
            </a:r>
            <a:r>
              <a:rPr lang="en-US" sz="1200" i="1" dirty="0">
                <a:solidFill>
                  <a:schemeClr val="accent2">
                    <a:lumMod val="50000"/>
                  </a:schemeClr>
                </a:solidFill>
              </a:rPr>
              <a:t> </a:t>
            </a:r>
            <a:r>
              <a:rPr lang="en-US" sz="1200" i="1" dirty="0" err="1">
                <a:solidFill>
                  <a:schemeClr val="accent2">
                    <a:lumMod val="50000"/>
                  </a:schemeClr>
                </a:solidFill>
              </a:rPr>
              <a:t>pálido</a:t>
            </a:r>
            <a:r>
              <a:rPr lang="en-US" sz="1200" i="1" dirty="0" smtClean="0">
                <a:solidFill>
                  <a:schemeClr val="accent2">
                    <a:lumMod val="50000"/>
                  </a:schemeClr>
                </a:solidFill>
              </a:rPr>
              <a:t>.</a:t>
            </a:r>
            <a:endParaRPr lang="en-US" sz="1200" i="1" dirty="0">
              <a:solidFill>
                <a:schemeClr val="accent2">
                  <a:lumMod val="50000"/>
                </a:schemeClr>
              </a:solidFill>
              <a:cs typeface="Calibri"/>
            </a:endParaRPr>
          </a:p>
        </p:txBody>
      </p:sp>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242535" y="157822"/>
            <a:ext cx="2941831" cy="375552"/>
          </a:xfrm>
          <a:prstGeom prst="rect">
            <a:avLst/>
          </a:prstGeom>
        </p:spPr>
        <p:txBody>
          <a:bodyPr wrap="none" lIns="91440" tIns="45720" rIns="91440" bIns="45720" anchor="t">
            <a:spAutoFit/>
          </a:bodyPr>
          <a:lstStyle/>
          <a:p>
            <a:pPr algn="ctr">
              <a:lnSpc>
                <a:spcPct val="107000"/>
              </a:lnSpc>
            </a:pPr>
            <a:r>
              <a:rPr lang="pt-BR" b="1" i="1">
                <a:solidFill>
                  <a:srgbClr val="002060"/>
                </a:solidFill>
                <a:latin typeface="Calibri"/>
                <a:ea typeface="Calibri" panose="020F0502020204030204" pitchFamily="34" charset="0"/>
                <a:cs typeface="Times New Roman"/>
              </a:rPr>
              <a:t>Lição 03 B – Passado </a:t>
            </a:r>
            <a:r>
              <a:rPr lang="pt-BR" b="1" i="1">
                <a:solidFill>
                  <a:srgbClr val="002060"/>
                </a:solidFill>
                <a:latin typeface="Calibri"/>
                <a:ea typeface="Calibri" panose="020F0502020204030204" pitchFamily="34" charset="0"/>
                <a:cs typeface="Calibri"/>
              </a:rPr>
              <a:t>Simples</a:t>
            </a:r>
            <a:endParaRPr lang="pt-BR" sz="1200" i="1">
              <a:solidFill>
                <a:srgbClr val="002060"/>
              </a:solidFill>
              <a:effectLst/>
              <a:latin typeface="Calibri"/>
              <a:ea typeface="Calibri" panose="020F0502020204030204" pitchFamily="34" charset="0"/>
              <a:cs typeface="Times New Roman"/>
            </a:endParaRPr>
          </a:p>
        </p:txBody>
      </p:sp>
      <p:sp>
        <p:nvSpPr>
          <p:cNvPr id="4" name="Retângulo 3"/>
          <p:cNvSpPr/>
          <p:nvPr/>
        </p:nvSpPr>
        <p:spPr>
          <a:xfrm>
            <a:off x="376959" y="7376299"/>
            <a:ext cx="6184179" cy="2185214"/>
          </a:xfrm>
          <a:prstGeom prst="rect">
            <a:avLst/>
          </a:prstGeom>
          <a:ln w="3175">
            <a:solidFill>
              <a:schemeClr val="accent6"/>
            </a:solidFill>
          </a:ln>
        </p:spPr>
        <p:txBody>
          <a:bodyPr wrap="square" lIns="91440" tIns="45720" rIns="91440" bIns="45720" anchor="t">
            <a:spAutoFit/>
          </a:bodyPr>
          <a:lstStyle/>
          <a:p>
            <a:pPr marL="171450" indent="-171450">
              <a:buFontTx/>
              <a:buChar char="-"/>
            </a:pPr>
            <a:endParaRPr lang="en-US" sz="1200" dirty="0">
              <a:solidFill>
                <a:srgbClr val="70AD47">
                  <a:lumMod val="50000"/>
                </a:srgbClr>
              </a:solidFill>
            </a:endParaRPr>
          </a:p>
          <a:p>
            <a:r>
              <a:rPr lang="en-US" sz="1600" b="1" i="1" dirty="0" smtClean="0">
                <a:solidFill>
                  <a:schemeClr val="accent6"/>
                </a:solidFill>
                <a:cs typeface="Calibri"/>
              </a:rPr>
              <a:t>2 - RESPONDA </a:t>
            </a:r>
            <a:r>
              <a:rPr lang="en-US" sz="1600" b="1" i="1" dirty="0">
                <a:solidFill>
                  <a:schemeClr val="accent6"/>
                </a:solidFill>
                <a:cs typeface="Calibri"/>
              </a:rPr>
              <a:t>AS PERGUNTAS</a:t>
            </a:r>
          </a:p>
          <a:p>
            <a:pPr marL="171450" indent="-171450">
              <a:buFontTx/>
              <a:buChar char="-"/>
            </a:pPr>
            <a:endParaRPr lang="en-US" sz="1200" dirty="0">
              <a:solidFill>
                <a:srgbClr val="70AD47">
                  <a:lumMod val="50000"/>
                </a:srgbClr>
              </a:solidFill>
            </a:endParaRPr>
          </a:p>
          <a:p>
            <a:r>
              <a:rPr lang="en-US" sz="1200" dirty="0" smtClean="0">
                <a:solidFill>
                  <a:srgbClr val="70AD47"/>
                </a:solidFill>
              </a:rPr>
              <a:t>a) Did </a:t>
            </a:r>
            <a:r>
              <a:rPr lang="en-US" sz="1200" dirty="0">
                <a:solidFill>
                  <a:srgbClr val="70AD47"/>
                </a:solidFill>
              </a:rPr>
              <a:t>you </a:t>
            </a:r>
            <a:r>
              <a:rPr lang="en-US" sz="1200" dirty="0" smtClean="0">
                <a:solidFill>
                  <a:srgbClr val="70AD47"/>
                </a:solidFill>
              </a:rPr>
              <a:t>paint / paintes </a:t>
            </a:r>
            <a:r>
              <a:rPr lang="en-US" sz="1200" dirty="0">
                <a:solidFill>
                  <a:srgbClr val="70AD47"/>
                </a:solidFill>
              </a:rPr>
              <a:t>your house last year? Why? Why not?</a:t>
            </a:r>
            <a:endParaRPr lang="en-US" sz="1200" dirty="0">
              <a:solidFill>
                <a:srgbClr val="70AD47"/>
              </a:solidFill>
              <a:cs typeface="Calibri"/>
            </a:endParaRPr>
          </a:p>
          <a:p>
            <a:r>
              <a:rPr lang="pt-BR" sz="1200" i="1" dirty="0">
                <a:solidFill>
                  <a:schemeClr val="accent2">
                    <a:lumMod val="50000"/>
                  </a:schemeClr>
                </a:solidFill>
              </a:rPr>
              <a:t>     Você pintou sua casa no ano passado? Por quê? Por que não?</a:t>
            </a:r>
            <a:endParaRPr lang="pt-BR" sz="1200" i="1" dirty="0">
              <a:solidFill>
                <a:schemeClr val="accent2">
                  <a:lumMod val="50000"/>
                </a:schemeClr>
              </a:solidFill>
              <a:cs typeface="Calibri"/>
            </a:endParaRPr>
          </a:p>
          <a:p>
            <a:pPr marL="171450" indent="-171450">
              <a:buFontTx/>
              <a:buChar char="-"/>
            </a:pPr>
            <a:endParaRPr lang="en-US" sz="1200" dirty="0">
              <a:solidFill>
                <a:srgbClr val="70AD47">
                  <a:lumMod val="50000"/>
                </a:srgbClr>
              </a:solidFill>
            </a:endParaRPr>
          </a:p>
          <a:p>
            <a:r>
              <a:rPr lang="en-US" sz="1200" dirty="0" smtClean="0">
                <a:solidFill>
                  <a:srgbClr val="70AD47"/>
                </a:solidFill>
              </a:rPr>
              <a:t>b) What's </a:t>
            </a:r>
            <a:r>
              <a:rPr lang="en-US" sz="1200" dirty="0">
                <a:solidFill>
                  <a:srgbClr val="70AD47"/>
                </a:solidFill>
              </a:rPr>
              <a:t>the </a:t>
            </a:r>
            <a:r>
              <a:rPr lang="en-US" sz="1200" dirty="0" smtClean="0">
                <a:solidFill>
                  <a:srgbClr val="70AD47"/>
                </a:solidFill>
              </a:rPr>
              <a:t>colors / color </a:t>
            </a:r>
            <a:r>
              <a:rPr lang="en-US" sz="1200" dirty="0">
                <a:solidFill>
                  <a:srgbClr val="70AD47"/>
                </a:solidFill>
              </a:rPr>
              <a:t>for happiness?</a:t>
            </a:r>
            <a:endParaRPr lang="en-US" sz="1200" dirty="0">
              <a:solidFill>
                <a:srgbClr val="70AD47"/>
              </a:solidFill>
              <a:cs typeface="Calibri"/>
            </a:endParaRPr>
          </a:p>
          <a:p>
            <a:r>
              <a:rPr lang="pt-BR" sz="1200" i="1" dirty="0">
                <a:solidFill>
                  <a:schemeClr val="accent2">
                    <a:lumMod val="50000"/>
                  </a:schemeClr>
                </a:solidFill>
              </a:rPr>
              <a:t>     Qual é a cor da felicidade?</a:t>
            </a:r>
          </a:p>
          <a:p>
            <a:pPr marL="171450" indent="-171450">
              <a:buFontTx/>
              <a:buChar char="-"/>
            </a:pPr>
            <a:endParaRPr lang="en-US" sz="1200" dirty="0">
              <a:solidFill>
                <a:srgbClr val="70AD47">
                  <a:lumMod val="50000"/>
                </a:srgbClr>
              </a:solidFill>
            </a:endParaRPr>
          </a:p>
          <a:p>
            <a:r>
              <a:rPr lang="en-US" sz="1200" dirty="0" smtClean="0">
                <a:solidFill>
                  <a:srgbClr val="70AD47"/>
                </a:solidFill>
              </a:rPr>
              <a:t>c) What </a:t>
            </a:r>
            <a:r>
              <a:rPr lang="en-US" sz="1200" dirty="0">
                <a:solidFill>
                  <a:srgbClr val="70AD47"/>
                </a:solidFill>
              </a:rPr>
              <a:t>color towel </a:t>
            </a:r>
            <a:r>
              <a:rPr lang="en-US" sz="1200" dirty="0" smtClean="0">
                <a:solidFill>
                  <a:srgbClr val="70AD47"/>
                </a:solidFill>
              </a:rPr>
              <a:t>/ </a:t>
            </a:r>
            <a:r>
              <a:rPr lang="en-US" sz="1200" dirty="0" err="1" smtClean="0">
                <a:solidFill>
                  <a:srgbClr val="70AD47"/>
                </a:solidFill>
              </a:rPr>
              <a:t>toel</a:t>
            </a:r>
            <a:r>
              <a:rPr lang="en-US" sz="1200" dirty="0" smtClean="0">
                <a:solidFill>
                  <a:srgbClr val="70AD47"/>
                </a:solidFill>
              </a:rPr>
              <a:t> did </a:t>
            </a:r>
            <a:r>
              <a:rPr lang="en-US" sz="1200" dirty="0">
                <a:solidFill>
                  <a:srgbClr val="70AD47"/>
                </a:solidFill>
              </a:rPr>
              <a:t>you use last time?</a:t>
            </a:r>
            <a:endParaRPr lang="en-US" sz="1200" dirty="0">
              <a:solidFill>
                <a:srgbClr val="70AD47"/>
              </a:solidFill>
              <a:cs typeface="Calibri" panose="020F0502020204030204"/>
            </a:endParaRPr>
          </a:p>
          <a:p>
            <a:r>
              <a:rPr lang="en-US" sz="1200" i="1" dirty="0">
                <a:solidFill>
                  <a:schemeClr val="accent2">
                    <a:lumMod val="50000"/>
                  </a:schemeClr>
                </a:solidFill>
              </a:rPr>
              <a:t>      </a:t>
            </a:r>
            <a:r>
              <a:rPr lang="en-US" sz="1200" i="1" dirty="0" err="1">
                <a:solidFill>
                  <a:schemeClr val="accent2">
                    <a:lumMod val="50000"/>
                  </a:schemeClr>
                </a:solidFill>
              </a:rPr>
              <a:t>Que</a:t>
            </a:r>
            <a:r>
              <a:rPr lang="en-US" sz="1200" i="1" dirty="0">
                <a:solidFill>
                  <a:schemeClr val="accent2">
                    <a:lumMod val="50000"/>
                  </a:schemeClr>
                </a:solidFill>
              </a:rPr>
              <a:t> </a:t>
            </a:r>
            <a:r>
              <a:rPr lang="en-US" sz="1200" i="1" dirty="0" err="1">
                <a:solidFill>
                  <a:schemeClr val="accent2">
                    <a:lumMod val="50000"/>
                  </a:schemeClr>
                </a:solidFill>
              </a:rPr>
              <a:t>cor</a:t>
            </a:r>
            <a:r>
              <a:rPr lang="en-US" sz="1200" i="1" dirty="0">
                <a:solidFill>
                  <a:schemeClr val="accent2">
                    <a:lumMod val="50000"/>
                  </a:schemeClr>
                </a:solidFill>
              </a:rPr>
              <a:t> de </a:t>
            </a:r>
            <a:r>
              <a:rPr lang="en-US" sz="1200" i="1" dirty="0" err="1">
                <a:solidFill>
                  <a:schemeClr val="accent2">
                    <a:lumMod val="50000"/>
                  </a:schemeClr>
                </a:solidFill>
              </a:rPr>
              <a:t>toalha</a:t>
            </a:r>
            <a:r>
              <a:rPr lang="en-US" sz="1200" i="1" dirty="0">
                <a:solidFill>
                  <a:schemeClr val="accent2">
                    <a:lumMod val="50000"/>
                  </a:schemeClr>
                </a:solidFill>
              </a:rPr>
              <a:t>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usou</a:t>
            </a:r>
            <a:r>
              <a:rPr lang="en-US" sz="1200" i="1" dirty="0">
                <a:solidFill>
                  <a:schemeClr val="accent2">
                    <a:lumMod val="50000"/>
                  </a:schemeClr>
                </a:solidFill>
              </a:rPr>
              <a:t> da </a:t>
            </a:r>
            <a:r>
              <a:rPr lang="en-US" sz="1200" i="1" dirty="0" err="1">
                <a:solidFill>
                  <a:schemeClr val="accent2">
                    <a:lumMod val="50000"/>
                  </a:schemeClr>
                </a:solidFill>
              </a:rPr>
              <a:t>última</a:t>
            </a:r>
            <a:r>
              <a:rPr lang="en-US" sz="1200" i="1" dirty="0">
                <a:solidFill>
                  <a:schemeClr val="accent2">
                    <a:lumMod val="50000"/>
                  </a:schemeClr>
                </a:solidFill>
              </a:rPr>
              <a:t> </a:t>
            </a:r>
            <a:r>
              <a:rPr lang="en-US" sz="1200" i="1" dirty="0" err="1">
                <a:solidFill>
                  <a:schemeClr val="accent2">
                    <a:lumMod val="50000"/>
                  </a:schemeClr>
                </a:solidFill>
              </a:rPr>
              <a:t>vez</a:t>
            </a:r>
            <a:r>
              <a:rPr lang="en-US" sz="1200" i="1" dirty="0">
                <a:solidFill>
                  <a:schemeClr val="accent2">
                    <a:lumMod val="50000"/>
                  </a:schemeClr>
                </a:solidFill>
              </a:rPr>
              <a:t>?</a:t>
            </a:r>
            <a:endParaRPr lang="en-US" sz="1200" i="1" dirty="0">
              <a:solidFill>
                <a:schemeClr val="accent2">
                  <a:lumMod val="50000"/>
                </a:schemeClr>
              </a:solidFill>
              <a:cs typeface="Calibri"/>
            </a:endParaRPr>
          </a:p>
        </p:txBody>
      </p:sp>
      <p:sp>
        <p:nvSpPr>
          <p:cNvPr id="6" name="Retângulo 5"/>
          <p:cNvSpPr/>
          <p:nvPr/>
        </p:nvSpPr>
        <p:spPr>
          <a:xfrm>
            <a:off x="3763578" y="600882"/>
            <a:ext cx="2799148" cy="3724096"/>
          </a:xfrm>
          <a:prstGeom prst="rect">
            <a:avLst/>
          </a:prstGeom>
          <a:ln>
            <a:solidFill>
              <a:schemeClr val="accent6"/>
            </a:solidFill>
            <a:prstDash val="sysDot"/>
          </a:ln>
        </p:spPr>
        <p:txBody>
          <a:bodyPr wrap="square" lIns="91440" tIns="45720" rIns="91440" bIns="45720" anchor="t">
            <a:spAutoFit/>
          </a:bodyPr>
          <a:lstStyle/>
          <a:p>
            <a:r>
              <a:rPr lang="pt-BR" sz="1600" b="1" i="1" dirty="0">
                <a:solidFill>
                  <a:schemeClr val="accent6"/>
                </a:solidFill>
                <a:cs typeface="Calibri"/>
              </a:rPr>
              <a:t>1</a:t>
            </a:r>
            <a:r>
              <a:rPr lang="pt-BR" sz="1600" b="1" i="1" dirty="0" smtClean="0">
                <a:solidFill>
                  <a:schemeClr val="accent6"/>
                </a:solidFill>
                <a:cs typeface="Calibri"/>
              </a:rPr>
              <a:t> - VOCABULÁRIO</a:t>
            </a:r>
            <a:r>
              <a:rPr lang="pt-BR" sz="1600" b="1" i="1" dirty="0">
                <a:solidFill>
                  <a:schemeClr val="accent6"/>
                </a:solidFill>
                <a:cs typeface="Calibri"/>
              </a:rPr>
              <a:t> Colors- Cores</a:t>
            </a:r>
            <a:endParaRPr lang="pt-BR" dirty="0">
              <a:solidFill>
                <a:schemeClr val="accent6"/>
              </a:solidFill>
            </a:endParaRPr>
          </a:p>
          <a:p>
            <a:endParaRPr lang="pt-BR" sz="1200" b="1" i="1" dirty="0">
              <a:solidFill>
                <a:schemeClr val="accent6"/>
              </a:solidFill>
            </a:endParaRPr>
          </a:p>
          <a:p>
            <a:r>
              <a:rPr lang="en-US" sz="1200" b="1" dirty="0">
                <a:ea typeface="+mn-lt"/>
                <a:cs typeface="+mn-lt"/>
              </a:rPr>
              <a:t>BLACK - </a:t>
            </a:r>
            <a:r>
              <a:rPr lang="en-US" sz="1200" i="1" dirty="0" err="1">
                <a:solidFill>
                  <a:schemeClr val="accent2">
                    <a:lumMod val="50000"/>
                  </a:schemeClr>
                </a:solidFill>
                <a:ea typeface="+mn-lt"/>
                <a:cs typeface="+mn-lt"/>
              </a:rPr>
              <a:t>Preto</a:t>
            </a:r>
            <a:endParaRPr lang="en-US" sz="1200" i="1" dirty="0">
              <a:solidFill>
                <a:schemeClr val="accent2">
                  <a:lumMod val="50000"/>
                </a:schemeClr>
              </a:solidFill>
              <a:ea typeface="+mn-lt"/>
              <a:cs typeface="+mn-lt"/>
            </a:endParaRPr>
          </a:p>
          <a:p>
            <a:r>
              <a:rPr lang="en-US" sz="1200" b="1" dirty="0">
                <a:ea typeface="+mn-lt"/>
                <a:cs typeface="+mn-lt"/>
              </a:rPr>
              <a:t>BLUE - </a:t>
            </a:r>
            <a:r>
              <a:rPr lang="en-US" sz="1200" i="1" dirty="0">
                <a:solidFill>
                  <a:schemeClr val="accent2">
                    <a:lumMod val="50000"/>
                  </a:schemeClr>
                </a:solidFill>
                <a:ea typeface="+mn-lt"/>
                <a:cs typeface="+mn-lt"/>
              </a:rPr>
              <a:t>Azul</a:t>
            </a:r>
          </a:p>
          <a:p>
            <a:r>
              <a:rPr lang="en-US" sz="1200" b="1" dirty="0">
                <a:ea typeface="+mn-lt"/>
                <a:cs typeface="+mn-lt"/>
              </a:rPr>
              <a:t>BROWN - </a:t>
            </a:r>
            <a:r>
              <a:rPr lang="en-US" sz="1200" i="1" dirty="0" err="1">
                <a:solidFill>
                  <a:schemeClr val="accent2">
                    <a:lumMod val="50000"/>
                  </a:schemeClr>
                </a:solidFill>
                <a:ea typeface="+mn-lt"/>
                <a:cs typeface="+mn-lt"/>
              </a:rPr>
              <a:t>Castanho</a:t>
            </a:r>
            <a:endParaRPr lang="en-US" sz="1200" i="1" dirty="0">
              <a:solidFill>
                <a:schemeClr val="accent2">
                  <a:lumMod val="50000"/>
                </a:schemeClr>
              </a:solidFill>
              <a:ea typeface="+mn-lt"/>
              <a:cs typeface="+mn-lt"/>
            </a:endParaRPr>
          </a:p>
          <a:p>
            <a:r>
              <a:rPr lang="en-US" sz="1200" b="1" dirty="0">
                <a:ea typeface="+mn-lt"/>
                <a:cs typeface="+mn-lt"/>
              </a:rPr>
              <a:t>DARK - </a:t>
            </a:r>
            <a:r>
              <a:rPr lang="en-US" sz="1200" i="1" dirty="0" err="1" smtClean="0">
                <a:solidFill>
                  <a:schemeClr val="accent2">
                    <a:lumMod val="50000"/>
                  </a:schemeClr>
                </a:solidFill>
                <a:ea typeface="+mn-lt"/>
                <a:cs typeface="+mn-lt"/>
              </a:rPr>
              <a:t>Sombrio</a:t>
            </a:r>
            <a:r>
              <a:rPr lang="en-US" sz="1200" i="1" dirty="0" smtClean="0">
                <a:solidFill>
                  <a:schemeClr val="accent2">
                    <a:lumMod val="50000"/>
                  </a:schemeClr>
                </a:solidFill>
                <a:ea typeface="+mn-lt"/>
                <a:cs typeface="+mn-lt"/>
              </a:rPr>
              <a:t> / </a:t>
            </a:r>
            <a:r>
              <a:rPr lang="en-US" sz="1200" i="1" dirty="0" err="1" smtClean="0">
                <a:solidFill>
                  <a:schemeClr val="accent2">
                    <a:lumMod val="50000"/>
                  </a:schemeClr>
                </a:solidFill>
                <a:ea typeface="+mn-lt"/>
                <a:cs typeface="+mn-lt"/>
              </a:rPr>
              <a:t>escuro</a:t>
            </a:r>
            <a:endParaRPr lang="en-US" sz="1200" i="1" dirty="0">
              <a:solidFill>
                <a:schemeClr val="accent2">
                  <a:lumMod val="50000"/>
                </a:schemeClr>
              </a:solidFill>
              <a:ea typeface="+mn-lt"/>
              <a:cs typeface="+mn-lt"/>
            </a:endParaRPr>
          </a:p>
          <a:p>
            <a:r>
              <a:rPr lang="en-US" sz="1200" b="1" dirty="0">
                <a:ea typeface="+mn-lt"/>
                <a:cs typeface="+mn-lt"/>
              </a:rPr>
              <a:t>GOLDEN - </a:t>
            </a:r>
            <a:r>
              <a:rPr lang="en-US" sz="1200" i="1" dirty="0" err="1">
                <a:solidFill>
                  <a:schemeClr val="accent2">
                    <a:lumMod val="50000"/>
                  </a:schemeClr>
                </a:solidFill>
                <a:ea typeface="+mn-lt"/>
                <a:cs typeface="+mn-lt"/>
              </a:rPr>
              <a:t>Dourado</a:t>
            </a:r>
            <a:endParaRPr lang="en-US" sz="1200" i="1" dirty="0">
              <a:solidFill>
                <a:schemeClr val="accent2">
                  <a:lumMod val="50000"/>
                </a:schemeClr>
              </a:solidFill>
              <a:ea typeface="+mn-lt"/>
              <a:cs typeface="+mn-lt"/>
            </a:endParaRPr>
          </a:p>
          <a:p>
            <a:r>
              <a:rPr lang="en-US" sz="1200" b="1" dirty="0">
                <a:ea typeface="+mn-lt"/>
                <a:cs typeface="+mn-lt"/>
              </a:rPr>
              <a:t>GREEN - </a:t>
            </a:r>
            <a:r>
              <a:rPr lang="en-US" sz="1200" i="1" dirty="0">
                <a:solidFill>
                  <a:schemeClr val="accent2">
                    <a:lumMod val="50000"/>
                  </a:schemeClr>
                </a:solidFill>
                <a:ea typeface="+mn-lt"/>
                <a:cs typeface="+mn-lt"/>
              </a:rPr>
              <a:t>Verde</a:t>
            </a:r>
          </a:p>
          <a:p>
            <a:r>
              <a:rPr lang="en-US" sz="1200" b="1" dirty="0">
                <a:ea typeface="+mn-lt"/>
                <a:cs typeface="+mn-lt"/>
              </a:rPr>
              <a:t>GREY - </a:t>
            </a:r>
            <a:r>
              <a:rPr lang="en-US" sz="1200" i="1" dirty="0" err="1">
                <a:solidFill>
                  <a:schemeClr val="accent2">
                    <a:lumMod val="50000"/>
                  </a:schemeClr>
                </a:solidFill>
                <a:ea typeface="+mn-lt"/>
                <a:cs typeface="+mn-lt"/>
              </a:rPr>
              <a:t>Cinzento</a:t>
            </a:r>
            <a:endParaRPr lang="en-US" sz="1200" i="1" dirty="0">
              <a:solidFill>
                <a:schemeClr val="accent2">
                  <a:lumMod val="50000"/>
                </a:schemeClr>
              </a:solidFill>
              <a:ea typeface="+mn-lt"/>
              <a:cs typeface="+mn-lt"/>
            </a:endParaRPr>
          </a:p>
          <a:p>
            <a:r>
              <a:rPr lang="en-US" sz="1200" b="1" dirty="0">
                <a:ea typeface="+mn-lt"/>
                <a:cs typeface="+mn-lt"/>
              </a:rPr>
              <a:t>LIGHT - </a:t>
            </a:r>
            <a:r>
              <a:rPr lang="en-US" sz="1200" i="1" dirty="0">
                <a:solidFill>
                  <a:schemeClr val="accent2">
                    <a:lumMod val="50000"/>
                  </a:schemeClr>
                </a:solidFill>
                <a:ea typeface="+mn-lt"/>
                <a:cs typeface="+mn-lt"/>
              </a:rPr>
              <a:t>Claro</a:t>
            </a:r>
          </a:p>
          <a:p>
            <a:r>
              <a:rPr lang="en-US" sz="1200" b="1" dirty="0">
                <a:ea typeface="+mn-lt"/>
                <a:cs typeface="+mn-lt"/>
              </a:rPr>
              <a:t>ORANGE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Laranja</a:t>
            </a:r>
            <a:endParaRPr lang="en-US" sz="1200" i="1" dirty="0">
              <a:solidFill>
                <a:schemeClr val="accent2">
                  <a:lumMod val="50000"/>
                </a:schemeClr>
              </a:solidFill>
              <a:ea typeface="+mn-lt"/>
              <a:cs typeface="+mn-lt"/>
            </a:endParaRPr>
          </a:p>
          <a:p>
            <a:r>
              <a:rPr lang="en-US" sz="1200" b="1" dirty="0">
                <a:ea typeface="+mn-lt"/>
                <a:cs typeface="+mn-lt"/>
              </a:rPr>
              <a:t>PALE - </a:t>
            </a:r>
            <a:r>
              <a:rPr lang="en-US" sz="1200" i="1" dirty="0" err="1">
                <a:solidFill>
                  <a:schemeClr val="accent2">
                    <a:lumMod val="50000"/>
                  </a:schemeClr>
                </a:solidFill>
                <a:ea typeface="+mn-lt"/>
                <a:cs typeface="+mn-lt"/>
              </a:rPr>
              <a:t>Pálido</a:t>
            </a:r>
            <a:endParaRPr lang="en-US" sz="1200" i="1" dirty="0">
              <a:solidFill>
                <a:schemeClr val="accent2">
                  <a:lumMod val="50000"/>
                </a:schemeClr>
              </a:solidFill>
              <a:ea typeface="+mn-lt"/>
              <a:cs typeface="+mn-lt"/>
            </a:endParaRPr>
          </a:p>
          <a:p>
            <a:r>
              <a:rPr lang="en-US" sz="1200" b="1" dirty="0">
                <a:ea typeface="+mn-lt"/>
                <a:cs typeface="+mn-lt"/>
              </a:rPr>
              <a:t>PINK - </a:t>
            </a:r>
            <a:r>
              <a:rPr lang="en-US" sz="1200" i="1" dirty="0">
                <a:solidFill>
                  <a:schemeClr val="accent2">
                    <a:lumMod val="50000"/>
                  </a:schemeClr>
                </a:solidFill>
                <a:ea typeface="+mn-lt"/>
                <a:cs typeface="+mn-lt"/>
              </a:rPr>
              <a:t>Rosa</a:t>
            </a:r>
          </a:p>
          <a:p>
            <a:r>
              <a:rPr lang="en-US" sz="1200" b="1" dirty="0">
                <a:ea typeface="+mn-lt"/>
                <a:cs typeface="+mn-lt"/>
              </a:rPr>
              <a:t>PURPLE - </a:t>
            </a:r>
            <a:r>
              <a:rPr lang="en-US" sz="1200" i="1" dirty="0" err="1">
                <a:solidFill>
                  <a:schemeClr val="accent2">
                    <a:lumMod val="50000"/>
                  </a:schemeClr>
                </a:solidFill>
                <a:ea typeface="+mn-lt"/>
                <a:cs typeface="+mn-lt"/>
              </a:rPr>
              <a:t>Roxa</a:t>
            </a:r>
            <a:endParaRPr lang="en-US" sz="1200" i="1" dirty="0">
              <a:solidFill>
                <a:schemeClr val="accent2">
                  <a:lumMod val="50000"/>
                </a:schemeClr>
              </a:solidFill>
              <a:ea typeface="+mn-lt"/>
              <a:cs typeface="+mn-lt"/>
            </a:endParaRPr>
          </a:p>
          <a:p>
            <a:r>
              <a:rPr lang="en-US" sz="1200" b="1" dirty="0">
                <a:ea typeface="+mn-lt"/>
                <a:cs typeface="+mn-lt"/>
              </a:rPr>
              <a:t>RED - </a:t>
            </a:r>
            <a:r>
              <a:rPr lang="en-US" sz="1200" i="1" dirty="0" err="1">
                <a:solidFill>
                  <a:schemeClr val="accent2">
                    <a:lumMod val="50000"/>
                  </a:schemeClr>
                </a:solidFill>
                <a:ea typeface="+mn-lt"/>
                <a:cs typeface="+mn-lt"/>
              </a:rPr>
              <a:t>Vermelho</a:t>
            </a:r>
            <a:endParaRPr lang="en-US" sz="1200" i="1" dirty="0">
              <a:solidFill>
                <a:schemeClr val="accent2">
                  <a:lumMod val="50000"/>
                </a:schemeClr>
              </a:solidFill>
              <a:ea typeface="+mn-lt"/>
              <a:cs typeface="+mn-lt"/>
            </a:endParaRPr>
          </a:p>
          <a:p>
            <a:r>
              <a:rPr lang="en-US" sz="1200" b="1" dirty="0">
                <a:ea typeface="+mn-lt"/>
                <a:cs typeface="+mn-lt"/>
              </a:rPr>
              <a:t>WHITE - </a:t>
            </a:r>
            <a:r>
              <a:rPr lang="en-US" sz="1200" i="1" dirty="0" err="1">
                <a:solidFill>
                  <a:schemeClr val="accent2">
                    <a:lumMod val="50000"/>
                  </a:schemeClr>
                </a:solidFill>
                <a:ea typeface="+mn-lt"/>
                <a:cs typeface="+mn-lt"/>
              </a:rPr>
              <a:t>Branco</a:t>
            </a:r>
            <a:endParaRPr lang="en-US" sz="1200" i="1" dirty="0">
              <a:solidFill>
                <a:schemeClr val="accent2">
                  <a:lumMod val="50000"/>
                </a:schemeClr>
              </a:solidFill>
              <a:ea typeface="+mn-lt"/>
              <a:cs typeface="+mn-lt"/>
            </a:endParaRPr>
          </a:p>
          <a:p>
            <a:r>
              <a:rPr lang="en-US" sz="1200" b="1" dirty="0">
                <a:ea typeface="+mn-lt"/>
                <a:cs typeface="+mn-lt"/>
              </a:rPr>
              <a:t>YELLOW - </a:t>
            </a:r>
            <a:r>
              <a:rPr lang="en-US" sz="1200" i="1" dirty="0" err="1">
                <a:solidFill>
                  <a:schemeClr val="accent2">
                    <a:lumMod val="50000"/>
                  </a:schemeClr>
                </a:solidFill>
                <a:ea typeface="+mn-lt"/>
                <a:cs typeface="+mn-lt"/>
              </a:rPr>
              <a:t>Amarelo</a:t>
            </a:r>
            <a:endParaRPr lang="en-US" sz="1200" i="1" dirty="0">
              <a:solidFill>
                <a:schemeClr val="accent2">
                  <a:lumMod val="50000"/>
                </a:schemeClr>
              </a:solidFill>
              <a:ea typeface="+mn-lt"/>
              <a:cs typeface="+mn-lt"/>
            </a:endParaRPr>
          </a:p>
          <a:p>
            <a:endParaRPr lang="en-US" sz="1200" i="1" dirty="0">
              <a:solidFill>
                <a:schemeClr val="accent2">
                  <a:lumMod val="50000"/>
                </a:schemeClr>
              </a:solidFill>
              <a:ea typeface="+mn-lt"/>
              <a:cs typeface="+mn-lt"/>
            </a:endParaRPr>
          </a:p>
        </p:txBody>
      </p:sp>
      <p:sp>
        <p:nvSpPr>
          <p:cNvPr id="8" name="Retângulo 7"/>
          <p:cNvSpPr/>
          <p:nvPr/>
        </p:nvSpPr>
        <p:spPr>
          <a:xfrm>
            <a:off x="387592" y="84551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9" name="Retângulo 8"/>
          <p:cNvSpPr/>
          <p:nvPr/>
        </p:nvSpPr>
        <p:spPr>
          <a:xfrm>
            <a:off x="376959" y="61463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10" name="Retângulo 9"/>
          <p:cNvSpPr/>
          <p:nvPr/>
        </p:nvSpPr>
        <p:spPr>
          <a:xfrm>
            <a:off x="4324954" y="7583032"/>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35314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251194" y="157822"/>
            <a:ext cx="2941831" cy="375552"/>
          </a:xfrm>
          <a:prstGeom prst="rect">
            <a:avLst/>
          </a:prstGeom>
        </p:spPr>
        <p:txBody>
          <a:bodyPr wrap="none" lIns="91440" tIns="45720" rIns="91440" bIns="45720" anchor="t">
            <a:spAutoFit/>
          </a:bodyPr>
          <a:lstStyle/>
          <a:p>
            <a:pPr algn="ctr">
              <a:lnSpc>
                <a:spcPct val="107000"/>
              </a:lnSpc>
            </a:pPr>
            <a:r>
              <a:rPr lang="pt-BR" b="1" i="1">
                <a:solidFill>
                  <a:srgbClr val="002060"/>
                </a:solidFill>
                <a:latin typeface="Calibri"/>
                <a:ea typeface="Calibri" panose="020F0502020204030204" pitchFamily="34" charset="0"/>
                <a:cs typeface="Times New Roman"/>
              </a:rPr>
              <a:t>Lição 03 B – Passado </a:t>
            </a:r>
            <a:r>
              <a:rPr lang="pt-BR" b="1" i="1">
                <a:solidFill>
                  <a:srgbClr val="002060"/>
                </a:solidFill>
                <a:latin typeface="Calibri"/>
                <a:ea typeface="Calibri" panose="020F0502020204030204" pitchFamily="34" charset="0"/>
                <a:cs typeface="Calibri"/>
              </a:rPr>
              <a:t>Simples</a:t>
            </a:r>
            <a:endParaRPr lang="pt-BR" sz="1200" i="1">
              <a:solidFill>
                <a:srgbClr val="002060"/>
              </a:solidFill>
              <a:effectLst/>
              <a:latin typeface="Calibri"/>
              <a:ea typeface="Calibri" panose="020F0502020204030204" pitchFamily="34" charset="0"/>
              <a:cs typeface="Times New Roman"/>
            </a:endParaRPr>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836331" y="1313859"/>
            <a:ext cx="5081154"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rgbClr val="C00000"/>
                </a:solidFill>
                <a:ea typeface="+mn-lt"/>
                <a:cs typeface="+mn-lt"/>
              </a:rPr>
              <a:t>3.1</a:t>
            </a:r>
          </a:p>
          <a:p>
            <a:pPr marL="228600" indent="-228600">
              <a:buFont typeface="+mj-lt"/>
              <a:buAutoNum type="alphaLcParenR"/>
            </a:pPr>
            <a:r>
              <a:rPr lang="en-US" sz="1100" dirty="0" smtClean="0">
                <a:solidFill>
                  <a:srgbClr val="000000"/>
                </a:solidFill>
                <a:ea typeface="+mn-lt"/>
                <a:cs typeface="+mn-lt"/>
              </a:rPr>
              <a:t>I</a:t>
            </a:r>
            <a:r>
              <a:rPr lang="en-US" sz="1100" dirty="0" smtClean="0">
                <a:cs typeface="Segoe UI"/>
              </a:rPr>
              <a:t> </a:t>
            </a:r>
            <a:r>
              <a:rPr lang="en-US" sz="1100" b="1" dirty="0">
                <a:solidFill>
                  <a:schemeClr val="accent1"/>
                </a:solidFill>
                <a:cs typeface="Segoe UI"/>
              </a:rPr>
              <a:t>had</a:t>
            </a:r>
            <a:r>
              <a:rPr lang="en-US" sz="1100" dirty="0">
                <a:cs typeface="Segoe UI"/>
              </a:rPr>
              <a:t> two books / cars / houses / bikes.​</a:t>
            </a:r>
          </a:p>
          <a:p>
            <a:pPr marL="228600" indent="-228600">
              <a:buFont typeface="+mj-lt"/>
              <a:buAutoNum type="alphaLcParenR"/>
            </a:pPr>
            <a:r>
              <a:rPr lang="en-US" sz="1100" dirty="0">
                <a:solidFill>
                  <a:srgbClr val="000000"/>
                </a:solidFill>
                <a:ea typeface="+mn-lt"/>
                <a:cs typeface="+mn-lt"/>
              </a:rPr>
              <a:t>You </a:t>
            </a:r>
            <a:r>
              <a:rPr lang="en-US" sz="1100" b="1" dirty="0">
                <a:solidFill>
                  <a:schemeClr val="accent1"/>
                </a:solidFill>
                <a:cs typeface="Segoe UI"/>
              </a:rPr>
              <a:t>needed</a:t>
            </a:r>
            <a:r>
              <a:rPr lang="en-US" sz="1100" dirty="0">
                <a:cs typeface="Calibri"/>
              </a:rPr>
              <a:t> to buy 2</a:t>
            </a:r>
            <a:r>
              <a:rPr lang="en-US" sz="1100" dirty="0">
                <a:solidFill>
                  <a:srgbClr val="000000"/>
                </a:solidFill>
                <a:ea typeface="+mn-lt"/>
                <a:cs typeface="+mn-lt"/>
              </a:rPr>
              <a:t>  </a:t>
            </a:r>
            <a:r>
              <a:rPr lang="en-US" sz="1100" u="sng" dirty="0">
                <a:solidFill>
                  <a:srgbClr val="000000"/>
                </a:solidFill>
                <a:ea typeface="+mn-lt"/>
                <a:cs typeface="+mn-lt"/>
              </a:rPr>
              <a:t>big </a:t>
            </a:r>
            <a:r>
              <a:rPr lang="en-US" sz="1100" dirty="0">
                <a:solidFill>
                  <a:srgbClr val="000000"/>
                </a:solidFill>
                <a:ea typeface="+mn-lt"/>
                <a:cs typeface="+mn-lt"/>
              </a:rPr>
              <a:t>apartments. / small / huge / great / beautiful.</a:t>
            </a:r>
            <a:endParaRPr lang="en-US" sz="1100" dirty="0">
              <a:cs typeface="Calibri" panose="020F0502020204030204"/>
            </a:endParaRPr>
          </a:p>
          <a:p>
            <a:pPr marL="228600" indent="-228600">
              <a:buFont typeface="+mj-lt"/>
              <a:buAutoNum type="alphaLcParenR"/>
            </a:pPr>
            <a:r>
              <a:rPr lang="en-US" sz="1100" dirty="0">
                <a:ea typeface="+mn-lt"/>
                <a:cs typeface="+mn-lt"/>
              </a:rPr>
              <a:t>He </a:t>
            </a:r>
            <a:r>
              <a:rPr lang="en-US" sz="1100" b="1" dirty="0">
                <a:solidFill>
                  <a:schemeClr val="accent1"/>
                </a:solidFill>
                <a:cs typeface="Segoe UI"/>
              </a:rPr>
              <a:t>drank</a:t>
            </a:r>
            <a:r>
              <a:rPr lang="en-US" sz="1100" dirty="0">
                <a:solidFill>
                  <a:srgbClr val="000000"/>
                </a:solidFill>
                <a:ea typeface="+mn-lt"/>
                <a:cs typeface="+mn-lt"/>
              </a:rPr>
              <a:t> three glasses of water at breakfast / lunch / dinner.</a:t>
            </a:r>
          </a:p>
          <a:p>
            <a:pPr marL="228600" indent="-228600">
              <a:buFont typeface="+mj-lt"/>
              <a:buAutoNum type="alphaLcParenR"/>
            </a:pPr>
            <a:r>
              <a:rPr lang="en-US" sz="1100" dirty="0">
                <a:solidFill>
                  <a:srgbClr val="000000"/>
                </a:solidFill>
                <a:ea typeface="+mn-lt"/>
                <a:cs typeface="+mn-lt"/>
              </a:rPr>
              <a:t>She </a:t>
            </a:r>
            <a:r>
              <a:rPr lang="en-US" sz="1100" b="1" dirty="0">
                <a:solidFill>
                  <a:schemeClr val="accent1"/>
                </a:solidFill>
                <a:cs typeface="Segoe UI"/>
              </a:rPr>
              <a:t>lost</a:t>
            </a:r>
            <a:r>
              <a:rPr lang="en-US" sz="1100" dirty="0">
                <a:solidFill>
                  <a:srgbClr val="000000"/>
                </a:solidFill>
                <a:ea typeface="+mn-lt"/>
                <a:cs typeface="+mn-lt"/>
              </a:rPr>
              <a:t> her keys all the time. /papers / toys.</a:t>
            </a:r>
          </a:p>
          <a:p>
            <a:pPr marL="228600" indent="-228600">
              <a:buFont typeface="+mj-lt"/>
              <a:buAutoNum type="alphaLcParenR"/>
            </a:pPr>
            <a:r>
              <a:rPr lang="en-US" sz="1100" dirty="0">
                <a:solidFill>
                  <a:srgbClr val="000000"/>
                </a:solidFill>
                <a:ea typeface="+mn-lt"/>
                <a:cs typeface="+mn-lt"/>
              </a:rPr>
              <a:t>It </a:t>
            </a:r>
            <a:r>
              <a:rPr lang="en-US" sz="1100" b="1" dirty="0">
                <a:solidFill>
                  <a:schemeClr val="accent1"/>
                </a:solidFill>
                <a:cs typeface="Segoe UI"/>
              </a:rPr>
              <a:t>had</a:t>
            </a:r>
            <a:r>
              <a:rPr lang="en-US" sz="1100" dirty="0">
                <a:solidFill>
                  <a:srgbClr val="000000"/>
                </a:solidFill>
                <a:ea typeface="+mn-lt"/>
                <a:cs typeface="+mn-lt"/>
              </a:rPr>
              <a:t> several colors. / shapes / manners.</a:t>
            </a:r>
          </a:p>
          <a:p>
            <a:pPr marL="228600" indent="-228600">
              <a:buFont typeface="+mj-lt"/>
              <a:buAutoNum type="alphaLcParenR"/>
            </a:pPr>
            <a:r>
              <a:rPr lang="en-US" sz="1100" dirty="0">
                <a:solidFill>
                  <a:srgbClr val="000000"/>
                </a:solidFill>
                <a:ea typeface="+mn-lt"/>
                <a:cs typeface="+mn-lt"/>
              </a:rPr>
              <a:t>We </a:t>
            </a:r>
            <a:r>
              <a:rPr lang="en-US" sz="1100" b="1" dirty="0">
                <a:solidFill>
                  <a:schemeClr val="accent1"/>
                </a:solidFill>
                <a:cs typeface="Segoe UI"/>
              </a:rPr>
              <a:t>took</a:t>
            </a:r>
            <a:r>
              <a:rPr lang="en-US" sz="1100" dirty="0">
                <a:solidFill>
                  <a:srgbClr val="000000"/>
                </a:solidFill>
                <a:ea typeface="+mn-lt"/>
                <a:cs typeface="+mn-lt"/>
              </a:rPr>
              <a:t> two boxes. / plates / bags.</a:t>
            </a:r>
          </a:p>
          <a:p>
            <a:pPr marL="228600" indent="-228600">
              <a:buFont typeface="+mj-lt"/>
              <a:buAutoNum type="alphaLcParenR"/>
            </a:pPr>
            <a:r>
              <a:rPr lang="en-US" sz="1100" dirty="0">
                <a:solidFill>
                  <a:srgbClr val="000000"/>
                </a:solidFill>
                <a:ea typeface="+mn-lt"/>
                <a:cs typeface="+mn-lt"/>
              </a:rPr>
              <a:t>You </a:t>
            </a:r>
            <a:r>
              <a:rPr lang="en-US" sz="1100" b="1" dirty="0">
                <a:solidFill>
                  <a:schemeClr val="accent1"/>
                </a:solidFill>
                <a:cs typeface="Segoe UI"/>
              </a:rPr>
              <a:t>wore</a:t>
            </a:r>
            <a:r>
              <a:rPr lang="en-US" sz="1100" dirty="0">
                <a:solidFill>
                  <a:srgbClr val="000000"/>
                </a:solidFill>
                <a:ea typeface="+mn-lt"/>
                <a:cs typeface="+mn-lt"/>
              </a:rPr>
              <a:t> nice shirts / shorts / coats / pants.</a:t>
            </a:r>
          </a:p>
          <a:p>
            <a:pPr marL="228600" indent="-228600">
              <a:buFont typeface="+mj-lt"/>
              <a:buAutoNum type="alphaLcParenR"/>
            </a:pPr>
            <a:r>
              <a:rPr lang="en-US" sz="1100" dirty="0">
                <a:solidFill>
                  <a:srgbClr val="000000"/>
                </a:solidFill>
                <a:ea typeface="+mn-lt"/>
                <a:cs typeface="+mn-lt"/>
              </a:rPr>
              <a:t>They </a:t>
            </a:r>
            <a:r>
              <a:rPr lang="en-US" sz="1100" b="1" dirty="0">
                <a:solidFill>
                  <a:schemeClr val="accent1"/>
                </a:solidFill>
                <a:cs typeface="Segoe UI"/>
              </a:rPr>
              <a:t>watched</a:t>
            </a:r>
            <a:r>
              <a:rPr lang="en-US" sz="1100" dirty="0">
                <a:solidFill>
                  <a:srgbClr val="000000"/>
                </a:solidFill>
                <a:ea typeface="+mn-lt"/>
                <a:cs typeface="+mn-lt"/>
              </a:rPr>
              <a:t> films and series at night.</a:t>
            </a:r>
          </a:p>
        </p:txBody>
      </p:sp>
      <p:sp>
        <p:nvSpPr>
          <p:cNvPr id="8" name="CaixaDeTexto 7">
            <a:extLst>
              <a:ext uri="{FF2B5EF4-FFF2-40B4-BE49-F238E27FC236}">
                <a16:creationId xmlns="" xmlns:a16="http://schemas.microsoft.com/office/drawing/2014/main" id="{67E64085-AAED-40A0-BAF9-BC5E770D04EB}"/>
              </a:ext>
            </a:extLst>
          </p:cNvPr>
          <p:cNvSpPr txBox="1"/>
          <p:nvPr/>
        </p:nvSpPr>
        <p:spPr>
          <a:xfrm>
            <a:off x="836331" y="3113444"/>
            <a:ext cx="5107131"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rgbClr val="C00000"/>
                </a:solidFill>
                <a:cs typeface="Calibri"/>
              </a:rPr>
              <a:t>3.2</a:t>
            </a:r>
          </a:p>
          <a:p>
            <a:pPr marL="228600" indent="-228600">
              <a:buFont typeface="+mj-lt"/>
              <a:buAutoNum type="alphaLcParenR"/>
            </a:pPr>
            <a:r>
              <a:rPr lang="en-US" sz="1100" dirty="0" smtClean="0">
                <a:cs typeface="Calibri"/>
              </a:rPr>
              <a:t>I</a:t>
            </a:r>
            <a:r>
              <a:rPr lang="en-US" sz="1100" dirty="0">
                <a:ea typeface="+mn-lt"/>
                <a:cs typeface="+mn-lt"/>
              </a:rPr>
              <a:t> </a:t>
            </a:r>
            <a:r>
              <a:rPr lang="en-US" sz="1100" b="1" dirty="0">
                <a:solidFill>
                  <a:schemeClr val="accent1"/>
                </a:solidFill>
                <a:ea typeface="+mn-lt"/>
                <a:cs typeface="+mn-lt"/>
              </a:rPr>
              <a:t>didn´t</a:t>
            </a:r>
            <a:r>
              <a:rPr lang="en-US" sz="1100" dirty="0">
                <a:ea typeface="+mn-lt"/>
                <a:cs typeface="+mn-lt"/>
              </a:rPr>
              <a:t> </a:t>
            </a:r>
            <a:r>
              <a:rPr lang="en-US" sz="1100" b="1" dirty="0">
                <a:solidFill>
                  <a:schemeClr val="accent1"/>
                </a:solidFill>
                <a:ea typeface="+mn-lt"/>
                <a:cs typeface="+mn-lt"/>
              </a:rPr>
              <a:t>have</a:t>
            </a:r>
            <a:r>
              <a:rPr lang="en-US" sz="1100" dirty="0">
                <a:ea typeface="+mn-lt"/>
                <a:cs typeface="+mn-lt"/>
              </a:rPr>
              <a:t> two </a:t>
            </a:r>
            <a:r>
              <a:rPr lang="en-US" sz="1100" u="sng" dirty="0">
                <a:solidFill>
                  <a:srgbClr val="0070C0"/>
                </a:solidFill>
                <a:ea typeface="+mn-lt"/>
                <a:cs typeface="+mn-lt"/>
              </a:rPr>
              <a:t>books</a:t>
            </a:r>
            <a:r>
              <a:rPr lang="en-US" sz="1100" dirty="0">
                <a:ea typeface="+mn-lt"/>
                <a:cs typeface="+mn-lt"/>
              </a:rPr>
              <a:t> / cars / houses / bikes. </a:t>
            </a:r>
          </a:p>
          <a:p>
            <a:pPr marL="228600" indent="-228600">
              <a:buFont typeface="+mj-lt"/>
              <a:buAutoNum type="alphaLcParenR"/>
            </a:pPr>
            <a:r>
              <a:rPr lang="en-US" sz="1100" dirty="0">
                <a:cs typeface="Calibri"/>
              </a:rPr>
              <a:t>You</a:t>
            </a:r>
            <a:r>
              <a:rPr lang="en-US" sz="1100" dirty="0">
                <a:ea typeface="+mn-lt"/>
                <a:cs typeface="+mn-lt"/>
              </a:rPr>
              <a:t> </a:t>
            </a:r>
            <a:r>
              <a:rPr lang="en-US" sz="1100" b="1" dirty="0">
                <a:solidFill>
                  <a:schemeClr val="accent1"/>
                </a:solidFill>
                <a:ea typeface="+mn-lt"/>
                <a:cs typeface="+mn-lt"/>
              </a:rPr>
              <a:t>didn´t need </a:t>
            </a:r>
            <a:r>
              <a:rPr lang="en-US" sz="1100" dirty="0">
                <a:ea typeface="+mn-lt"/>
                <a:cs typeface="+mn-lt"/>
              </a:rPr>
              <a:t>to buy 2</a:t>
            </a:r>
            <a:r>
              <a:rPr lang="en-US" sz="1100" dirty="0">
                <a:solidFill>
                  <a:srgbClr val="000000"/>
                </a:solidFill>
                <a:ea typeface="+mn-lt"/>
                <a:cs typeface="+mn-lt"/>
              </a:rPr>
              <a:t>  </a:t>
            </a:r>
            <a:r>
              <a:rPr lang="en-US" sz="1100" u="sng" dirty="0">
                <a:solidFill>
                  <a:srgbClr val="000000"/>
                </a:solidFill>
                <a:ea typeface="+mn-lt"/>
                <a:cs typeface="+mn-lt"/>
              </a:rPr>
              <a:t>big </a:t>
            </a:r>
            <a:r>
              <a:rPr lang="en-US" sz="1100" dirty="0">
                <a:solidFill>
                  <a:srgbClr val="0070C0"/>
                </a:solidFill>
                <a:ea typeface="+mn-lt"/>
                <a:cs typeface="+mn-lt"/>
              </a:rPr>
              <a:t>apartments</a:t>
            </a:r>
            <a:r>
              <a:rPr lang="en-US" sz="1100" dirty="0">
                <a:solidFill>
                  <a:srgbClr val="000000"/>
                </a:solidFill>
                <a:ea typeface="+mn-lt"/>
                <a:cs typeface="+mn-lt"/>
              </a:rPr>
              <a:t>. / small / huge / great / beautiful.</a:t>
            </a:r>
            <a:endParaRPr lang="en-US" sz="1100" dirty="0">
              <a:ea typeface="+mn-lt"/>
              <a:cs typeface="+mn-lt"/>
            </a:endParaRPr>
          </a:p>
          <a:p>
            <a:pPr marL="228600" indent="-228600">
              <a:buFont typeface="+mj-lt"/>
              <a:buAutoNum type="alphaLcParenR"/>
            </a:pPr>
            <a:r>
              <a:rPr lang="en-US" sz="1100" dirty="0">
                <a:ea typeface="+mn-lt"/>
                <a:cs typeface="+mn-lt"/>
              </a:rPr>
              <a:t>He </a:t>
            </a:r>
            <a:r>
              <a:rPr lang="en-US" sz="1100" b="1" dirty="0">
                <a:solidFill>
                  <a:schemeClr val="accent1"/>
                </a:solidFill>
                <a:ea typeface="+mn-lt"/>
                <a:cs typeface="+mn-lt"/>
              </a:rPr>
              <a:t>didn´t</a:t>
            </a:r>
            <a:r>
              <a:rPr lang="en-US" sz="1100" dirty="0">
                <a:solidFill>
                  <a:srgbClr val="000000"/>
                </a:solidFill>
                <a:ea typeface="+mn-lt"/>
                <a:cs typeface="+mn-lt"/>
              </a:rPr>
              <a:t>  </a:t>
            </a:r>
            <a:r>
              <a:rPr lang="en-US" sz="1100" b="1" dirty="0">
                <a:solidFill>
                  <a:schemeClr val="accent1"/>
                </a:solidFill>
                <a:ea typeface="+mn-lt"/>
                <a:cs typeface="+mn-lt"/>
              </a:rPr>
              <a:t>drink</a:t>
            </a:r>
            <a:r>
              <a:rPr lang="en-US" sz="1100" dirty="0">
                <a:solidFill>
                  <a:srgbClr val="000000"/>
                </a:solidFill>
                <a:ea typeface="+mn-lt"/>
                <a:cs typeface="+mn-lt"/>
              </a:rPr>
              <a:t> three </a:t>
            </a:r>
            <a:r>
              <a:rPr lang="en-US" sz="1100" u="sng" dirty="0">
                <a:solidFill>
                  <a:srgbClr val="0070C0"/>
                </a:solidFill>
                <a:ea typeface="+mn-lt"/>
                <a:cs typeface="+mn-lt"/>
              </a:rPr>
              <a:t>glasses</a:t>
            </a:r>
            <a:r>
              <a:rPr lang="en-US" sz="1100" dirty="0">
                <a:solidFill>
                  <a:srgbClr val="0070C0"/>
                </a:solidFill>
                <a:ea typeface="+mn-lt"/>
                <a:cs typeface="+mn-lt"/>
              </a:rPr>
              <a:t> </a:t>
            </a:r>
            <a:r>
              <a:rPr lang="en-US" sz="1100" dirty="0">
                <a:solidFill>
                  <a:srgbClr val="000000"/>
                </a:solidFill>
                <a:ea typeface="+mn-lt"/>
                <a:cs typeface="+mn-lt"/>
              </a:rPr>
              <a:t>of water</a:t>
            </a:r>
            <a:r>
              <a:rPr lang="en-US" sz="1100" dirty="0">
                <a:solidFill>
                  <a:srgbClr val="0070C0"/>
                </a:solidFill>
                <a:ea typeface="+mn-lt"/>
                <a:cs typeface="+mn-lt"/>
              </a:rPr>
              <a:t> </a:t>
            </a:r>
            <a:r>
              <a:rPr lang="en-US" sz="1100" dirty="0">
                <a:ea typeface="+mn-lt"/>
                <a:cs typeface="+mn-lt"/>
              </a:rPr>
              <a:t>at </a:t>
            </a:r>
            <a:r>
              <a:rPr lang="en-US" sz="1100" u="sng" dirty="0">
                <a:ea typeface="+mn-lt"/>
                <a:cs typeface="+mn-lt"/>
              </a:rPr>
              <a:t>breakfast</a:t>
            </a:r>
            <a:r>
              <a:rPr lang="en-US" sz="1100" dirty="0">
                <a:ea typeface="+mn-lt"/>
                <a:cs typeface="+mn-lt"/>
              </a:rPr>
              <a:t> / lunch / dinner.</a:t>
            </a:r>
          </a:p>
          <a:p>
            <a:pPr marL="228600" indent="-228600">
              <a:buFont typeface="+mj-lt"/>
              <a:buAutoNum type="alphaLcParenR"/>
            </a:pPr>
            <a:r>
              <a:rPr lang="en-US" sz="1100" dirty="0">
                <a:ea typeface="+mn-lt"/>
                <a:cs typeface="+mn-lt"/>
              </a:rPr>
              <a:t>She </a:t>
            </a:r>
            <a:r>
              <a:rPr lang="en-US" sz="1100" b="1" dirty="0">
                <a:solidFill>
                  <a:schemeClr val="accent1"/>
                </a:solidFill>
                <a:ea typeface="+mn-lt"/>
                <a:cs typeface="+mn-lt"/>
              </a:rPr>
              <a:t>didn´t</a:t>
            </a:r>
            <a:r>
              <a:rPr lang="en-US" sz="1100" dirty="0">
                <a:ea typeface="+mn-lt"/>
                <a:cs typeface="+mn-lt"/>
              </a:rPr>
              <a:t> </a:t>
            </a:r>
            <a:r>
              <a:rPr lang="en-US" sz="1100" b="1" dirty="0">
                <a:solidFill>
                  <a:schemeClr val="accent1"/>
                </a:solidFill>
                <a:ea typeface="+mn-lt"/>
                <a:cs typeface="+mn-lt"/>
              </a:rPr>
              <a:t>lose </a:t>
            </a:r>
            <a:r>
              <a:rPr lang="en-US" sz="1100" dirty="0">
                <a:ea typeface="+mn-lt"/>
                <a:cs typeface="+mn-lt"/>
              </a:rPr>
              <a:t>her </a:t>
            </a:r>
            <a:r>
              <a:rPr lang="en-US" sz="1100" u="sng" dirty="0">
                <a:solidFill>
                  <a:srgbClr val="0070C0"/>
                </a:solidFill>
                <a:ea typeface="+mn-lt"/>
                <a:cs typeface="+mn-lt"/>
              </a:rPr>
              <a:t>keys</a:t>
            </a:r>
            <a:r>
              <a:rPr lang="en-US" sz="1100" dirty="0">
                <a:ea typeface="+mn-lt"/>
                <a:cs typeface="+mn-lt"/>
              </a:rPr>
              <a:t> all the time. /papers / toys.</a:t>
            </a:r>
          </a:p>
          <a:p>
            <a:pPr marL="228600" indent="-228600">
              <a:buFont typeface="+mj-lt"/>
              <a:buAutoNum type="alphaLcParenR"/>
            </a:pPr>
            <a:r>
              <a:rPr lang="en-US" sz="1100" dirty="0">
                <a:ea typeface="+mn-lt"/>
                <a:cs typeface="+mn-lt"/>
              </a:rPr>
              <a:t>It </a:t>
            </a:r>
            <a:r>
              <a:rPr lang="en-US" sz="1100" b="1" dirty="0">
                <a:solidFill>
                  <a:schemeClr val="accent1"/>
                </a:solidFill>
                <a:ea typeface="+mn-lt"/>
                <a:cs typeface="+mn-lt"/>
              </a:rPr>
              <a:t>didn´t</a:t>
            </a:r>
            <a:r>
              <a:rPr lang="en-US" sz="1100" dirty="0">
                <a:ea typeface="+mn-lt"/>
                <a:cs typeface="+mn-lt"/>
              </a:rPr>
              <a:t> </a:t>
            </a:r>
            <a:r>
              <a:rPr lang="en-US" sz="1100" b="1" dirty="0">
                <a:solidFill>
                  <a:schemeClr val="accent1"/>
                </a:solidFill>
                <a:ea typeface="+mn-lt"/>
                <a:cs typeface="+mn-lt"/>
              </a:rPr>
              <a:t>have</a:t>
            </a:r>
            <a:r>
              <a:rPr lang="en-US" sz="1100" dirty="0">
                <a:ea typeface="+mn-lt"/>
                <a:cs typeface="+mn-lt"/>
              </a:rPr>
              <a:t> several </a:t>
            </a:r>
            <a:r>
              <a:rPr lang="en-US" sz="1100" u="sng" dirty="0">
                <a:solidFill>
                  <a:srgbClr val="0070C0"/>
                </a:solidFill>
                <a:ea typeface="+mn-lt"/>
                <a:cs typeface="+mn-lt"/>
              </a:rPr>
              <a:t>colors</a:t>
            </a:r>
            <a:r>
              <a:rPr lang="en-US" sz="1100" dirty="0">
                <a:ea typeface="+mn-lt"/>
                <a:cs typeface="+mn-lt"/>
              </a:rPr>
              <a:t>. / shapes / manners.</a:t>
            </a:r>
          </a:p>
          <a:p>
            <a:pPr marL="228600" indent="-228600">
              <a:buFont typeface="+mj-lt"/>
              <a:buAutoNum type="alphaLcParenR"/>
            </a:pPr>
            <a:r>
              <a:rPr lang="en-US" sz="1100" dirty="0">
                <a:ea typeface="+mn-lt"/>
                <a:cs typeface="+mn-lt"/>
              </a:rPr>
              <a:t>We </a:t>
            </a:r>
            <a:r>
              <a:rPr lang="en-US" sz="1100" b="1" dirty="0">
                <a:solidFill>
                  <a:schemeClr val="accent1"/>
                </a:solidFill>
                <a:ea typeface="+mn-lt"/>
                <a:cs typeface="+mn-lt"/>
              </a:rPr>
              <a:t>didn´t</a:t>
            </a:r>
            <a:r>
              <a:rPr lang="en-US" sz="1100" dirty="0">
                <a:ea typeface="+mn-lt"/>
                <a:cs typeface="+mn-lt"/>
              </a:rPr>
              <a:t> </a:t>
            </a:r>
            <a:r>
              <a:rPr lang="en-US" sz="1100" b="1" dirty="0">
                <a:solidFill>
                  <a:schemeClr val="accent1"/>
                </a:solidFill>
                <a:ea typeface="+mn-lt"/>
                <a:cs typeface="+mn-lt"/>
              </a:rPr>
              <a:t>take</a:t>
            </a:r>
            <a:r>
              <a:rPr lang="en-US" sz="1100" dirty="0">
                <a:ea typeface="+mn-lt"/>
                <a:cs typeface="+mn-lt"/>
              </a:rPr>
              <a:t> two </a:t>
            </a:r>
            <a:r>
              <a:rPr lang="en-US" sz="1100" u="sng" dirty="0">
                <a:solidFill>
                  <a:srgbClr val="0070C0"/>
                </a:solidFill>
                <a:ea typeface="+mn-lt"/>
                <a:cs typeface="+mn-lt"/>
              </a:rPr>
              <a:t>boxes</a:t>
            </a:r>
            <a:r>
              <a:rPr lang="en-US" sz="1100" dirty="0">
                <a:ea typeface="+mn-lt"/>
                <a:cs typeface="+mn-lt"/>
              </a:rPr>
              <a:t>. / plates / bags.</a:t>
            </a:r>
          </a:p>
          <a:p>
            <a:pPr marL="228600" indent="-228600">
              <a:buFont typeface="+mj-lt"/>
              <a:buAutoNum type="alphaLcParenR"/>
            </a:pPr>
            <a:r>
              <a:rPr lang="en-US" sz="1100" dirty="0">
                <a:ea typeface="+mn-lt"/>
                <a:cs typeface="+mn-lt"/>
              </a:rPr>
              <a:t>You </a:t>
            </a:r>
            <a:r>
              <a:rPr lang="en-US" sz="1100" b="1" dirty="0">
                <a:solidFill>
                  <a:schemeClr val="accent1"/>
                </a:solidFill>
                <a:ea typeface="+mn-lt"/>
                <a:cs typeface="+mn-lt"/>
              </a:rPr>
              <a:t>didn´t wear</a:t>
            </a:r>
            <a:r>
              <a:rPr lang="en-US" sz="1100" dirty="0">
                <a:ea typeface="+mn-lt"/>
                <a:cs typeface="+mn-lt"/>
              </a:rPr>
              <a:t> nice </a:t>
            </a:r>
            <a:r>
              <a:rPr lang="en-US" sz="1100" u="sng" dirty="0">
                <a:solidFill>
                  <a:srgbClr val="0070C0"/>
                </a:solidFill>
                <a:cs typeface="Calibri"/>
              </a:rPr>
              <a:t>shirts</a:t>
            </a:r>
            <a:r>
              <a:rPr lang="en-US" sz="1100" u="sng" dirty="0">
                <a:ea typeface="+mn-lt"/>
                <a:cs typeface="+mn-lt"/>
              </a:rPr>
              <a:t> </a:t>
            </a:r>
            <a:r>
              <a:rPr lang="en-US" sz="1100" dirty="0">
                <a:ea typeface="+mn-lt"/>
                <a:cs typeface="+mn-lt"/>
              </a:rPr>
              <a:t>/ shorts / coats / pants.</a:t>
            </a:r>
          </a:p>
          <a:p>
            <a:pPr marL="228600" indent="-228600">
              <a:buFont typeface="+mj-lt"/>
              <a:buAutoNum type="alphaLcParenR"/>
            </a:pPr>
            <a:r>
              <a:rPr lang="en-US" sz="1100" dirty="0">
                <a:ea typeface="+mn-lt"/>
                <a:cs typeface="+mn-lt"/>
              </a:rPr>
              <a:t>They </a:t>
            </a:r>
            <a:r>
              <a:rPr lang="en-US" sz="1100" b="1" dirty="0">
                <a:solidFill>
                  <a:schemeClr val="accent1"/>
                </a:solidFill>
                <a:ea typeface="+mn-lt"/>
                <a:cs typeface="+mn-lt"/>
              </a:rPr>
              <a:t>didn´t</a:t>
            </a:r>
            <a:r>
              <a:rPr lang="en-US" sz="1100" dirty="0">
                <a:ea typeface="+mn-lt"/>
                <a:cs typeface="+mn-lt"/>
              </a:rPr>
              <a:t> </a:t>
            </a:r>
            <a:r>
              <a:rPr lang="en-US" sz="1100" b="1" dirty="0">
                <a:solidFill>
                  <a:schemeClr val="accent1"/>
                </a:solidFill>
                <a:ea typeface="+mn-lt"/>
                <a:cs typeface="+mn-lt"/>
              </a:rPr>
              <a:t>watch</a:t>
            </a:r>
            <a:r>
              <a:rPr lang="en-US" sz="1100" dirty="0">
                <a:solidFill>
                  <a:srgbClr val="000000"/>
                </a:solidFill>
                <a:ea typeface="+mn-lt"/>
                <a:cs typeface="+mn-lt"/>
              </a:rPr>
              <a:t> </a:t>
            </a:r>
            <a:r>
              <a:rPr lang="en-US" sz="1100" dirty="0">
                <a:solidFill>
                  <a:srgbClr val="0070C0"/>
                </a:solidFill>
                <a:ea typeface="+mn-lt"/>
                <a:cs typeface="+mn-lt"/>
              </a:rPr>
              <a:t>films and series</a:t>
            </a:r>
            <a:r>
              <a:rPr lang="en-US" sz="1100" dirty="0">
                <a:solidFill>
                  <a:srgbClr val="000000"/>
                </a:solidFill>
                <a:ea typeface="+mn-lt"/>
                <a:cs typeface="+mn-lt"/>
              </a:rPr>
              <a:t> at night.</a:t>
            </a:r>
            <a:endParaRPr lang="en-US" dirty="0"/>
          </a:p>
        </p:txBody>
      </p:sp>
      <p:sp>
        <p:nvSpPr>
          <p:cNvPr id="9" name="CaixaDeTexto 8">
            <a:extLst>
              <a:ext uri="{FF2B5EF4-FFF2-40B4-BE49-F238E27FC236}">
                <a16:creationId xmlns="" xmlns:a16="http://schemas.microsoft.com/office/drawing/2014/main" id="{F7D1FF40-C96A-40F7-835A-92F4A26BC96F}"/>
              </a:ext>
            </a:extLst>
          </p:cNvPr>
          <p:cNvSpPr txBox="1"/>
          <p:nvPr/>
        </p:nvSpPr>
        <p:spPr>
          <a:xfrm>
            <a:off x="836330" y="4899394"/>
            <a:ext cx="5107131"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rgbClr val="C00000"/>
                </a:solidFill>
                <a:ea typeface="+mn-lt"/>
                <a:cs typeface="+mn-lt"/>
              </a:rPr>
              <a:t>3.3</a:t>
            </a:r>
          </a:p>
          <a:p>
            <a:pPr marL="228600" indent="-228600">
              <a:buFont typeface="+mj-lt"/>
              <a:buAutoNum type="alphaLcParenR"/>
            </a:pPr>
            <a:r>
              <a:rPr lang="en-US" sz="1100" b="1" dirty="0" smtClean="0">
                <a:solidFill>
                  <a:schemeClr val="accent1"/>
                </a:solidFill>
                <a:ea typeface="+mn-lt"/>
                <a:cs typeface="+mn-lt"/>
              </a:rPr>
              <a:t>Did </a:t>
            </a:r>
            <a:r>
              <a:rPr lang="en-US" sz="1100" b="1" dirty="0">
                <a:solidFill>
                  <a:schemeClr val="accent1"/>
                </a:solidFill>
                <a:ea typeface="+mn-lt"/>
                <a:cs typeface="+mn-lt"/>
              </a:rPr>
              <a:t>I</a:t>
            </a:r>
            <a:r>
              <a:rPr lang="en-US" sz="1100" dirty="0">
                <a:cs typeface="Calibri"/>
              </a:rPr>
              <a:t> have two </a:t>
            </a:r>
            <a:r>
              <a:rPr lang="en-US" sz="1100" u="sng" dirty="0">
                <a:solidFill>
                  <a:srgbClr val="0070C0"/>
                </a:solidFill>
                <a:cs typeface="Calibri"/>
              </a:rPr>
              <a:t>books</a:t>
            </a:r>
            <a:r>
              <a:rPr lang="en-US" sz="1100" dirty="0">
                <a:cs typeface="Calibri"/>
              </a:rPr>
              <a:t> / cars </a:t>
            </a:r>
            <a:r>
              <a:rPr lang="en-US" sz="1100" dirty="0">
                <a:ea typeface="+mn-lt"/>
                <a:cs typeface="+mn-lt"/>
              </a:rPr>
              <a:t>/ houses / bikes?</a:t>
            </a:r>
          </a:p>
          <a:p>
            <a:pPr marL="228600" indent="-228600">
              <a:buFont typeface="+mj-lt"/>
              <a:buAutoNum type="alphaLcParenR"/>
            </a:pPr>
            <a:r>
              <a:rPr lang="en-US" sz="1100" b="1" dirty="0">
                <a:solidFill>
                  <a:schemeClr val="accent1"/>
                </a:solidFill>
                <a:ea typeface="+mn-lt"/>
                <a:cs typeface="+mn-lt"/>
              </a:rPr>
              <a:t>Did</a:t>
            </a:r>
            <a:r>
              <a:rPr lang="en-US" sz="1100" dirty="0">
                <a:ea typeface="+mn-lt"/>
                <a:cs typeface="+mn-lt"/>
              </a:rPr>
              <a:t> </a:t>
            </a:r>
            <a:r>
              <a:rPr lang="en-US" sz="1100" b="1" dirty="0">
                <a:solidFill>
                  <a:schemeClr val="accent1"/>
                </a:solidFill>
                <a:ea typeface="+mn-lt"/>
                <a:cs typeface="+mn-lt"/>
              </a:rPr>
              <a:t>you</a:t>
            </a:r>
            <a:r>
              <a:rPr lang="en-US" sz="1100" dirty="0">
                <a:ea typeface="+mn-lt"/>
                <a:cs typeface="+mn-lt"/>
              </a:rPr>
              <a:t> need to buy 2</a:t>
            </a:r>
            <a:r>
              <a:rPr lang="en-US" sz="1100" dirty="0">
                <a:solidFill>
                  <a:srgbClr val="000000"/>
                </a:solidFill>
                <a:ea typeface="+mn-lt"/>
                <a:cs typeface="+mn-lt"/>
              </a:rPr>
              <a:t>  </a:t>
            </a:r>
            <a:r>
              <a:rPr lang="en-US" sz="1100" u="sng" dirty="0">
                <a:solidFill>
                  <a:srgbClr val="000000"/>
                </a:solidFill>
                <a:ea typeface="+mn-lt"/>
                <a:cs typeface="+mn-lt"/>
              </a:rPr>
              <a:t>big </a:t>
            </a:r>
            <a:r>
              <a:rPr lang="en-US" sz="1100" dirty="0">
                <a:solidFill>
                  <a:srgbClr val="0070C0"/>
                </a:solidFill>
                <a:ea typeface="+mn-lt"/>
                <a:cs typeface="+mn-lt"/>
              </a:rPr>
              <a:t>apartments</a:t>
            </a:r>
            <a:r>
              <a:rPr lang="en-US" sz="1100" dirty="0">
                <a:solidFill>
                  <a:srgbClr val="000000"/>
                </a:solidFill>
                <a:ea typeface="+mn-lt"/>
                <a:cs typeface="+mn-lt"/>
              </a:rPr>
              <a:t>. / small / huge </a:t>
            </a:r>
            <a:r>
              <a:rPr lang="en-US" sz="1100" dirty="0">
                <a:ea typeface="+mn-lt"/>
                <a:cs typeface="+mn-lt"/>
              </a:rPr>
              <a:t>/ great / beautiful?</a:t>
            </a:r>
            <a:endParaRPr lang="en-US" dirty="0"/>
          </a:p>
          <a:p>
            <a:pPr marL="228600" indent="-228600">
              <a:buFont typeface="+mj-lt"/>
              <a:buAutoNum type="alphaLcParenR"/>
            </a:pPr>
            <a:r>
              <a:rPr lang="en-US" sz="1100" b="1" dirty="0">
                <a:solidFill>
                  <a:schemeClr val="accent1"/>
                </a:solidFill>
                <a:ea typeface="+mn-lt"/>
                <a:cs typeface="+mn-lt"/>
              </a:rPr>
              <a:t>Did</a:t>
            </a:r>
            <a:r>
              <a:rPr lang="en-US" sz="1100" dirty="0">
                <a:ea typeface="+mn-lt"/>
                <a:cs typeface="+mn-lt"/>
              </a:rPr>
              <a:t> </a:t>
            </a:r>
            <a:r>
              <a:rPr lang="en-US" sz="1100" b="1" dirty="0">
                <a:solidFill>
                  <a:schemeClr val="accent1"/>
                </a:solidFill>
                <a:ea typeface="+mn-lt"/>
                <a:cs typeface="+mn-lt"/>
              </a:rPr>
              <a:t>he</a:t>
            </a:r>
            <a:r>
              <a:rPr lang="en-US" sz="1100" dirty="0">
                <a:ea typeface="+mn-lt"/>
                <a:cs typeface="+mn-lt"/>
              </a:rPr>
              <a:t> </a:t>
            </a:r>
            <a:r>
              <a:rPr lang="en-US" sz="1100" dirty="0">
                <a:solidFill>
                  <a:srgbClr val="000000"/>
                </a:solidFill>
                <a:ea typeface="+mn-lt"/>
                <a:cs typeface="+mn-lt"/>
              </a:rPr>
              <a:t>drink three </a:t>
            </a:r>
            <a:r>
              <a:rPr lang="en-US" sz="1100" u="sng" dirty="0">
                <a:solidFill>
                  <a:srgbClr val="0070C0"/>
                </a:solidFill>
                <a:ea typeface="+mn-lt"/>
                <a:cs typeface="+mn-lt"/>
              </a:rPr>
              <a:t>glasses</a:t>
            </a:r>
            <a:r>
              <a:rPr lang="en-US" sz="1100" dirty="0">
                <a:solidFill>
                  <a:srgbClr val="0070C0"/>
                </a:solidFill>
                <a:ea typeface="+mn-lt"/>
                <a:cs typeface="+mn-lt"/>
              </a:rPr>
              <a:t> </a:t>
            </a:r>
            <a:r>
              <a:rPr lang="en-US" sz="1100" dirty="0">
                <a:solidFill>
                  <a:srgbClr val="000000"/>
                </a:solidFill>
                <a:ea typeface="+mn-lt"/>
                <a:cs typeface="+mn-lt"/>
              </a:rPr>
              <a:t>of water</a:t>
            </a:r>
            <a:r>
              <a:rPr lang="en-US" sz="1100" dirty="0">
                <a:solidFill>
                  <a:srgbClr val="0070C0"/>
                </a:solidFill>
                <a:ea typeface="+mn-lt"/>
                <a:cs typeface="+mn-lt"/>
              </a:rPr>
              <a:t> </a:t>
            </a:r>
            <a:r>
              <a:rPr lang="en-US" sz="1100" dirty="0">
                <a:ea typeface="+mn-lt"/>
                <a:cs typeface="+mn-lt"/>
              </a:rPr>
              <a:t>at </a:t>
            </a:r>
            <a:r>
              <a:rPr lang="en-US" sz="1100" u="sng" dirty="0">
                <a:ea typeface="+mn-lt"/>
                <a:cs typeface="+mn-lt"/>
              </a:rPr>
              <a:t>breakfast</a:t>
            </a:r>
            <a:r>
              <a:rPr lang="en-US" sz="1100" dirty="0">
                <a:ea typeface="+mn-lt"/>
                <a:cs typeface="+mn-lt"/>
              </a:rPr>
              <a:t> / lunch / dinner?</a:t>
            </a:r>
            <a:endParaRPr lang="en-US" dirty="0"/>
          </a:p>
          <a:p>
            <a:pPr marL="228600" indent="-228600">
              <a:buFont typeface="+mj-lt"/>
              <a:buAutoNum type="alphaLcParenR"/>
            </a:pPr>
            <a:r>
              <a:rPr lang="en-US" sz="1100" b="1" dirty="0">
                <a:solidFill>
                  <a:schemeClr val="accent1"/>
                </a:solidFill>
                <a:ea typeface="+mn-lt"/>
                <a:cs typeface="+mn-lt"/>
              </a:rPr>
              <a:t>Did</a:t>
            </a:r>
            <a:r>
              <a:rPr lang="en-US" sz="1100" dirty="0">
                <a:ea typeface="+mn-lt"/>
                <a:cs typeface="+mn-lt"/>
              </a:rPr>
              <a:t> </a:t>
            </a:r>
            <a:r>
              <a:rPr lang="en-US" sz="1100" b="1" dirty="0">
                <a:solidFill>
                  <a:schemeClr val="accent1"/>
                </a:solidFill>
                <a:ea typeface="+mn-lt"/>
                <a:cs typeface="+mn-lt"/>
              </a:rPr>
              <a:t>she</a:t>
            </a:r>
            <a:r>
              <a:rPr lang="en-US" sz="1100" dirty="0">
                <a:ea typeface="+mn-lt"/>
                <a:cs typeface="+mn-lt"/>
              </a:rPr>
              <a:t> lose her </a:t>
            </a:r>
            <a:r>
              <a:rPr lang="en-US" sz="1100" u="sng" dirty="0">
                <a:solidFill>
                  <a:srgbClr val="0070C0"/>
                </a:solidFill>
                <a:ea typeface="+mn-lt"/>
                <a:cs typeface="+mn-lt"/>
              </a:rPr>
              <a:t>keys</a:t>
            </a:r>
            <a:r>
              <a:rPr lang="en-US" sz="1100" dirty="0">
                <a:ea typeface="+mn-lt"/>
                <a:cs typeface="+mn-lt"/>
              </a:rPr>
              <a:t> all the time. /papers / toys?</a:t>
            </a:r>
            <a:endParaRPr lang="en-US" dirty="0"/>
          </a:p>
          <a:p>
            <a:pPr marL="228600" indent="-228600">
              <a:buFont typeface="+mj-lt"/>
              <a:buAutoNum type="alphaLcParenR"/>
            </a:pPr>
            <a:r>
              <a:rPr lang="en-US" sz="1100" b="1" dirty="0">
                <a:solidFill>
                  <a:schemeClr val="accent1"/>
                </a:solidFill>
                <a:ea typeface="+mn-lt"/>
                <a:cs typeface="+mn-lt"/>
              </a:rPr>
              <a:t>Did it</a:t>
            </a:r>
            <a:r>
              <a:rPr lang="en-US" sz="1100" dirty="0">
                <a:ea typeface="+mn-lt"/>
                <a:cs typeface="+mn-lt"/>
              </a:rPr>
              <a:t> have several </a:t>
            </a:r>
            <a:r>
              <a:rPr lang="en-US" sz="1100" u="sng" dirty="0">
                <a:solidFill>
                  <a:srgbClr val="0070C0"/>
                </a:solidFill>
                <a:ea typeface="+mn-lt"/>
                <a:cs typeface="+mn-lt"/>
              </a:rPr>
              <a:t>colors</a:t>
            </a:r>
            <a:r>
              <a:rPr lang="en-US" sz="1100" dirty="0">
                <a:ea typeface="+mn-lt"/>
                <a:cs typeface="+mn-lt"/>
              </a:rPr>
              <a:t>. / shapes / manners?</a:t>
            </a:r>
          </a:p>
          <a:p>
            <a:pPr marL="228600" indent="-228600">
              <a:buFont typeface="+mj-lt"/>
              <a:buAutoNum type="alphaLcParenR"/>
            </a:pPr>
            <a:r>
              <a:rPr lang="en-US" sz="1100" b="1" dirty="0">
                <a:solidFill>
                  <a:schemeClr val="accent1"/>
                </a:solidFill>
                <a:ea typeface="+mn-lt"/>
                <a:cs typeface="+mn-lt"/>
              </a:rPr>
              <a:t>Did</a:t>
            </a:r>
            <a:r>
              <a:rPr lang="en-US" sz="1100" dirty="0">
                <a:ea typeface="+mn-lt"/>
                <a:cs typeface="+mn-lt"/>
              </a:rPr>
              <a:t> </a:t>
            </a:r>
            <a:r>
              <a:rPr lang="en-US" sz="1100" b="1" dirty="0">
                <a:solidFill>
                  <a:schemeClr val="accent1"/>
                </a:solidFill>
                <a:ea typeface="+mn-lt"/>
                <a:cs typeface="+mn-lt"/>
              </a:rPr>
              <a:t>we</a:t>
            </a:r>
            <a:r>
              <a:rPr lang="en-US" sz="1100" dirty="0">
                <a:ea typeface="+mn-lt"/>
                <a:cs typeface="+mn-lt"/>
              </a:rPr>
              <a:t> take two </a:t>
            </a:r>
            <a:r>
              <a:rPr lang="en-US" sz="1100" u="sng" dirty="0">
                <a:solidFill>
                  <a:srgbClr val="0070C0"/>
                </a:solidFill>
                <a:ea typeface="+mn-lt"/>
                <a:cs typeface="+mn-lt"/>
              </a:rPr>
              <a:t>boxes</a:t>
            </a:r>
            <a:r>
              <a:rPr lang="en-US" sz="1100" dirty="0">
                <a:ea typeface="+mn-lt"/>
                <a:cs typeface="+mn-lt"/>
              </a:rPr>
              <a:t>. / plates / bags?</a:t>
            </a:r>
            <a:endParaRPr lang="en-US" dirty="0"/>
          </a:p>
          <a:p>
            <a:pPr marL="228600" indent="-228600">
              <a:buFont typeface="+mj-lt"/>
              <a:buAutoNum type="alphaLcParenR"/>
            </a:pPr>
            <a:r>
              <a:rPr lang="en-US" sz="1100" b="1" dirty="0">
                <a:solidFill>
                  <a:schemeClr val="accent1"/>
                </a:solidFill>
                <a:ea typeface="+mn-lt"/>
                <a:cs typeface="+mn-lt"/>
              </a:rPr>
              <a:t>Did</a:t>
            </a:r>
            <a:r>
              <a:rPr lang="en-US" sz="1100" dirty="0">
                <a:ea typeface="+mn-lt"/>
                <a:cs typeface="+mn-lt"/>
              </a:rPr>
              <a:t> </a:t>
            </a:r>
            <a:r>
              <a:rPr lang="en-US" sz="1100" b="1" dirty="0">
                <a:solidFill>
                  <a:schemeClr val="accent1"/>
                </a:solidFill>
                <a:ea typeface="+mn-lt"/>
                <a:cs typeface="+mn-lt"/>
              </a:rPr>
              <a:t>you</a:t>
            </a:r>
            <a:r>
              <a:rPr lang="en-US" sz="1100" dirty="0">
                <a:ea typeface="+mn-lt"/>
                <a:cs typeface="+mn-lt"/>
              </a:rPr>
              <a:t> wear nice </a:t>
            </a:r>
            <a:r>
              <a:rPr lang="en-US" sz="1100" u="sng" dirty="0">
                <a:solidFill>
                  <a:srgbClr val="0070C0"/>
                </a:solidFill>
                <a:ea typeface="+mn-lt"/>
                <a:cs typeface="+mn-lt"/>
              </a:rPr>
              <a:t>shirts</a:t>
            </a:r>
            <a:r>
              <a:rPr lang="en-US" sz="1100" u="sng" dirty="0">
                <a:ea typeface="+mn-lt"/>
                <a:cs typeface="+mn-lt"/>
              </a:rPr>
              <a:t> </a:t>
            </a:r>
            <a:r>
              <a:rPr lang="en-US" sz="1100" dirty="0">
                <a:ea typeface="+mn-lt"/>
                <a:cs typeface="+mn-lt"/>
              </a:rPr>
              <a:t>/ shorts / coats / pants?</a:t>
            </a:r>
            <a:endParaRPr lang="en-US" dirty="0"/>
          </a:p>
          <a:p>
            <a:pPr marL="228600" indent="-228600">
              <a:buFont typeface="+mj-lt"/>
              <a:buAutoNum type="alphaLcParenR"/>
            </a:pPr>
            <a:r>
              <a:rPr lang="en-US" sz="1100" b="1" dirty="0">
                <a:solidFill>
                  <a:schemeClr val="accent1"/>
                </a:solidFill>
                <a:ea typeface="+mn-lt"/>
                <a:cs typeface="+mn-lt"/>
              </a:rPr>
              <a:t>Did</a:t>
            </a:r>
            <a:r>
              <a:rPr lang="en-US" sz="1100" dirty="0">
                <a:ea typeface="+mn-lt"/>
                <a:cs typeface="+mn-lt"/>
              </a:rPr>
              <a:t> </a:t>
            </a:r>
            <a:r>
              <a:rPr lang="en-US" sz="1100" b="1" dirty="0">
                <a:solidFill>
                  <a:schemeClr val="accent1"/>
                </a:solidFill>
                <a:ea typeface="+mn-lt"/>
                <a:cs typeface="+mn-lt"/>
              </a:rPr>
              <a:t>they</a:t>
            </a:r>
            <a:r>
              <a:rPr lang="en-US" sz="1100" dirty="0">
                <a:ea typeface="+mn-lt"/>
                <a:cs typeface="+mn-lt"/>
              </a:rPr>
              <a:t> watch </a:t>
            </a:r>
            <a:r>
              <a:rPr lang="en-US" sz="1100" dirty="0">
                <a:solidFill>
                  <a:srgbClr val="0070C0"/>
                </a:solidFill>
                <a:ea typeface="+mn-lt"/>
                <a:cs typeface="+mn-lt"/>
              </a:rPr>
              <a:t>films and series</a:t>
            </a:r>
            <a:r>
              <a:rPr lang="en-US" sz="1100" dirty="0">
                <a:ea typeface="+mn-lt"/>
                <a:cs typeface="+mn-lt"/>
              </a:rPr>
              <a:t> at night?</a:t>
            </a:r>
            <a:endParaRPr lang="en-US" dirty="0">
              <a:cs typeface="Calibri"/>
            </a:endParaRP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237762"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dirty="0" smtClean="0">
                <a:solidFill>
                  <a:schemeClr val="accent1"/>
                </a:solidFill>
                <a:cs typeface="Segoe UI"/>
              </a:rPr>
              <a:t>3 - Frases </a:t>
            </a:r>
            <a:r>
              <a:rPr lang="pt-BR" b="1" i="1" dirty="0">
                <a:solidFill>
                  <a:schemeClr val="accent1"/>
                </a:solidFill>
                <a:cs typeface="Segoe UI"/>
              </a:rPr>
              <a:t>Gramaticais</a:t>
            </a:r>
          </a:p>
        </p:txBody>
      </p:sp>
      <p:sp>
        <p:nvSpPr>
          <p:cNvPr id="10" name="Retângulo 9">
            <a:extLst>
              <a:ext uri="{FF2B5EF4-FFF2-40B4-BE49-F238E27FC236}">
                <a16:creationId xmlns="" xmlns:a16="http://schemas.microsoft.com/office/drawing/2014/main" id="{436BE0BC-39ED-4B85-B148-BF9CCC0904EE}"/>
              </a:ext>
            </a:extLst>
          </p:cNvPr>
          <p:cNvSpPr/>
          <p:nvPr/>
        </p:nvSpPr>
        <p:spPr>
          <a:xfrm>
            <a:off x="837767" y="6685344"/>
            <a:ext cx="5723371" cy="2554545"/>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r>
              <a:rPr lang="en-US" sz="1600" b="1" i="1" dirty="0">
                <a:solidFill>
                  <a:schemeClr val="accent1"/>
                </a:solidFill>
                <a:cs typeface="Calibri"/>
              </a:rPr>
              <a:t>                                                                      </a:t>
            </a:r>
            <a:r>
              <a:rPr lang="en-US" sz="1600" b="1" i="1" dirty="0" smtClean="0">
                <a:solidFill>
                  <a:schemeClr val="accent1"/>
                </a:solidFill>
                <a:cs typeface="Calibri"/>
              </a:rPr>
              <a:t>4 - </a:t>
            </a:r>
            <a:r>
              <a:rPr lang="en-US" sz="1600" b="1" i="1" dirty="0" err="1" smtClean="0">
                <a:solidFill>
                  <a:schemeClr val="accent1"/>
                </a:solidFill>
                <a:cs typeface="Calibri"/>
              </a:rPr>
              <a:t>Responda</a:t>
            </a:r>
            <a:r>
              <a:rPr lang="en-US" sz="1600" b="1" i="1" dirty="0" smtClean="0">
                <a:solidFill>
                  <a:schemeClr val="accent1"/>
                </a:solidFill>
                <a:cs typeface="Calibri"/>
              </a:rPr>
              <a:t> </a:t>
            </a:r>
            <a:r>
              <a:rPr lang="en-US" sz="1600" b="1" i="1" dirty="0">
                <a:solidFill>
                  <a:schemeClr val="accent1"/>
                </a:solidFill>
                <a:cs typeface="Calibri"/>
              </a:rPr>
              <a:t>as Perguntas</a:t>
            </a:r>
            <a:endParaRPr lang="pt-BR" sz="1600" dirty="0">
              <a:solidFill>
                <a:schemeClr val="accent1"/>
              </a:solidFill>
              <a:cs typeface="Calibri"/>
            </a:endParaRPr>
          </a:p>
          <a:p>
            <a:r>
              <a:rPr lang="en-US" sz="1200" dirty="0" smtClean="0">
                <a:solidFill>
                  <a:schemeClr val="accent1"/>
                </a:solidFill>
                <a:latin typeface="Calibri"/>
                <a:cs typeface="Calibri"/>
              </a:rPr>
              <a:t>a) What </a:t>
            </a:r>
            <a:r>
              <a:rPr lang="en-US" sz="1200" dirty="0">
                <a:solidFill>
                  <a:schemeClr val="accent1"/>
                </a:solidFill>
                <a:latin typeface="Calibri"/>
                <a:cs typeface="Calibri"/>
              </a:rPr>
              <a:t>did you do for you last birthday?</a:t>
            </a:r>
            <a:endParaRPr lang="pt-BR" sz="1200" dirty="0">
              <a:solidFill>
                <a:schemeClr val="accent1"/>
              </a:solidFill>
              <a:latin typeface="Calibri"/>
              <a:cs typeface="Calibri"/>
            </a:endParaRPr>
          </a:p>
          <a:p>
            <a:r>
              <a:rPr lang="pt-BR" sz="1200" i="1" dirty="0">
                <a:solidFill>
                  <a:schemeClr val="accent2">
                    <a:lumMod val="50000"/>
                  </a:schemeClr>
                </a:solidFill>
              </a:rPr>
              <a:t>O que você fez no seu último aniversário?</a:t>
            </a:r>
            <a:endParaRPr lang="pt-BR" sz="1200" i="1" dirty="0">
              <a:solidFill>
                <a:schemeClr val="accent2">
                  <a:lumMod val="50000"/>
                </a:schemeClr>
              </a:solidFill>
              <a:cs typeface="Calibri"/>
            </a:endParaRPr>
          </a:p>
          <a:p>
            <a:endParaRPr lang="pt-BR" sz="1200" i="1" dirty="0">
              <a:solidFill>
                <a:schemeClr val="accent2">
                  <a:lumMod val="50000"/>
                </a:schemeClr>
              </a:solidFill>
              <a:latin typeface="Calibri"/>
              <a:ea typeface="Calibri" panose="020F0502020204030204" pitchFamily="34" charset="0"/>
              <a:cs typeface="Calibri"/>
            </a:endParaRPr>
          </a:p>
          <a:p>
            <a:r>
              <a:rPr lang="pt-BR" sz="1200" dirty="0" smtClean="0">
                <a:solidFill>
                  <a:schemeClr val="accent1"/>
                </a:solidFill>
                <a:latin typeface="Calibri"/>
                <a:cs typeface="Calibri"/>
              </a:rPr>
              <a:t>b) </a:t>
            </a:r>
            <a:r>
              <a:rPr lang="pt-BR" sz="1200" dirty="0" err="1" smtClean="0">
                <a:solidFill>
                  <a:schemeClr val="accent1"/>
                </a:solidFill>
                <a:latin typeface="Calibri"/>
                <a:cs typeface="Calibri"/>
              </a:rPr>
              <a:t>Did</a:t>
            </a:r>
            <a:r>
              <a:rPr lang="pt-BR" sz="1200" dirty="0" smtClean="0">
                <a:solidFill>
                  <a:schemeClr val="accent1"/>
                </a:solidFill>
                <a:latin typeface="Calibri"/>
                <a:cs typeface="Calibri"/>
              </a:rPr>
              <a:t> </a:t>
            </a:r>
            <a:r>
              <a:rPr lang="pt-BR" sz="1200" dirty="0" err="1">
                <a:solidFill>
                  <a:schemeClr val="accent1"/>
                </a:solidFill>
                <a:latin typeface="Calibri"/>
                <a:cs typeface="Calibri"/>
              </a:rPr>
              <a:t>you</a:t>
            </a:r>
            <a:r>
              <a:rPr lang="pt-BR" sz="1200" dirty="0">
                <a:solidFill>
                  <a:schemeClr val="accent1"/>
                </a:solidFill>
                <a:latin typeface="Calibri"/>
                <a:cs typeface="Calibri"/>
              </a:rPr>
              <a:t> </a:t>
            </a:r>
            <a:r>
              <a:rPr lang="pt-BR" sz="1200" dirty="0" err="1">
                <a:solidFill>
                  <a:schemeClr val="accent1"/>
                </a:solidFill>
                <a:latin typeface="Calibri"/>
                <a:cs typeface="Calibri"/>
              </a:rPr>
              <a:t>study</a:t>
            </a:r>
            <a:r>
              <a:rPr lang="pt-BR" sz="1200" dirty="0">
                <a:solidFill>
                  <a:schemeClr val="accent1"/>
                </a:solidFill>
                <a:latin typeface="Calibri"/>
                <a:cs typeface="Calibri"/>
              </a:rPr>
              <a:t> hard in high </a:t>
            </a:r>
            <a:r>
              <a:rPr lang="pt-BR" sz="1200" dirty="0" err="1">
                <a:solidFill>
                  <a:schemeClr val="accent1"/>
                </a:solidFill>
                <a:latin typeface="Calibri"/>
                <a:cs typeface="Calibri"/>
              </a:rPr>
              <a:t>school</a:t>
            </a:r>
            <a:r>
              <a:rPr lang="pt-BR" sz="1200" dirty="0">
                <a:solidFill>
                  <a:schemeClr val="accent1"/>
                </a:solidFill>
                <a:latin typeface="Calibri"/>
                <a:cs typeface="Calibri"/>
              </a:rPr>
              <a:t>?</a:t>
            </a:r>
          </a:p>
          <a:p>
            <a:r>
              <a:rPr lang="pt-BR" sz="1200" i="1" dirty="0">
                <a:solidFill>
                  <a:schemeClr val="accent2">
                    <a:lumMod val="50000"/>
                  </a:schemeClr>
                </a:solidFill>
              </a:rPr>
              <a:t>Você estudou muito no colégio?</a:t>
            </a:r>
            <a:endParaRPr lang="pt-BR" sz="1200" i="1" dirty="0">
              <a:solidFill>
                <a:schemeClr val="accent2">
                  <a:lumMod val="50000"/>
                </a:schemeClr>
              </a:solidFill>
              <a:cs typeface="Calibri"/>
            </a:endParaRPr>
          </a:p>
          <a:p>
            <a:pPr marL="171450" indent="-171450" fontAlgn="base">
              <a:buChar char="-"/>
            </a:pPr>
            <a:endParaRPr lang="en-US" sz="1200" i="1" dirty="0">
              <a:solidFill>
                <a:srgbClr val="4472C4"/>
              </a:solidFill>
              <a:latin typeface="Calibri"/>
              <a:cs typeface="Times New Roman"/>
            </a:endParaRPr>
          </a:p>
          <a:p>
            <a:r>
              <a:rPr lang="en-US" sz="1200" i="1" dirty="0" smtClean="0">
                <a:solidFill>
                  <a:srgbClr val="4472C4"/>
                </a:solidFill>
                <a:latin typeface="Calibri"/>
                <a:cs typeface="Times New Roman"/>
              </a:rPr>
              <a:t>c) Where </a:t>
            </a:r>
            <a:r>
              <a:rPr lang="en-US" sz="1200" i="1" dirty="0">
                <a:solidFill>
                  <a:srgbClr val="4472C4"/>
                </a:solidFill>
                <a:latin typeface="Calibri"/>
                <a:cs typeface="Times New Roman"/>
              </a:rPr>
              <a:t>did you go last weekend?</a:t>
            </a:r>
          </a:p>
          <a:p>
            <a:r>
              <a:rPr lang="en-US" sz="1200" i="1" dirty="0" err="1">
                <a:solidFill>
                  <a:schemeClr val="accent2">
                    <a:lumMod val="50000"/>
                  </a:schemeClr>
                </a:solidFill>
              </a:rPr>
              <a:t>Onde</a:t>
            </a:r>
            <a:r>
              <a:rPr lang="en-US" sz="1200" i="1" dirty="0">
                <a:solidFill>
                  <a:schemeClr val="accent2">
                    <a:lumMod val="50000"/>
                  </a:schemeClr>
                </a:solidFill>
              </a:rPr>
              <a:t>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foi</a:t>
            </a:r>
            <a:r>
              <a:rPr lang="en-US" sz="1200" i="1" dirty="0">
                <a:solidFill>
                  <a:schemeClr val="accent2">
                    <a:lumMod val="50000"/>
                  </a:schemeClr>
                </a:solidFill>
              </a:rPr>
              <a:t> no </a:t>
            </a:r>
            <a:r>
              <a:rPr lang="en-US" sz="1200" i="1" dirty="0" err="1">
                <a:solidFill>
                  <a:schemeClr val="accent2">
                    <a:lumMod val="50000"/>
                  </a:schemeClr>
                </a:solidFill>
              </a:rPr>
              <a:t>fim</a:t>
            </a:r>
            <a:r>
              <a:rPr lang="en-US" sz="1200" i="1" dirty="0">
                <a:solidFill>
                  <a:schemeClr val="accent2">
                    <a:lumMod val="50000"/>
                  </a:schemeClr>
                </a:solidFill>
              </a:rPr>
              <a:t> de </a:t>
            </a:r>
            <a:r>
              <a:rPr lang="en-US" sz="1200" i="1" dirty="0" err="1">
                <a:solidFill>
                  <a:schemeClr val="accent2">
                    <a:lumMod val="50000"/>
                  </a:schemeClr>
                </a:solidFill>
              </a:rPr>
              <a:t>semana</a:t>
            </a:r>
            <a:r>
              <a:rPr lang="en-US" sz="1200" i="1" dirty="0">
                <a:solidFill>
                  <a:schemeClr val="accent2">
                    <a:lumMod val="50000"/>
                  </a:schemeClr>
                </a:solidFill>
              </a:rPr>
              <a:t> </a:t>
            </a:r>
            <a:r>
              <a:rPr lang="en-US" sz="1200" i="1" dirty="0" err="1">
                <a:solidFill>
                  <a:schemeClr val="accent2">
                    <a:lumMod val="50000"/>
                  </a:schemeClr>
                </a:solidFill>
              </a:rPr>
              <a:t>passado</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i="1" dirty="0">
              <a:solidFill>
                <a:schemeClr val="accent2">
                  <a:lumMod val="50000"/>
                </a:schemeClr>
              </a:solidFill>
              <a:latin typeface="Calibri"/>
              <a:cs typeface="Calibri"/>
            </a:endParaRPr>
          </a:p>
          <a:p>
            <a:r>
              <a:rPr lang="en-US" sz="1200" i="1" dirty="0" smtClean="0">
                <a:solidFill>
                  <a:srgbClr val="4472C4"/>
                </a:solidFill>
                <a:latin typeface="Calibri"/>
                <a:cs typeface="Times New Roman"/>
              </a:rPr>
              <a:t>d) What </a:t>
            </a:r>
            <a:r>
              <a:rPr lang="en-US" sz="1200" i="1" dirty="0">
                <a:solidFill>
                  <a:srgbClr val="4472C4"/>
                </a:solidFill>
                <a:latin typeface="Calibri"/>
                <a:cs typeface="Times New Roman"/>
              </a:rPr>
              <a:t>did you eat last dinner?</a:t>
            </a:r>
          </a:p>
          <a:p>
            <a:r>
              <a:rPr lang="en-US" sz="1200" i="1" dirty="0">
                <a:solidFill>
                  <a:schemeClr val="accent2">
                    <a:lumMod val="50000"/>
                  </a:schemeClr>
                </a:solidFill>
              </a:rPr>
              <a:t>O </a:t>
            </a:r>
            <a:r>
              <a:rPr lang="en-US" sz="1200" i="1" dirty="0" err="1">
                <a:solidFill>
                  <a:schemeClr val="accent2">
                    <a:lumMod val="50000"/>
                  </a:schemeClr>
                </a:solidFill>
              </a:rPr>
              <a:t>que</a:t>
            </a:r>
            <a:r>
              <a:rPr lang="en-US" sz="1200" i="1" dirty="0">
                <a:solidFill>
                  <a:schemeClr val="accent2">
                    <a:lumMod val="50000"/>
                  </a:schemeClr>
                </a:solidFill>
              </a:rPr>
              <a:t>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comeu</a:t>
            </a:r>
            <a:r>
              <a:rPr lang="en-US" sz="1200" i="1" dirty="0">
                <a:solidFill>
                  <a:schemeClr val="accent2">
                    <a:lumMod val="50000"/>
                  </a:schemeClr>
                </a:solidFill>
              </a:rPr>
              <a:t> no </a:t>
            </a:r>
            <a:r>
              <a:rPr lang="en-US" sz="1200" i="1" dirty="0" err="1">
                <a:solidFill>
                  <a:schemeClr val="accent2">
                    <a:lumMod val="50000"/>
                  </a:schemeClr>
                </a:solidFill>
              </a:rPr>
              <a:t>último</a:t>
            </a:r>
            <a:r>
              <a:rPr lang="en-US" sz="1200" i="1" dirty="0">
                <a:solidFill>
                  <a:schemeClr val="accent2">
                    <a:lumMod val="50000"/>
                  </a:schemeClr>
                </a:solidFill>
              </a:rPr>
              <a:t> </a:t>
            </a:r>
            <a:r>
              <a:rPr lang="en-US" sz="1200" i="1" dirty="0" err="1">
                <a:solidFill>
                  <a:schemeClr val="accent2">
                    <a:lumMod val="50000"/>
                  </a:schemeClr>
                </a:solidFill>
              </a:rPr>
              <a:t>jantar</a:t>
            </a:r>
            <a:r>
              <a:rPr lang="en-US" sz="1200" i="1" dirty="0">
                <a:solidFill>
                  <a:schemeClr val="accent2">
                    <a:lumMod val="50000"/>
                  </a:schemeClr>
                </a:solidFill>
              </a:rPr>
              <a:t>?</a:t>
            </a:r>
            <a:endParaRPr lang="en-US" sz="1200" i="1" dirty="0">
              <a:solidFill>
                <a:schemeClr val="accent2">
                  <a:lumMod val="50000"/>
                </a:schemeClr>
              </a:solidFill>
              <a:cs typeface="Calibri"/>
            </a:endParaRPr>
          </a:p>
          <a:p>
            <a:pPr fontAlgn="base"/>
            <a:endParaRPr lang="pt-BR" sz="1200" i="1" dirty="0">
              <a:solidFill>
                <a:srgbClr val="843C0C"/>
              </a:solidFill>
              <a:latin typeface="Calibri"/>
              <a:cs typeface="Calibri"/>
            </a:endParaRPr>
          </a:p>
        </p:txBody>
      </p:sp>
      <p:sp>
        <p:nvSpPr>
          <p:cNvPr id="4" name="Retângulo 3"/>
          <p:cNvSpPr/>
          <p:nvPr/>
        </p:nvSpPr>
        <p:spPr>
          <a:xfrm>
            <a:off x="836331" y="618258"/>
            <a:ext cx="6732069" cy="523220"/>
          </a:xfrm>
          <a:prstGeom prst="rect">
            <a:avLst/>
          </a:prstGeom>
        </p:spPr>
        <p:txBody>
          <a:bodyPr wrap="square">
            <a:spAutoFit/>
          </a:bodyPr>
          <a:lstStyle/>
          <a:p>
            <a:r>
              <a:rPr lang="pt-BR" sz="1400" b="1" dirty="0">
                <a:solidFill>
                  <a:srgbClr val="C00000"/>
                </a:solidFill>
              </a:rPr>
              <a:t>Leia as frases em voz alta substituindo as palavras sublinhadas </a:t>
            </a:r>
          </a:p>
          <a:p>
            <a:r>
              <a:rPr lang="pt-BR" sz="1400" b="1" dirty="0">
                <a:solidFill>
                  <a:srgbClr val="C00000"/>
                </a:solidFill>
              </a:rPr>
              <a:t>pelas palavras entre barras. ( /  </a:t>
            </a:r>
            <a:r>
              <a:rPr lang="pt-BR" sz="1400" b="1" dirty="0" err="1">
                <a:solidFill>
                  <a:srgbClr val="C00000"/>
                </a:solidFill>
              </a:rPr>
              <a:t>cars</a:t>
            </a:r>
            <a:r>
              <a:rPr lang="pt-BR" sz="1400" b="1" dirty="0">
                <a:solidFill>
                  <a:srgbClr val="C00000"/>
                </a:solidFill>
              </a:rPr>
              <a:t> / </a:t>
            </a:r>
            <a:r>
              <a:rPr lang="pt-BR" sz="1400" b="1" dirty="0" err="1">
                <a:solidFill>
                  <a:srgbClr val="C00000"/>
                </a:solidFill>
              </a:rPr>
              <a:t>houses</a:t>
            </a:r>
            <a:r>
              <a:rPr lang="pt-BR" sz="1400" b="1" dirty="0">
                <a:solidFill>
                  <a:srgbClr val="C00000"/>
                </a:solidFill>
              </a:rPr>
              <a:t> / </a:t>
            </a:r>
            <a:r>
              <a:rPr lang="pt-BR" sz="1400" b="1" dirty="0" err="1">
                <a:solidFill>
                  <a:srgbClr val="C00000"/>
                </a:solidFill>
              </a:rPr>
              <a:t>bikes</a:t>
            </a:r>
            <a:r>
              <a:rPr lang="pt-BR" sz="1400" b="1" dirty="0">
                <a:solidFill>
                  <a:srgbClr val="C00000"/>
                </a:solidFill>
              </a:rPr>
              <a:t>)</a:t>
            </a:r>
          </a:p>
        </p:txBody>
      </p:sp>
    </p:spTree>
    <p:extLst>
      <p:ext uri="{BB962C8B-B14F-4D97-AF65-F5344CB8AC3E}">
        <p14:creationId xmlns:p14="http://schemas.microsoft.com/office/powerpoint/2010/main" val="287130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251195" y="157822"/>
            <a:ext cx="2941831" cy="375552"/>
          </a:xfrm>
          <a:prstGeom prst="rect">
            <a:avLst/>
          </a:prstGeom>
        </p:spPr>
        <p:txBody>
          <a:bodyPr wrap="none" lIns="91440" tIns="45720" rIns="91440" bIns="45720" anchor="t">
            <a:spAutoFit/>
          </a:bodyPr>
          <a:lstStyle/>
          <a:p>
            <a:pPr algn="ctr">
              <a:lnSpc>
                <a:spcPct val="107000"/>
              </a:lnSpc>
            </a:pPr>
            <a:r>
              <a:rPr lang="pt-BR" b="1" i="1">
                <a:solidFill>
                  <a:srgbClr val="002060"/>
                </a:solidFill>
                <a:latin typeface="Calibri"/>
                <a:ea typeface="Calibri" panose="020F0502020204030204" pitchFamily="34" charset="0"/>
                <a:cs typeface="Times New Roman"/>
              </a:rPr>
              <a:t>Lição 03 B – Passado Simples</a:t>
            </a:r>
            <a:endParaRPr lang="pt-BR" sz="1200" i="1">
              <a:solidFill>
                <a:srgbClr val="002060"/>
              </a:solidFill>
              <a:effectLst/>
              <a:latin typeface="Calibri"/>
              <a:ea typeface="Calibri" panose="020F0502020204030204" pitchFamily="34" charset="0"/>
              <a:cs typeface="Times New Roman"/>
            </a:endParaRPr>
          </a:p>
        </p:txBody>
      </p:sp>
      <p:grpSp>
        <p:nvGrpSpPr>
          <p:cNvPr id="15" name="Grupo 14"/>
          <p:cNvGrpSpPr/>
          <p:nvPr/>
        </p:nvGrpSpPr>
        <p:grpSpPr>
          <a:xfrm>
            <a:off x="402936" y="803815"/>
            <a:ext cx="6838133" cy="6740307"/>
            <a:chOff x="368299" y="5415477"/>
            <a:chExt cx="6838133" cy="6740307"/>
          </a:xfrm>
        </p:grpSpPr>
        <p:sp>
          <p:nvSpPr>
            <p:cNvPr id="16" name="Retângulo 15"/>
            <p:cNvSpPr/>
            <p:nvPr/>
          </p:nvSpPr>
          <p:spPr>
            <a:xfrm>
              <a:off x="368299" y="5415477"/>
              <a:ext cx="6156325" cy="6740307"/>
            </a:xfrm>
            <a:prstGeom prst="rect">
              <a:avLst/>
            </a:prstGeom>
            <a:ln w="3175">
              <a:solidFill>
                <a:srgbClr val="C00000"/>
              </a:solidFill>
            </a:ln>
          </p:spPr>
          <p:txBody>
            <a:bodyPr wrap="square" lIns="91440" tIns="45720" rIns="91440" bIns="45720" anchor="t">
              <a:spAutoFit/>
            </a:bodyPr>
            <a:lstStyle/>
            <a:p>
              <a:pPr fontAlgn="base"/>
              <a:endParaRPr lang="en-US" sz="1200" b="1">
                <a:solidFill>
                  <a:srgbClr val="C00000"/>
                </a:solidFill>
                <a:latin typeface="Calibri" panose="020F0502020204030204" pitchFamily="34" charset="0"/>
              </a:endParaRPr>
            </a:p>
            <a:p>
              <a:pPr fontAlgn="base"/>
              <a:endParaRPr lang="en-US" sz="1200" b="1">
                <a:solidFill>
                  <a:srgbClr val="C00000"/>
                </a:solidFill>
                <a:latin typeface="Calibri" panose="020F0502020204030204" pitchFamily="34" charset="0"/>
              </a:endParaRPr>
            </a:p>
            <a:p>
              <a:r>
                <a:rPr lang="en-US" sz="1200" b="1">
                  <a:solidFill>
                    <a:srgbClr val="C00000"/>
                  </a:solidFill>
                  <a:latin typeface="Calibri"/>
                  <a:cs typeface="Calibri"/>
                </a:rPr>
                <a:t>1. “Yes/No” Questions</a:t>
              </a:r>
            </a:p>
            <a:p>
              <a:endParaRPr lang="en-US" sz="1200" b="1">
                <a:solidFill>
                  <a:srgbClr val="C00000"/>
                </a:solidFill>
                <a:latin typeface="Calibri"/>
                <a:cs typeface="Calibri"/>
              </a:endParaRPr>
            </a:p>
            <a:p>
              <a:r>
                <a:rPr lang="en-US" sz="1200" i="1">
                  <a:ea typeface="+mn-lt"/>
                  <a:cs typeface="+mn-lt"/>
                </a:rPr>
                <a:t>Do you speak English?</a:t>
              </a:r>
              <a:endParaRPr lang="en-US">
                <a:cs typeface="Calibri" panose="020F0502020204030204"/>
              </a:endParaRPr>
            </a:p>
            <a:p>
              <a:r>
                <a:rPr lang="en-US" sz="1200" i="1">
                  <a:ea typeface="+mn-lt"/>
                  <a:cs typeface="+mn-lt"/>
                </a:rPr>
                <a:t>Does your brother live in Brazil?</a:t>
              </a:r>
              <a:endParaRPr lang="en-US" i="1">
                <a:ea typeface="+mn-lt"/>
                <a:cs typeface="+mn-lt"/>
              </a:endParaRPr>
            </a:p>
            <a:p>
              <a:r>
                <a:rPr lang="en-US" sz="1200" i="1">
                  <a:ea typeface="+mn-lt"/>
                  <a:cs typeface="+mn-lt"/>
                </a:rPr>
                <a:t>Did you go to school yesterday?</a:t>
              </a:r>
              <a:endParaRPr lang="en-US" i="1">
                <a:ea typeface="+mn-lt"/>
                <a:cs typeface="+mn-lt"/>
              </a:endParaRPr>
            </a:p>
            <a:p>
              <a:endParaRPr lang="en-US" sz="1200">
                <a:cs typeface="Calibri"/>
              </a:endParaRPr>
            </a:p>
            <a:p>
              <a:pPr fontAlgn="base"/>
              <a:endParaRPr lang="en-US" sz="1200">
                <a:solidFill>
                  <a:srgbClr val="000000"/>
                </a:solidFill>
                <a:latin typeface="Calibri" panose="020F0502020204030204" pitchFamily="34" charset="0"/>
                <a:cs typeface="Calibri" panose="020F0502020204030204" pitchFamily="34" charset="0"/>
              </a:endParaRPr>
            </a:p>
            <a:p>
              <a:endParaRPr lang="en-US" sz="1200">
                <a:solidFill>
                  <a:srgbClr val="000000"/>
                </a:solidFill>
                <a:latin typeface="Calibri"/>
                <a:cs typeface="Calibri"/>
              </a:endParaRPr>
            </a:p>
            <a:p>
              <a:r>
                <a:rPr lang="en-US" sz="1200" b="1">
                  <a:solidFill>
                    <a:srgbClr val="C00000"/>
                  </a:solidFill>
                  <a:latin typeface="Calibri"/>
                  <a:cs typeface="Calibri"/>
                </a:rPr>
                <a:t>2. “Wh-” Questions</a:t>
              </a:r>
            </a:p>
            <a:p>
              <a:endParaRPr lang="en-US" sz="1200" b="1">
                <a:solidFill>
                  <a:srgbClr val="C00000"/>
                </a:solidFill>
                <a:latin typeface="Calibri"/>
                <a:cs typeface="Calibri"/>
              </a:endParaRPr>
            </a:p>
            <a:p>
              <a:r>
                <a:rPr lang="en-US" sz="1200" b="1">
                  <a:cs typeface="Calibri"/>
                </a:rPr>
                <a:t>What </a:t>
              </a:r>
              <a:r>
                <a:rPr lang="en-US" sz="1200">
                  <a:cs typeface="Calibri"/>
                </a:rPr>
                <a:t>is your last name?</a:t>
              </a:r>
            </a:p>
            <a:p>
              <a:r>
                <a:rPr lang="en-US" sz="1200" b="1">
                  <a:cs typeface="Calibri"/>
                </a:rPr>
                <a:t>Which </a:t>
              </a:r>
              <a:r>
                <a:rPr lang="en-US" sz="1200">
                  <a:cs typeface="Calibri"/>
                </a:rPr>
                <a:t>car do you profer: fast or safe?</a:t>
              </a:r>
            </a:p>
            <a:p>
              <a:r>
                <a:rPr lang="en-US" sz="1200" b="1">
                  <a:cs typeface="Calibri"/>
                </a:rPr>
                <a:t>When </a:t>
              </a:r>
              <a:r>
                <a:rPr lang="en-US" sz="1200">
                  <a:cs typeface="Calibri"/>
                </a:rPr>
                <a:t>is your birthday?</a:t>
              </a:r>
              <a:endParaRPr lang="en-US">
                <a:cs typeface="Calibri"/>
              </a:endParaRPr>
            </a:p>
            <a:p>
              <a:r>
                <a:rPr lang="en-US" sz="1200" b="1">
                  <a:cs typeface="Calibri"/>
                </a:rPr>
                <a:t>Where </a:t>
              </a:r>
              <a:r>
                <a:rPr lang="en-US" sz="1200">
                  <a:cs typeface="Calibri"/>
                </a:rPr>
                <a:t>do you live?</a:t>
              </a:r>
              <a:endParaRPr lang="en-US">
                <a:cs typeface="Calibri"/>
              </a:endParaRPr>
            </a:p>
            <a:p>
              <a:r>
                <a:rPr lang="en-US" sz="1200" b="1">
                  <a:cs typeface="Calibri"/>
                </a:rPr>
                <a:t>Who </a:t>
              </a:r>
              <a:r>
                <a:rPr lang="en-US" sz="1200">
                  <a:cs typeface="Calibri"/>
                </a:rPr>
                <a:t>called last night?</a:t>
              </a:r>
              <a:endParaRPr lang="en-US">
                <a:cs typeface="Calibri"/>
              </a:endParaRPr>
            </a:p>
            <a:p>
              <a:r>
                <a:rPr lang="en-US" sz="1200" b="1">
                  <a:cs typeface="Calibri"/>
                </a:rPr>
                <a:t>Why </a:t>
              </a:r>
              <a:r>
                <a:rPr lang="en-US" sz="1200">
                  <a:cs typeface="Calibri"/>
                </a:rPr>
                <a:t>do you study English?</a:t>
              </a:r>
              <a:endParaRPr lang="en-US">
                <a:cs typeface="Calibri"/>
              </a:endParaRPr>
            </a:p>
            <a:p>
              <a:r>
                <a:rPr lang="en-US" sz="1200" b="1">
                  <a:solidFill>
                    <a:srgbClr val="000000"/>
                  </a:solidFill>
                  <a:latin typeface="Calibri" panose="020F0502020204030204"/>
                  <a:cs typeface="Calibri"/>
                </a:rPr>
                <a:t>How </a:t>
              </a:r>
              <a:r>
                <a:rPr lang="en-US" sz="1200">
                  <a:solidFill>
                    <a:srgbClr val="000000"/>
                  </a:solidFill>
                  <a:latin typeface="Calibri" panose="020F0502020204030204"/>
                  <a:cs typeface="Calibri"/>
                </a:rPr>
                <a:t>do you like your salad?</a:t>
              </a:r>
            </a:p>
            <a:p>
              <a:r>
                <a:rPr lang="en-US" sz="1200" b="1">
                  <a:solidFill>
                    <a:srgbClr val="000000"/>
                  </a:solidFill>
                  <a:latin typeface="Calibri" panose="020F0502020204030204"/>
                  <a:cs typeface="Calibri"/>
                </a:rPr>
                <a:t>How much</a:t>
              </a:r>
              <a:r>
                <a:rPr lang="en-US" sz="1200">
                  <a:solidFill>
                    <a:srgbClr val="000000"/>
                  </a:solidFill>
                  <a:latin typeface="Calibri" panose="020F0502020204030204"/>
                  <a:cs typeface="Calibri"/>
                </a:rPr>
                <a:t> did you pay for it?</a:t>
              </a:r>
              <a:endParaRPr lang="en-US">
                <a:solidFill>
                  <a:srgbClr val="000000"/>
                </a:solidFill>
                <a:latin typeface="Calibri" panose="020F0502020204030204"/>
                <a:cs typeface="Calibri"/>
              </a:endParaRPr>
            </a:p>
            <a:p>
              <a:r>
                <a:rPr lang="en-US" sz="1200" b="1">
                  <a:solidFill>
                    <a:srgbClr val="000000"/>
                  </a:solidFill>
                  <a:latin typeface="Calibri" panose="020F0502020204030204"/>
                  <a:cs typeface="Calibri"/>
                </a:rPr>
                <a:t>How many</a:t>
              </a:r>
              <a:r>
                <a:rPr lang="en-US" sz="1200">
                  <a:solidFill>
                    <a:srgbClr val="000000"/>
                  </a:solidFill>
                  <a:latin typeface="Calibri" panose="020F0502020204030204"/>
                  <a:cs typeface="Calibri"/>
                </a:rPr>
                <a:t> days per week do you work?</a:t>
              </a:r>
              <a:endParaRPr lang="en-US">
                <a:cs typeface="Calibri"/>
              </a:endParaRPr>
            </a:p>
            <a:p>
              <a:pPr fontAlgn="base"/>
              <a:endParaRPr lang="en-US" sz="1200">
                <a:solidFill>
                  <a:srgbClr val="000000"/>
                </a:solidFill>
                <a:latin typeface="Segoe UI" panose="020B0502040204020203" pitchFamily="34" charset="0"/>
                <a:cs typeface="Segoe UI" panose="020B0502040204020203" pitchFamily="34" charset="0"/>
              </a:endParaRPr>
            </a:p>
            <a:p>
              <a:pPr fontAlgn="base"/>
              <a:endParaRPr lang="en-US" sz="1200" b="1">
                <a:solidFill>
                  <a:srgbClr val="C00000"/>
                </a:solidFill>
                <a:latin typeface="Calibri" panose="020F0502020204030204" pitchFamily="34" charset="0"/>
                <a:cs typeface="Calibri"/>
              </a:endParaRPr>
            </a:p>
            <a:p>
              <a:pPr fontAlgn="base"/>
              <a:endParaRPr lang="en-US" sz="1200" b="1">
                <a:solidFill>
                  <a:srgbClr val="C00000"/>
                </a:solidFill>
                <a:latin typeface="Calibri" panose="020F0502020204030204" pitchFamily="34" charset="0"/>
                <a:cs typeface="Calibri" panose="020F0502020204030204" pitchFamily="34" charset="0"/>
              </a:endParaRPr>
            </a:p>
            <a:p>
              <a:r>
                <a:rPr lang="en-US" sz="1200" b="1">
                  <a:solidFill>
                    <a:srgbClr val="C00000"/>
                  </a:solidFill>
                  <a:latin typeface="Calibri"/>
                  <a:cs typeface="Calibri"/>
                </a:rPr>
                <a:t>3. Tag Questions</a:t>
              </a:r>
            </a:p>
            <a:p>
              <a:endParaRPr lang="en-US" sz="1200" b="1">
                <a:solidFill>
                  <a:srgbClr val="C00000"/>
                </a:solidFill>
                <a:cs typeface="Calibri"/>
              </a:endParaRPr>
            </a:p>
            <a:p>
              <a:r>
                <a:rPr lang="en-US" sz="1200">
                  <a:ea typeface="+mn-lt"/>
                  <a:cs typeface="+mn-lt"/>
                </a:rPr>
                <a:t>He's a doctor, </a:t>
              </a:r>
              <a:r>
                <a:rPr lang="en-US" sz="1200" b="1">
                  <a:ea typeface="+mn-lt"/>
                  <a:cs typeface="+mn-lt"/>
                </a:rPr>
                <a:t>isn't he</a:t>
              </a:r>
              <a:r>
                <a:rPr lang="en-US" sz="1200">
                  <a:ea typeface="+mn-lt"/>
                  <a:cs typeface="+mn-lt"/>
                </a:rPr>
                <a:t>? ...</a:t>
              </a:r>
              <a:endParaRPr lang="en-US">
                <a:cs typeface="Calibri" panose="020F0502020204030204"/>
              </a:endParaRPr>
            </a:p>
            <a:p>
              <a:r>
                <a:rPr lang="en-US" sz="1200">
                  <a:ea typeface="+mn-lt"/>
                  <a:cs typeface="+mn-lt"/>
                </a:rPr>
                <a:t>She isn't here, </a:t>
              </a:r>
              <a:r>
                <a:rPr lang="en-US" sz="1200" b="1">
                  <a:ea typeface="+mn-lt"/>
                  <a:cs typeface="+mn-lt"/>
                </a:rPr>
                <a:t>is she</a:t>
              </a:r>
              <a:r>
                <a:rPr lang="en-US" sz="1200">
                  <a:ea typeface="+mn-lt"/>
                  <a:cs typeface="+mn-lt"/>
                </a:rPr>
                <a:t>?</a:t>
              </a:r>
              <a:endParaRPr lang="en-US">
                <a:cs typeface="Calibri" panose="020F0502020204030204"/>
              </a:endParaRPr>
            </a:p>
            <a:p>
              <a:r>
                <a:rPr lang="pt-BR" sz="1200">
                  <a:ea typeface="+mn-lt"/>
                  <a:cs typeface="+mn-lt"/>
                </a:rPr>
                <a:t>It was hot yesterday</a:t>
              </a:r>
              <a:r>
                <a:rPr lang="pt-BR" sz="1200" b="1">
                  <a:ea typeface="+mn-lt"/>
                  <a:cs typeface="+mn-lt"/>
                </a:rPr>
                <a:t>, wasn't it?</a:t>
              </a:r>
              <a:endParaRPr lang="en-US"/>
            </a:p>
            <a:p>
              <a:r>
                <a:rPr lang="pt-BR" sz="1200">
                  <a:ea typeface="+mn-lt"/>
                  <a:cs typeface="+mn-lt"/>
                </a:rPr>
                <a:t>She went to the party last night, </a:t>
              </a:r>
              <a:r>
                <a:rPr lang="pt-BR" sz="1200" b="1">
                  <a:ea typeface="+mn-lt"/>
                  <a:cs typeface="+mn-lt"/>
                </a:rPr>
                <a:t>didn't she</a:t>
              </a:r>
              <a:r>
                <a:rPr lang="pt-BR" sz="1200">
                  <a:ea typeface="+mn-lt"/>
                  <a:cs typeface="+mn-lt"/>
                </a:rPr>
                <a:t>?</a:t>
              </a:r>
              <a:endParaRPr lang="pt-BR">
                <a:ea typeface="+mn-lt"/>
                <a:cs typeface="+mn-lt"/>
              </a:endParaRPr>
            </a:p>
            <a:p>
              <a:r>
                <a:rPr lang="pt-BR" sz="1200">
                  <a:ea typeface="+mn-lt"/>
                  <a:cs typeface="+mn-lt"/>
                </a:rPr>
                <a:t>They live in Brazil, </a:t>
              </a:r>
              <a:r>
                <a:rPr lang="pt-BR" sz="1200" b="1">
                  <a:ea typeface="+mn-lt"/>
                  <a:cs typeface="+mn-lt"/>
                </a:rPr>
                <a:t>don't they</a:t>
              </a:r>
              <a:r>
                <a:rPr lang="pt-BR" sz="1200">
                  <a:ea typeface="+mn-lt"/>
                  <a:cs typeface="+mn-lt"/>
                </a:rPr>
                <a:t>?</a:t>
              </a:r>
              <a:endParaRPr lang="en-US">
                <a:ea typeface="+mn-lt"/>
                <a:cs typeface="+mn-lt"/>
              </a:endParaRPr>
            </a:p>
            <a:p>
              <a:r>
                <a:rPr lang="pt-BR" sz="1200">
                  <a:solidFill>
                    <a:srgbClr val="000000"/>
                  </a:solidFill>
                  <a:cs typeface="Calibri"/>
                </a:rPr>
                <a:t>You have two cars, </a:t>
              </a:r>
              <a:r>
                <a:rPr lang="pt-BR" sz="1200" b="1">
                  <a:solidFill>
                    <a:srgbClr val="000000"/>
                  </a:solidFill>
                  <a:cs typeface="Calibri"/>
                </a:rPr>
                <a:t>haven´t you</a:t>
              </a:r>
              <a:r>
                <a:rPr lang="pt-BR" sz="1200">
                  <a:solidFill>
                    <a:srgbClr val="000000"/>
                  </a:solidFill>
                  <a:cs typeface="Calibri"/>
                </a:rPr>
                <a:t>?</a:t>
              </a:r>
            </a:p>
            <a:p>
              <a:endParaRPr lang="en-US" sz="1200" b="1">
                <a:solidFill>
                  <a:srgbClr val="C00000"/>
                </a:solidFill>
                <a:latin typeface="Calibri" panose="020F0502020204030204" pitchFamily="34" charset="0"/>
                <a:cs typeface="Calibri" panose="020F0502020204030204"/>
              </a:endParaRPr>
            </a:p>
            <a:p>
              <a:endParaRPr lang="en-US" sz="1200">
                <a:solidFill>
                  <a:srgbClr val="000000"/>
                </a:solidFill>
                <a:latin typeface="Calibri" panose="020F0502020204030204" pitchFamily="34" charset="0"/>
                <a:cs typeface="Calibri" panose="020F0502020204030204" pitchFamily="34" charset="0"/>
              </a:endParaRPr>
            </a:p>
            <a:p>
              <a:endParaRPr lang="en-US" sz="1200">
                <a:solidFill>
                  <a:srgbClr val="000000"/>
                </a:solidFill>
                <a:latin typeface="Calibri" panose="020F0502020204030204" pitchFamily="34" charset="0"/>
                <a:cs typeface="Calibri" panose="020F0502020204030204" pitchFamily="34" charset="0"/>
              </a:endParaRPr>
            </a:p>
            <a:p>
              <a:pPr fontAlgn="base"/>
              <a:endParaRPr lang="en-US" sz="1200" b="1">
                <a:solidFill>
                  <a:srgbClr val="C00000"/>
                </a:solidFill>
                <a:latin typeface="Calibri" panose="020F0502020204030204" pitchFamily="34" charset="0"/>
                <a:cs typeface="Calibri" panose="020F0502020204030204" pitchFamily="34" charset="0"/>
              </a:endParaRPr>
            </a:p>
          </p:txBody>
        </p:sp>
        <p:sp>
          <p:nvSpPr>
            <p:cNvPr id="18" name="Retângulo 17"/>
            <p:cNvSpPr/>
            <p:nvPr/>
          </p:nvSpPr>
          <p:spPr>
            <a:xfrm>
              <a:off x="3777432" y="6100569"/>
              <a:ext cx="3429000" cy="646331"/>
            </a:xfrm>
            <a:prstGeom prst="rect">
              <a:avLst/>
            </a:prstGeom>
          </p:spPr>
          <p:txBody>
            <a:bodyPr lIns="91440" tIns="45720" rIns="91440" bIns="45720" anchor="t">
              <a:spAutoFit/>
            </a:bodyPr>
            <a:lstStyle/>
            <a:p>
              <a:r>
                <a:rPr lang="en-US" sz="1200" i="1">
                  <a:solidFill>
                    <a:srgbClr val="843C0C"/>
                  </a:solidFill>
                  <a:latin typeface="Calibri"/>
                  <a:cs typeface="Calibri"/>
                </a:rPr>
                <a:t>Você fala ingles?</a:t>
              </a:r>
              <a:endParaRPr lang="pt-BR" sz="1200" i="1">
                <a:solidFill>
                  <a:srgbClr val="843C0C"/>
                </a:solidFill>
                <a:latin typeface="Calibri"/>
                <a:cs typeface="Calibri"/>
              </a:endParaRPr>
            </a:p>
            <a:p>
              <a:r>
                <a:rPr lang="en-US" sz="1200" i="1">
                  <a:solidFill>
                    <a:srgbClr val="843C0C"/>
                  </a:solidFill>
                  <a:latin typeface="Calibri" panose="020F0502020204030204" pitchFamily="34" charset="0"/>
                </a:rPr>
                <a:t>Seu irmão mora no brasil?</a:t>
              </a:r>
              <a:endParaRPr lang="pt-BR" sz="1200" i="1">
                <a:solidFill>
                  <a:srgbClr val="843C0C"/>
                </a:solidFill>
                <a:latin typeface="Calibri" panose="020F0502020204030204" pitchFamily="34" charset="0"/>
              </a:endParaRPr>
            </a:p>
            <a:p>
              <a:r>
                <a:rPr lang="en-US" sz="1200" i="1">
                  <a:solidFill>
                    <a:srgbClr val="843C0C"/>
                  </a:solidFill>
                  <a:latin typeface="Calibri" panose="020F0502020204030204" pitchFamily="34" charset="0"/>
                </a:rPr>
                <a:t>Você foi à escola ontem?</a:t>
              </a:r>
            </a:p>
          </p:txBody>
        </p:sp>
        <p:sp>
          <p:nvSpPr>
            <p:cNvPr id="24" name="Retângulo 23"/>
            <p:cNvSpPr/>
            <p:nvPr/>
          </p:nvSpPr>
          <p:spPr>
            <a:xfrm>
              <a:off x="4033474" y="5486235"/>
              <a:ext cx="2495803" cy="307777"/>
            </a:xfrm>
            <a:prstGeom prst="rect">
              <a:avLst/>
            </a:prstGeom>
          </p:spPr>
          <p:txBody>
            <a:bodyPr wrap="square" lIns="91440" tIns="45720" rIns="91440" bIns="45720" anchor="t">
              <a:spAutoFit/>
            </a:bodyPr>
            <a:lstStyle/>
            <a:p>
              <a:r>
                <a:rPr lang="pt-BR" sz="1400" b="1" i="1">
                  <a:solidFill>
                    <a:srgbClr val="C00000"/>
                  </a:solidFill>
                </a:rPr>
                <a:t>Asking questions</a:t>
              </a:r>
              <a:endParaRPr lang="pt-BR"/>
            </a:p>
          </p:txBody>
        </p:sp>
        <p:sp>
          <p:nvSpPr>
            <p:cNvPr id="25" name="Retângulo 24"/>
            <p:cNvSpPr/>
            <p:nvPr/>
          </p:nvSpPr>
          <p:spPr>
            <a:xfrm>
              <a:off x="3638886" y="7531266"/>
              <a:ext cx="3429000" cy="1754326"/>
            </a:xfrm>
            <a:prstGeom prst="rect">
              <a:avLst/>
            </a:prstGeom>
          </p:spPr>
          <p:txBody>
            <a:bodyPr lIns="91440" tIns="45720" rIns="91440" bIns="45720" anchor="t">
              <a:spAutoFit/>
            </a:bodyPr>
            <a:lstStyle/>
            <a:p>
              <a:r>
                <a:rPr lang="en-US" sz="1200" i="1" dirty="0" err="1">
                  <a:solidFill>
                    <a:srgbClr val="843C0C"/>
                  </a:solidFill>
                  <a:latin typeface="Calibri" panose="020F0502020204030204" pitchFamily="34" charset="0"/>
                </a:rPr>
                <a:t>Qual</a:t>
              </a:r>
              <a:r>
                <a:rPr lang="en-US" sz="1200" i="1" dirty="0">
                  <a:solidFill>
                    <a:srgbClr val="843C0C"/>
                  </a:solidFill>
                  <a:latin typeface="Calibri" panose="020F0502020204030204" pitchFamily="34" charset="0"/>
                </a:rPr>
                <a:t> o </a:t>
              </a:r>
              <a:r>
                <a:rPr lang="en-US" sz="1200" i="1" dirty="0" err="1">
                  <a:solidFill>
                    <a:srgbClr val="843C0C"/>
                  </a:solidFill>
                  <a:latin typeface="Calibri" panose="020F0502020204030204" pitchFamily="34" charset="0"/>
                </a:rPr>
                <a:t>seu</a:t>
              </a:r>
              <a:r>
                <a:rPr lang="en-US" sz="1200" i="1" dirty="0">
                  <a:solidFill>
                    <a:srgbClr val="843C0C"/>
                  </a:solidFill>
                  <a:latin typeface="Calibri" panose="020F0502020204030204" pitchFamily="34" charset="0"/>
                </a:rPr>
                <a:t> ultimo </a:t>
              </a:r>
              <a:r>
                <a:rPr lang="en-US" sz="1200" i="1" dirty="0" err="1">
                  <a:solidFill>
                    <a:srgbClr val="843C0C"/>
                  </a:solidFill>
                  <a:latin typeface="Calibri" panose="020F0502020204030204" pitchFamily="34" charset="0"/>
                </a:rPr>
                <a:t>nome</a:t>
              </a:r>
              <a:endParaRPr lang="pt-BR" sz="1200" i="1" dirty="0">
                <a:solidFill>
                  <a:srgbClr val="843C0C"/>
                </a:solidFill>
                <a:latin typeface="Calibri" panose="020F0502020204030204" pitchFamily="34" charset="0"/>
              </a:endParaRPr>
            </a:p>
            <a:p>
              <a:r>
                <a:rPr lang="en-US" sz="1200" i="1" dirty="0" err="1">
                  <a:solidFill>
                    <a:srgbClr val="843C0C"/>
                  </a:solidFill>
                  <a:latin typeface="Calibri" panose="020F0502020204030204" pitchFamily="34" charset="0"/>
                </a:rPr>
                <a:t>Qual</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carro</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você</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oferece</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rápido</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ou</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seguro</a:t>
              </a:r>
              <a:r>
                <a:rPr lang="en-US" sz="1200" i="1" dirty="0">
                  <a:solidFill>
                    <a:srgbClr val="843C0C"/>
                  </a:solidFill>
                  <a:latin typeface="Calibri" panose="020F0502020204030204" pitchFamily="34" charset="0"/>
                </a:rPr>
                <a:t>?</a:t>
              </a:r>
            </a:p>
            <a:p>
              <a:r>
                <a:rPr lang="en-US" sz="1200" i="1" dirty="0" err="1">
                  <a:solidFill>
                    <a:srgbClr val="843C0C"/>
                  </a:solidFill>
                  <a:latin typeface="Calibri" panose="020F0502020204030204" pitchFamily="34" charset="0"/>
                </a:rPr>
                <a:t>Quando</a:t>
              </a:r>
              <a:r>
                <a:rPr lang="en-US" sz="1200" i="1" dirty="0">
                  <a:solidFill>
                    <a:srgbClr val="843C0C"/>
                  </a:solidFill>
                  <a:latin typeface="Calibri" panose="020F0502020204030204" pitchFamily="34" charset="0"/>
                </a:rPr>
                <a:t> é </a:t>
              </a:r>
              <a:r>
                <a:rPr lang="en-US" sz="1200" i="1" dirty="0" err="1">
                  <a:solidFill>
                    <a:srgbClr val="843C0C"/>
                  </a:solidFill>
                  <a:latin typeface="Calibri" panose="020F0502020204030204" pitchFamily="34" charset="0"/>
                </a:rPr>
                <a:t>seu</a:t>
              </a:r>
              <a:r>
                <a:rPr lang="en-US" sz="1200" i="1" dirty="0">
                  <a:solidFill>
                    <a:srgbClr val="843C0C"/>
                  </a:solidFill>
                  <a:latin typeface="Calibri" panose="020F0502020204030204" pitchFamily="34" charset="0"/>
                </a:rPr>
                <a:t> </a:t>
              </a:r>
              <a:r>
                <a:rPr lang="en-US" sz="1200" i="1" dirty="0" err="1" smtClean="0">
                  <a:solidFill>
                    <a:srgbClr val="843C0C"/>
                  </a:solidFill>
                  <a:latin typeface="Calibri" panose="020F0502020204030204" pitchFamily="34" charset="0"/>
                </a:rPr>
                <a:t>aniversário</a:t>
              </a:r>
              <a:r>
                <a:rPr lang="en-US" sz="1200" i="1" dirty="0" smtClean="0">
                  <a:solidFill>
                    <a:srgbClr val="843C0C"/>
                  </a:solidFill>
                  <a:latin typeface="Calibri" panose="020F0502020204030204" pitchFamily="34" charset="0"/>
                </a:rPr>
                <a:t>?</a:t>
              </a:r>
              <a:endParaRPr lang="en-US" sz="1200" i="1" dirty="0">
                <a:solidFill>
                  <a:srgbClr val="843C0C"/>
                </a:solidFill>
                <a:latin typeface="Calibri" panose="020F0502020204030204" pitchFamily="34" charset="0"/>
              </a:endParaRPr>
            </a:p>
            <a:p>
              <a:r>
                <a:rPr lang="en-US" sz="1200" i="1" dirty="0" err="1" smtClean="0">
                  <a:solidFill>
                    <a:srgbClr val="843C0C"/>
                  </a:solidFill>
                  <a:latin typeface="Calibri" panose="020F0502020204030204" pitchFamily="34" charset="0"/>
                </a:rPr>
                <a:t>Aonde</a:t>
              </a:r>
              <a:r>
                <a:rPr lang="en-US" sz="1200" i="1" dirty="0">
                  <a:solidFill>
                    <a:srgbClr val="843C0C"/>
                  </a:solidFill>
                  <a:latin typeface="Calibri" panose="020F0502020204030204" pitchFamily="34" charset="0"/>
                </a:rPr>
                <a:t> </a:t>
              </a:r>
              <a:r>
                <a:rPr lang="en-US" sz="1200" i="1" dirty="0" err="1" smtClean="0">
                  <a:solidFill>
                    <a:srgbClr val="843C0C"/>
                  </a:solidFill>
                  <a:latin typeface="Calibri" panose="020F0502020204030204" pitchFamily="34" charset="0"/>
                </a:rPr>
                <a:t>você</a:t>
              </a:r>
              <a:r>
                <a:rPr lang="en-US" sz="1200" i="1" dirty="0" smtClean="0">
                  <a:solidFill>
                    <a:srgbClr val="843C0C"/>
                  </a:solidFill>
                  <a:latin typeface="Calibri" panose="020F0502020204030204" pitchFamily="34" charset="0"/>
                </a:rPr>
                <a:t> </a:t>
              </a:r>
              <a:r>
                <a:rPr lang="en-US" sz="1200" i="1" dirty="0" err="1" smtClean="0">
                  <a:solidFill>
                    <a:srgbClr val="843C0C"/>
                  </a:solidFill>
                  <a:latin typeface="Calibri" panose="020F0502020204030204" pitchFamily="34" charset="0"/>
                </a:rPr>
                <a:t>mora</a:t>
              </a:r>
              <a:r>
                <a:rPr lang="en-US" sz="1200" i="1" dirty="0">
                  <a:solidFill>
                    <a:srgbClr val="843C0C"/>
                  </a:solidFill>
                  <a:latin typeface="Calibri" panose="020F0502020204030204" pitchFamily="34" charset="0"/>
                </a:rPr>
                <a:t>?</a:t>
              </a:r>
            </a:p>
            <a:p>
              <a:r>
                <a:rPr lang="en-US" sz="1200" i="1" dirty="0" err="1">
                  <a:solidFill>
                    <a:srgbClr val="843C0C"/>
                  </a:solidFill>
                  <a:latin typeface="Calibri"/>
                  <a:cs typeface="Calibri"/>
                </a:rPr>
                <a:t>Quem</a:t>
              </a:r>
              <a:r>
                <a:rPr lang="en-US" sz="1200" i="1" dirty="0">
                  <a:solidFill>
                    <a:srgbClr val="843C0C"/>
                  </a:solidFill>
                  <a:latin typeface="Calibri"/>
                  <a:cs typeface="Calibri"/>
                </a:rPr>
                <a:t> </a:t>
              </a:r>
              <a:r>
                <a:rPr lang="en-US" sz="1200" i="1" dirty="0" err="1">
                  <a:solidFill>
                    <a:srgbClr val="843C0C"/>
                  </a:solidFill>
                  <a:latin typeface="Calibri"/>
                  <a:cs typeface="Calibri"/>
                </a:rPr>
                <a:t>ligou</a:t>
              </a:r>
              <a:r>
                <a:rPr lang="en-US" sz="1200" i="1" dirty="0">
                  <a:solidFill>
                    <a:srgbClr val="843C0C"/>
                  </a:solidFill>
                  <a:latin typeface="Calibri"/>
                  <a:cs typeface="Calibri"/>
                </a:rPr>
                <a:t> </a:t>
              </a:r>
              <a:r>
                <a:rPr lang="en-US" sz="1200" i="1" dirty="0" err="1">
                  <a:solidFill>
                    <a:srgbClr val="843C0C"/>
                  </a:solidFill>
                  <a:latin typeface="Calibri"/>
                  <a:cs typeface="Calibri"/>
                </a:rPr>
                <a:t>ontem</a:t>
              </a:r>
              <a:r>
                <a:rPr lang="en-US" sz="1200" dirty="0">
                  <a:ea typeface="+mn-lt"/>
                  <a:cs typeface="+mn-lt"/>
                </a:rPr>
                <a:t> </a:t>
              </a:r>
              <a:r>
                <a:rPr lang="en-US" sz="1200" i="1" dirty="0">
                  <a:solidFill>
                    <a:srgbClr val="843C0C"/>
                  </a:solidFill>
                  <a:latin typeface="Calibri"/>
                  <a:cs typeface="Calibri"/>
                </a:rPr>
                <a:t>à </a:t>
              </a:r>
              <a:r>
                <a:rPr lang="en-US" sz="1200" i="1" dirty="0" err="1">
                  <a:solidFill>
                    <a:srgbClr val="843C0C"/>
                  </a:solidFill>
                  <a:latin typeface="Calibri"/>
                  <a:cs typeface="Calibri"/>
                </a:rPr>
                <a:t>noite</a:t>
              </a:r>
              <a:r>
                <a:rPr lang="en-US" sz="1200" i="1" dirty="0">
                  <a:solidFill>
                    <a:srgbClr val="843C0C"/>
                  </a:solidFill>
                  <a:latin typeface="Calibri"/>
                  <a:cs typeface="Calibri"/>
                </a:rPr>
                <a:t>?</a:t>
              </a:r>
            </a:p>
            <a:p>
              <a:r>
                <a:rPr lang="en-US" sz="1200" i="1" dirty="0" err="1">
                  <a:solidFill>
                    <a:srgbClr val="843C0C"/>
                  </a:solidFill>
                  <a:latin typeface="Calibri" panose="020F0502020204030204" pitchFamily="34" charset="0"/>
                </a:rPr>
                <a:t>Por</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que</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você</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estuda</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inglês</a:t>
              </a:r>
              <a:r>
                <a:rPr lang="en-US" sz="1200" i="1" dirty="0">
                  <a:solidFill>
                    <a:srgbClr val="843C0C"/>
                  </a:solidFill>
                  <a:latin typeface="Calibri" panose="020F0502020204030204" pitchFamily="34" charset="0"/>
                </a:rPr>
                <a:t>?</a:t>
              </a:r>
            </a:p>
            <a:p>
              <a:r>
                <a:rPr lang="en-US" sz="1200" i="1" dirty="0">
                  <a:solidFill>
                    <a:srgbClr val="843C0C"/>
                  </a:solidFill>
                  <a:latin typeface="Calibri" panose="020F0502020204030204" pitchFamily="34" charset="0"/>
                </a:rPr>
                <a:t>Como </a:t>
              </a:r>
              <a:r>
                <a:rPr lang="en-US" sz="1200" i="1" dirty="0" err="1">
                  <a:solidFill>
                    <a:srgbClr val="843C0C"/>
                  </a:solidFill>
                  <a:latin typeface="Calibri" panose="020F0502020204030204" pitchFamily="34" charset="0"/>
                </a:rPr>
                <a:t>você</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gosta</a:t>
              </a:r>
              <a:r>
                <a:rPr lang="en-US" sz="1200" i="1" dirty="0">
                  <a:solidFill>
                    <a:srgbClr val="843C0C"/>
                  </a:solidFill>
                  <a:latin typeface="Calibri" panose="020F0502020204030204" pitchFamily="34" charset="0"/>
                </a:rPr>
                <a:t> da </a:t>
              </a:r>
              <a:r>
                <a:rPr lang="en-US" sz="1200" i="1" dirty="0" err="1">
                  <a:solidFill>
                    <a:srgbClr val="843C0C"/>
                  </a:solidFill>
                  <a:latin typeface="Calibri" panose="020F0502020204030204" pitchFamily="34" charset="0"/>
                </a:rPr>
                <a:t>sua</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salada</a:t>
              </a:r>
              <a:r>
                <a:rPr lang="en-US" sz="1200" i="1" dirty="0">
                  <a:solidFill>
                    <a:srgbClr val="843C0C"/>
                  </a:solidFill>
                  <a:latin typeface="Calibri" panose="020F0502020204030204" pitchFamily="34" charset="0"/>
                </a:rPr>
                <a:t>?</a:t>
              </a:r>
            </a:p>
            <a:p>
              <a:r>
                <a:rPr lang="en-US" sz="1200" i="1" dirty="0" err="1">
                  <a:solidFill>
                    <a:srgbClr val="843C0C"/>
                  </a:solidFill>
                  <a:latin typeface="Calibri" panose="020F0502020204030204" pitchFamily="34" charset="0"/>
                </a:rPr>
                <a:t>Quanto</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você</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pagou</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por</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isso</a:t>
              </a:r>
              <a:r>
                <a:rPr lang="en-US" sz="1200" i="1" dirty="0">
                  <a:solidFill>
                    <a:srgbClr val="843C0C"/>
                  </a:solidFill>
                  <a:latin typeface="Calibri" panose="020F0502020204030204" pitchFamily="34" charset="0"/>
                </a:rPr>
                <a:t>?</a:t>
              </a:r>
            </a:p>
            <a:p>
              <a:r>
                <a:rPr lang="en-US" sz="1200" i="1" dirty="0" err="1">
                  <a:solidFill>
                    <a:srgbClr val="843C0C"/>
                  </a:solidFill>
                  <a:latin typeface="Calibri"/>
                  <a:cs typeface="Calibri"/>
                </a:rPr>
                <a:t>Quantos</a:t>
              </a:r>
              <a:r>
                <a:rPr lang="en-US" sz="1200" i="1" dirty="0">
                  <a:solidFill>
                    <a:srgbClr val="843C0C"/>
                  </a:solidFill>
                  <a:latin typeface="Calibri"/>
                  <a:cs typeface="Calibri"/>
                </a:rPr>
                <a:t> </a:t>
              </a:r>
              <a:r>
                <a:rPr lang="en-US" sz="1200" i="1" dirty="0" err="1">
                  <a:solidFill>
                    <a:srgbClr val="843C0C"/>
                  </a:solidFill>
                  <a:latin typeface="Calibri"/>
                  <a:cs typeface="Calibri"/>
                </a:rPr>
                <a:t>dias</a:t>
              </a:r>
              <a:r>
                <a:rPr lang="en-US" sz="1200" i="1" dirty="0">
                  <a:solidFill>
                    <a:srgbClr val="843C0C"/>
                  </a:solidFill>
                  <a:latin typeface="Calibri"/>
                  <a:cs typeface="Calibri"/>
                </a:rPr>
                <a:t> </a:t>
              </a:r>
              <a:r>
                <a:rPr lang="en-US" sz="1200" i="1" dirty="0" err="1">
                  <a:solidFill>
                    <a:srgbClr val="843C0C"/>
                  </a:solidFill>
                  <a:latin typeface="Calibri"/>
                  <a:cs typeface="Calibri"/>
                </a:rPr>
                <a:t>por</a:t>
              </a:r>
              <a:r>
                <a:rPr lang="en-US" sz="1200" i="1" dirty="0">
                  <a:solidFill>
                    <a:srgbClr val="843C0C"/>
                  </a:solidFill>
                  <a:latin typeface="Calibri"/>
                  <a:cs typeface="Calibri"/>
                </a:rPr>
                <a:t> </a:t>
              </a:r>
              <a:r>
                <a:rPr lang="en-US" sz="1200" i="1" dirty="0" err="1">
                  <a:solidFill>
                    <a:srgbClr val="843C0C"/>
                  </a:solidFill>
                  <a:latin typeface="Calibri"/>
                  <a:cs typeface="Calibri"/>
                </a:rPr>
                <a:t>semana</a:t>
              </a:r>
              <a:r>
                <a:rPr lang="en-US" sz="1200" i="1" dirty="0">
                  <a:solidFill>
                    <a:srgbClr val="843C0C"/>
                  </a:solidFill>
                  <a:latin typeface="Calibri"/>
                  <a:cs typeface="Calibri"/>
                </a:rPr>
                <a:t> </a:t>
              </a:r>
              <a:r>
                <a:rPr lang="en-US" sz="1200" i="1" dirty="0" err="1">
                  <a:solidFill>
                    <a:srgbClr val="843C0C"/>
                  </a:solidFill>
                  <a:latin typeface="Calibri"/>
                  <a:cs typeface="Calibri"/>
                </a:rPr>
                <a:t>você</a:t>
              </a:r>
              <a:r>
                <a:rPr lang="en-US" sz="1200" i="1" dirty="0">
                  <a:solidFill>
                    <a:srgbClr val="843C0C"/>
                  </a:solidFill>
                  <a:latin typeface="Calibri"/>
                  <a:cs typeface="Calibri"/>
                </a:rPr>
                <a:t> </a:t>
              </a:r>
              <a:r>
                <a:rPr lang="en-US" sz="1200" i="1" dirty="0" err="1">
                  <a:solidFill>
                    <a:srgbClr val="843C0C"/>
                  </a:solidFill>
                  <a:latin typeface="Calibri"/>
                  <a:cs typeface="Calibri"/>
                </a:rPr>
                <a:t>trabalha</a:t>
              </a:r>
              <a:r>
                <a:rPr lang="en-US" sz="1200" i="1" dirty="0">
                  <a:solidFill>
                    <a:srgbClr val="843C0C"/>
                  </a:solidFill>
                  <a:latin typeface="Calibri"/>
                  <a:cs typeface="Calibri"/>
                </a:rPr>
                <a:t>?</a:t>
              </a:r>
              <a:endParaRPr lang="en-US" sz="1200" i="1" dirty="0">
                <a:solidFill>
                  <a:srgbClr val="843C0C"/>
                </a:solidFill>
                <a:latin typeface="Calibri" panose="020F0502020204030204" pitchFamily="34" charset="0"/>
                <a:cs typeface="Calibri"/>
              </a:endParaRPr>
            </a:p>
          </p:txBody>
        </p:sp>
      </p:grpSp>
      <p:sp>
        <p:nvSpPr>
          <p:cNvPr id="2" name="CaixaDeTexto 1">
            <a:extLst>
              <a:ext uri="{FF2B5EF4-FFF2-40B4-BE49-F238E27FC236}">
                <a16:creationId xmlns="" xmlns:a16="http://schemas.microsoft.com/office/drawing/2014/main" id="{4E1394C3-DCCB-409A-B0E6-7BF3E9BAE741}"/>
              </a:ext>
            </a:extLst>
          </p:cNvPr>
          <p:cNvSpPr txBox="1"/>
          <p:nvPr/>
        </p:nvSpPr>
        <p:spPr>
          <a:xfrm>
            <a:off x="351559" y="7711787"/>
            <a:ext cx="6163540" cy="1754326"/>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70AD47">
                    <a:lumMod val="50000"/>
                  </a:srgbClr>
                </a:solidFill>
              </a:rPr>
              <a:t>By the way, how is your work.</a:t>
            </a:r>
            <a:r>
              <a:rPr lang="en-US"/>
              <a:t/>
            </a:r>
            <a:br>
              <a:rPr lang="en-US"/>
            </a:br>
            <a:r>
              <a:rPr lang="en-US" sz="1200" i="1">
                <a:solidFill>
                  <a:srgbClr val="843C0C"/>
                </a:solidFill>
                <a:latin typeface="Calibri"/>
                <a:cs typeface="Calibri"/>
              </a:rPr>
              <a:t>Aliás, como está o seu trabalho.</a:t>
            </a:r>
            <a:endParaRPr lang="pt-BR" sz="1200" i="1" err="1">
              <a:solidFill>
                <a:srgbClr val="843C0C"/>
              </a:solidFill>
              <a:latin typeface="Calibri"/>
              <a:cs typeface="Calibri"/>
            </a:endParaRPr>
          </a:p>
          <a:p>
            <a:endParaRPr lang="en-US" sz="1200">
              <a:solidFill>
                <a:srgbClr val="0A0A0A"/>
              </a:solidFill>
              <a:latin typeface="Georgia"/>
            </a:endParaRPr>
          </a:p>
          <a:p>
            <a:r>
              <a:rPr lang="en" sz="1200">
                <a:solidFill>
                  <a:srgbClr val="70AD47">
                    <a:lumMod val="50000"/>
                  </a:srgbClr>
                </a:solidFill>
              </a:rPr>
              <a:t>By the way, I'm your number-one fan.</a:t>
            </a:r>
            <a:endParaRPr lang="en-US" sz="1200">
              <a:solidFill>
                <a:srgbClr val="70AD47">
                  <a:lumMod val="50000"/>
                </a:srgbClr>
              </a:solidFill>
            </a:endParaRPr>
          </a:p>
          <a:p>
            <a:r>
              <a:rPr lang="en-US" sz="1200" i="1">
                <a:solidFill>
                  <a:srgbClr val="843C0C"/>
                </a:solidFill>
                <a:latin typeface="Calibri"/>
                <a:cs typeface="Calibri"/>
              </a:rPr>
              <a:t>A propósito, sou seu fã número um.</a:t>
            </a:r>
          </a:p>
          <a:p>
            <a:endParaRPr lang="en-US" sz="1200">
              <a:solidFill>
                <a:srgbClr val="70AD47"/>
              </a:solidFill>
              <a:cs typeface="Calibri"/>
            </a:endParaRPr>
          </a:p>
          <a:p>
            <a:r>
              <a:rPr lang="en" sz="1200">
                <a:solidFill>
                  <a:srgbClr val="70AD47">
                    <a:lumMod val="50000"/>
                  </a:srgbClr>
                </a:solidFill>
              </a:rPr>
              <a:t>By the way, what time is it?</a:t>
            </a:r>
          </a:p>
          <a:p>
            <a:r>
              <a:rPr lang="en-US" sz="1200" i="1">
                <a:solidFill>
                  <a:srgbClr val="843C0C"/>
                </a:solidFill>
                <a:ea typeface="+mn-lt"/>
                <a:cs typeface="+mn-lt"/>
              </a:rPr>
              <a:t>A propósito</a:t>
            </a:r>
            <a:r>
              <a:rPr lang="en-US" sz="1200">
                <a:ea typeface="+mn-lt"/>
                <a:cs typeface="+mn-lt"/>
              </a:rPr>
              <a:t>, </a:t>
            </a:r>
            <a:r>
              <a:rPr lang="en-US" sz="1200" i="1">
                <a:solidFill>
                  <a:srgbClr val="843C0C"/>
                </a:solidFill>
                <a:latin typeface="Calibri"/>
                <a:cs typeface="Calibri"/>
              </a:rPr>
              <a:t>que horas são?</a:t>
            </a:r>
            <a:endParaRPr lang="pt" sz="1200" i="1">
              <a:solidFill>
                <a:srgbClr val="843C0C"/>
              </a:solidFill>
              <a:latin typeface="Calibri"/>
              <a:cs typeface="Calibri"/>
            </a:endParaRPr>
          </a:p>
          <a:p>
            <a:endParaRPr lang="en-US" sz="1200">
              <a:solidFill>
                <a:srgbClr val="70AD47"/>
              </a:solidFill>
              <a:latin typeface="Calibri" panose="020F0502020204030204" pitchFamily="34" charset="0"/>
              <a:cs typeface="Calibri"/>
            </a:endParaRPr>
          </a:p>
        </p:txBody>
      </p:sp>
      <p:sp>
        <p:nvSpPr>
          <p:cNvPr id="3" name="CaixaDeTexto 2">
            <a:extLst>
              <a:ext uri="{FF2B5EF4-FFF2-40B4-BE49-F238E27FC236}">
                <a16:creationId xmlns="" xmlns:a16="http://schemas.microsoft.com/office/drawing/2014/main" id="{05E62390-D96B-4455-9F2A-05DE4B68841F}"/>
              </a:ext>
            </a:extLst>
          </p:cNvPr>
          <p:cNvSpPr txBox="1"/>
          <p:nvPr/>
        </p:nvSpPr>
        <p:spPr>
          <a:xfrm>
            <a:off x="4888922" y="7798378"/>
            <a:ext cx="16261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solidFill>
                  <a:srgbClr val="C00000"/>
                </a:solidFill>
              </a:rPr>
              <a:t>By the way ...</a:t>
            </a:r>
            <a:endParaRPr lang="en-US" sz="1400" b="1" i="1">
              <a:solidFill>
                <a:srgbClr val="C00000"/>
              </a:solidFill>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smtClean="0">
                <a:solidFill>
                  <a:srgbClr val="C00000"/>
                </a:solidFill>
              </a:rPr>
              <a:t>5 - USO </a:t>
            </a:r>
            <a:r>
              <a:rPr lang="en-US" b="1" i="1" dirty="0">
                <a:solidFill>
                  <a:srgbClr val="C00000"/>
                </a:solidFill>
              </a:rPr>
              <a:t>DIÁRIO</a:t>
            </a:r>
            <a:endParaRPr lang="pt-BR" dirty="0"/>
          </a:p>
        </p:txBody>
      </p:sp>
      <p:sp>
        <p:nvSpPr>
          <p:cNvPr id="7" name="Retângulo 6">
            <a:extLst>
              <a:ext uri="{FF2B5EF4-FFF2-40B4-BE49-F238E27FC236}">
                <a16:creationId xmlns="" xmlns:a16="http://schemas.microsoft.com/office/drawing/2014/main" id="{F10259EA-34B4-4E85-A52C-0C6CDD291454}"/>
              </a:ext>
            </a:extLst>
          </p:cNvPr>
          <p:cNvSpPr/>
          <p:nvPr/>
        </p:nvSpPr>
        <p:spPr>
          <a:xfrm>
            <a:off x="3704696" y="5572743"/>
            <a:ext cx="3429000" cy="1200329"/>
          </a:xfrm>
          <a:prstGeom prst="rect">
            <a:avLst/>
          </a:prstGeom>
        </p:spPr>
        <p:txBody>
          <a:bodyPr lIns="91440" tIns="45720" rIns="91440" bIns="45720" anchor="t">
            <a:spAutoFit/>
          </a:bodyPr>
          <a:lstStyle/>
          <a:p>
            <a:r>
              <a:rPr lang="en-US" sz="1200" i="1" dirty="0" err="1">
                <a:solidFill>
                  <a:srgbClr val="843C0C"/>
                </a:solidFill>
                <a:latin typeface="Calibri"/>
                <a:cs typeface="Calibri"/>
              </a:rPr>
              <a:t>Ele</a:t>
            </a:r>
            <a:r>
              <a:rPr lang="en-US" sz="1200" i="1" dirty="0">
                <a:solidFill>
                  <a:srgbClr val="843C0C"/>
                </a:solidFill>
                <a:latin typeface="Calibri"/>
                <a:cs typeface="Calibri"/>
              </a:rPr>
              <a:t> é </a:t>
            </a:r>
            <a:r>
              <a:rPr lang="en-US" sz="1200" i="1" dirty="0" err="1">
                <a:solidFill>
                  <a:srgbClr val="843C0C"/>
                </a:solidFill>
                <a:latin typeface="Calibri"/>
                <a:cs typeface="Calibri"/>
              </a:rPr>
              <a:t>médico</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é? ...</a:t>
            </a:r>
            <a:endParaRPr lang="pt-BR" sz="1200" i="1" dirty="0">
              <a:solidFill>
                <a:srgbClr val="843C0C"/>
              </a:solidFill>
              <a:latin typeface="Calibri"/>
              <a:cs typeface="Calibri"/>
            </a:endParaRPr>
          </a:p>
          <a:p>
            <a:r>
              <a:rPr lang="en-US" sz="1200" i="1" dirty="0" err="1">
                <a:solidFill>
                  <a:srgbClr val="843C0C"/>
                </a:solidFill>
                <a:latin typeface="Calibri"/>
                <a:cs typeface="Calibri"/>
              </a:rPr>
              <a:t>Ela</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está</a:t>
            </a:r>
            <a:r>
              <a:rPr lang="en-US" sz="1200" i="1" dirty="0">
                <a:solidFill>
                  <a:srgbClr val="843C0C"/>
                </a:solidFill>
                <a:latin typeface="Calibri"/>
                <a:cs typeface="Calibri"/>
              </a:rPr>
              <a:t> </a:t>
            </a:r>
            <a:r>
              <a:rPr lang="en-US" sz="1200" i="1" dirty="0" err="1">
                <a:solidFill>
                  <a:srgbClr val="843C0C"/>
                </a:solidFill>
                <a:latin typeface="Calibri"/>
                <a:cs typeface="Calibri"/>
              </a:rPr>
              <a:t>aqui</a:t>
            </a:r>
            <a:r>
              <a:rPr lang="en-US" sz="1200" i="1" dirty="0">
                <a:solidFill>
                  <a:srgbClr val="843C0C"/>
                </a:solidFill>
                <a:latin typeface="Calibri"/>
                <a:cs typeface="Calibri"/>
              </a:rPr>
              <a:t>, </a:t>
            </a:r>
            <a:r>
              <a:rPr lang="en-US" sz="1200" i="1" dirty="0" err="1">
                <a:solidFill>
                  <a:srgbClr val="843C0C"/>
                </a:solidFill>
                <a:latin typeface="Calibri"/>
                <a:cs typeface="Calibri"/>
              </a:rPr>
              <a:t>está</a:t>
            </a:r>
            <a:r>
              <a:rPr lang="en-US" sz="1200" i="1" dirty="0">
                <a:solidFill>
                  <a:srgbClr val="843C0C"/>
                </a:solidFill>
                <a:latin typeface="Calibri"/>
                <a:cs typeface="Calibri"/>
              </a:rPr>
              <a:t>?</a:t>
            </a:r>
          </a:p>
          <a:p>
            <a:r>
              <a:rPr lang="en-US" sz="1200" i="1" dirty="0" err="1">
                <a:solidFill>
                  <a:srgbClr val="843C0C"/>
                </a:solidFill>
                <a:latin typeface="Calibri"/>
                <a:cs typeface="Calibri"/>
              </a:rPr>
              <a:t>Ontem</a:t>
            </a:r>
            <a:r>
              <a:rPr lang="en-US" sz="1200" i="1" dirty="0">
                <a:solidFill>
                  <a:srgbClr val="843C0C"/>
                </a:solidFill>
                <a:latin typeface="Calibri"/>
                <a:cs typeface="Calibri"/>
              </a:rPr>
              <a:t> </a:t>
            </a:r>
            <a:r>
              <a:rPr lang="en-US" sz="1200" i="1" dirty="0" err="1">
                <a:solidFill>
                  <a:srgbClr val="843C0C"/>
                </a:solidFill>
                <a:latin typeface="Calibri"/>
                <a:cs typeface="Calibri"/>
              </a:rPr>
              <a:t>estava</a:t>
            </a:r>
            <a:r>
              <a:rPr lang="en-US" sz="1200" i="1" dirty="0">
                <a:solidFill>
                  <a:srgbClr val="843C0C"/>
                </a:solidFill>
                <a:latin typeface="Calibri"/>
                <a:cs typeface="Calibri"/>
              </a:rPr>
              <a:t> </a:t>
            </a:r>
            <a:r>
              <a:rPr lang="en-US" sz="1200" i="1" dirty="0" err="1">
                <a:solidFill>
                  <a:srgbClr val="843C0C"/>
                </a:solidFill>
                <a:latin typeface="Calibri"/>
                <a:cs typeface="Calibri"/>
              </a:rPr>
              <a:t>quente</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estava</a:t>
            </a:r>
            <a:r>
              <a:rPr lang="en-US" sz="1200" i="1" dirty="0">
                <a:solidFill>
                  <a:srgbClr val="843C0C"/>
                </a:solidFill>
                <a:latin typeface="Calibri"/>
                <a:cs typeface="Calibri"/>
              </a:rPr>
              <a:t>?</a:t>
            </a:r>
          </a:p>
          <a:p>
            <a:r>
              <a:rPr lang="en-US" sz="1200" i="1" dirty="0" err="1">
                <a:solidFill>
                  <a:srgbClr val="843C0C"/>
                </a:solidFill>
                <a:latin typeface="Calibri"/>
                <a:cs typeface="Calibri"/>
              </a:rPr>
              <a:t>Ela</a:t>
            </a:r>
            <a:r>
              <a:rPr lang="en-US" sz="1200" i="1" dirty="0">
                <a:solidFill>
                  <a:srgbClr val="843C0C"/>
                </a:solidFill>
                <a:latin typeface="Calibri"/>
                <a:cs typeface="Calibri"/>
              </a:rPr>
              <a:t> </a:t>
            </a:r>
            <a:r>
              <a:rPr lang="en-US" sz="1200" i="1" dirty="0" err="1">
                <a:solidFill>
                  <a:srgbClr val="843C0C"/>
                </a:solidFill>
                <a:latin typeface="Calibri"/>
                <a:cs typeface="Calibri"/>
              </a:rPr>
              <a:t>foi</a:t>
            </a:r>
            <a:r>
              <a:rPr lang="en-US" sz="1200" i="1" dirty="0">
                <a:solidFill>
                  <a:srgbClr val="843C0C"/>
                </a:solidFill>
                <a:latin typeface="Calibri"/>
                <a:cs typeface="Calibri"/>
              </a:rPr>
              <a:t> à </a:t>
            </a:r>
            <a:r>
              <a:rPr lang="en-US" sz="1200" i="1" dirty="0" err="1">
                <a:solidFill>
                  <a:srgbClr val="843C0C"/>
                </a:solidFill>
                <a:latin typeface="Calibri"/>
                <a:cs typeface="Calibri"/>
              </a:rPr>
              <a:t>festa</a:t>
            </a:r>
            <a:r>
              <a:rPr lang="en-US" sz="1200" i="1" dirty="0">
                <a:solidFill>
                  <a:srgbClr val="843C0C"/>
                </a:solidFill>
                <a:latin typeface="Calibri"/>
                <a:cs typeface="Calibri"/>
              </a:rPr>
              <a:t> </a:t>
            </a:r>
            <a:r>
              <a:rPr lang="en-US" sz="1200" i="1" dirty="0" err="1">
                <a:solidFill>
                  <a:srgbClr val="843C0C"/>
                </a:solidFill>
                <a:latin typeface="Calibri"/>
                <a:cs typeface="Calibri"/>
              </a:rPr>
              <a:t>ontem</a:t>
            </a:r>
            <a:r>
              <a:rPr lang="en-US" sz="1200" i="1" dirty="0">
                <a:solidFill>
                  <a:srgbClr val="843C0C"/>
                </a:solidFill>
                <a:latin typeface="Calibri"/>
                <a:cs typeface="Calibri"/>
              </a:rPr>
              <a:t> à </a:t>
            </a:r>
            <a:r>
              <a:rPr lang="en-US" sz="1200" i="1" dirty="0" err="1">
                <a:solidFill>
                  <a:srgbClr val="843C0C"/>
                </a:solidFill>
                <a:latin typeface="Calibri"/>
                <a:cs typeface="Calibri"/>
              </a:rPr>
              <a:t>noite</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foi</a:t>
            </a:r>
            <a:r>
              <a:rPr lang="en-US" sz="1200" i="1" dirty="0">
                <a:solidFill>
                  <a:srgbClr val="843C0C"/>
                </a:solidFill>
                <a:latin typeface="Calibri"/>
                <a:cs typeface="Calibri"/>
              </a:rPr>
              <a:t>?</a:t>
            </a:r>
          </a:p>
          <a:p>
            <a:r>
              <a:rPr lang="en-US" sz="1200" i="1" dirty="0" err="1">
                <a:solidFill>
                  <a:srgbClr val="843C0C"/>
                </a:solidFill>
                <a:latin typeface="Calibri"/>
                <a:cs typeface="Calibri"/>
              </a:rPr>
              <a:t>Eles</a:t>
            </a:r>
            <a:r>
              <a:rPr lang="en-US" sz="1200" i="1" dirty="0">
                <a:solidFill>
                  <a:srgbClr val="843C0C"/>
                </a:solidFill>
                <a:latin typeface="Calibri"/>
                <a:cs typeface="Calibri"/>
              </a:rPr>
              <a:t> </a:t>
            </a:r>
            <a:r>
              <a:rPr lang="en-US" sz="1200" i="1" dirty="0" err="1">
                <a:solidFill>
                  <a:srgbClr val="843C0C"/>
                </a:solidFill>
                <a:latin typeface="Calibri"/>
                <a:cs typeface="Calibri"/>
              </a:rPr>
              <a:t>moram</a:t>
            </a:r>
            <a:r>
              <a:rPr lang="en-US" sz="1200" i="1" dirty="0">
                <a:solidFill>
                  <a:srgbClr val="843C0C"/>
                </a:solidFill>
                <a:latin typeface="Calibri"/>
                <a:cs typeface="Calibri"/>
              </a:rPr>
              <a:t> no </a:t>
            </a:r>
            <a:r>
              <a:rPr lang="en-US" sz="1200" i="1" dirty="0" err="1">
                <a:solidFill>
                  <a:srgbClr val="843C0C"/>
                </a:solidFill>
                <a:latin typeface="Calibri"/>
                <a:cs typeface="Calibri"/>
              </a:rPr>
              <a:t>Brasil</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é?</a:t>
            </a:r>
          </a:p>
          <a:p>
            <a:r>
              <a:rPr lang="en-US" sz="1200" i="1" dirty="0" err="1">
                <a:solidFill>
                  <a:srgbClr val="843C0C"/>
                </a:solidFill>
                <a:latin typeface="Calibri"/>
                <a:cs typeface="Calibri"/>
              </a:rPr>
              <a:t>Você</a:t>
            </a:r>
            <a:r>
              <a:rPr lang="en-US" sz="1200" i="1" dirty="0">
                <a:solidFill>
                  <a:srgbClr val="843C0C"/>
                </a:solidFill>
                <a:latin typeface="Calibri"/>
                <a:cs typeface="Calibri"/>
              </a:rPr>
              <a:t> tem </a:t>
            </a:r>
            <a:r>
              <a:rPr lang="en-US" sz="1200" i="1" dirty="0" err="1">
                <a:solidFill>
                  <a:srgbClr val="843C0C"/>
                </a:solidFill>
                <a:latin typeface="Calibri"/>
                <a:cs typeface="Calibri"/>
              </a:rPr>
              <a:t>dois</a:t>
            </a:r>
            <a:r>
              <a:rPr lang="en-US" sz="1200" i="1" dirty="0">
                <a:solidFill>
                  <a:srgbClr val="843C0C"/>
                </a:solidFill>
                <a:latin typeface="Calibri"/>
                <a:cs typeface="Calibri"/>
              </a:rPr>
              <a:t> </a:t>
            </a:r>
            <a:r>
              <a:rPr lang="en-US" sz="1200" i="1" dirty="0" err="1">
                <a:solidFill>
                  <a:srgbClr val="843C0C"/>
                </a:solidFill>
                <a:latin typeface="Calibri"/>
                <a:cs typeface="Calibri"/>
              </a:rPr>
              <a:t>carros</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é?</a:t>
            </a:r>
          </a:p>
        </p:txBody>
      </p:sp>
    </p:spTree>
    <p:extLst>
      <p:ext uri="{BB962C8B-B14F-4D97-AF65-F5344CB8AC3E}">
        <p14:creationId xmlns:p14="http://schemas.microsoft.com/office/powerpoint/2010/main" val="404793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0261156B-11F8-492D-96E7-D73601037B00}"/>
              </a:ext>
            </a:extLst>
          </p:cNvPr>
          <p:cNvSpPr/>
          <p:nvPr/>
        </p:nvSpPr>
        <p:spPr>
          <a:xfrm>
            <a:off x="368300" y="157488"/>
            <a:ext cx="2072747" cy="375552"/>
          </a:xfrm>
          <a:prstGeom prst="rect">
            <a:avLst/>
          </a:prstGeom>
        </p:spPr>
        <p:txBody>
          <a:bodyPr wrap="none">
            <a:spAutoFit/>
          </a:bodyPr>
          <a:lstStyle/>
          <a:p>
            <a:pP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04 – Adjetivos</a:t>
            </a:r>
          </a:p>
        </p:txBody>
      </p:sp>
      <p:graphicFrame>
        <p:nvGraphicFramePr>
          <p:cNvPr id="3" name="Tabela 2">
            <a:extLst>
              <a:ext uri="{FF2B5EF4-FFF2-40B4-BE49-F238E27FC236}">
                <a16:creationId xmlns="" xmlns:a16="http://schemas.microsoft.com/office/drawing/2014/main" id="{C8F2E487-FDC3-4B61-B9BE-6AE65A692B27}"/>
              </a:ext>
            </a:extLst>
          </p:cNvPr>
          <p:cNvGraphicFramePr>
            <a:graphicFrameLocks noGrp="1"/>
          </p:cNvGraphicFramePr>
          <p:nvPr>
            <p:extLst>
              <p:ext uri="{D42A27DB-BD31-4B8C-83A1-F6EECF244321}">
                <p14:modId xmlns:p14="http://schemas.microsoft.com/office/powerpoint/2010/main" val="1134318645"/>
              </p:ext>
            </p:extLst>
          </p:nvPr>
        </p:nvGraphicFramePr>
        <p:xfrm>
          <a:off x="368299" y="1010694"/>
          <a:ext cx="6192839" cy="5512372"/>
        </p:xfrm>
        <a:graphic>
          <a:graphicData uri="http://schemas.openxmlformats.org/drawingml/2006/table">
            <a:tbl>
              <a:tblPr firstRow="1" firstCol="1" bandRow="1">
                <a:tableStyleId>{10A1B5D5-9B99-4C35-A422-299274C87663}</a:tableStyleId>
              </a:tblPr>
              <a:tblGrid>
                <a:gridCol w="2166837">
                  <a:extLst>
                    <a:ext uri="{9D8B030D-6E8A-4147-A177-3AD203B41FA5}">
                      <a16:colId xmlns="" xmlns:a16="http://schemas.microsoft.com/office/drawing/2014/main" val="1984634"/>
                    </a:ext>
                  </a:extLst>
                </a:gridCol>
                <a:gridCol w="1961236">
                  <a:extLst>
                    <a:ext uri="{9D8B030D-6E8A-4147-A177-3AD203B41FA5}">
                      <a16:colId xmlns="" xmlns:a16="http://schemas.microsoft.com/office/drawing/2014/main" val="2486708046"/>
                    </a:ext>
                  </a:extLst>
                </a:gridCol>
                <a:gridCol w="2064766">
                  <a:extLst>
                    <a:ext uri="{9D8B030D-6E8A-4147-A177-3AD203B41FA5}">
                      <a16:colId xmlns="" xmlns:a16="http://schemas.microsoft.com/office/drawing/2014/main" val="3315932308"/>
                    </a:ext>
                  </a:extLst>
                </a:gridCol>
              </a:tblGrid>
              <a:tr h="0">
                <a:tc gridSpan="3">
                  <a:txBody>
                    <a:bodyPr/>
                    <a:lstStyle/>
                    <a:p>
                      <a:pPr algn="ctr">
                        <a:lnSpc>
                          <a:spcPct val="107000"/>
                        </a:lnSpc>
                        <a:spcAft>
                          <a:spcPts val="0"/>
                        </a:spcAft>
                      </a:pPr>
                      <a:r>
                        <a:rPr lang="pt-BR" sz="1400" dirty="0">
                          <a:effectLst/>
                        </a:rPr>
                        <a:t>LIST OF ADJECTIVES</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244135503"/>
                  </a:ext>
                </a:extLst>
              </a:tr>
              <a:tr h="0">
                <a:tc>
                  <a:txBody>
                    <a:bodyPr/>
                    <a:lstStyle/>
                    <a:p>
                      <a:pPr>
                        <a:lnSpc>
                          <a:spcPct val="107000"/>
                        </a:lnSpc>
                        <a:spcAft>
                          <a:spcPts val="0"/>
                        </a:spcAft>
                      </a:pPr>
                      <a:r>
                        <a:rPr lang="en-US" sz="1200" kern="1200" dirty="0">
                          <a:solidFill>
                            <a:srgbClr val="C00000"/>
                          </a:solidFill>
                          <a:effectLst/>
                          <a:latin typeface="+mn-lt"/>
                          <a:ea typeface="+mn-ea"/>
                          <a:cs typeface="+mn-cs"/>
                        </a:rPr>
                        <a:t>Appearance</a:t>
                      </a:r>
                      <a:r>
                        <a:rPr lang="en-US" sz="1200" kern="1200" dirty="0">
                          <a:solidFill>
                            <a:schemeClr val="dk1"/>
                          </a:solidFill>
                          <a:effectLst/>
                          <a:latin typeface="+mn-lt"/>
                          <a:ea typeface="+mn-ea"/>
                          <a:cs typeface="+mn-cs"/>
                        </a:rPr>
                        <a:t> </a:t>
                      </a:r>
                      <a:endParaRPr lang="pt-BR" sz="1200" kern="1200" dirty="0">
                        <a:solidFill>
                          <a:schemeClr val="dk1"/>
                        </a:solidFill>
                        <a:effectLst/>
                        <a:latin typeface="+mn-lt"/>
                        <a:ea typeface="+mn-ea"/>
                        <a:cs typeface="+mn-cs"/>
                      </a:endParaRPr>
                    </a:p>
                    <a:p>
                      <a:pPr>
                        <a:lnSpc>
                          <a:spcPct val="107000"/>
                        </a:lnSpc>
                        <a:spcAft>
                          <a:spcPts val="0"/>
                        </a:spcAft>
                      </a:pPr>
                      <a:r>
                        <a:rPr lang="en-US" sz="1200" b="0" kern="1200" dirty="0">
                          <a:solidFill>
                            <a:schemeClr val="dk1"/>
                          </a:solidFill>
                          <a:effectLst/>
                          <a:latin typeface="+mn-lt"/>
                          <a:ea typeface="+mn-ea"/>
                          <a:cs typeface="+mn-cs"/>
                        </a:rPr>
                        <a:t>Adorable </a:t>
                      </a:r>
                      <a:r>
                        <a:rPr lang="en-US" sz="1200" b="0" i="1" kern="1200" dirty="0" err="1">
                          <a:solidFill>
                            <a:schemeClr val="accent2">
                              <a:lumMod val="50000"/>
                            </a:schemeClr>
                          </a:solidFill>
                          <a:latin typeface="+mn-lt"/>
                          <a:ea typeface="+mn-ea"/>
                          <a:cs typeface="+mn-cs"/>
                        </a:rPr>
                        <a:t>adorável</a:t>
                      </a:r>
                      <a:endParaRPr lang="pt-BR" sz="1200" b="0" i="1" kern="1200" dirty="0">
                        <a:solidFill>
                          <a:schemeClr val="accent2">
                            <a:lumMod val="50000"/>
                          </a:schemeClr>
                        </a:solidFill>
                        <a:latin typeface="+mn-lt"/>
                        <a:ea typeface="+mn-ea"/>
                        <a:cs typeface="+mn-cs"/>
                      </a:endParaRPr>
                    </a:p>
                    <a:p>
                      <a:pPr>
                        <a:lnSpc>
                          <a:spcPct val="107000"/>
                        </a:lnSpc>
                        <a:spcAft>
                          <a:spcPts val="0"/>
                        </a:spcAft>
                      </a:pPr>
                      <a:r>
                        <a:rPr lang="en-US" sz="1200" b="0" kern="1200" dirty="0">
                          <a:solidFill>
                            <a:schemeClr val="dk1"/>
                          </a:solidFill>
                          <a:effectLst/>
                          <a:latin typeface="+mn-lt"/>
                          <a:ea typeface="+mn-ea"/>
                          <a:cs typeface="+mn-cs"/>
                        </a:rPr>
                        <a:t>Beautiful </a:t>
                      </a:r>
                      <a:r>
                        <a:rPr lang="en-US" sz="1200" b="0" i="1" kern="1200" dirty="0" err="1">
                          <a:solidFill>
                            <a:schemeClr val="accent2">
                              <a:lumMod val="50000"/>
                            </a:schemeClr>
                          </a:solidFill>
                          <a:effectLst/>
                          <a:latin typeface="+mn-lt"/>
                          <a:ea typeface="+mn-ea"/>
                          <a:cs typeface="+mn-cs"/>
                        </a:rPr>
                        <a:t>l</a:t>
                      </a:r>
                      <a:r>
                        <a:rPr lang="en-US" sz="1200" b="0" i="1" kern="1200" dirty="0" err="1">
                          <a:solidFill>
                            <a:schemeClr val="accent2">
                              <a:lumMod val="50000"/>
                            </a:schemeClr>
                          </a:solidFill>
                          <a:latin typeface="+mn-lt"/>
                          <a:ea typeface="+mn-ea"/>
                          <a:cs typeface="+mn-cs"/>
                        </a:rPr>
                        <a:t>inda</a:t>
                      </a:r>
                      <a:endParaRPr lang="pt-BR" sz="1200" b="0" i="1" kern="1200" dirty="0">
                        <a:solidFill>
                          <a:schemeClr val="accent2">
                            <a:lumMod val="50000"/>
                          </a:schemeClr>
                        </a:solidFill>
                        <a:latin typeface="+mn-lt"/>
                        <a:ea typeface="+mn-ea"/>
                        <a:cs typeface="+mn-cs"/>
                      </a:endParaRPr>
                    </a:p>
                    <a:p>
                      <a:pPr>
                        <a:lnSpc>
                          <a:spcPct val="107000"/>
                        </a:lnSpc>
                        <a:spcAft>
                          <a:spcPts val="0"/>
                        </a:spcAft>
                      </a:pPr>
                      <a:r>
                        <a:rPr lang="pt-BR" sz="1200" b="0" kern="1200" dirty="0" err="1">
                          <a:solidFill>
                            <a:schemeClr val="dk1"/>
                          </a:solidFill>
                          <a:effectLst/>
                          <a:latin typeface="+mn-lt"/>
                          <a:ea typeface="+mn-ea"/>
                          <a:cs typeface="+mn-cs"/>
                        </a:rPr>
                        <a:t>Glamorous</a:t>
                      </a:r>
                      <a:r>
                        <a:rPr lang="pt-BR" sz="1200" b="0" kern="1200" dirty="0">
                          <a:solidFill>
                            <a:schemeClr val="dk1"/>
                          </a:solidFill>
                          <a:effectLst/>
                          <a:latin typeface="+mn-lt"/>
                          <a:ea typeface="+mn-ea"/>
                          <a:cs typeface="+mn-cs"/>
                        </a:rPr>
                        <a:t> </a:t>
                      </a:r>
                      <a:r>
                        <a:rPr lang="pt-BR" sz="1200" b="0" i="1" kern="1200" dirty="0">
                          <a:solidFill>
                            <a:schemeClr val="accent2">
                              <a:lumMod val="50000"/>
                            </a:schemeClr>
                          </a:solidFill>
                          <a:effectLst/>
                          <a:latin typeface="+mn-lt"/>
                          <a:ea typeface="+mn-ea"/>
                          <a:cs typeface="+mn-cs"/>
                        </a:rPr>
                        <a:t>g</a:t>
                      </a:r>
                      <a:r>
                        <a:rPr lang="pt-BR" sz="1200" b="0" i="1" kern="1200" dirty="0">
                          <a:solidFill>
                            <a:schemeClr val="accent2">
                              <a:lumMod val="50000"/>
                            </a:schemeClr>
                          </a:solidFill>
                          <a:latin typeface="+mn-lt"/>
                          <a:ea typeface="+mn-ea"/>
                          <a:cs typeface="+mn-cs"/>
                        </a:rPr>
                        <a:t>lamorosa</a:t>
                      </a:r>
                    </a:p>
                    <a:p>
                      <a:pPr>
                        <a:lnSpc>
                          <a:spcPct val="107000"/>
                        </a:lnSpc>
                        <a:spcAft>
                          <a:spcPts val="0"/>
                        </a:spcAft>
                      </a:pPr>
                      <a:r>
                        <a:rPr lang="en-US" sz="1200" b="0" kern="1200" dirty="0">
                          <a:solidFill>
                            <a:schemeClr val="dk1"/>
                          </a:solidFill>
                          <a:effectLst/>
                          <a:latin typeface="+mn-lt"/>
                          <a:ea typeface="+mn-ea"/>
                          <a:cs typeface="+mn-cs"/>
                        </a:rPr>
                        <a:t>Magnificent </a:t>
                      </a:r>
                      <a:r>
                        <a:rPr lang="pt-BR" sz="1200" b="0" i="1" kern="1200" dirty="0">
                          <a:solidFill>
                            <a:schemeClr val="accent2">
                              <a:lumMod val="50000"/>
                            </a:schemeClr>
                          </a:solidFill>
                          <a:effectLst/>
                          <a:latin typeface="+mn-lt"/>
                          <a:ea typeface="+mn-ea"/>
                          <a:cs typeface="+mn-cs"/>
                        </a:rPr>
                        <a:t>m</a:t>
                      </a:r>
                      <a:r>
                        <a:rPr lang="pt-BR" sz="1200" b="0" i="1" kern="1200" dirty="0">
                          <a:solidFill>
                            <a:schemeClr val="accent2">
                              <a:lumMod val="50000"/>
                            </a:schemeClr>
                          </a:solidFill>
                          <a:latin typeface="+mn-lt"/>
                          <a:ea typeface="+mn-ea"/>
                          <a:cs typeface="+mn-cs"/>
                        </a:rPr>
                        <a:t>agnífica</a:t>
                      </a:r>
                    </a:p>
                    <a:p>
                      <a:pPr>
                        <a:lnSpc>
                          <a:spcPct val="107000"/>
                        </a:lnSpc>
                        <a:spcAft>
                          <a:spcPts val="0"/>
                        </a:spcAft>
                      </a:pPr>
                      <a:r>
                        <a:rPr lang="en-US" sz="1200" b="0" kern="1200" dirty="0">
                          <a:solidFill>
                            <a:schemeClr val="dk1"/>
                          </a:solidFill>
                          <a:effectLst/>
                          <a:latin typeface="+mn-lt"/>
                          <a:ea typeface="+mn-ea"/>
                          <a:cs typeface="+mn-cs"/>
                        </a:rPr>
                        <a:t>Old-fashioned </a:t>
                      </a:r>
                      <a:r>
                        <a:rPr lang="pt-BR" sz="1200" b="0" i="1" kern="1200" dirty="0">
                          <a:solidFill>
                            <a:schemeClr val="accent2">
                              <a:lumMod val="50000"/>
                            </a:schemeClr>
                          </a:solidFill>
                          <a:effectLst/>
                          <a:latin typeface="+mn-lt"/>
                          <a:ea typeface="+mn-ea"/>
                          <a:cs typeface="+mn-cs"/>
                        </a:rPr>
                        <a:t>a</a:t>
                      </a:r>
                      <a:r>
                        <a:rPr lang="pt-BR" sz="1200" b="0" i="1" kern="1200" dirty="0">
                          <a:solidFill>
                            <a:schemeClr val="accent2">
                              <a:lumMod val="50000"/>
                            </a:schemeClr>
                          </a:solidFill>
                          <a:latin typeface="+mn-lt"/>
                          <a:ea typeface="+mn-ea"/>
                          <a:cs typeface="+mn-cs"/>
                        </a:rPr>
                        <a:t>ntiquada</a:t>
                      </a:r>
                    </a:p>
                    <a:p>
                      <a:pPr>
                        <a:lnSpc>
                          <a:spcPct val="107000"/>
                        </a:lnSpc>
                        <a:spcAft>
                          <a:spcPts val="0"/>
                        </a:spcAft>
                      </a:pPr>
                      <a:r>
                        <a:rPr lang="en-US" sz="1200" kern="1200" dirty="0">
                          <a:solidFill>
                            <a:schemeClr val="dk1"/>
                          </a:solidFill>
                          <a:effectLst/>
                          <a:latin typeface="+mn-lt"/>
                          <a:ea typeface="+mn-ea"/>
                          <a:cs typeface="+mn-cs"/>
                        </a:rPr>
                        <a:t> </a:t>
                      </a:r>
                      <a:endParaRPr lang="pt-BR" sz="1200" kern="1200" dirty="0">
                        <a:solidFill>
                          <a:schemeClr val="dk1"/>
                        </a:solidFill>
                        <a:effectLst/>
                        <a:latin typeface="+mn-lt"/>
                        <a:ea typeface="+mn-ea"/>
                        <a:cs typeface="+mn-cs"/>
                      </a:endParaRPr>
                    </a:p>
                  </a:txBody>
                  <a:tcPr marL="68580" marR="68580" marT="0" marB="0"/>
                </a:tc>
                <a:tc>
                  <a:txBody>
                    <a:bodyPr/>
                    <a:lstStyle/>
                    <a:p>
                      <a:pPr>
                        <a:lnSpc>
                          <a:spcPct val="107000"/>
                        </a:lnSpc>
                        <a:spcAft>
                          <a:spcPts val="0"/>
                        </a:spcAft>
                      </a:pPr>
                      <a:r>
                        <a:rPr lang="en-US" sz="1200" b="1" kern="1200" dirty="0">
                          <a:solidFill>
                            <a:srgbClr val="C00000"/>
                          </a:solidFill>
                          <a:effectLst/>
                          <a:latin typeface="+mn-lt"/>
                          <a:ea typeface="+mn-ea"/>
                          <a:cs typeface="+mn-cs"/>
                        </a:rPr>
                        <a:t>Color</a:t>
                      </a:r>
                      <a:endParaRPr lang="pt-BR" sz="1200" b="1" kern="1200" dirty="0">
                        <a:solidFill>
                          <a:srgbClr val="C00000"/>
                        </a:solidFill>
                        <a:effectLst/>
                        <a:latin typeface="+mn-lt"/>
                        <a:ea typeface="+mn-ea"/>
                        <a:cs typeface="+mn-cs"/>
                      </a:endParaRPr>
                    </a:p>
                    <a:p>
                      <a:pPr>
                        <a:lnSpc>
                          <a:spcPct val="107000"/>
                        </a:lnSpc>
                        <a:spcAft>
                          <a:spcPts val="0"/>
                        </a:spcAft>
                      </a:pPr>
                      <a:r>
                        <a:rPr lang="en-US" sz="1200" kern="1200" dirty="0">
                          <a:solidFill>
                            <a:schemeClr val="dk1"/>
                          </a:solidFill>
                          <a:effectLst/>
                          <a:latin typeface="+mn-lt"/>
                          <a:ea typeface="+mn-ea"/>
                          <a:cs typeface="+mn-cs"/>
                        </a:rPr>
                        <a:t>Orange </a:t>
                      </a:r>
                      <a:r>
                        <a:rPr lang="en-US" sz="1200" b="0" i="1" kern="1200" dirty="0" err="1">
                          <a:solidFill>
                            <a:schemeClr val="accent2">
                              <a:lumMod val="50000"/>
                            </a:schemeClr>
                          </a:solidFill>
                          <a:latin typeface="+mn-lt"/>
                          <a:ea typeface="+mn-ea"/>
                          <a:cs typeface="+mn-cs"/>
                        </a:rPr>
                        <a:t>laranja</a:t>
                      </a:r>
                      <a:endParaRPr lang="pt-BR" sz="1200" b="0" i="1" kern="1200" dirty="0">
                        <a:solidFill>
                          <a:schemeClr val="accent2">
                            <a:lumMod val="50000"/>
                          </a:schemeClr>
                        </a:solidFill>
                        <a:latin typeface="+mn-lt"/>
                        <a:ea typeface="+mn-ea"/>
                        <a:cs typeface="+mn-cs"/>
                      </a:endParaRPr>
                    </a:p>
                    <a:p>
                      <a:pPr>
                        <a:lnSpc>
                          <a:spcPct val="107000"/>
                        </a:lnSpc>
                        <a:spcAft>
                          <a:spcPts val="0"/>
                        </a:spcAft>
                      </a:pPr>
                      <a:r>
                        <a:rPr lang="pt-BR" sz="1200" kern="1200" dirty="0" err="1">
                          <a:solidFill>
                            <a:schemeClr val="dk1"/>
                          </a:solidFill>
                          <a:effectLst/>
                          <a:latin typeface="+mn-lt"/>
                          <a:ea typeface="+mn-ea"/>
                          <a:cs typeface="+mn-cs"/>
                        </a:rPr>
                        <a:t>Yellow</a:t>
                      </a:r>
                      <a:r>
                        <a:rPr lang="pt-BR" sz="1200" kern="1200" dirty="0">
                          <a:solidFill>
                            <a:schemeClr val="dk1"/>
                          </a:solidFill>
                          <a:effectLst/>
                          <a:latin typeface="+mn-lt"/>
                          <a:ea typeface="+mn-ea"/>
                          <a:cs typeface="+mn-cs"/>
                        </a:rPr>
                        <a:t> </a:t>
                      </a:r>
                      <a:r>
                        <a:rPr lang="pt-BR" sz="1200" i="1" kern="1200" dirty="0">
                          <a:solidFill>
                            <a:schemeClr val="accent2">
                              <a:lumMod val="50000"/>
                            </a:schemeClr>
                          </a:solidFill>
                          <a:effectLst/>
                          <a:latin typeface="+mn-lt"/>
                          <a:ea typeface="+mn-ea"/>
                          <a:cs typeface="+mn-cs"/>
                        </a:rPr>
                        <a:t>amarelo</a:t>
                      </a:r>
                    </a:p>
                    <a:p>
                      <a:pPr>
                        <a:lnSpc>
                          <a:spcPct val="107000"/>
                        </a:lnSpc>
                        <a:spcAft>
                          <a:spcPts val="0"/>
                        </a:spcAft>
                      </a:pPr>
                      <a:r>
                        <a:rPr lang="pt-BR" sz="1200" kern="1200" dirty="0">
                          <a:solidFill>
                            <a:schemeClr val="dk1"/>
                          </a:solidFill>
                          <a:effectLst/>
                          <a:latin typeface="+mn-lt"/>
                          <a:ea typeface="+mn-ea"/>
                          <a:cs typeface="+mn-cs"/>
                        </a:rPr>
                        <a:t>Green </a:t>
                      </a:r>
                      <a:r>
                        <a:rPr lang="pt-BR" sz="1200" i="1" kern="1200" dirty="0">
                          <a:solidFill>
                            <a:schemeClr val="accent2">
                              <a:lumMod val="50000"/>
                            </a:schemeClr>
                          </a:solidFill>
                          <a:effectLst/>
                          <a:latin typeface="+mn-lt"/>
                          <a:ea typeface="+mn-ea"/>
                          <a:cs typeface="+mn-cs"/>
                        </a:rPr>
                        <a:t>verde</a:t>
                      </a:r>
                    </a:p>
                    <a:p>
                      <a:pPr>
                        <a:lnSpc>
                          <a:spcPct val="107000"/>
                        </a:lnSpc>
                        <a:spcAft>
                          <a:spcPts val="0"/>
                        </a:spcAft>
                      </a:pPr>
                      <a:r>
                        <a:rPr lang="pt-BR" sz="1200" kern="1200" dirty="0" err="1">
                          <a:solidFill>
                            <a:schemeClr val="dk1"/>
                          </a:solidFill>
                          <a:effectLst/>
                          <a:latin typeface="+mn-lt"/>
                          <a:ea typeface="+mn-ea"/>
                          <a:cs typeface="+mn-cs"/>
                        </a:rPr>
                        <a:t>Purple</a:t>
                      </a:r>
                      <a:r>
                        <a:rPr lang="pt-BR" sz="1200" kern="1200" dirty="0">
                          <a:solidFill>
                            <a:schemeClr val="dk1"/>
                          </a:solidFill>
                          <a:effectLst/>
                          <a:latin typeface="+mn-lt"/>
                          <a:ea typeface="+mn-ea"/>
                          <a:cs typeface="+mn-cs"/>
                        </a:rPr>
                        <a:t> </a:t>
                      </a:r>
                      <a:r>
                        <a:rPr lang="pt-BR" sz="1200" i="1" kern="1200" dirty="0">
                          <a:solidFill>
                            <a:schemeClr val="accent2">
                              <a:lumMod val="50000"/>
                            </a:schemeClr>
                          </a:solidFill>
                          <a:effectLst/>
                          <a:latin typeface="+mn-lt"/>
                          <a:ea typeface="+mn-ea"/>
                          <a:cs typeface="+mn-cs"/>
                        </a:rPr>
                        <a:t>roxo</a:t>
                      </a:r>
                    </a:p>
                    <a:p>
                      <a:pPr>
                        <a:lnSpc>
                          <a:spcPct val="107000"/>
                        </a:lnSpc>
                        <a:spcAft>
                          <a:spcPts val="0"/>
                        </a:spcAft>
                      </a:pPr>
                      <a:r>
                        <a:rPr lang="en-US" sz="1200" kern="1200" dirty="0">
                          <a:solidFill>
                            <a:schemeClr val="dk1"/>
                          </a:solidFill>
                          <a:effectLst/>
                          <a:latin typeface="+mn-lt"/>
                          <a:ea typeface="+mn-ea"/>
                          <a:cs typeface="+mn-cs"/>
                        </a:rPr>
                        <a:t>White </a:t>
                      </a:r>
                      <a:r>
                        <a:rPr lang="pt-BR" sz="1200" i="1" kern="1200" dirty="0">
                          <a:solidFill>
                            <a:schemeClr val="accent2">
                              <a:lumMod val="50000"/>
                            </a:schemeClr>
                          </a:solidFill>
                          <a:effectLst/>
                          <a:latin typeface="+mn-lt"/>
                          <a:ea typeface="+mn-ea"/>
                          <a:cs typeface="+mn-cs"/>
                        </a:rPr>
                        <a:t>branco</a:t>
                      </a:r>
                    </a:p>
                  </a:txBody>
                  <a:tcPr marL="68580" marR="68580" marT="0" marB="0"/>
                </a:tc>
                <a:tc>
                  <a:txBody>
                    <a:bodyPr/>
                    <a:lstStyle/>
                    <a:p>
                      <a:pPr>
                        <a:lnSpc>
                          <a:spcPct val="107000"/>
                        </a:lnSpc>
                        <a:spcAft>
                          <a:spcPts val="0"/>
                        </a:spcAft>
                      </a:pPr>
                      <a:r>
                        <a:rPr lang="pt-BR" sz="1200" b="1" kern="1200" dirty="0" err="1">
                          <a:solidFill>
                            <a:srgbClr val="C00000"/>
                          </a:solidFill>
                          <a:effectLst/>
                          <a:latin typeface="+mn-lt"/>
                          <a:ea typeface="+mn-ea"/>
                          <a:cs typeface="+mn-cs"/>
                        </a:rPr>
                        <a:t>Condition</a:t>
                      </a:r>
                      <a:endParaRPr lang="pt-BR" sz="1200" b="1" kern="1200" dirty="0">
                        <a:solidFill>
                          <a:srgbClr val="C00000"/>
                        </a:solidFill>
                        <a:effectLst/>
                        <a:latin typeface="+mn-lt"/>
                        <a:ea typeface="+mn-ea"/>
                        <a:cs typeface="+mn-cs"/>
                      </a:endParaRPr>
                    </a:p>
                    <a:p>
                      <a:pPr>
                        <a:lnSpc>
                          <a:spcPct val="107000"/>
                        </a:lnSpc>
                        <a:spcAft>
                          <a:spcPts val="0"/>
                        </a:spcAft>
                      </a:pPr>
                      <a:r>
                        <a:rPr lang="pt-BR" sz="1200" kern="1200" dirty="0" err="1">
                          <a:solidFill>
                            <a:schemeClr val="dk1"/>
                          </a:solidFill>
                          <a:effectLst/>
                          <a:latin typeface="+mn-lt"/>
                          <a:ea typeface="+mn-ea"/>
                          <a:cs typeface="+mn-cs"/>
                        </a:rPr>
                        <a:t>Alive</a:t>
                      </a:r>
                      <a:r>
                        <a:rPr lang="pt-BR" sz="1200" kern="1200" dirty="0">
                          <a:solidFill>
                            <a:schemeClr val="dk1"/>
                          </a:solidFill>
                          <a:effectLst/>
                          <a:latin typeface="+mn-lt"/>
                          <a:ea typeface="+mn-ea"/>
                          <a:cs typeface="+mn-cs"/>
                        </a:rPr>
                        <a:t> </a:t>
                      </a:r>
                      <a:r>
                        <a:rPr lang="pt-BR" sz="1200" i="1" kern="1200" dirty="0">
                          <a:solidFill>
                            <a:schemeClr val="accent2">
                              <a:lumMod val="50000"/>
                            </a:schemeClr>
                          </a:solidFill>
                          <a:effectLst/>
                          <a:latin typeface="+mn-lt"/>
                          <a:ea typeface="+mn-ea"/>
                          <a:cs typeface="+mn-cs"/>
                        </a:rPr>
                        <a:t>viva</a:t>
                      </a:r>
                    </a:p>
                    <a:p>
                      <a:pPr>
                        <a:lnSpc>
                          <a:spcPct val="107000"/>
                        </a:lnSpc>
                        <a:spcAft>
                          <a:spcPts val="0"/>
                        </a:spcAft>
                      </a:pPr>
                      <a:r>
                        <a:rPr lang="pt-BR" sz="1200" kern="1200" dirty="0" err="1">
                          <a:solidFill>
                            <a:schemeClr val="dk1"/>
                          </a:solidFill>
                          <a:effectLst/>
                          <a:latin typeface="+mn-lt"/>
                          <a:ea typeface="+mn-ea"/>
                          <a:cs typeface="+mn-cs"/>
                        </a:rPr>
                        <a:t>Important</a:t>
                      </a:r>
                      <a:r>
                        <a:rPr lang="pt-BR" sz="1200" kern="1200" dirty="0">
                          <a:solidFill>
                            <a:schemeClr val="dk1"/>
                          </a:solidFill>
                          <a:effectLst/>
                          <a:latin typeface="+mn-lt"/>
                          <a:ea typeface="+mn-ea"/>
                          <a:cs typeface="+mn-cs"/>
                        </a:rPr>
                        <a:t> </a:t>
                      </a:r>
                      <a:r>
                        <a:rPr lang="pt-BR" sz="1200" i="1" kern="1200" dirty="0">
                          <a:solidFill>
                            <a:schemeClr val="accent2">
                              <a:lumMod val="50000"/>
                            </a:schemeClr>
                          </a:solidFill>
                          <a:effectLst/>
                          <a:latin typeface="+mn-lt"/>
                          <a:ea typeface="+mn-ea"/>
                          <a:cs typeface="+mn-cs"/>
                        </a:rPr>
                        <a:t>importante</a:t>
                      </a:r>
                    </a:p>
                    <a:p>
                      <a:pPr>
                        <a:lnSpc>
                          <a:spcPct val="107000"/>
                        </a:lnSpc>
                        <a:spcAft>
                          <a:spcPts val="0"/>
                        </a:spcAft>
                      </a:pPr>
                      <a:r>
                        <a:rPr lang="pt-BR" sz="1200" kern="1200" dirty="0" err="1">
                          <a:solidFill>
                            <a:schemeClr val="dk1"/>
                          </a:solidFill>
                          <a:effectLst/>
                          <a:latin typeface="+mn-lt"/>
                          <a:ea typeface="+mn-ea"/>
                          <a:cs typeface="+mn-cs"/>
                        </a:rPr>
                        <a:t>Clever</a:t>
                      </a:r>
                      <a:r>
                        <a:rPr lang="pt-BR" sz="1200" kern="1200" dirty="0">
                          <a:solidFill>
                            <a:schemeClr val="dk1"/>
                          </a:solidFill>
                          <a:effectLst/>
                          <a:latin typeface="+mn-lt"/>
                          <a:ea typeface="+mn-ea"/>
                          <a:cs typeface="+mn-cs"/>
                        </a:rPr>
                        <a:t> </a:t>
                      </a:r>
                      <a:r>
                        <a:rPr lang="pt-BR" sz="1200" i="1" kern="1200" dirty="0">
                          <a:solidFill>
                            <a:schemeClr val="accent2">
                              <a:lumMod val="50000"/>
                            </a:schemeClr>
                          </a:solidFill>
                          <a:effectLst/>
                          <a:latin typeface="+mn-lt"/>
                          <a:ea typeface="+mn-ea"/>
                          <a:cs typeface="+mn-cs"/>
                        </a:rPr>
                        <a:t>inteligente</a:t>
                      </a:r>
                    </a:p>
                    <a:p>
                      <a:pPr>
                        <a:lnSpc>
                          <a:spcPct val="107000"/>
                        </a:lnSpc>
                        <a:spcAft>
                          <a:spcPts val="0"/>
                        </a:spcAft>
                      </a:pPr>
                      <a:r>
                        <a:rPr lang="en-US" sz="1200" kern="1200" dirty="0">
                          <a:solidFill>
                            <a:schemeClr val="dk1"/>
                          </a:solidFill>
                          <a:effectLst/>
                          <a:latin typeface="+mn-lt"/>
                          <a:ea typeface="+mn-ea"/>
                          <a:cs typeface="+mn-cs"/>
                        </a:rPr>
                        <a:t>Better </a:t>
                      </a:r>
                      <a:r>
                        <a:rPr lang="en-US" sz="1200" i="1" kern="1200" dirty="0" err="1">
                          <a:solidFill>
                            <a:schemeClr val="accent2">
                              <a:lumMod val="50000"/>
                            </a:schemeClr>
                          </a:solidFill>
                          <a:effectLst/>
                          <a:latin typeface="+mn-lt"/>
                          <a:ea typeface="+mn-ea"/>
                          <a:cs typeface="+mn-cs"/>
                        </a:rPr>
                        <a:t>melhor</a:t>
                      </a:r>
                      <a:endParaRPr lang="pt-BR" sz="1200" i="1" kern="1200" dirty="0">
                        <a:solidFill>
                          <a:schemeClr val="accent2">
                            <a:lumMod val="50000"/>
                          </a:schemeClr>
                        </a:solidFill>
                        <a:effectLst/>
                        <a:latin typeface="+mn-lt"/>
                        <a:ea typeface="+mn-ea"/>
                        <a:cs typeface="+mn-cs"/>
                      </a:endParaRPr>
                    </a:p>
                  </a:txBody>
                  <a:tcPr marL="68580" marR="68580" marT="0" marB="0"/>
                </a:tc>
                <a:extLst>
                  <a:ext uri="{0D108BD9-81ED-4DB2-BD59-A6C34878D82A}">
                    <a16:rowId xmlns="" xmlns:a16="http://schemas.microsoft.com/office/drawing/2014/main" val="1420033654"/>
                  </a:ext>
                </a:extLst>
              </a:tr>
              <a:tr h="0">
                <a:tc>
                  <a:txBody>
                    <a:bodyPr/>
                    <a:lstStyle/>
                    <a:p>
                      <a:pPr>
                        <a:lnSpc>
                          <a:spcPct val="107000"/>
                        </a:lnSpc>
                        <a:spcAft>
                          <a:spcPts val="0"/>
                        </a:spcAft>
                      </a:pPr>
                      <a:r>
                        <a:rPr lang="en-US" sz="1200" dirty="0">
                          <a:solidFill>
                            <a:srgbClr val="C00000"/>
                          </a:solidFill>
                          <a:effectLst/>
                        </a:rPr>
                        <a:t>Felling bad</a:t>
                      </a:r>
                      <a:endParaRPr lang="pt-BR" sz="1200" dirty="0">
                        <a:solidFill>
                          <a:srgbClr val="C00000"/>
                        </a:solidFill>
                        <a:effectLst/>
                      </a:endParaRPr>
                    </a:p>
                    <a:p>
                      <a:pPr>
                        <a:lnSpc>
                          <a:spcPct val="107000"/>
                        </a:lnSpc>
                        <a:spcAft>
                          <a:spcPts val="0"/>
                        </a:spcAft>
                      </a:pPr>
                      <a:r>
                        <a:rPr lang="pt-BR" sz="1200" b="0" dirty="0" err="1">
                          <a:effectLst/>
                        </a:rPr>
                        <a:t>Clumsy</a:t>
                      </a:r>
                      <a:r>
                        <a:rPr lang="pt-BR" sz="1200" b="0" dirty="0">
                          <a:effectLst/>
                        </a:rPr>
                        <a:t> </a:t>
                      </a:r>
                      <a:r>
                        <a:rPr lang="pt-BR" sz="1200" b="0" i="1" dirty="0">
                          <a:solidFill>
                            <a:schemeClr val="accent2">
                              <a:lumMod val="50000"/>
                            </a:schemeClr>
                          </a:solidFill>
                          <a:effectLst/>
                        </a:rPr>
                        <a:t>desajeitada</a:t>
                      </a:r>
                    </a:p>
                    <a:p>
                      <a:pPr>
                        <a:lnSpc>
                          <a:spcPct val="107000"/>
                        </a:lnSpc>
                        <a:spcAft>
                          <a:spcPts val="0"/>
                        </a:spcAft>
                      </a:pPr>
                      <a:r>
                        <a:rPr lang="pt-BR" sz="1200" b="0" dirty="0" err="1">
                          <a:effectLst/>
                        </a:rPr>
                        <a:t>Embarrassed</a:t>
                      </a:r>
                      <a:r>
                        <a:rPr lang="pt-BR" sz="1200" b="0" dirty="0">
                          <a:effectLst/>
                        </a:rPr>
                        <a:t> </a:t>
                      </a:r>
                      <a:r>
                        <a:rPr lang="pt-BR" sz="1200" b="0" i="1" dirty="0">
                          <a:solidFill>
                            <a:schemeClr val="accent2">
                              <a:lumMod val="50000"/>
                            </a:schemeClr>
                          </a:solidFill>
                          <a:effectLst/>
                        </a:rPr>
                        <a:t>envergonhada</a:t>
                      </a:r>
                    </a:p>
                    <a:p>
                      <a:pPr>
                        <a:lnSpc>
                          <a:spcPct val="107000"/>
                        </a:lnSpc>
                        <a:spcAft>
                          <a:spcPts val="0"/>
                        </a:spcAft>
                      </a:pPr>
                      <a:r>
                        <a:rPr lang="pt-BR" sz="1200" b="0" dirty="0" err="1">
                          <a:effectLst/>
                        </a:rPr>
                        <a:t>Mysterious</a:t>
                      </a:r>
                      <a:r>
                        <a:rPr lang="pt-BR" sz="1200" b="0" dirty="0">
                          <a:effectLst/>
                        </a:rPr>
                        <a:t> </a:t>
                      </a:r>
                      <a:r>
                        <a:rPr lang="pt-BR" sz="1200" b="0" i="1" dirty="0">
                          <a:solidFill>
                            <a:schemeClr val="accent2">
                              <a:lumMod val="50000"/>
                            </a:schemeClr>
                          </a:solidFill>
                          <a:effectLst/>
                        </a:rPr>
                        <a:t>misteriosa</a:t>
                      </a:r>
                    </a:p>
                    <a:p>
                      <a:pPr>
                        <a:lnSpc>
                          <a:spcPct val="107000"/>
                        </a:lnSpc>
                        <a:spcAft>
                          <a:spcPts val="0"/>
                        </a:spcAft>
                      </a:pPr>
                      <a:r>
                        <a:rPr lang="en-US" sz="1200" b="0" dirty="0">
                          <a:effectLst/>
                        </a:rPr>
                        <a:t>Repulsive </a:t>
                      </a:r>
                      <a:r>
                        <a:rPr lang="en-US" sz="1200" b="0" i="1" dirty="0" err="1">
                          <a:solidFill>
                            <a:schemeClr val="accent2">
                              <a:lumMod val="50000"/>
                            </a:schemeClr>
                          </a:solidFill>
                          <a:effectLst/>
                        </a:rPr>
                        <a:t>repulsiva</a:t>
                      </a:r>
                      <a:endParaRPr lang="pt-BR" sz="1200" b="0" i="1" dirty="0">
                        <a:solidFill>
                          <a:schemeClr val="accent2">
                            <a:lumMod val="50000"/>
                          </a:schemeClr>
                        </a:solidFill>
                        <a:effectLst/>
                      </a:endParaRPr>
                    </a:p>
                    <a:p>
                      <a:pPr>
                        <a:lnSpc>
                          <a:spcPct val="107000"/>
                        </a:lnSpc>
                        <a:spcAft>
                          <a:spcPts val="0"/>
                        </a:spcAft>
                      </a:pPr>
                      <a:r>
                        <a:rPr lang="en-US" sz="1200" dirty="0">
                          <a:effectLs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b="1" dirty="0">
                          <a:solidFill>
                            <a:srgbClr val="C00000"/>
                          </a:solidFill>
                          <a:effectLst/>
                        </a:rPr>
                        <a:t>Felling good</a:t>
                      </a:r>
                      <a:endParaRPr lang="pt-BR" sz="1200" b="1" dirty="0">
                        <a:solidFill>
                          <a:srgbClr val="C00000"/>
                        </a:solidFill>
                        <a:effectLst/>
                      </a:endParaRPr>
                    </a:p>
                    <a:p>
                      <a:pPr>
                        <a:lnSpc>
                          <a:spcPct val="107000"/>
                        </a:lnSpc>
                        <a:spcAft>
                          <a:spcPts val="0"/>
                        </a:spcAft>
                      </a:pPr>
                      <a:r>
                        <a:rPr lang="en-US" sz="1200" dirty="0">
                          <a:effectLst/>
                        </a:rPr>
                        <a:t>Agreeable </a:t>
                      </a:r>
                      <a:r>
                        <a:rPr lang="en-US" sz="1200" i="1" dirty="0" err="1">
                          <a:solidFill>
                            <a:schemeClr val="accent2">
                              <a:lumMod val="50000"/>
                            </a:schemeClr>
                          </a:solidFill>
                          <a:effectLst/>
                        </a:rPr>
                        <a:t>agradável</a:t>
                      </a:r>
                      <a:endParaRPr lang="pt-BR" sz="1200" i="1" dirty="0">
                        <a:solidFill>
                          <a:schemeClr val="accent2">
                            <a:lumMod val="50000"/>
                          </a:schemeClr>
                        </a:solidFill>
                        <a:effectLst/>
                      </a:endParaRPr>
                    </a:p>
                    <a:p>
                      <a:pPr>
                        <a:lnSpc>
                          <a:spcPct val="107000"/>
                        </a:lnSpc>
                        <a:spcAft>
                          <a:spcPts val="0"/>
                        </a:spcAft>
                      </a:pPr>
                      <a:r>
                        <a:rPr lang="en-US" sz="1200" dirty="0">
                          <a:effectLst/>
                        </a:rPr>
                        <a:t>Kind  </a:t>
                      </a:r>
                      <a:r>
                        <a:rPr lang="en-US" sz="1200" i="1" dirty="0" err="1">
                          <a:solidFill>
                            <a:schemeClr val="accent2">
                              <a:lumMod val="50000"/>
                            </a:schemeClr>
                          </a:solidFill>
                          <a:effectLst/>
                        </a:rPr>
                        <a:t>gentil</a:t>
                      </a:r>
                      <a:endParaRPr lang="pt-BR" sz="1200" i="1" dirty="0">
                        <a:solidFill>
                          <a:schemeClr val="accent2">
                            <a:lumMod val="50000"/>
                          </a:schemeClr>
                        </a:solidFill>
                        <a:effectLst/>
                      </a:endParaRPr>
                    </a:p>
                    <a:p>
                      <a:pPr>
                        <a:lnSpc>
                          <a:spcPct val="107000"/>
                        </a:lnSpc>
                        <a:spcAft>
                          <a:spcPts val="0"/>
                        </a:spcAft>
                      </a:pPr>
                      <a:r>
                        <a:rPr lang="en-US" sz="1200" dirty="0">
                          <a:effectLst/>
                        </a:rPr>
                        <a:t>Obedient </a:t>
                      </a:r>
                      <a:r>
                        <a:rPr lang="en-US" sz="1200" i="1" dirty="0" err="1">
                          <a:solidFill>
                            <a:schemeClr val="accent2">
                              <a:lumMod val="50000"/>
                            </a:schemeClr>
                          </a:solidFill>
                          <a:effectLst/>
                        </a:rPr>
                        <a:t>obediente</a:t>
                      </a:r>
                      <a:endParaRPr lang="pt-BR" sz="1200" i="1" dirty="0">
                        <a:solidFill>
                          <a:schemeClr val="accent2">
                            <a:lumMod val="50000"/>
                          </a:schemeClr>
                        </a:solidFill>
                        <a:effectLst/>
                      </a:endParaRPr>
                    </a:p>
                    <a:p>
                      <a:pPr>
                        <a:lnSpc>
                          <a:spcPct val="107000"/>
                        </a:lnSpc>
                        <a:spcAft>
                          <a:spcPts val="0"/>
                        </a:spcAft>
                      </a:pPr>
                      <a:r>
                        <a:rPr lang="pt-BR" sz="1200" dirty="0" err="1">
                          <a:effectLst/>
                        </a:rPr>
                        <a:t>Faithful</a:t>
                      </a:r>
                      <a:r>
                        <a:rPr lang="pt-BR" sz="1200" dirty="0">
                          <a:effectLst/>
                        </a:rPr>
                        <a:t> </a:t>
                      </a:r>
                      <a:r>
                        <a:rPr lang="pt-BR" sz="1200" i="1" dirty="0">
                          <a:solidFill>
                            <a:schemeClr val="accent2">
                              <a:lumMod val="50000"/>
                            </a:schemeClr>
                          </a:solidFill>
                          <a:effectLst/>
                        </a:rPr>
                        <a:t>fiel</a:t>
                      </a:r>
                    </a:p>
                    <a:p>
                      <a:pPr>
                        <a:lnSpc>
                          <a:spcPct val="107000"/>
                        </a:lnSpc>
                        <a:spcAft>
                          <a:spcPts val="0"/>
                        </a:spcAft>
                      </a:pPr>
                      <a:r>
                        <a:rPr lang="pt-BR" sz="1200" dirty="0" err="1">
                          <a:effectLst/>
                        </a:rPr>
                        <a:t>Delightful</a:t>
                      </a:r>
                      <a:r>
                        <a:rPr lang="pt-BR" sz="1200" dirty="0">
                          <a:effectLst/>
                        </a:rPr>
                        <a:t> </a:t>
                      </a:r>
                      <a:r>
                        <a:rPr lang="pt-BR" sz="1200" i="1" dirty="0">
                          <a:solidFill>
                            <a:schemeClr val="accent2">
                              <a:lumMod val="50000"/>
                            </a:schemeClr>
                          </a:solidFill>
                          <a:effectLst/>
                        </a:rPr>
                        <a:t>deliciosa</a:t>
                      </a:r>
                    </a:p>
                    <a:p>
                      <a:pPr>
                        <a:lnSpc>
                          <a:spcPct val="107000"/>
                        </a:lnSpc>
                        <a:spcAft>
                          <a:spcPts val="0"/>
                        </a:spcAft>
                      </a:pPr>
                      <a:r>
                        <a:rPr lang="pt-BR" sz="1200" dirty="0">
                          <a:effectLs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1200" b="1" dirty="0">
                          <a:solidFill>
                            <a:srgbClr val="C00000"/>
                          </a:solidFill>
                          <a:effectLst/>
                        </a:rPr>
                        <a:t>Shape</a:t>
                      </a:r>
                    </a:p>
                    <a:p>
                      <a:pPr>
                        <a:lnSpc>
                          <a:spcPct val="107000"/>
                        </a:lnSpc>
                        <a:spcAft>
                          <a:spcPts val="0"/>
                        </a:spcAft>
                      </a:pPr>
                      <a:r>
                        <a:rPr lang="pt-BR" sz="1200" dirty="0" err="1">
                          <a:effectLst/>
                        </a:rPr>
                        <a:t>Chubby</a:t>
                      </a:r>
                      <a:r>
                        <a:rPr lang="pt-BR" sz="1200" dirty="0">
                          <a:effectLst/>
                        </a:rPr>
                        <a:t> </a:t>
                      </a:r>
                      <a:r>
                        <a:rPr lang="pt-BR" sz="1200" i="1" dirty="0">
                          <a:solidFill>
                            <a:schemeClr val="accent2">
                              <a:lumMod val="50000"/>
                            </a:schemeClr>
                          </a:solidFill>
                          <a:effectLst/>
                        </a:rPr>
                        <a:t>gordo</a:t>
                      </a:r>
                    </a:p>
                    <a:p>
                      <a:pPr>
                        <a:lnSpc>
                          <a:spcPct val="107000"/>
                        </a:lnSpc>
                        <a:spcAft>
                          <a:spcPts val="0"/>
                        </a:spcAft>
                      </a:pPr>
                      <a:r>
                        <a:rPr lang="pt-BR" sz="1200" dirty="0" err="1">
                          <a:effectLst/>
                        </a:rPr>
                        <a:t>Narrow</a:t>
                      </a:r>
                      <a:r>
                        <a:rPr lang="pt-BR" sz="1200" dirty="0">
                          <a:effectLst/>
                        </a:rPr>
                        <a:t> </a:t>
                      </a:r>
                      <a:r>
                        <a:rPr lang="pt-BR" sz="1200" i="1" dirty="0">
                          <a:solidFill>
                            <a:schemeClr val="accent2">
                              <a:lumMod val="50000"/>
                            </a:schemeClr>
                          </a:solidFill>
                          <a:effectLst/>
                        </a:rPr>
                        <a:t>estreito</a:t>
                      </a:r>
                    </a:p>
                    <a:p>
                      <a:pPr>
                        <a:lnSpc>
                          <a:spcPct val="107000"/>
                        </a:lnSpc>
                        <a:spcAft>
                          <a:spcPts val="0"/>
                        </a:spcAft>
                      </a:pPr>
                      <a:r>
                        <a:rPr lang="pt-BR" sz="1200" dirty="0">
                          <a:effectLst/>
                        </a:rPr>
                        <a:t>Square  </a:t>
                      </a:r>
                      <a:r>
                        <a:rPr lang="pt-BR" sz="1200" i="1" dirty="0">
                          <a:solidFill>
                            <a:schemeClr val="accent2">
                              <a:lumMod val="50000"/>
                            </a:schemeClr>
                          </a:solidFill>
                          <a:effectLst/>
                        </a:rPr>
                        <a:t>quadrado</a:t>
                      </a:r>
                    </a:p>
                    <a:p>
                      <a:pPr>
                        <a:lnSpc>
                          <a:spcPct val="107000"/>
                        </a:lnSpc>
                        <a:spcAft>
                          <a:spcPts val="0"/>
                        </a:spcAft>
                      </a:pPr>
                      <a:r>
                        <a:rPr lang="pt-BR" sz="1200" dirty="0" err="1">
                          <a:effectLst/>
                        </a:rPr>
                        <a:t>Curved</a:t>
                      </a:r>
                      <a:r>
                        <a:rPr lang="pt-BR" sz="1200" dirty="0">
                          <a:effectLst/>
                        </a:rPr>
                        <a:t> </a:t>
                      </a:r>
                      <a:r>
                        <a:rPr lang="pt-BR" sz="1200" i="1" dirty="0">
                          <a:solidFill>
                            <a:schemeClr val="accent2">
                              <a:lumMod val="50000"/>
                            </a:schemeClr>
                          </a:solidFill>
                          <a:effectLst/>
                        </a:rPr>
                        <a:t>curvado</a:t>
                      </a:r>
                    </a:p>
                    <a:p>
                      <a:pPr>
                        <a:lnSpc>
                          <a:spcPct val="107000"/>
                        </a:lnSpc>
                        <a:spcAft>
                          <a:spcPts val="0"/>
                        </a:spcAft>
                      </a:pPr>
                      <a:r>
                        <a:rPr lang="pt-BR" sz="1200" dirty="0">
                          <a:effectLst/>
                        </a:rPr>
                        <a:t>Straight </a:t>
                      </a:r>
                      <a:r>
                        <a:rPr lang="pt-BR" sz="1200" i="1" dirty="0">
                          <a:solidFill>
                            <a:schemeClr val="accent2">
                              <a:lumMod val="50000"/>
                            </a:schemeClr>
                          </a:solidFill>
                          <a:effectLst/>
                        </a:rPr>
                        <a:t>em</a:t>
                      </a:r>
                      <a:r>
                        <a:rPr lang="pt-BR" sz="1200" dirty="0">
                          <a:effectLst/>
                        </a:rPr>
                        <a:t> </a:t>
                      </a:r>
                      <a:r>
                        <a:rPr lang="pt-BR" sz="1200" i="1" dirty="0">
                          <a:solidFill>
                            <a:schemeClr val="accent2">
                              <a:lumMod val="50000"/>
                            </a:schemeClr>
                          </a:solidFill>
                          <a:effectLst/>
                        </a:rPr>
                        <a:t>linha</a:t>
                      </a:r>
                      <a:r>
                        <a:rPr lang="pt-BR" sz="1200" dirty="0">
                          <a:effectLst/>
                        </a:rPr>
                        <a:t> </a:t>
                      </a:r>
                      <a:r>
                        <a:rPr lang="pt-BR" sz="1200" i="1" dirty="0">
                          <a:solidFill>
                            <a:schemeClr val="accent2">
                              <a:lumMod val="50000"/>
                            </a:schemeClr>
                          </a:solidFill>
                          <a:effectLst/>
                        </a:rPr>
                        <a:t>reta</a:t>
                      </a:r>
                      <a:endParaRPr lang="pt-BR" sz="12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292884005"/>
                  </a:ext>
                </a:extLst>
              </a:tr>
              <a:tr h="0">
                <a:tc>
                  <a:txBody>
                    <a:bodyPr/>
                    <a:lstStyle/>
                    <a:p>
                      <a:pPr>
                        <a:lnSpc>
                          <a:spcPct val="107000"/>
                        </a:lnSpc>
                        <a:spcAft>
                          <a:spcPts val="0"/>
                        </a:spcAft>
                      </a:pPr>
                      <a:r>
                        <a:rPr lang="pt-BR" sz="1200" dirty="0" err="1">
                          <a:solidFill>
                            <a:srgbClr val="C00000"/>
                          </a:solidFill>
                          <a:effectLst/>
                        </a:rPr>
                        <a:t>Size</a:t>
                      </a:r>
                      <a:endParaRPr lang="pt-BR" sz="1200" dirty="0">
                        <a:solidFill>
                          <a:srgbClr val="C00000"/>
                        </a:solidFill>
                        <a:effectLst/>
                      </a:endParaRPr>
                    </a:p>
                    <a:p>
                      <a:pPr>
                        <a:lnSpc>
                          <a:spcPct val="107000"/>
                        </a:lnSpc>
                        <a:spcAft>
                          <a:spcPts val="0"/>
                        </a:spcAft>
                      </a:pPr>
                      <a:r>
                        <a:rPr lang="pt-BR" sz="1200" b="0" dirty="0" err="1">
                          <a:effectLst/>
                        </a:rPr>
                        <a:t>Large</a:t>
                      </a:r>
                      <a:r>
                        <a:rPr lang="pt-BR" sz="1200" b="0" dirty="0">
                          <a:effectLst/>
                        </a:rPr>
                        <a:t> </a:t>
                      </a:r>
                      <a:r>
                        <a:rPr lang="pt-BR" sz="1200" b="0" i="1" dirty="0">
                          <a:solidFill>
                            <a:schemeClr val="accent2">
                              <a:lumMod val="50000"/>
                            </a:schemeClr>
                          </a:solidFill>
                          <a:effectLst/>
                        </a:rPr>
                        <a:t>largo</a:t>
                      </a:r>
                    </a:p>
                    <a:p>
                      <a:pPr>
                        <a:lnSpc>
                          <a:spcPct val="107000"/>
                        </a:lnSpc>
                        <a:spcAft>
                          <a:spcPts val="0"/>
                        </a:spcAft>
                      </a:pPr>
                      <a:r>
                        <a:rPr lang="pt-BR" sz="1200" b="0" dirty="0" err="1">
                          <a:effectLst/>
                        </a:rPr>
                        <a:t>Massive</a:t>
                      </a:r>
                      <a:r>
                        <a:rPr lang="pt-BR" sz="1200" b="0" dirty="0">
                          <a:effectLst/>
                        </a:rPr>
                        <a:t>  </a:t>
                      </a:r>
                      <a:r>
                        <a:rPr lang="pt-BR" sz="1200" b="0" i="1" dirty="0">
                          <a:solidFill>
                            <a:schemeClr val="accent2">
                              <a:lumMod val="50000"/>
                            </a:schemeClr>
                          </a:solidFill>
                          <a:effectLst/>
                        </a:rPr>
                        <a:t>maciço</a:t>
                      </a:r>
                    </a:p>
                    <a:p>
                      <a:pPr>
                        <a:lnSpc>
                          <a:spcPct val="107000"/>
                        </a:lnSpc>
                        <a:spcAft>
                          <a:spcPts val="0"/>
                        </a:spcAft>
                      </a:pPr>
                      <a:r>
                        <a:rPr lang="pt-BR" sz="1200" b="0" dirty="0" err="1">
                          <a:effectLst/>
                        </a:rPr>
                        <a:t>Small</a:t>
                      </a:r>
                      <a:r>
                        <a:rPr lang="pt-BR" sz="1200" b="0" dirty="0">
                          <a:effectLst/>
                        </a:rPr>
                        <a:t> </a:t>
                      </a:r>
                      <a:r>
                        <a:rPr lang="pt-BR" sz="1200" b="0" i="1" dirty="0">
                          <a:solidFill>
                            <a:schemeClr val="accent2">
                              <a:lumMod val="50000"/>
                            </a:schemeClr>
                          </a:solidFill>
                          <a:effectLst/>
                        </a:rPr>
                        <a:t>pequeno</a:t>
                      </a:r>
                    </a:p>
                    <a:p>
                      <a:pPr>
                        <a:lnSpc>
                          <a:spcPct val="107000"/>
                        </a:lnSpc>
                        <a:spcAft>
                          <a:spcPts val="0"/>
                        </a:spcAft>
                      </a:pPr>
                      <a:r>
                        <a:rPr lang="pt-BR" sz="1200" b="0" dirty="0" err="1">
                          <a:effectLst/>
                        </a:rPr>
                        <a:t>Immense</a:t>
                      </a:r>
                      <a:r>
                        <a:rPr lang="pt-BR" sz="1200" b="0" dirty="0">
                          <a:effectLst/>
                        </a:rPr>
                        <a:t> </a:t>
                      </a:r>
                      <a:r>
                        <a:rPr lang="pt-BR" sz="1200" b="0" i="1" dirty="0">
                          <a:solidFill>
                            <a:schemeClr val="accent2">
                              <a:lumMod val="50000"/>
                            </a:schemeClr>
                          </a:solidFill>
                          <a:effectLst/>
                        </a:rPr>
                        <a:t>imenso</a:t>
                      </a:r>
                    </a:p>
                    <a:p>
                      <a:pPr>
                        <a:lnSpc>
                          <a:spcPct val="107000"/>
                        </a:lnSpc>
                        <a:spcAft>
                          <a:spcPts val="0"/>
                        </a:spcAft>
                      </a:pPr>
                      <a:r>
                        <a:rPr lang="pt-BR" sz="1200" b="0" dirty="0" err="1">
                          <a:effectLst/>
                        </a:rPr>
                        <a:t>Tiny</a:t>
                      </a:r>
                      <a:r>
                        <a:rPr lang="pt-BR" sz="1200" b="0" dirty="0">
                          <a:effectLst/>
                        </a:rPr>
                        <a:t> </a:t>
                      </a:r>
                      <a:r>
                        <a:rPr lang="pt-BR" sz="1200" b="0" i="1" kern="1200" dirty="0">
                          <a:solidFill>
                            <a:schemeClr val="accent2">
                              <a:lumMod val="50000"/>
                            </a:schemeClr>
                          </a:solidFill>
                          <a:effectLst/>
                          <a:latin typeface="+mn-lt"/>
                          <a:ea typeface="+mn-ea"/>
                          <a:cs typeface="+mn-cs"/>
                        </a:rPr>
                        <a:t>muito</a:t>
                      </a:r>
                      <a:r>
                        <a:rPr lang="pt-BR" sz="1200" b="0" dirty="0">
                          <a:effectLst/>
                        </a:rPr>
                        <a:t> </a:t>
                      </a:r>
                      <a:r>
                        <a:rPr lang="pt-BR" sz="1200" b="0" i="1" dirty="0">
                          <a:solidFill>
                            <a:schemeClr val="accent2">
                              <a:lumMod val="50000"/>
                            </a:schemeClr>
                          </a:solidFill>
                          <a:effectLst/>
                        </a:rPr>
                        <a:t>pequeno</a:t>
                      </a:r>
                    </a:p>
                    <a:p>
                      <a:pPr>
                        <a:lnSpc>
                          <a:spcPct val="107000"/>
                        </a:lnSpc>
                        <a:spcAft>
                          <a:spcPts val="0"/>
                        </a:spcAft>
                      </a:pPr>
                      <a:r>
                        <a:rPr lang="pt-BR" sz="1200" dirty="0">
                          <a:effectLs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1200" b="1" dirty="0" err="1">
                          <a:solidFill>
                            <a:srgbClr val="C00000"/>
                          </a:solidFill>
                          <a:effectLst/>
                        </a:rPr>
                        <a:t>Sound</a:t>
                      </a:r>
                      <a:endParaRPr lang="pt-BR" sz="1200" b="1" dirty="0">
                        <a:solidFill>
                          <a:srgbClr val="C00000"/>
                        </a:solidFill>
                        <a:effectLst/>
                      </a:endParaRPr>
                    </a:p>
                    <a:p>
                      <a:pPr>
                        <a:lnSpc>
                          <a:spcPct val="107000"/>
                        </a:lnSpc>
                        <a:spcAft>
                          <a:spcPts val="0"/>
                        </a:spcAft>
                      </a:pPr>
                      <a:r>
                        <a:rPr lang="pt-BR" sz="1200" dirty="0" err="1">
                          <a:effectLst/>
                        </a:rPr>
                        <a:t>Melodic</a:t>
                      </a:r>
                      <a:r>
                        <a:rPr lang="pt-BR" sz="1200" dirty="0">
                          <a:effectLst/>
                        </a:rPr>
                        <a:t> </a:t>
                      </a:r>
                      <a:r>
                        <a:rPr lang="pt-BR" sz="1200" i="1" dirty="0" err="1">
                          <a:solidFill>
                            <a:schemeClr val="accent2">
                              <a:lumMod val="50000"/>
                            </a:schemeClr>
                          </a:solidFill>
                          <a:effectLst/>
                        </a:rPr>
                        <a:t>melodica</a:t>
                      </a:r>
                      <a:endParaRPr lang="pt-BR" sz="1200" i="1" dirty="0">
                        <a:solidFill>
                          <a:schemeClr val="accent2">
                            <a:lumMod val="50000"/>
                          </a:schemeClr>
                        </a:solidFill>
                        <a:effectLst/>
                      </a:endParaRPr>
                    </a:p>
                    <a:p>
                      <a:pPr>
                        <a:lnSpc>
                          <a:spcPct val="107000"/>
                        </a:lnSpc>
                        <a:spcAft>
                          <a:spcPts val="0"/>
                        </a:spcAft>
                      </a:pPr>
                      <a:r>
                        <a:rPr lang="pt-BR" sz="1200" dirty="0" err="1">
                          <a:effectLst/>
                        </a:rPr>
                        <a:t>Voiceless</a:t>
                      </a:r>
                      <a:r>
                        <a:rPr lang="pt-BR" sz="1200" dirty="0">
                          <a:effectLst/>
                        </a:rPr>
                        <a:t> </a:t>
                      </a:r>
                      <a:r>
                        <a:rPr lang="pt-BR" sz="1200" i="1" dirty="0">
                          <a:solidFill>
                            <a:schemeClr val="accent2">
                              <a:lumMod val="50000"/>
                            </a:schemeClr>
                          </a:solidFill>
                          <a:effectLst/>
                        </a:rPr>
                        <a:t>sem</a:t>
                      </a:r>
                      <a:r>
                        <a:rPr lang="pt-BR" sz="1200" dirty="0">
                          <a:effectLst/>
                        </a:rPr>
                        <a:t> </a:t>
                      </a:r>
                      <a:r>
                        <a:rPr lang="pt-BR" sz="1200" i="1" dirty="0">
                          <a:solidFill>
                            <a:schemeClr val="accent2">
                              <a:lumMod val="50000"/>
                            </a:schemeClr>
                          </a:solidFill>
                          <a:effectLst/>
                        </a:rPr>
                        <a:t>voz</a:t>
                      </a:r>
                      <a:r>
                        <a:rPr lang="pt-BR" sz="1200" dirty="0">
                          <a:effectLst/>
                        </a:rPr>
                        <a:t> </a:t>
                      </a:r>
                    </a:p>
                    <a:p>
                      <a:pPr>
                        <a:lnSpc>
                          <a:spcPct val="107000"/>
                        </a:lnSpc>
                        <a:spcAft>
                          <a:spcPts val="0"/>
                        </a:spcAft>
                      </a:pPr>
                      <a:r>
                        <a:rPr lang="en-US" sz="1200" dirty="0">
                          <a:effectLst/>
                        </a:rPr>
                        <a:t>Quiet </a:t>
                      </a:r>
                      <a:r>
                        <a:rPr lang="en-US" sz="1200" i="1" dirty="0" err="1">
                          <a:solidFill>
                            <a:schemeClr val="accent2">
                              <a:lumMod val="50000"/>
                            </a:schemeClr>
                          </a:solidFill>
                          <a:effectLst/>
                        </a:rPr>
                        <a:t>quieta</a:t>
                      </a:r>
                      <a:endParaRPr lang="pt-BR" sz="1200" i="1" dirty="0">
                        <a:solidFill>
                          <a:schemeClr val="accent2">
                            <a:lumMod val="50000"/>
                          </a:schemeClr>
                        </a:solidFill>
                        <a:effectLst/>
                      </a:endParaRPr>
                    </a:p>
                    <a:p>
                      <a:pPr>
                        <a:lnSpc>
                          <a:spcPct val="107000"/>
                        </a:lnSpc>
                        <a:spcAft>
                          <a:spcPts val="0"/>
                        </a:spcAft>
                      </a:pPr>
                      <a:r>
                        <a:rPr lang="en-US" sz="1200" dirty="0">
                          <a:effectLst/>
                        </a:rPr>
                        <a:t>Thundering </a:t>
                      </a:r>
                      <a:r>
                        <a:rPr lang="en-US" sz="1200" i="1" dirty="0" err="1">
                          <a:solidFill>
                            <a:schemeClr val="accent2">
                              <a:lumMod val="50000"/>
                            </a:schemeClr>
                          </a:solidFill>
                          <a:effectLst/>
                        </a:rPr>
                        <a:t>trovejante</a:t>
                      </a:r>
                      <a:endParaRPr lang="pt-BR" sz="1200" i="1" dirty="0">
                        <a:solidFill>
                          <a:schemeClr val="accent2">
                            <a:lumMod val="50000"/>
                          </a:schemeClr>
                        </a:solidFill>
                        <a:effectLst/>
                      </a:endParaRPr>
                    </a:p>
                    <a:p>
                      <a:pPr>
                        <a:lnSpc>
                          <a:spcPct val="107000"/>
                        </a:lnSpc>
                        <a:spcAft>
                          <a:spcPts val="0"/>
                        </a:spcAft>
                      </a:pPr>
                      <a:r>
                        <a:rPr lang="en-US" sz="1200" dirty="0">
                          <a:effectLst/>
                        </a:rPr>
                        <a:t>Whispering </a:t>
                      </a:r>
                      <a:r>
                        <a:rPr lang="en-US" sz="1200" i="1" dirty="0" err="1">
                          <a:solidFill>
                            <a:schemeClr val="accent2">
                              <a:lumMod val="50000"/>
                            </a:schemeClr>
                          </a:solidFill>
                          <a:effectLst/>
                        </a:rPr>
                        <a:t>sussurrando</a:t>
                      </a:r>
                      <a:endParaRPr lang="pt-BR" sz="1200" i="1" dirty="0">
                        <a:solidFill>
                          <a:schemeClr val="accent2">
                            <a:lumMod val="50000"/>
                          </a:schemeClr>
                        </a:solidFill>
                        <a:effectLst/>
                      </a:endParaRPr>
                    </a:p>
                    <a:p>
                      <a:pPr>
                        <a:lnSpc>
                          <a:spcPct val="107000"/>
                        </a:lnSpc>
                        <a:spcAft>
                          <a:spcPts val="0"/>
                        </a:spcAft>
                      </a:pPr>
                      <a:r>
                        <a:rPr lang="en-US" sz="1200" dirty="0">
                          <a:effectLs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b="1" dirty="0">
                          <a:solidFill>
                            <a:srgbClr val="C00000"/>
                          </a:solidFill>
                          <a:effectLst/>
                        </a:rPr>
                        <a:t>Time</a:t>
                      </a:r>
                      <a:endParaRPr lang="pt-BR" sz="1200" b="1" dirty="0">
                        <a:solidFill>
                          <a:srgbClr val="C00000"/>
                        </a:solidFill>
                        <a:effectLst/>
                      </a:endParaRPr>
                    </a:p>
                    <a:p>
                      <a:pPr>
                        <a:lnSpc>
                          <a:spcPct val="107000"/>
                        </a:lnSpc>
                        <a:spcAft>
                          <a:spcPts val="0"/>
                        </a:spcAft>
                      </a:pPr>
                      <a:r>
                        <a:rPr lang="pt-BR" sz="1200" dirty="0" err="1">
                          <a:effectLst/>
                        </a:rPr>
                        <a:t>Ancient</a:t>
                      </a:r>
                      <a:r>
                        <a:rPr lang="pt-BR" sz="1200" dirty="0">
                          <a:effectLst/>
                        </a:rPr>
                        <a:t>  </a:t>
                      </a:r>
                      <a:r>
                        <a:rPr lang="pt-BR" sz="1200" i="1" dirty="0">
                          <a:solidFill>
                            <a:schemeClr val="accent2">
                              <a:lumMod val="50000"/>
                            </a:schemeClr>
                          </a:solidFill>
                          <a:effectLst/>
                        </a:rPr>
                        <a:t>antiga</a:t>
                      </a:r>
                    </a:p>
                    <a:p>
                      <a:pPr>
                        <a:lnSpc>
                          <a:spcPct val="107000"/>
                        </a:lnSpc>
                        <a:spcAft>
                          <a:spcPts val="0"/>
                        </a:spcAft>
                      </a:pPr>
                      <a:r>
                        <a:rPr lang="pt-BR" sz="1200" dirty="0" err="1">
                          <a:effectLst/>
                        </a:rPr>
                        <a:t>Modern</a:t>
                      </a:r>
                      <a:r>
                        <a:rPr lang="pt-BR" sz="1200" dirty="0">
                          <a:effectLst/>
                        </a:rPr>
                        <a:t> </a:t>
                      </a:r>
                      <a:r>
                        <a:rPr lang="pt-BR" sz="1200" i="1" dirty="0">
                          <a:solidFill>
                            <a:schemeClr val="accent2">
                              <a:lumMod val="50000"/>
                            </a:schemeClr>
                          </a:solidFill>
                          <a:effectLst/>
                        </a:rPr>
                        <a:t>moderna</a:t>
                      </a:r>
                    </a:p>
                    <a:p>
                      <a:pPr>
                        <a:lnSpc>
                          <a:spcPct val="107000"/>
                        </a:lnSpc>
                        <a:spcAft>
                          <a:spcPts val="0"/>
                        </a:spcAft>
                      </a:pPr>
                      <a:r>
                        <a:rPr lang="pt-BR" sz="1200" dirty="0" err="1">
                          <a:effectLst/>
                        </a:rPr>
                        <a:t>Rapid</a:t>
                      </a:r>
                      <a:r>
                        <a:rPr lang="pt-BR" sz="1200" dirty="0">
                          <a:effectLst/>
                        </a:rPr>
                        <a:t> </a:t>
                      </a:r>
                      <a:r>
                        <a:rPr lang="pt-BR" sz="1200" i="1" dirty="0">
                          <a:solidFill>
                            <a:schemeClr val="accent2">
                              <a:lumMod val="50000"/>
                            </a:schemeClr>
                          </a:solidFill>
                          <a:effectLst/>
                        </a:rPr>
                        <a:t>rápido</a:t>
                      </a:r>
                    </a:p>
                    <a:p>
                      <a:pPr>
                        <a:lnSpc>
                          <a:spcPct val="107000"/>
                        </a:lnSpc>
                        <a:spcAft>
                          <a:spcPts val="0"/>
                        </a:spcAft>
                      </a:pPr>
                      <a:r>
                        <a:rPr lang="en-US" sz="1200" dirty="0">
                          <a:effectLst/>
                        </a:rPr>
                        <a:t>Early </a:t>
                      </a:r>
                      <a:r>
                        <a:rPr lang="en-US" sz="1200" i="1" dirty="0" err="1">
                          <a:solidFill>
                            <a:schemeClr val="accent2">
                              <a:lumMod val="50000"/>
                            </a:schemeClr>
                          </a:solidFill>
                          <a:effectLst/>
                        </a:rPr>
                        <a:t>cedo</a:t>
                      </a:r>
                      <a:endParaRPr lang="pt-BR" sz="12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287333017"/>
                  </a:ext>
                </a:extLst>
              </a:tr>
              <a:tr h="0">
                <a:tc>
                  <a:txBody>
                    <a:bodyPr/>
                    <a:lstStyle/>
                    <a:p>
                      <a:pPr>
                        <a:lnSpc>
                          <a:spcPct val="107000"/>
                        </a:lnSpc>
                        <a:spcAft>
                          <a:spcPts val="0"/>
                        </a:spcAft>
                      </a:pPr>
                      <a:r>
                        <a:rPr lang="pt-BR" sz="1200" dirty="0" err="1">
                          <a:solidFill>
                            <a:srgbClr val="C00000"/>
                          </a:solidFill>
                          <a:effectLst/>
                        </a:rPr>
                        <a:t>Taste</a:t>
                      </a:r>
                      <a:r>
                        <a:rPr lang="pt-BR" sz="1200" dirty="0">
                          <a:solidFill>
                            <a:srgbClr val="C00000"/>
                          </a:solidFill>
                          <a:effectLst/>
                        </a:rPr>
                        <a:t>/Touch</a:t>
                      </a:r>
                    </a:p>
                    <a:p>
                      <a:pPr>
                        <a:lnSpc>
                          <a:spcPct val="107000"/>
                        </a:lnSpc>
                        <a:spcAft>
                          <a:spcPts val="0"/>
                        </a:spcAft>
                      </a:pPr>
                      <a:r>
                        <a:rPr lang="pt-BR" sz="1200" b="0" dirty="0" err="1">
                          <a:effectLst/>
                        </a:rPr>
                        <a:t>Delicious</a:t>
                      </a:r>
                      <a:r>
                        <a:rPr lang="pt-BR" sz="1200" b="0" dirty="0">
                          <a:effectLst/>
                        </a:rPr>
                        <a:t> </a:t>
                      </a:r>
                      <a:r>
                        <a:rPr lang="pt-BR" sz="1200" b="0" i="1" dirty="0">
                          <a:solidFill>
                            <a:schemeClr val="accent2">
                              <a:lumMod val="50000"/>
                            </a:schemeClr>
                          </a:solidFill>
                          <a:effectLst/>
                        </a:rPr>
                        <a:t>delicioso</a:t>
                      </a:r>
                    </a:p>
                    <a:p>
                      <a:pPr>
                        <a:lnSpc>
                          <a:spcPct val="107000"/>
                        </a:lnSpc>
                        <a:spcAft>
                          <a:spcPts val="0"/>
                        </a:spcAft>
                      </a:pPr>
                      <a:r>
                        <a:rPr lang="pt-BR" sz="1200" b="0" dirty="0" err="1">
                          <a:effectLst/>
                        </a:rPr>
                        <a:t>Nutritious</a:t>
                      </a:r>
                      <a:r>
                        <a:rPr lang="pt-BR" sz="1200" b="0" dirty="0">
                          <a:effectLst/>
                        </a:rPr>
                        <a:t> </a:t>
                      </a:r>
                      <a:r>
                        <a:rPr lang="pt-BR" sz="1200" b="0" i="1" dirty="0" err="1">
                          <a:solidFill>
                            <a:schemeClr val="accent2">
                              <a:lumMod val="50000"/>
                            </a:schemeClr>
                          </a:solidFill>
                          <a:effectLst/>
                        </a:rPr>
                        <a:t>nitritivo</a:t>
                      </a:r>
                      <a:endParaRPr lang="pt-BR" sz="1200" b="0" i="1" dirty="0">
                        <a:solidFill>
                          <a:schemeClr val="accent2">
                            <a:lumMod val="50000"/>
                          </a:schemeClr>
                        </a:solidFill>
                        <a:effectLst/>
                      </a:endParaRPr>
                    </a:p>
                    <a:p>
                      <a:pPr>
                        <a:lnSpc>
                          <a:spcPct val="107000"/>
                        </a:lnSpc>
                        <a:spcAft>
                          <a:spcPts val="0"/>
                        </a:spcAft>
                      </a:pPr>
                      <a:r>
                        <a:rPr lang="pt-BR" sz="1200" b="0" dirty="0" err="1">
                          <a:effectLst/>
                        </a:rPr>
                        <a:t>Fresh</a:t>
                      </a:r>
                      <a:r>
                        <a:rPr lang="pt-BR" sz="1200" b="0" dirty="0">
                          <a:effectLst/>
                        </a:rPr>
                        <a:t> </a:t>
                      </a:r>
                      <a:r>
                        <a:rPr lang="pt-BR" sz="1200" b="0" i="1" dirty="0">
                          <a:solidFill>
                            <a:schemeClr val="accent2">
                              <a:lumMod val="50000"/>
                            </a:schemeClr>
                          </a:solidFill>
                          <a:effectLst/>
                        </a:rPr>
                        <a:t>fresco</a:t>
                      </a:r>
                    </a:p>
                    <a:p>
                      <a:pPr>
                        <a:lnSpc>
                          <a:spcPct val="107000"/>
                        </a:lnSpc>
                        <a:spcAft>
                          <a:spcPts val="0"/>
                        </a:spcAft>
                      </a:pPr>
                      <a:r>
                        <a:rPr lang="pt-BR" sz="1200" b="0" dirty="0" err="1">
                          <a:effectLst/>
                        </a:rPr>
                        <a:t>Bitter</a:t>
                      </a:r>
                      <a:r>
                        <a:rPr lang="pt-BR" sz="1200" b="0" dirty="0">
                          <a:effectLst/>
                        </a:rPr>
                        <a:t> </a:t>
                      </a:r>
                      <a:r>
                        <a:rPr lang="pt-BR" sz="1200" b="0" i="1" dirty="0">
                          <a:solidFill>
                            <a:schemeClr val="accent2">
                              <a:lumMod val="50000"/>
                            </a:schemeClr>
                          </a:solidFill>
                          <a:effectLst/>
                        </a:rPr>
                        <a:t>amargo</a:t>
                      </a:r>
                    </a:p>
                    <a:p>
                      <a:pPr>
                        <a:lnSpc>
                          <a:spcPct val="107000"/>
                        </a:lnSpc>
                        <a:spcAft>
                          <a:spcPts val="0"/>
                        </a:spcAft>
                      </a:pPr>
                      <a:r>
                        <a:rPr lang="pt-BR" sz="1200" b="0" dirty="0" err="1">
                          <a:effectLst/>
                        </a:rPr>
                        <a:t>Yummy</a:t>
                      </a:r>
                      <a:r>
                        <a:rPr lang="pt-BR" sz="1200" b="0" dirty="0">
                          <a:effectLst/>
                        </a:rPr>
                        <a:t> </a:t>
                      </a:r>
                      <a:r>
                        <a:rPr lang="pt-BR" sz="1200" b="0" i="1" dirty="0">
                          <a:solidFill>
                            <a:schemeClr val="accent2">
                              <a:lumMod val="50000"/>
                            </a:schemeClr>
                          </a:solidFill>
                          <a:effectLst/>
                        </a:rPr>
                        <a:t>gostoso</a:t>
                      </a:r>
                      <a:endParaRPr lang="pt-BR" sz="1200" b="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b="1" dirty="0">
                          <a:solidFill>
                            <a:srgbClr val="C00000"/>
                          </a:solidFill>
                          <a:effectLst/>
                        </a:rPr>
                        <a:t>Touch</a:t>
                      </a:r>
                      <a:endParaRPr lang="pt-BR" sz="1200" b="1" dirty="0">
                        <a:solidFill>
                          <a:srgbClr val="C00000"/>
                        </a:solidFill>
                        <a:effectLst/>
                      </a:endParaRPr>
                    </a:p>
                    <a:p>
                      <a:pPr>
                        <a:lnSpc>
                          <a:spcPct val="107000"/>
                        </a:lnSpc>
                        <a:spcAft>
                          <a:spcPts val="0"/>
                        </a:spcAft>
                      </a:pPr>
                      <a:r>
                        <a:rPr lang="en-US" sz="1200" dirty="0">
                          <a:effectLst/>
                        </a:rPr>
                        <a:t>Breeze </a:t>
                      </a:r>
                      <a:r>
                        <a:rPr lang="en-US" sz="1200" i="1" dirty="0" err="1">
                          <a:solidFill>
                            <a:schemeClr val="accent2">
                              <a:lumMod val="50000"/>
                            </a:schemeClr>
                          </a:solidFill>
                          <a:effectLst/>
                        </a:rPr>
                        <a:t>brisa</a:t>
                      </a:r>
                      <a:endParaRPr lang="pt-BR" sz="1200" i="1" dirty="0">
                        <a:solidFill>
                          <a:schemeClr val="accent2">
                            <a:lumMod val="50000"/>
                          </a:schemeClr>
                        </a:solidFill>
                        <a:effectLst/>
                      </a:endParaRPr>
                    </a:p>
                    <a:p>
                      <a:pPr>
                        <a:lnSpc>
                          <a:spcPct val="107000"/>
                        </a:lnSpc>
                        <a:spcAft>
                          <a:spcPts val="0"/>
                        </a:spcAft>
                      </a:pPr>
                      <a:r>
                        <a:rPr lang="en-US" sz="1200" dirty="0">
                          <a:effectLst/>
                        </a:rPr>
                        <a:t>Chilly </a:t>
                      </a:r>
                      <a:r>
                        <a:rPr lang="en-US" sz="1200" i="1" dirty="0" err="1">
                          <a:solidFill>
                            <a:schemeClr val="accent2">
                              <a:lumMod val="50000"/>
                            </a:schemeClr>
                          </a:solidFill>
                          <a:effectLst/>
                        </a:rPr>
                        <a:t>frio</a:t>
                      </a:r>
                      <a:endParaRPr lang="pt-BR" sz="1200" i="1" dirty="0">
                        <a:solidFill>
                          <a:schemeClr val="accent2">
                            <a:lumMod val="50000"/>
                          </a:schemeClr>
                        </a:solidFill>
                        <a:effectLst/>
                      </a:endParaRPr>
                    </a:p>
                    <a:p>
                      <a:pPr>
                        <a:lnSpc>
                          <a:spcPct val="107000"/>
                        </a:lnSpc>
                        <a:spcAft>
                          <a:spcPts val="0"/>
                        </a:spcAft>
                      </a:pPr>
                      <a:r>
                        <a:rPr lang="en-US" sz="1200" dirty="0">
                          <a:effectLst/>
                        </a:rPr>
                        <a:t>Boiling </a:t>
                      </a:r>
                      <a:r>
                        <a:rPr lang="en-US" sz="1200" i="1" dirty="0" err="1">
                          <a:solidFill>
                            <a:schemeClr val="accent2">
                              <a:lumMod val="50000"/>
                            </a:schemeClr>
                          </a:solidFill>
                          <a:effectLst/>
                        </a:rPr>
                        <a:t>vervura</a:t>
                      </a:r>
                      <a:endParaRPr lang="pt-BR" sz="1200" i="1" dirty="0">
                        <a:solidFill>
                          <a:schemeClr val="accent2">
                            <a:lumMod val="50000"/>
                          </a:schemeClr>
                        </a:solidFill>
                        <a:effectLst/>
                      </a:endParaRPr>
                    </a:p>
                    <a:p>
                      <a:pPr>
                        <a:lnSpc>
                          <a:spcPct val="107000"/>
                        </a:lnSpc>
                        <a:spcAft>
                          <a:spcPts val="0"/>
                        </a:spcAft>
                      </a:pPr>
                      <a:r>
                        <a:rPr lang="en-US" sz="1200" dirty="0">
                          <a:effectLst/>
                        </a:rPr>
                        <a:t>Cuddly </a:t>
                      </a:r>
                      <a:r>
                        <a:rPr lang="en-US" sz="1200" i="1" dirty="0" err="1">
                          <a:solidFill>
                            <a:schemeClr val="accent2">
                              <a:lumMod val="50000"/>
                            </a:schemeClr>
                          </a:solidFill>
                          <a:effectLst/>
                        </a:rPr>
                        <a:t>fofinha</a:t>
                      </a:r>
                      <a:endParaRPr lang="pt-BR" sz="1200" i="1" dirty="0">
                        <a:solidFill>
                          <a:schemeClr val="accent2">
                            <a:lumMod val="50000"/>
                          </a:schemeClr>
                        </a:solidFill>
                        <a:effectLst/>
                      </a:endParaRPr>
                    </a:p>
                    <a:p>
                      <a:pPr>
                        <a:lnSpc>
                          <a:spcPct val="107000"/>
                        </a:lnSpc>
                        <a:spcAft>
                          <a:spcPts val="0"/>
                        </a:spcAft>
                      </a:pPr>
                      <a:r>
                        <a:rPr lang="en-US" sz="1200" dirty="0">
                          <a:effectLst/>
                        </a:rPr>
                        <a:t>Cool </a:t>
                      </a:r>
                      <a:r>
                        <a:rPr lang="en-US" sz="1200" i="1" dirty="0">
                          <a:solidFill>
                            <a:schemeClr val="accent2">
                              <a:lumMod val="50000"/>
                            </a:schemeClr>
                          </a:solidFill>
                          <a:effectLst/>
                        </a:rPr>
                        <a:t>legal</a:t>
                      </a:r>
                      <a:endParaRPr lang="pt-BR" sz="12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1200" b="1" dirty="0" err="1">
                          <a:solidFill>
                            <a:srgbClr val="C00000"/>
                          </a:solidFill>
                          <a:effectLst/>
                        </a:rPr>
                        <a:t>Quantity</a:t>
                      </a:r>
                      <a:endParaRPr lang="pt-BR" sz="1200" b="1" dirty="0">
                        <a:solidFill>
                          <a:srgbClr val="C00000"/>
                        </a:solidFill>
                        <a:effectLst/>
                      </a:endParaRPr>
                    </a:p>
                    <a:p>
                      <a:pPr>
                        <a:lnSpc>
                          <a:spcPct val="107000"/>
                        </a:lnSpc>
                        <a:spcAft>
                          <a:spcPts val="0"/>
                        </a:spcAft>
                      </a:pPr>
                      <a:r>
                        <a:rPr lang="pt-BR" sz="1200" dirty="0" err="1">
                          <a:effectLst/>
                        </a:rPr>
                        <a:t>Empty</a:t>
                      </a:r>
                      <a:r>
                        <a:rPr lang="pt-BR" sz="1200" dirty="0">
                          <a:effectLst/>
                        </a:rPr>
                        <a:t> </a:t>
                      </a:r>
                      <a:r>
                        <a:rPr lang="pt-BR" sz="1200" i="1" dirty="0">
                          <a:solidFill>
                            <a:schemeClr val="accent2">
                              <a:lumMod val="50000"/>
                            </a:schemeClr>
                          </a:solidFill>
                          <a:effectLst/>
                        </a:rPr>
                        <a:t>vazio</a:t>
                      </a:r>
                    </a:p>
                    <a:p>
                      <a:pPr>
                        <a:lnSpc>
                          <a:spcPct val="107000"/>
                        </a:lnSpc>
                        <a:spcAft>
                          <a:spcPts val="0"/>
                        </a:spcAft>
                      </a:pPr>
                      <a:r>
                        <a:rPr lang="pt-BR" sz="1200" dirty="0">
                          <a:effectLst/>
                        </a:rPr>
                        <a:t>Heavy </a:t>
                      </a:r>
                      <a:r>
                        <a:rPr lang="pt-BR" sz="1200" i="1" dirty="0">
                          <a:solidFill>
                            <a:schemeClr val="accent2">
                              <a:lumMod val="50000"/>
                            </a:schemeClr>
                          </a:solidFill>
                          <a:effectLst/>
                        </a:rPr>
                        <a:t>pesado</a:t>
                      </a:r>
                    </a:p>
                    <a:p>
                      <a:pPr>
                        <a:lnSpc>
                          <a:spcPct val="107000"/>
                        </a:lnSpc>
                        <a:spcAft>
                          <a:spcPts val="0"/>
                        </a:spcAft>
                      </a:pPr>
                      <a:r>
                        <a:rPr lang="pt-BR" sz="1200" dirty="0" err="1">
                          <a:effectLst/>
                        </a:rPr>
                        <a:t>Numerous</a:t>
                      </a:r>
                      <a:r>
                        <a:rPr lang="pt-BR" sz="1200" dirty="0">
                          <a:effectLst/>
                        </a:rPr>
                        <a:t> </a:t>
                      </a:r>
                      <a:r>
                        <a:rPr lang="pt-BR" sz="1200" i="1" dirty="0">
                          <a:solidFill>
                            <a:schemeClr val="accent2">
                              <a:lumMod val="50000"/>
                            </a:schemeClr>
                          </a:solidFill>
                          <a:effectLst/>
                        </a:rPr>
                        <a:t>numeroso</a:t>
                      </a:r>
                    </a:p>
                    <a:p>
                      <a:pPr>
                        <a:lnSpc>
                          <a:spcPct val="107000"/>
                        </a:lnSpc>
                        <a:spcAft>
                          <a:spcPts val="0"/>
                        </a:spcAft>
                      </a:pPr>
                      <a:r>
                        <a:rPr lang="pt-BR" sz="1200" dirty="0" err="1">
                          <a:effectLst/>
                        </a:rPr>
                        <a:t>Few</a:t>
                      </a:r>
                      <a:r>
                        <a:rPr lang="pt-BR" sz="1200" dirty="0">
                          <a:effectLst/>
                        </a:rPr>
                        <a:t> </a:t>
                      </a:r>
                      <a:r>
                        <a:rPr lang="pt-BR" sz="1200" i="1" dirty="0">
                          <a:solidFill>
                            <a:schemeClr val="accent2">
                              <a:lumMod val="50000"/>
                            </a:schemeClr>
                          </a:solidFill>
                          <a:effectLst/>
                        </a:rPr>
                        <a:t>pouco</a:t>
                      </a:r>
                    </a:p>
                    <a:p>
                      <a:pPr>
                        <a:lnSpc>
                          <a:spcPct val="107000"/>
                        </a:lnSpc>
                        <a:spcAft>
                          <a:spcPts val="0"/>
                        </a:spcAft>
                      </a:pPr>
                      <a:r>
                        <a:rPr lang="pt-BR" sz="1200" dirty="0" err="1">
                          <a:effectLst/>
                        </a:rPr>
                        <a:t>Sparse</a:t>
                      </a:r>
                      <a:r>
                        <a:rPr lang="pt-BR" sz="1200" dirty="0">
                          <a:effectLst/>
                        </a:rPr>
                        <a:t> </a:t>
                      </a:r>
                      <a:r>
                        <a:rPr lang="pt-BR" sz="1200" i="1" dirty="0">
                          <a:solidFill>
                            <a:schemeClr val="accent2">
                              <a:lumMod val="50000"/>
                            </a:schemeClr>
                          </a:solidFill>
                          <a:effectLst/>
                        </a:rPr>
                        <a:t>escasso</a:t>
                      </a:r>
                      <a:endParaRPr lang="pt-BR" sz="12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715553547"/>
                  </a:ext>
                </a:extLst>
              </a:tr>
            </a:tbl>
          </a:graphicData>
        </a:graphic>
      </p:graphicFrame>
      <p:sp>
        <p:nvSpPr>
          <p:cNvPr id="4" name="Retângulo 3">
            <a:extLst>
              <a:ext uri="{FF2B5EF4-FFF2-40B4-BE49-F238E27FC236}">
                <a16:creationId xmlns="" xmlns:a16="http://schemas.microsoft.com/office/drawing/2014/main" id="{B8B18A5C-5F98-4C12-A562-D16A76189DF2}"/>
              </a:ext>
            </a:extLst>
          </p:cNvPr>
          <p:cNvSpPr/>
          <p:nvPr/>
        </p:nvSpPr>
        <p:spPr>
          <a:xfrm>
            <a:off x="368300" y="7437855"/>
            <a:ext cx="6192839" cy="2123658"/>
          </a:xfrm>
          <a:prstGeom prst="rect">
            <a:avLst/>
          </a:prstGeom>
          <a:ln>
            <a:solidFill>
              <a:srgbClr val="1F7872"/>
            </a:solidFill>
          </a:ln>
        </p:spPr>
        <p:txBody>
          <a:bodyPr wrap="square">
            <a:spAutoFit/>
          </a:bodyPr>
          <a:lstStyle/>
          <a:p>
            <a:pPr>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Calibri" panose="020F0502020204030204" pitchFamily="34" charset="0"/>
                <a:ea typeface="Calibri" panose="020F0502020204030204" pitchFamily="34" charset="0"/>
                <a:cs typeface="Times New Roman" panose="02020603050405020304" pitchFamily="18" charset="0"/>
              </a:rPr>
              <a:t>I </a:t>
            </a:r>
            <a:r>
              <a:rPr lang="en-US" sz="1200" b="1" dirty="0">
                <a:latin typeface="Calibri" panose="020F0502020204030204" pitchFamily="34" charset="0"/>
                <a:ea typeface="Calibri" panose="020F0502020204030204" pitchFamily="34" charset="0"/>
                <a:cs typeface="Times New Roman" panose="02020603050405020304" pitchFamily="18" charset="0"/>
              </a:rPr>
              <a:t>forgot</a:t>
            </a:r>
            <a:r>
              <a:rPr lang="en-US" sz="1200" dirty="0">
                <a:latin typeface="Calibri" panose="020F0502020204030204" pitchFamily="34" charset="0"/>
                <a:ea typeface="Calibri" panose="020F0502020204030204" pitchFamily="34" charset="0"/>
                <a:cs typeface="Times New Roman" panose="02020603050405020304" pitchFamily="18" charset="0"/>
              </a:rPr>
              <a:t> everything. </a:t>
            </a:r>
            <a:r>
              <a:rPr lang="en-US" sz="1200" dirty="0" smtClean="0">
                <a:latin typeface="Calibri" panose="020F0502020204030204" pitchFamily="34" charset="0"/>
                <a:ea typeface="Calibri" panose="020F0502020204030204" pitchFamily="34" charset="0"/>
                <a:cs typeface="Times New Roman" panose="02020603050405020304" pitchFamily="18" charset="0"/>
              </a:rPr>
              <a:t>It </a:t>
            </a:r>
            <a:r>
              <a:rPr lang="en-US" sz="1200" dirty="0">
                <a:latin typeface="Calibri" panose="020F0502020204030204" pitchFamily="34" charset="0"/>
                <a:ea typeface="Calibri" panose="020F0502020204030204" pitchFamily="34" charset="0"/>
                <a:cs typeface="Times New Roman" panose="02020603050405020304" pitchFamily="18" charset="0"/>
              </a:rPr>
              <a:t>was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horrible</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Eu esqueci tudo. </a:t>
            </a:r>
            <a:r>
              <a:rPr lang="pt-BR" sz="1200" i="1" dirty="0" smtClean="0">
                <a:solidFill>
                  <a:schemeClr val="accent2">
                    <a:lumMod val="50000"/>
                  </a:schemeClr>
                </a:solidFill>
              </a:rPr>
              <a:t>Foi </a:t>
            </a:r>
            <a:r>
              <a:rPr lang="pt-BR" sz="1200" i="1" dirty="0">
                <a:solidFill>
                  <a:schemeClr val="accent2">
                    <a:lumMod val="50000"/>
                  </a:schemeClr>
                </a:solidFill>
              </a:rPr>
              <a:t>horrível.</a:t>
            </a:r>
          </a:p>
          <a:p>
            <a:r>
              <a:rPr lang="en-US" sz="1200" dirty="0">
                <a:latin typeface="Calibri" panose="020F0502020204030204" pitchFamily="34" charset="0"/>
                <a:ea typeface="Calibri" panose="020F0502020204030204" pitchFamily="34" charset="0"/>
                <a:cs typeface="Times New Roman" panose="02020603050405020304" pitchFamily="18" charset="0"/>
              </a:rPr>
              <a:t>Is he </a:t>
            </a:r>
            <a:r>
              <a:rPr lang="en-US" sz="1200" b="1" dirty="0">
                <a:latin typeface="Calibri" panose="020F0502020204030204" pitchFamily="34" charset="0"/>
                <a:ea typeface="Calibri" panose="020F0502020204030204" pitchFamily="34" charset="0"/>
                <a:cs typeface="Times New Roman" panose="02020603050405020304" pitchFamily="18" charset="0"/>
              </a:rPr>
              <a:t>getting</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fat</a:t>
            </a:r>
            <a:r>
              <a:rPr lang="en-US" sz="1200" dirty="0">
                <a:latin typeface="Calibri" panose="020F0502020204030204" pitchFamily="34" charset="0"/>
                <a:ea typeface="Calibri" panose="020F0502020204030204" pitchFamily="34" charset="0"/>
                <a:cs typeface="Times New Roman" panose="02020603050405020304" pitchFamily="18" charset="0"/>
              </a:rPr>
              <a:t> again?				</a:t>
            </a:r>
            <a:r>
              <a:rPr lang="pt-BR" sz="1200" i="1" dirty="0">
                <a:solidFill>
                  <a:schemeClr val="accent2">
                    <a:lumMod val="50000"/>
                  </a:schemeClr>
                </a:solidFill>
              </a:rPr>
              <a:t>Ele está engordando de novo?</a:t>
            </a:r>
          </a:p>
          <a:p>
            <a:r>
              <a:rPr lang="en-US" sz="1200" dirty="0">
                <a:latin typeface="Calibri" panose="020F0502020204030204" pitchFamily="34" charset="0"/>
                <a:ea typeface="Calibri" panose="020F0502020204030204" pitchFamily="34" charset="0"/>
                <a:cs typeface="Times New Roman" panose="02020603050405020304" pitchFamily="18" charset="0"/>
              </a:rPr>
              <a:t>I like to </a:t>
            </a:r>
            <a:r>
              <a:rPr lang="en-US" sz="1200" b="1" dirty="0">
                <a:latin typeface="Calibri" panose="020F0502020204030204" pitchFamily="34" charset="0"/>
                <a:ea typeface="Calibri" panose="020F0502020204030204" pitchFamily="34" charset="0"/>
                <a:cs typeface="Times New Roman" panose="02020603050405020304" pitchFamily="18" charset="0"/>
              </a:rPr>
              <a:t>get up</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early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Eu gosto de acordar cedo</a:t>
            </a:r>
            <a:r>
              <a:rPr lang="pt-BR" sz="1200" i="1" dirty="0">
                <a:solidFill>
                  <a:schemeClr val="accent2"/>
                </a:solidFill>
              </a:rPr>
              <a:t>.</a:t>
            </a:r>
          </a:p>
          <a:p>
            <a:r>
              <a:rPr lang="en-US" sz="1200" dirty="0">
                <a:latin typeface="Calibri" panose="020F0502020204030204" pitchFamily="34" charset="0"/>
                <a:ea typeface="Calibri" panose="020F0502020204030204" pitchFamily="34" charset="0"/>
                <a:cs typeface="Times New Roman" panose="02020603050405020304" pitchFamily="18" charset="0"/>
              </a:rPr>
              <a:t>She </a:t>
            </a:r>
            <a:r>
              <a:rPr lang="en-US" sz="1200" b="1" dirty="0">
                <a:latin typeface="Calibri" panose="020F0502020204030204" pitchFamily="34" charset="0"/>
                <a:ea typeface="Calibri" panose="020F0502020204030204" pitchFamily="34" charset="0"/>
                <a:cs typeface="Times New Roman" panose="02020603050405020304" pitchFamily="18" charset="0"/>
              </a:rPr>
              <a:t>gives</a:t>
            </a:r>
            <a:r>
              <a:rPr lang="en-US" sz="1200" dirty="0">
                <a:latin typeface="Calibri" panose="020F0502020204030204" pitchFamily="34" charset="0"/>
                <a:ea typeface="Calibri" panose="020F0502020204030204" pitchFamily="34" charset="0"/>
                <a:cs typeface="Times New Roman" panose="02020603050405020304" pitchFamily="18" charset="0"/>
              </a:rPr>
              <a:t> the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good</a:t>
            </a:r>
            <a:r>
              <a:rPr lang="en-US" sz="1200" dirty="0">
                <a:latin typeface="Calibri" panose="020F0502020204030204" pitchFamily="34" charset="0"/>
                <a:ea typeface="Calibri" panose="020F0502020204030204" pitchFamily="34" charset="0"/>
                <a:cs typeface="Times New Roman" panose="02020603050405020304" pitchFamily="18" charset="0"/>
              </a:rPr>
              <a:t> news.				</a:t>
            </a:r>
            <a:r>
              <a:rPr lang="pt-BR" sz="1200" i="1" dirty="0">
                <a:solidFill>
                  <a:schemeClr val="accent2">
                    <a:lumMod val="50000"/>
                  </a:schemeClr>
                </a:solidFill>
              </a:rPr>
              <a:t>Ela dá as boas notícias.</a:t>
            </a:r>
          </a:p>
          <a:p>
            <a:r>
              <a:rPr lang="en-US" sz="1200" dirty="0">
                <a:latin typeface="Calibri" panose="020F0502020204030204" pitchFamily="34" charset="0"/>
                <a:ea typeface="Calibri" panose="020F0502020204030204" pitchFamily="34" charset="0"/>
                <a:cs typeface="Times New Roman" panose="02020603050405020304" pitchFamily="18" charset="0"/>
              </a:rPr>
              <a:t>I need to </a:t>
            </a:r>
            <a:r>
              <a:rPr lang="en-US" sz="1200" b="1" dirty="0">
                <a:latin typeface="Calibri" panose="020F0502020204030204" pitchFamily="34" charset="0"/>
                <a:ea typeface="Calibri" panose="020F0502020204030204" pitchFamily="34" charset="0"/>
                <a:cs typeface="Times New Roman" panose="02020603050405020304" pitchFamily="18" charset="0"/>
              </a:rPr>
              <a:t>go</a:t>
            </a:r>
            <a:r>
              <a:rPr lang="en-US" sz="1200" dirty="0">
                <a:latin typeface="Calibri" panose="020F0502020204030204" pitchFamily="34" charset="0"/>
                <a:ea typeface="Calibri" panose="020F0502020204030204" pitchFamily="34" charset="0"/>
                <a:cs typeface="Times New Roman" panose="02020603050405020304" pitchFamily="18" charset="0"/>
              </a:rPr>
              <a:t> to a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big</a:t>
            </a:r>
            <a:r>
              <a:rPr lang="en-US" sz="1200" dirty="0">
                <a:latin typeface="Calibri" panose="020F0502020204030204" pitchFamily="34" charset="0"/>
                <a:ea typeface="Calibri" panose="020F0502020204030204" pitchFamily="34" charset="0"/>
                <a:cs typeface="Times New Roman" panose="02020603050405020304" pitchFamily="18" charset="0"/>
              </a:rPr>
              <a:t> patty tonight.		</a:t>
            </a:r>
            <a:r>
              <a:rPr lang="pt-BR" sz="1200" i="1" dirty="0">
                <a:solidFill>
                  <a:schemeClr val="accent2">
                    <a:lumMod val="50000"/>
                  </a:schemeClr>
                </a:solidFill>
              </a:rPr>
              <a:t>Eu preciso ir a um grande hambúrguer hoje à noite</a:t>
            </a:r>
          </a:p>
          <a:p>
            <a:r>
              <a:rPr lang="en-US" sz="1200" dirty="0">
                <a:latin typeface="Calibri" panose="020F0502020204030204" pitchFamily="34" charset="0"/>
                <a:ea typeface="Calibri" panose="020F0502020204030204" pitchFamily="34" charset="0"/>
                <a:cs typeface="Times New Roman" panose="02020603050405020304" pitchFamily="18" charset="0"/>
              </a:rPr>
              <a:t>They all </a:t>
            </a:r>
            <a:r>
              <a:rPr lang="en-US" sz="1200" b="1" dirty="0">
                <a:latin typeface="Calibri" panose="020F0502020204030204" pitchFamily="34" charset="0"/>
                <a:ea typeface="Calibri" panose="020F0502020204030204" pitchFamily="34" charset="0"/>
                <a:cs typeface="Times New Roman" panose="02020603050405020304" pitchFamily="18" charset="0"/>
              </a:rPr>
              <a:t>grow</a:t>
            </a:r>
            <a:r>
              <a:rPr lang="en-US" sz="1200" dirty="0">
                <a:latin typeface="Calibri" panose="020F0502020204030204" pitchFamily="34" charset="0"/>
                <a:ea typeface="Calibri" panose="020F0502020204030204" pitchFamily="34" charset="0"/>
                <a:cs typeface="Times New Roman" panose="02020603050405020304" pitchFamily="18" charset="0"/>
              </a:rPr>
              <a:t> up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fast</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Todos crescem rápido.</a:t>
            </a:r>
          </a:p>
          <a:p>
            <a:r>
              <a:rPr lang="en-US" sz="1200" dirty="0">
                <a:latin typeface="Calibri" panose="020F0502020204030204" pitchFamily="34" charset="0"/>
                <a:ea typeface="Calibri" panose="020F0502020204030204" pitchFamily="34" charset="0"/>
                <a:cs typeface="Times New Roman" panose="02020603050405020304" pitchFamily="18" charset="0"/>
              </a:rPr>
              <a:t>They </a:t>
            </a:r>
            <a:r>
              <a:rPr lang="en-US" sz="1200" b="1" dirty="0">
                <a:latin typeface="Calibri" panose="020F0502020204030204" pitchFamily="34" charset="0"/>
                <a:ea typeface="Calibri" panose="020F0502020204030204" pitchFamily="34" charset="0"/>
                <a:cs typeface="Times New Roman" panose="02020603050405020304" pitchFamily="18" charset="0"/>
              </a:rPr>
              <a:t>had</a:t>
            </a:r>
            <a:r>
              <a:rPr lang="en-US" sz="1200" dirty="0">
                <a:latin typeface="Calibri" panose="020F0502020204030204" pitchFamily="34" charset="0"/>
                <a:ea typeface="Calibri" panose="020F0502020204030204" pitchFamily="34" charset="0"/>
                <a:cs typeface="Times New Roman" panose="02020603050405020304" pitchFamily="18" charset="0"/>
              </a:rPr>
              <a:t> two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intelligent</a:t>
            </a:r>
            <a:r>
              <a:rPr lang="en-US" sz="1200" dirty="0">
                <a:latin typeface="Calibri" panose="020F0502020204030204" pitchFamily="34" charset="0"/>
                <a:ea typeface="Calibri" panose="020F0502020204030204" pitchFamily="34" charset="0"/>
                <a:cs typeface="Times New Roman" panose="02020603050405020304" pitchFamily="18" charset="0"/>
              </a:rPr>
              <a:t> children.			</a:t>
            </a:r>
            <a:r>
              <a:rPr lang="pt-BR" sz="1200" i="1" dirty="0">
                <a:solidFill>
                  <a:schemeClr val="accent2">
                    <a:lumMod val="50000"/>
                  </a:schemeClr>
                </a:solidFill>
              </a:rPr>
              <a:t>Eles tiveram dois filhos inteligentes.</a:t>
            </a:r>
          </a:p>
          <a:p>
            <a:r>
              <a:rPr lang="en-US" sz="1200" dirty="0">
                <a:latin typeface="Calibri" panose="020F0502020204030204" pitchFamily="34" charset="0"/>
                <a:ea typeface="Calibri" panose="020F0502020204030204" pitchFamily="34" charset="0"/>
                <a:cs typeface="Times New Roman" panose="02020603050405020304" pitchFamily="18" charset="0"/>
              </a:rPr>
              <a:t>I </a:t>
            </a:r>
            <a:r>
              <a:rPr lang="en-US" sz="1200" b="1" dirty="0">
                <a:latin typeface="Calibri" panose="020F0502020204030204" pitchFamily="34" charset="0"/>
                <a:ea typeface="Calibri" panose="020F0502020204030204" pitchFamily="34" charset="0"/>
                <a:cs typeface="Times New Roman" panose="02020603050405020304" pitchFamily="18" charset="0"/>
              </a:rPr>
              <a:t>heard</a:t>
            </a:r>
            <a:r>
              <a:rPr lang="en-US" sz="1200" dirty="0">
                <a:latin typeface="Calibri" panose="020F0502020204030204" pitchFamily="34" charset="0"/>
                <a:ea typeface="Calibri" panose="020F0502020204030204" pitchFamily="34" charset="0"/>
                <a:cs typeface="Times New Roman" panose="02020603050405020304" pitchFamily="18" charset="0"/>
              </a:rPr>
              <a:t> a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strange</a:t>
            </a:r>
            <a:r>
              <a:rPr lang="en-US" sz="1200" dirty="0">
                <a:latin typeface="Calibri" panose="020F0502020204030204" pitchFamily="34" charset="0"/>
                <a:ea typeface="Calibri" panose="020F0502020204030204" pitchFamily="34" charset="0"/>
                <a:cs typeface="Times New Roman" panose="02020603050405020304" pitchFamily="18" charset="0"/>
              </a:rPr>
              <a:t> noise.				</a:t>
            </a:r>
            <a:r>
              <a:rPr lang="pt-BR" sz="1200" i="1" dirty="0">
                <a:solidFill>
                  <a:schemeClr val="accent2">
                    <a:lumMod val="50000"/>
                  </a:schemeClr>
                </a:solidFill>
              </a:rPr>
              <a:t>Eu ouvi um barulho estranho.</a:t>
            </a: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Lisa wants to </a:t>
            </a:r>
            <a:r>
              <a:rPr lang="en-US" sz="1200" b="1" dirty="0">
                <a:latin typeface="Calibri" panose="020F0502020204030204" pitchFamily="34" charset="0"/>
                <a:ea typeface="Calibri" panose="020F0502020204030204" pitchFamily="34" charset="0"/>
                <a:cs typeface="Times New Roman" panose="02020603050405020304" pitchFamily="18" charset="0"/>
              </a:rPr>
              <a:t>help</a:t>
            </a:r>
            <a:r>
              <a:rPr lang="en-US" sz="1200" dirty="0">
                <a:latin typeface="Calibri" panose="020F0502020204030204" pitchFamily="34" charset="0"/>
                <a:ea typeface="Calibri" panose="020F0502020204030204" pitchFamily="34" charset="0"/>
                <a:cs typeface="Times New Roman" panose="02020603050405020304" pitchFamily="18" charset="0"/>
              </a:rPr>
              <a:t> her carry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heavy</a:t>
            </a:r>
            <a:r>
              <a:rPr lang="en-US" sz="1200" dirty="0">
                <a:latin typeface="Calibri" panose="020F0502020204030204" pitchFamily="34" charset="0"/>
                <a:ea typeface="Calibri" panose="020F0502020204030204" pitchFamily="34" charset="0"/>
                <a:cs typeface="Times New Roman" panose="02020603050405020304" pitchFamily="18" charset="0"/>
              </a:rPr>
              <a:t> things.		</a:t>
            </a:r>
            <a:r>
              <a:rPr lang="pt-BR" sz="1200" i="1" dirty="0">
                <a:solidFill>
                  <a:schemeClr val="accent2"/>
                </a:solidFill>
              </a:rPr>
              <a:t> </a:t>
            </a:r>
            <a:r>
              <a:rPr lang="pt-BR" sz="1200" i="1" dirty="0">
                <a:solidFill>
                  <a:schemeClr val="accent2">
                    <a:lumMod val="50000"/>
                  </a:schemeClr>
                </a:solidFill>
              </a:rPr>
              <a:t>Lisa quer ajudá-la a carregar coisas pesadas</a:t>
            </a:r>
          </a:p>
          <a:p>
            <a:r>
              <a:rPr lang="en-US" sz="1200" dirty="0">
                <a:latin typeface="Calibri" panose="020F0502020204030204" pitchFamily="34" charset="0"/>
                <a:ea typeface="Calibri" panose="020F0502020204030204" pitchFamily="34" charset="0"/>
                <a:cs typeface="Times New Roman" panose="02020603050405020304" pitchFamily="18" charset="0"/>
              </a:rPr>
              <a:t>I </a:t>
            </a:r>
            <a:r>
              <a:rPr lang="en-US" sz="1200" b="1" dirty="0">
                <a:latin typeface="Calibri" panose="020F0502020204030204" pitchFamily="34" charset="0"/>
                <a:ea typeface="Calibri" panose="020F0502020204030204" pitchFamily="34" charset="0"/>
                <a:cs typeface="Times New Roman" panose="02020603050405020304" pitchFamily="18" charset="0"/>
              </a:rPr>
              <a:t>hope</a:t>
            </a:r>
            <a:r>
              <a:rPr lang="en-US" sz="1200" dirty="0">
                <a:latin typeface="Calibri" panose="020F0502020204030204" pitchFamily="34" charset="0"/>
                <a:ea typeface="Calibri" panose="020F0502020204030204" pitchFamily="34" charset="0"/>
                <a:cs typeface="Times New Roman" panose="02020603050405020304" pitchFamily="18" charset="0"/>
              </a:rPr>
              <a:t> your meeting goes </a:t>
            </a:r>
            <a:r>
              <a:rPr lang="en-US" sz="1200"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well</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Espero que a sua reunião corra bem</a:t>
            </a:r>
            <a:r>
              <a:rPr lang="pt-BR" sz="1200" i="1" dirty="0">
                <a:solidFill>
                  <a:schemeClr val="accent2"/>
                </a:solidFill>
              </a:rPr>
              <a:t>.</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tângulo 5">
            <a:extLst>
              <a:ext uri="{FF2B5EF4-FFF2-40B4-BE49-F238E27FC236}">
                <a16:creationId xmlns="" xmlns:a16="http://schemas.microsoft.com/office/drawing/2014/main" id="{7FA1A4BC-7D51-4C2E-B425-3B169DF4BC2F}"/>
              </a:ext>
            </a:extLst>
          </p:cNvPr>
          <p:cNvSpPr/>
          <p:nvPr/>
        </p:nvSpPr>
        <p:spPr>
          <a:xfrm>
            <a:off x="7441531" y="4306669"/>
            <a:ext cx="3429000" cy="461665"/>
          </a:xfrm>
          <a:prstGeom prst="rect">
            <a:avLst/>
          </a:prstGeom>
        </p:spPr>
        <p:txBody>
          <a:bodyPr>
            <a:spAutoFit/>
          </a:bodyPr>
          <a:lstStyle/>
          <a:p>
            <a:r>
              <a:rPr lang="pt-BR" sz="1200" i="1" dirty="0">
                <a:solidFill>
                  <a:schemeClr val="accent2"/>
                </a:solidFill>
              </a:rPr>
              <a:t>.</a:t>
            </a:r>
          </a:p>
          <a:p>
            <a:r>
              <a:rPr lang="pt-BR" sz="1200" i="1" dirty="0">
                <a:solidFill>
                  <a:schemeClr val="accent2"/>
                </a:solidFill>
              </a:rPr>
              <a:t>.</a:t>
            </a:r>
          </a:p>
        </p:txBody>
      </p:sp>
      <p:sp>
        <p:nvSpPr>
          <p:cNvPr id="7" name="CaixaDeTexto 6">
            <a:extLst>
              <a:ext uri="{FF2B5EF4-FFF2-40B4-BE49-F238E27FC236}">
                <a16:creationId xmlns="" xmlns:a16="http://schemas.microsoft.com/office/drawing/2014/main" id="{4DEE5C23-40E6-4E0E-B9C7-F22A8D03EC3D}"/>
              </a:ext>
            </a:extLst>
          </p:cNvPr>
          <p:cNvSpPr txBox="1"/>
          <p:nvPr/>
        </p:nvSpPr>
        <p:spPr>
          <a:xfrm>
            <a:off x="2522665" y="690290"/>
            <a:ext cx="1884106" cy="307777"/>
          </a:xfrm>
          <a:prstGeom prst="rect">
            <a:avLst/>
          </a:prstGeom>
          <a:noFill/>
        </p:spPr>
        <p:txBody>
          <a:bodyPr wrap="none" rtlCol="0">
            <a:spAutoFit/>
          </a:bodyPr>
          <a:lstStyle/>
          <a:p>
            <a:r>
              <a:rPr lang="pt-BR" sz="1400" b="1" dirty="0">
                <a:solidFill>
                  <a:srgbClr val="C00000"/>
                </a:solidFill>
              </a:rPr>
              <a:t>RESUMO GRAMATICAL</a:t>
            </a:r>
          </a:p>
        </p:txBody>
      </p:sp>
      <p:sp>
        <p:nvSpPr>
          <p:cNvPr id="8" name="Retângulo 7">
            <a:extLst>
              <a:ext uri="{FF2B5EF4-FFF2-40B4-BE49-F238E27FC236}">
                <a16:creationId xmlns="" xmlns:a16="http://schemas.microsoft.com/office/drawing/2014/main" id="{78B866E2-6E1F-485F-B503-97DE706F66DC}"/>
              </a:ext>
            </a:extLst>
          </p:cNvPr>
          <p:cNvSpPr/>
          <p:nvPr/>
        </p:nvSpPr>
        <p:spPr>
          <a:xfrm>
            <a:off x="1432074" y="7037270"/>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1019941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 xmlns:a16="http://schemas.microsoft.com/office/drawing/2014/main" id="{7AD842F6-3E76-4D04-AD6C-637BE0E47818}"/>
              </a:ext>
            </a:extLst>
          </p:cNvPr>
          <p:cNvSpPr txBox="1"/>
          <p:nvPr/>
        </p:nvSpPr>
        <p:spPr>
          <a:xfrm>
            <a:off x="1315453" y="2759242"/>
            <a:ext cx="184731" cy="369332"/>
          </a:xfrm>
          <a:prstGeom prst="rect">
            <a:avLst/>
          </a:prstGeom>
          <a:noFill/>
        </p:spPr>
        <p:txBody>
          <a:bodyPr wrap="none" rtlCol="0">
            <a:spAutoFit/>
          </a:bodyPr>
          <a:lstStyle/>
          <a:p>
            <a:endParaRPr lang="pt-BR" dirty="0"/>
          </a:p>
        </p:txBody>
      </p:sp>
      <p:sp>
        <p:nvSpPr>
          <p:cNvPr id="14" name="CaixaDeTexto 13">
            <a:extLst>
              <a:ext uri="{FF2B5EF4-FFF2-40B4-BE49-F238E27FC236}">
                <a16:creationId xmlns="" xmlns:a16="http://schemas.microsoft.com/office/drawing/2014/main" id="{51717EB1-AE71-47E4-AE28-524B4E1230EA}"/>
              </a:ext>
            </a:extLst>
          </p:cNvPr>
          <p:cNvSpPr txBox="1"/>
          <p:nvPr/>
        </p:nvSpPr>
        <p:spPr>
          <a:xfrm>
            <a:off x="368299" y="824825"/>
            <a:ext cx="6192839" cy="1754326"/>
          </a:xfrm>
          <a:prstGeom prst="rect">
            <a:avLst/>
          </a:prstGeom>
          <a:noFill/>
          <a:ln>
            <a:solidFill>
              <a:srgbClr val="1F7872"/>
            </a:solidFill>
          </a:ln>
        </p:spPr>
        <p:txBody>
          <a:bodyPr wrap="square" rtlCol="0">
            <a:spAutoFit/>
          </a:bodyPr>
          <a:lstStyle/>
          <a:p>
            <a:r>
              <a:rPr lang="pt-BR" sz="1200" dirty="0" smtClean="0">
                <a:solidFill>
                  <a:srgbClr val="3D4C53"/>
                </a:solidFill>
              </a:rPr>
              <a:t>a) </a:t>
            </a:r>
            <a:r>
              <a:rPr lang="pt-BR" sz="1200" dirty="0" err="1" smtClean="0">
                <a:solidFill>
                  <a:srgbClr val="3D4C53"/>
                </a:solidFill>
              </a:rPr>
              <a:t>How</a:t>
            </a:r>
            <a:r>
              <a:rPr lang="pt-BR" sz="1200" dirty="0" smtClean="0">
                <a:solidFill>
                  <a:srgbClr val="3D4C53"/>
                </a:solidFill>
              </a:rPr>
              <a:t> </a:t>
            </a:r>
            <a:r>
              <a:rPr lang="pt-BR" sz="1200" dirty="0">
                <a:solidFill>
                  <a:srgbClr val="3D4C53"/>
                </a:solidFill>
              </a:rPr>
              <a:t>do you </a:t>
            </a:r>
            <a:r>
              <a:rPr lang="pt-BR" sz="1200" dirty="0" err="1">
                <a:solidFill>
                  <a:srgbClr val="3D4C53"/>
                </a:solidFill>
              </a:rPr>
              <a:t>describe</a:t>
            </a:r>
            <a:r>
              <a:rPr lang="pt-BR" sz="1200" dirty="0">
                <a:solidFill>
                  <a:srgbClr val="3D4C53"/>
                </a:solidFill>
              </a:rPr>
              <a:t> your </a:t>
            </a:r>
            <a:r>
              <a:rPr lang="pt-BR" sz="1200" dirty="0" err="1">
                <a:solidFill>
                  <a:srgbClr val="3D4C53"/>
                </a:solidFill>
              </a:rPr>
              <a:t>hometown</a:t>
            </a:r>
            <a:r>
              <a:rPr lang="pt-BR" sz="1200" dirty="0">
                <a:solidFill>
                  <a:srgbClr val="3D4C53"/>
                </a:solidFill>
              </a:rPr>
              <a:t>? </a:t>
            </a:r>
            <a:r>
              <a:rPr lang="pt-BR" sz="1200" dirty="0" err="1">
                <a:solidFill>
                  <a:srgbClr val="3D4C53"/>
                </a:solidFill>
              </a:rPr>
              <a:t>Think</a:t>
            </a:r>
            <a:r>
              <a:rPr lang="pt-BR" sz="1200" dirty="0">
                <a:solidFill>
                  <a:srgbClr val="3D4C53"/>
                </a:solidFill>
              </a:rPr>
              <a:t> of as </a:t>
            </a:r>
            <a:r>
              <a:rPr lang="pt-BR" sz="1200" dirty="0" err="1">
                <a:solidFill>
                  <a:srgbClr val="3D4C53"/>
                </a:solidFill>
              </a:rPr>
              <a:t>many</a:t>
            </a:r>
            <a:r>
              <a:rPr lang="pt-BR" sz="1200" dirty="0">
                <a:solidFill>
                  <a:srgbClr val="3D4C53"/>
                </a:solidFill>
              </a:rPr>
              <a:t> </a:t>
            </a:r>
            <a:r>
              <a:rPr lang="pt-BR" sz="1200" dirty="0" err="1">
                <a:solidFill>
                  <a:srgbClr val="3D4C53"/>
                </a:solidFill>
              </a:rPr>
              <a:t>adjectives</a:t>
            </a:r>
            <a:r>
              <a:rPr lang="pt-BR" sz="1200" dirty="0">
                <a:solidFill>
                  <a:srgbClr val="3D4C53"/>
                </a:solidFill>
              </a:rPr>
              <a:t> as </a:t>
            </a:r>
            <a:r>
              <a:rPr lang="pt-BR" sz="1200" dirty="0" err="1">
                <a:solidFill>
                  <a:srgbClr val="3D4C53"/>
                </a:solidFill>
              </a:rPr>
              <a:t>possible</a:t>
            </a:r>
            <a:r>
              <a:rPr lang="pt-BR" sz="1200" dirty="0">
                <a:solidFill>
                  <a:srgbClr val="3D4C53"/>
                </a:solidFill>
              </a:rPr>
              <a:t>.</a:t>
            </a:r>
          </a:p>
          <a:p>
            <a:r>
              <a:rPr lang="pt-BR" sz="1200" i="1" dirty="0">
                <a:solidFill>
                  <a:schemeClr val="accent2">
                    <a:lumMod val="50000"/>
                  </a:schemeClr>
                </a:solidFill>
              </a:rPr>
              <a:t>Como você descreve sua cidade natal? Pense no maior número possível de adjetivos</a:t>
            </a:r>
            <a:r>
              <a:rPr lang="pt-BR" sz="1200" i="1" dirty="0">
                <a:solidFill>
                  <a:schemeClr val="accent2"/>
                </a:solidFill>
              </a:rPr>
              <a:t>.</a:t>
            </a:r>
          </a:p>
          <a:p>
            <a:endParaRPr lang="pt-BR" sz="1200" i="1" dirty="0">
              <a:solidFill>
                <a:schemeClr val="accent2"/>
              </a:solidFill>
            </a:endParaRPr>
          </a:p>
          <a:p>
            <a:r>
              <a:rPr lang="pt-BR" sz="1200" dirty="0" err="1"/>
              <a:t>I'm</a:t>
            </a:r>
            <a:r>
              <a:rPr lang="pt-BR" sz="1200" dirty="0"/>
              <a:t> </a:t>
            </a:r>
            <a:r>
              <a:rPr lang="pt-BR" sz="1200" dirty="0" err="1"/>
              <a:t>from</a:t>
            </a:r>
            <a:r>
              <a:rPr lang="pt-BR" sz="1200" dirty="0"/>
              <a:t> </a:t>
            </a:r>
            <a:r>
              <a:rPr lang="pt-BR" sz="1200" dirty="0" err="1"/>
              <a:t>Tokyo</a:t>
            </a:r>
            <a:r>
              <a:rPr lang="pt-BR" sz="1200" dirty="0"/>
              <a:t>, </a:t>
            </a:r>
            <a:r>
              <a:rPr lang="pt-BR" sz="1200" dirty="0" err="1"/>
              <a:t>Japan</a:t>
            </a:r>
            <a:r>
              <a:rPr lang="pt-BR" sz="1200" dirty="0"/>
              <a:t>. </a:t>
            </a:r>
            <a:r>
              <a:rPr lang="pt-BR" sz="1200" dirty="0" err="1"/>
              <a:t>Tokyo</a:t>
            </a:r>
            <a:r>
              <a:rPr lang="pt-BR" sz="1200" dirty="0"/>
              <a:t> is a very </a:t>
            </a:r>
            <a:r>
              <a:rPr lang="pt-BR" sz="1200" b="1" dirty="0" err="1"/>
              <a:t>crowded</a:t>
            </a:r>
            <a:r>
              <a:rPr lang="pt-BR" sz="1200" dirty="0"/>
              <a:t> </a:t>
            </a:r>
            <a:r>
              <a:rPr lang="pt-BR" sz="1200" dirty="0" err="1"/>
              <a:t>city</a:t>
            </a:r>
            <a:r>
              <a:rPr lang="pt-BR" sz="1200" dirty="0"/>
              <a:t> </a:t>
            </a:r>
            <a:r>
              <a:rPr lang="pt-BR" sz="1200" dirty="0" err="1"/>
              <a:t>because</a:t>
            </a:r>
            <a:r>
              <a:rPr lang="pt-BR" sz="1200" dirty="0"/>
              <a:t> </a:t>
            </a:r>
            <a:r>
              <a:rPr lang="pt-BR" sz="1200" dirty="0" err="1"/>
              <a:t>there</a:t>
            </a:r>
            <a:r>
              <a:rPr lang="pt-BR" sz="1200" dirty="0"/>
              <a:t> are 14 </a:t>
            </a:r>
            <a:r>
              <a:rPr lang="pt-BR" sz="1200" dirty="0" err="1"/>
              <a:t>million</a:t>
            </a:r>
            <a:r>
              <a:rPr lang="pt-BR" sz="1200" dirty="0"/>
              <a:t> people </a:t>
            </a:r>
            <a:r>
              <a:rPr lang="pt-BR" sz="1200" dirty="0" err="1"/>
              <a:t>there</a:t>
            </a:r>
            <a:r>
              <a:rPr lang="pt-BR" sz="1200" dirty="0"/>
              <a:t>. It is a </a:t>
            </a:r>
            <a:r>
              <a:rPr lang="pt-BR" sz="1200" b="1" dirty="0"/>
              <a:t>safe</a:t>
            </a:r>
            <a:r>
              <a:rPr lang="pt-BR" sz="1200" dirty="0"/>
              <a:t> and </a:t>
            </a:r>
            <a:r>
              <a:rPr lang="pt-BR" sz="1200" b="1" dirty="0"/>
              <a:t>clean</a:t>
            </a:r>
            <a:r>
              <a:rPr lang="pt-BR" sz="1200" dirty="0"/>
              <a:t> </a:t>
            </a:r>
            <a:r>
              <a:rPr lang="pt-BR" sz="1200" dirty="0" err="1"/>
              <a:t>city</a:t>
            </a:r>
            <a:r>
              <a:rPr lang="pt-BR" sz="1200" dirty="0"/>
              <a:t>. The people aren't very </a:t>
            </a:r>
            <a:r>
              <a:rPr lang="pt-BR" sz="1200" b="1" dirty="0" err="1"/>
              <a:t>friendly</a:t>
            </a:r>
            <a:r>
              <a:rPr lang="pt-BR" sz="1200" dirty="0"/>
              <a:t> </a:t>
            </a:r>
            <a:r>
              <a:rPr lang="pt-BR" sz="1200" dirty="0" err="1"/>
              <a:t>because</a:t>
            </a:r>
            <a:r>
              <a:rPr lang="pt-BR" sz="1200" dirty="0"/>
              <a:t> </a:t>
            </a:r>
            <a:r>
              <a:rPr lang="pt-BR" sz="1200" dirty="0" err="1"/>
              <a:t>everyone</a:t>
            </a:r>
            <a:r>
              <a:rPr lang="pt-BR" sz="1200" dirty="0"/>
              <a:t> is </a:t>
            </a:r>
            <a:r>
              <a:rPr lang="pt-BR" sz="1200" b="1" dirty="0" err="1"/>
              <a:t>busy</a:t>
            </a:r>
            <a:r>
              <a:rPr lang="pt-BR" sz="1200" dirty="0"/>
              <a:t>...</a:t>
            </a:r>
          </a:p>
          <a:p>
            <a:r>
              <a:rPr lang="pt-BR" sz="1200" i="1" dirty="0">
                <a:solidFill>
                  <a:schemeClr val="accent2">
                    <a:lumMod val="50000"/>
                  </a:schemeClr>
                </a:solidFill>
              </a:rPr>
              <a:t>Eu sou de Tóquio, Japão. Tóquio é uma cidade muito movimentada porque há 14 milhões de pessoas lá. É uma cidade segura e limpa. As pessoas não são muito amigáveis porque todos estão ocupados ...</a:t>
            </a:r>
          </a:p>
          <a:p>
            <a:endParaRPr lang="pt-BR" sz="1200" dirty="0"/>
          </a:p>
        </p:txBody>
      </p:sp>
      <p:sp>
        <p:nvSpPr>
          <p:cNvPr id="17" name="CaixaDeTexto 16">
            <a:extLst>
              <a:ext uri="{FF2B5EF4-FFF2-40B4-BE49-F238E27FC236}">
                <a16:creationId xmlns="" xmlns:a16="http://schemas.microsoft.com/office/drawing/2014/main" id="{461CD801-EB00-4529-B31A-B3C3929687AB}"/>
              </a:ext>
            </a:extLst>
          </p:cNvPr>
          <p:cNvSpPr txBox="1"/>
          <p:nvPr/>
        </p:nvSpPr>
        <p:spPr>
          <a:xfrm>
            <a:off x="2238017" y="357991"/>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8" name="CaixaDeTexto 17">
            <a:extLst>
              <a:ext uri="{FF2B5EF4-FFF2-40B4-BE49-F238E27FC236}">
                <a16:creationId xmlns="" xmlns:a16="http://schemas.microsoft.com/office/drawing/2014/main" id="{FDCA4D75-79B1-40BF-8978-09F244C6C82D}"/>
              </a:ext>
            </a:extLst>
          </p:cNvPr>
          <p:cNvSpPr txBox="1"/>
          <p:nvPr/>
        </p:nvSpPr>
        <p:spPr>
          <a:xfrm>
            <a:off x="350125" y="2696508"/>
            <a:ext cx="6211013" cy="1384995"/>
          </a:xfrm>
          <a:prstGeom prst="rect">
            <a:avLst/>
          </a:prstGeom>
          <a:noFill/>
          <a:ln>
            <a:solidFill>
              <a:srgbClr val="1F7872"/>
            </a:solidFill>
          </a:ln>
        </p:spPr>
        <p:txBody>
          <a:bodyPr wrap="square" rtlCol="0">
            <a:spAutoFit/>
          </a:bodyPr>
          <a:lstStyle/>
          <a:p>
            <a:r>
              <a:rPr lang="pt-BR" sz="1200" dirty="0" smtClean="0">
                <a:solidFill>
                  <a:srgbClr val="3D4C53"/>
                </a:solidFill>
              </a:rPr>
              <a:t>b) </a:t>
            </a:r>
            <a:r>
              <a:rPr lang="pt-BR" sz="1200" dirty="0" err="1" smtClean="0">
                <a:solidFill>
                  <a:srgbClr val="3D4C53"/>
                </a:solidFill>
              </a:rPr>
              <a:t>Is</a:t>
            </a:r>
            <a:r>
              <a:rPr lang="pt-BR" sz="1200" dirty="0" smtClean="0">
                <a:solidFill>
                  <a:srgbClr val="3D4C53"/>
                </a:solidFill>
              </a:rPr>
              <a:t> </a:t>
            </a:r>
            <a:r>
              <a:rPr lang="pt-BR" sz="1200" dirty="0">
                <a:solidFill>
                  <a:srgbClr val="3D4C53"/>
                </a:solidFill>
              </a:rPr>
              <a:t>English </a:t>
            </a:r>
            <a:r>
              <a:rPr lang="pt-BR" sz="1200" dirty="0" err="1">
                <a:solidFill>
                  <a:srgbClr val="3D4C53"/>
                </a:solidFill>
              </a:rPr>
              <a:t>easy</a:t>
            </a:r>
            <a:r>
              <a:rPr lang="pt-BR" sz="1200" dirty="0">
                <a:solidFill>
                  <a:srgbClr val="3D4C53"/>
                </a:solidFill>
              </a:rPr>
              <a:t> </a:t>
            </a:r>
            <a:r>
              <a:rPr lang="pt-BR" sz="1200" dirty="0" err="1">
                <a:solidFill>
                  <a:srgbClr val="3D4C53"/>
                </a:solidFill>
              </a:rPr>
              <a:t>or</a:t>
            </a:r>
            <a:r>
              <a:rPr lang="pt-BR" sz="1200" dirty="0">
                <a:solidFill>
                  <a:srgbClr val="3D4C53"/>
                </a:solidFill>
              </a:rPr>
              <a:t> </a:t>
            </a:r>
            <a:r>
              <a:rPr lang="pt-BR" sz="1200" dirty="0" err="1">
                <a:solidFill>
                  <a:srgbClr val="3D4C53"/>
                </a:solidFill>
              </a:rPr>
              <a:t>difficult</a:t>
            </a:r>
            <a:r>
              <a:rPr lang="pt-BR" sz="1200" dirty="0">
                <a:solidFill>
                  <a:srgbClr val="3D4C53"/>
                </a:solidFill>
              </a:rPr>
              <a:t>? Why do you </a:t>
            </a:r>
            <a:r>
              <a:rPr lang="pt-BR" sz="1200" dirty="0" err="1">
                <a:solidFill>
                  <a:srgbClr val="3D4C53"/>
                </a:solidFill>
              </a:rPr>
              <a:t>think</a:t>
            </a:r>
            <a:r>
              <a:rPr lang="pt-BR" sz="1200" dirty="0">
                <a:solidFill>
                  <a:srgbClr val="3D4C53"/>
                </a:solidFill>
              </a:rPr>
              <a:t> </a:t>
            </a:r>
            <a:r>
              <a:rPr lang="pt-BR" sz="1200" dirty="0" err="1">
                <a:solidFill>
                  <a:srgbClr val="3D4C53"/>
                </a:solidFill>
              </a:rPr>
              <a:t>so</a:t>
            </a:r>
            <a:r>
              <a:rPr lang="pt-BR" sz="1200" dirty="0">
                <a:solidFill>
                  <a:srgbClr val="3D4C53"/>
                </a:solidFill>
              </a:rPr>
              <a:t>?</a:t>
            </a:r>
          </a:p>
          <a:p>
            <a:r>
              <a:rPr lang="pt-BR" sz="1200" i="1" dirty="0">
                <a:solidFill>
                  <a:schemeClr val="accent2">
                    <a:lumMod val="50000"/>
                  </a:schemeClr>
                </a:solidFill>
              </a:rPr>
              <a:t>O inglês é fácil ou difícil? Porque você acha isso?</a:t>
            </a:r>
          </a:p>
          <a:p>
            <a:endParaRPr lang="pt-BR" sz="1200" dirty="0"/>
          </a:p>
          <a:p>
            <a:endParaRPr lang="pt-BR" sz="1200" dirty="0"/>
          </a:p>
          <a:p>
            <a:r>
              <a:rPr lang="pt-BR" sz="1200" dirty="0" smtClean="0">
                <a:solidFill>
                  <a:srgbClr val="3D4C53"/>
                </a:solidFill>
              </a:rPr>
              <a:t>c)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does your best friend look like? </a:t>
            </a:r>
            <a:r>
              <a:rPr lang="pt-BR" sz="1200" dirty="0" err="1">
                <a:solidFill>
                  <a:srgbClr val="3D4C53"/>
                </a:solidFill>
              </a:rPr>
              <a:t>How</a:t>
            </a:r>
            <a:r>
              <a:rPr lang="pt-BR" sz="1200" dirty="0">
                <a:solidFill>
                  <a:srgbClr val="3D4C53"/>
                </a:solidFill>
              </a:rPr>
              <a:t> do you </a:t>
            </a:r>
            <a:r>
              <a:rPr lang="pt-BR" sz="1200" dirty="0" err="1">
                <a:solidFill>
                  <a:srgbClr val="3D4C53"/>
                </a:solidFill>
              </a:rPr>
              <a:t>describe</a:t>
            </a:r>
            <a:r>
              <a:rPr lang="pt-BR" sz="1200" dirty="0">
                <a:solidFill>
                  <a:srgbClr val="3D4C53"/>
                </a:solidFill>
              </a:rPr>
              <a:t> his / her </a:t>
            </a:r>
            <a:r>
              <a:rPr lang="pt-BR" sz="1200" dirty="0" err="1">
                <a:solidFill>
                  <a:srgbClr val="3D4C53"/>
                </a:solidFill>
              </a:rPr>
              <a:t>personality</a:t>
            </a:r>
            <a:r>
              <a:rPr lang="pt-BR" sz="1200" dirty="0">
                <a:solidFill>
                  <a:srgbClr val="3D4C53"/>
                </a:solidFill>
              </a:rPr>
              <a:t> too? Why?</a:t>
            </a:r>
          </a:p>
          <a:p>
            <a:r>
              <a:rPr lang="pt-BR" sz="1200" i="1" dirty="0">
                <a:solidFill>
                  <a:schemeClr val="accent2">
                    <a:lumMod val="50000"/>
                  </a:schemeClr>
                </a:solidFill>
              </a:rPr>
              <a:t>Como é o seu melhor amigo? Como você descreve sua personalidade também? Por quê?</a:t>
            </a:r>
          </a:p>
          <a:p>
            <a:endParaRPr lang="pt-BR" sz="1200" dirty="0"/>
          </a:p>
        </p:txBody>
      </p:sp>
      <p:sp>
        <p:nvSpPr>
          <p:cNvPr id="20" name="CaixaDeTexto 19">
            <a:extLst>
              <a:ext uri="{FF2B5EF4-FFF2-40B4-BE49-F238E27FC236}">
                <a16:creationId xmlns="" xmlns:a16="http://schemas.microsoft.com/office/drawing/2014/main" id="{B2049A19-36BC-43F4-A76C-F2ED3842D331}"/>
              </a:ext>
            </a:extLst>
          </p:cNvPr>
          <p:cNvSpPr txBox="1"/>
          <p:nvPr/>
        </p:nvSpPr>
        <p:spPr>
          <a:xfrm>
            <a:off x="368300" y="5322149"/>
            <a:ext cx="2856162" cy="1600438"/>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Stress</a:t>
            </a:r>
            <a:endParaRPr lang="pt-BR" sz="1400" b="1" dirty="0">
              <a:solidFill>
                <a:srgbClr val="70AD47">
                  <a:lumMod val="50000"/>
                </a:srgbClr>
              </a:solidFill>
            </a:endParaRPr>
          </a:p>
          <a:p>
            <a:r>
              <a:rPr lang="en-US" sz="1200" dirty="0" smtClean="0">
                <a:solidFill>
                  <a:srgbClr val="3D4C53"/>
                </a:solidFill>
              </a:rPr>
              <a:t>a) What </a:t>
            </a:r>
            <a:r>
              <a:rPr lang="en-US" sz="1200" dirty="0">
                <a:solidFill>
                  <a:srgbClr val="3D4C53"/>
                </a:solidFill>
              </a:rPr>
              <a:t>stresses you out the most?</a:t>
            </a:r>
            <a:endParaRPr lang="pt-BR" sz="1200" dirty="0">
              <a:solidFill>
                <a:srgbClr val="3D4C53"/>
              </a:solidFill>
            </a:endParaRPr>
          </a:p>
          <a:p>
            <a:r>
              <a:rPr lang="en-US" sz="1200" dirty="0" smtClean="0">
                <a:solidFill>
                  <a:srgbClr val="3D4C53"/>
                </a:solidFill>
              </a:rPr>
              <a:t>b) How </a:t>
            </a:r>
            <a:r>
              <a:rPr lang="en-US" sz="1200" dirty="0">
                <a:solidFill>
                  <a:srgbClr val="3D4C53"/>
                </a:solidFill>
              </a:rPr>
              <a:t>stressed are you on a daily basis?</a:t>
            </a:r>
            <a:endParaRPr lang="pt-BR" sz="1200" dirty="0">
              <a:solidFill>
                <a:srgbClr val="3D4C53"/>
              </a:solidFill>
            </a:endParaRPr>
          </a:p>
          <a:p>
            <a:r>
              <a:rPr lang="en-US" sz="1200" dirty="0" smtClean="0">
                <a:solidFill>
                  <a:srgbClr val="3D4C53"/>
                </a:solidFill>
              </a:rPr>
              <a:t>c) What’s </a:t>
            </a:r>
            <a:r>
              <a:rPr lang="en-US" sz="1200" dirty="0">
                <a:solidFill>
                  <a:srgbClr val="3D4C53"/>
                </a:solidFill>
              </a:rPr>
              <a:t>the best way to relieve stress?</a:t>
            </a:r>
          </a:p>
          <a:p>
            <a:r>
              <a:rPr lang="pt-BR" sz="1200" i="1" dirty="0">
                <a:solidFill>
                  <a:schemeClr val="accent2">
                    <a:lumMod val="50000"/>
                  </a:schemeClr>
                </a:solidFill>
              </a:rPr>
              <a:t>O que mais te estressa?</a:t>
            </a:r>
          </a:p>
          <a:p>
            <a:r>
              <a:rPr lang="pt-BR" sz="1200" i="1" dirty="0">
                <a:solidFill>
                  <a:schemeClr val="accent2">
                    <a:lumMod val="50000"/>
                  </a:schemeClr>
                </a:solidFill>
              </a:rPr>
              <a:t>Você está estressado diariamente?</a:t>
            </a:r>
          </a:p>
          <a:p>
            <a:r>
              <a:rPr lang="pt-BR" sz="1200" i="1" dirty="0">
                <a:solidFill>
                  <a:schemeClr val="accent2">
                    <a:lumMod val="50000"/>
                  </a:schemeClr>
                </a:solidFill>
              </a:rPr>
              <a:t>Qual é a melhor maneira de aliviar o estresse?</a:t>
            </a:r>
          </a:p>
        </p:txBody>
      </p:sp>
      <p:sp>
        <p:nvSpPr>
          <p:cNvPr id="21" name="CaixaDeTexto 20">
            <a:extLst>
              <a:ext uri="{FF2B5EF4-FFF2-40B4-BE49-F238E27FC236}">
                <a16:creationId xmlns="" xmlns:a16="http://schemas.microsoft.com/office/drawing/2014/main" id="{F8887A27-4F6F-4EAE-9930-4C1A39C87EC3}"/>
              </a:ext>
            </a:extLst>
          </p:cNvPr>
          <p:cNvSpPr txBox="1"/>
          <p:nvPr/>
        </p:nvSpPr>
        <p:spPr>
          <a:xfrm>
            <a:off x="2115484" y="4973235"/>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22" name="CaixaDeTexto 21">
            <a:extLst>
              <a:ext uri="{FF2B5EF4-FFF2-40B4-BE49-F238E27FC236}">
                <a16:creationId xmlns="" xmlns:a16="http://schemas.microsoft.com/office/drawing/2014/main" id="{CA91EAE2-E7AF-4CDF-85DC-7A3CE176AC88}"/>
              </a:ext>
            </a:extLst>
          </p:cNvPr>
          <p:cNvSpPr txBox="1"/>
          <p:nvPr/>
        </p:nvSpPr>
        <p:spPr>
          <a:xfrm>
            <a:off x="3475630" y="5322149"/>
            <a:ext cx="3085507" cy="2339102"/>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Fame</a:t>
            </a:r>
            <a:endParaRPr lang="pt-BR" sz="1400" b="1" dirty="0">
              <a:solidFill>
                <a:srgbClr val="70AD47">
                  <a:lumMod val="50000"/>
                </a:srgbClr>
              </a:solidFill>
            </a:endParaRPr>
          </a:p>
          <a:p>
            <a:r>
              <a:rPr lang="en-US" sz="1200" dirty="0" smtClean="0">
                <a:solidFill>
                  <a:srgbClr val="3D4C53"/>
                </a:solidFill>
              </a:rPr>
              <a:t>g) Would </a:t>
            </a:r>
            <a:r>
              <a:rPr lang="en-US" sz="1200" dirty="0">
                <a:solidFill>
                  <a:srgbClr val="3D4C53"/>
                </a:solidFill>
              </a:rPr>
              <a:t>you want to be famous?</a:t>
            </a:r>
            <a:endParaRPr lang="pt-BR" sz="1200" dirty="0">
              <a:solidFill>
                <a:srgbClr val="3D4C53"/>
              </a:solidFill>
            </a:endParaRPr>
          </a:p>
          <a:p>
            <a:r>
              <a:rPr lang="en-US" sz="1200" dirty="0" smtClean="0">
                <a:solidFill>
                  <a:srgbClr val="3D4C53"/>
                </a:solidFill>
              </a:rPr>
              <a:t>h) What </a:t>
            </a:r>
            <a:r>
              <a:rPr lang="en-US" sz="1200" dirty="0">
                <a:solidFill>
                  <a:srgbClr val="3D4C53"/>
                </a:solidFill>
              </a:rPr>
              <a:t>level of popularity do people have to have to be considered famous?</a:t>
            </a:r>
            <a:endParaRPr lang="pt-BR" sz="1200" dirty="0">
              <a:solidFill>
                <a:srgbClr val="3D4C53"/>
              </a:solidFill>
            </a:endParaRPr>
          </a:p>
          <a:p>
            <a:r>
              <a:rPr lang="en-US" sz="1200" dirty="0" err="1" smtClean="0">
                <a:solidFill>
                  <a:srgbClr val="3D4C53"/>
                </a:solidFill>
              </a:rPr>
              <a:t>i</a:t>
            </a:r>
            <a:r>
              <a:rPr lang="en-US" sz="1200" dirty="0" smtClean="0">
                <a:solidFill>
                  <a:srgbClr val="3D4C53"/>
                </a:solidFill>
              </a:rPr>
              <a:t>) What </a:t>
            </a:r>
            <a:r>
              <a:rPr lang="en-US" sz="1200" dirty="0">
                <a:solidFill>
                  <a:srgbClr val="3D4C53"/>
                </a:solidFill>
              </a:rPr>
              <a:t>are the biggest upsides and downsides of being famous?</a:t>
            </a:r>
          </a:p>
          <a:p>
            <a:r>
              <a:rPr lang="pt-BR" sz="1200" i="1" dirty="0">
                <a:solidFill>
                  <a:schemeClr val="accent2">
                    <a:lumMod val="50000"/>
                  </a:schemeClr>
                </a:solidFill>
              </a:rPr>
              <a:t>Você gostaria de ser famoso?</a:t>
            </a:r>
          </a:p>
          <a:p>
            <a:r>
              <a:rPr lang="pt-BR" sz="1200" i="1" dirty="0">
                <a:solidFill>
                  <a:schemeClr val="accent2">
                    <a:lumMod val="50000"/>
                  </a:schemeClr>
                </a:solidFill>
              </a:rPr>
              <a:t>Qual o nível de popularidade que as pessoas precisam ter para serem consideradas famosas?</a:t>
            </a:r>
          </a:p>
          <a:p>
            <a:r>
              <a:rPr lang="pt-BR" sz="1200" i="1" dirty="0">
                <a:solidFill>
                  <a:schemeClr val="accent2">
                    <a:lumMod val="50000"/>
                  </a:schemeClr>
                </a:solidFill>
              </a:rPr>
              <a:t>Quais são as maiores vantagens e desvantagens de ser famoso?</a:t>
            </a:r>
          </a:p>
        </p:txBody>
      </p:sp>
      <p:sp>
        <p:nvSpPr>
          <p:cNvPr id="24" name="CaixaDeTexto 23">
            <a:extLst>
              <a:ext uri="{FF2B5EF4-FFF2-40B4-BE49-F238E27FC236}">
                <a16:creationId xmlns="" xmlns:a16="http://schemas.microsoft.com/office/drawing/2014/main" id="{E21D6E24-7122-4055-9B19-95E63099865B}"/>
              </a:ext>
            </a:extLst>
          </p:cNvPr>
          <p:cNvSpPr txBox="1"/>
          <p:nvPr/>
        </p:nvSpPr>
        <p:spPr>
          <a:xfrm>
            <a:off x="368300" y="7229271"/>
            <a:ext cx="2856162" cy="2339102"/>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Happiness</a:t>
            </a:r>
            <a:endParaRPr lang="pt-BR" sz="1400" b="1" dirty="0">
              <a:solidFill>
                <a:srgbClr val="70AD47">
                  <a:lumMod val="50000"/>
                </a:srgbClr>
              </a:solidFill>
            </a:endParaRPr>
          </a:p>
          <a:p>
            <a:r>
              <a:rPr lang="en-US" sz="1200" dirty="0" smtClean="0">
                <a:solidFill>
                  <a:srgbClr val="3D4C53"/>
                </a:solidFill>
              </a:rPr>
              <a:t>d) When </a:t>
            </a:r>
            <a:r>
              <a:rPr lang="en-US" sz="1200" dirty="0">
                <a:solidFill>
                  <a:srgbClr val="3D4C53"/>
                </a:solidFill>
              </a:rPr>
              <a:t>are you happiest?</a:t>
            </a:r>
            <a:endParaRPr lang="pt-BR" sz="1200" dirty="0">
              <a:solidFill>
                <a:srgbClr val="3D4C53"/>
              </a:solidFill>
            </a:endParaRPr>
          </a:p>
          <a:p>
            <a:r>
              <a:rPr lang="en-US" sz="1200" dirty="0" smtClean="0">
                <a:solidFill>
                  <a:srgbClr val="3D4C53"/>
                </a:solidFill>
              </a:rPr>
              <a:t>e) What </a:t>
            </a:r>
            <a:r>
              <a:rPr lang="en-US" sz="1200" dirty="0">
                <a:solidFill>
                  <a:srgbClr val="3D4C53"/>
                </a:solidFill>
              </a:rPr>
              <a:t>do you think leads to long term happiness?</a:t>
            </a:r>
            <a:endParaRPr lang="pt-BR" sz="1200" dirty="0">
              <a:solidFill>
                <a:srgbClr val="3D4C53"/>
              </a:solidFill>
            </a:endParaRPr>
          </a:p>
          <a:p>
            <a:r>
              <a:rPr lang="en-US" sz="1200" dirty="0" smtClean="0">
                <a:solidFill>
                  <a:srgbClr val="3D4C53"/>
                </a:solidFill>
              </a:rPr>
              <a:t>f) Do </a:t>
            </a:r>
            <a:r>
              <a:rPr lang="en-US" sz="1200" dirty="0">
                <a:solidFill>
                  <a:srgbClr val="3D4C53"/>
                </a:solidFill>
              </a:rPr>
              <a:t>you think people are happier on average now than they were in the past?</a:t>
            </a:r>
          </a:p>
          <a:p>
            <a:r>
              <a:rPr lang="pt-BR" sz="1200" i="1" dirty="0">
                <a:solidFill>
                  <a:schemeClr val="accent2">
                    <a:lumMod val="50000"/>
                  </a:schemeClr>
                </a:solidFill>
              </a:rPr>
              <a:t>Quando você é mais feliz?</a:t>
            </a:r>
          </a:p>
          <a:p>
            <a:r>
              <a:rPr lang="pt-BR" sz="1200" i="1" dirty="0">
                <a:solidFill>
                  <a:schemeClr val="accent2">
                    <a:lumMod val="50000"/>
                  </a:schemeClr>
                </a:solidFill>
              </a:rPr>
              <a:t>O que você acha que leva à felicidade a longo prazo?</a:t>
            </a:r>
          </a:p>
          <a:p>
            <a:r>
              <a:rPr lang="pt-BR" sz="1200" i="1" dirty="0">
                <a:solidFill>
                  <a:schemeClr val="accent2">
                    <a:lumMod val="50000"/>
                  </a:schemeClr>
                </a:solidFill>
              </a:rPr>
              <a:t>Você acha que as pessoas estão mais felizes agora do que no passado?</a:t>
            </a:r>
          </a:p>
          <a:p>
            <a:endParaRPr lang="pt-BR" sz="1200" i="1" dirty="0">
              <a:solidFill>
                <a:schemeClr val="accent2">
                  <a:lumMod val="50000"/>
                </a:schemeClr>
              </a:solidFill>
            </a:endParaRPr>
          </a:p>
        </p:txBody>
      </p:sp>
      <p:sp>
        <p:nvSpPr>
          <p:cNvPr id="25" name="CaixaDeTexto 24">
            <a:extLst>
              <a:ext uri="{FF2B5EF4-FFF2-40B4-BE49-F238E27FC236}">
                <a16:creationId xmlns="" xmlns:a16="http://schemas.microsoft.com/office/drawing/2014/main" id="{C07D29C7-417C-4081-9258-83F6B9886524}"/>
              </a:ext>
            </a:extLst>
          </p:cNvPr>
          <p:cNvSpPr txBox="1"/>
          <p:nvPr/>
        </p:nvSpPr>
        <p:spPr>
          <a:xfrm>
            <a:off x="3514912" y="781897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265844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68293" y="629465"/>
            <a:ext cx="3203118" cy="5632311"/>
          </a:xfrm>
          <a:prstGeom prst="rect">
            <a:avLst/>
          </a:prstGeom>
          <a:ln>
            <a:solidFill>
              <a:schemeClr val="accent6"/>
            </a:solidFill>
            <a:prstDash val="sysDot"/>
          </a:ln>
        </p:spPr>
        <p:txBody>
          <a:bodyPr wrap="square" lIns="91440" tIns="45720" rIns="91440" bIns="45720" anchor="t">
            <a:spAutoFit/>
          </a:bodyPr>
          <a:lstStyle/>
          <a:p>
            <a:endParaRPr lang="en" sz="1200" dirty="0">
              <a:ea typeface="+mn-lt"/>
              <a:cs typeface="+mn-lt"/>
            </a:endParaRPr>
          </a:p>
          <a:p>
            <a:endParaRPr lang="en" sz="1200" dirty="0" smtClean="0">
              <a:ea typeface="+mn-lt"/>
              <a:cs typeface="+mn-lt"/>
            </a:endParaRPr>
          </a:p>
          <a:p>
            <a:endParaRPr lang="en" sz="1200" dirty="0">
              <a:ea typeface="+mn-lt"/>
              <a:cs typeface="+mn-lt"/>
            </a:endParaRPr>
          </a:p>
          <a:p>
            <a:r>
              <a:rPr lang="en" sz="1200" dirty="0" smtClean="0">
                <a:ea typeface="+mn-lt"/>
                <a:cs typeface="+mn-lt"/>
              </a:rPr>
              <a:t>a) It's </a:t>
            </a:r>
            <a:r>
              <a:rPr lang="en" sz="1200" dirty="0">
                <a:ea typeface="+mn-lt"/>
                <a:cs typeface="+mn-lt"/>
              </a:rPr>
              <a:t>time </a:t>
            </a:r>
            <a:r>
              <a:rPr lang="en" sz="1200" dirty="0" smtClean="0">
                <a:ea typeface="+mn-lt"/>
                <a:cs typeface="+mn-lt"/>
              </a:rPr>
              <a:t>to</a:t>
            </a:r>
            <a:r>
              <a:rPr lang="en-US" sz="1200" b="1" i="1" dirty="0">
                <a:solidFill>
                  <a:schemeClr val="accent6"/>
                </a:solidFill>
                <a:cs typeface="Calibri"/>
              </a:rPr>
              <a:t> </a:t>
            </a:r>
            <a:r>
              <a:rPr lang="en" sz="1200" b="1" i="1" dirty="0" smtClean="0">
                <a:solidFill>
                  <a:schemeClr val="accent6"/>
                </a:solidFill>
                <a:cs typeface="Calibri"/>
              </a:rPr>
              <a:t>_____________.</a:t>
            </a:r>
            <a:endParaRPr lang="pt-BR" dirty="0">
              <a:solidFill>
                <a:schemeClr val="accent6"/>
              </a:solidFill>
            </a:endParaRPr>
          </a:p>
          <a:p>
            <a:r>
              <a:rPr lang="en" sz="1200" i="1" dirty="0">
                <a:solidFill>
                  <a:schemeClr val="accent2">
                    <a:lumMod val="50000"/>
                  </a:schemeClr>
                </a:solidFill>
              </a:rPr>
              <a:t>É hora de </a:t>
            </a:r>
            <a:r>
              <a:rPr lang="en" sz="1200" i="1" dirty="0" err="1">
                <a:solidFill>
                  <a:schemeClr val="accent2">
                    <a:lumMod val="50000"/>
                  </a:schemeClr>
                </a:solidFill>
              </a:rPr>
              <a:t>acordar</a:t>
            </a:r>
            <a:r>
              <a:rPr lang="en" sz="1200" i="1" dirty="0">
                <a:solidFill>
                  <a:schemeClr val="accent2">
                    <a:lumMod val="50000"/>
                  </a:schemeClr>
                </a:solidFill>
              </a:rPr>
              <a:t>.</a:t>
            </a:r>
          </a:p>
          <a:p>
            <a:endParaRPr lang="en" sz="1200" dirty="0">
              <a:solidFill>
                <a:srgbClr val="000000"/>
              </a:solidFill>
              <a:cs typeface="Calibri"/>
            </a:endParaRPr>
          </a:p>
          <a:p>
            <a:r>
              <a:rPr lang="en" sz="1200" dirty="0" smtClean="0">
                <a:ea typeface="+mn-lt"/>
                <a:cs typeface="+mn-lt"/>
              </a:rPr>
              <a:t>b) He </a:t>
            </a:r>
            <a:r>
              <a:rPr lang="en" sz="1200" dirty="0">
                <a:ea typeface="+mn-lt"/>
                <a:cs typeface="+mn-lt"/>
              </a:rPr>
              <a:t>likes </a:t>
            </a:r>
            <a:r>
              <a:rPr lang="en" sz="1200" dirty="0" smtClean="0">
                <a:ea typeface="+mn-lt"/>
                <a:cs typeface="+mn-lt"/>
              </a:rPr>
              <a:t>to</a:t>
            </a:r>
            <a:r>
              <a:rPr lang="en" sz="1200" b="1" i="1" dirty="0">
                <a:solidFill>
                  <a:schemeClr val="accent6"/>
                </a:solidFill>
                <a:cs typeface="Calibri"/>
              </a:rPr>
              <a:t> </a:t>
            </a:r>
            <a:r>
              <a:rPr lang="en-US" sz="1200" b="1" i="1" dirty="0">
                <a:solidFill>
                  <a:schemeClr val="accent6"/>
                </a:solidFill>
                <a:cs typeface="Calibri"/>
              </a:rPr>
              <a:t> </a:t>
            </a:r>
            <a:r>
              <a:rPr lang="en" sz="1200" b="1" i="1" dirty="0">
                <a:solidFill>
                  <a:schemeClr val="accent6"/>
                </a:solidFill>
                <a:cs typeface="Calibri"/>
              </a:rPr>
              <a:t>_____________</a:t>
            </a:r>
            <a:r>
              <a:rPr lang="en" sz="1200" dirty="0">
                <a:ea typeface="+mn-lt"/>
                <a:cs typeface="+mn-lt"/>
              </a:rPr>
              <a:t> in bed on a Saturday morning.</a:t>
            </a:r>
            <a:endParaRPr lang="en" dirty="0"/>
          </a:p>
          <a:p>
            <a:r>
              <a:rPr lang="en" sz="1200" i="1" dirty="0">
                <a:solidFill>
                  <a:schemeClr val="accent2">
                    <a:lumMod val="50000"/>
                  </a:schemeClr>
                </a:solidFill>
              </a:rPr>
              <a:t>Ele </a:t>
            </a:r>
            <a:r>
              <a:rPr lang="en" sz="1200" i="1" dirty="0" err="1">
                <a:solidFill>
                  <a:schemeClr val="accent2">
                    <a:lumMod val="50000"/>
                  </a:schemeClr>
                </a:solidFill>
              </a:rPr>
              <a:t>gosta</a:t>
            </a:r>
            <a:r>
              <a:rPr lang="en" sz="1200" i="1" dirty="0">
                <a:solidFill>
                  <a:schemeClr val="accent2">
                    <a:lumMod val="50000"/>
                  </a:schemeClr>
                </a:solidFill>
              </a:rPr>
              <a:t> de </a:t>
            </a:r>
            <a:r>
              <a:rPr lang="en" sz="1200" i="1" dirty="0" err="1">
                <a:solidFill>
                  <a:schemeClr val="accent2">
                    <a:lumMod val="50000"/>
                  </a:schemeClr>
                </a:solidFill>
              </a:rPr>
              <a:t>tomar</a:t>
            </a:r>
            <a:r>
              <a:rPr lang="en" sz="1200" i="1" dirty="0">
                <a:solidFill>
                  <a:schemeClr val="accent2">
                    <a:lumMod val="50000"/>
                  </a:schemeClr>
                </a:solidFill>
              </a:rPr>
              <a:t> café da </a:t>
            </a:r>
            <a:r>
              <a:rPr lang="en" sz="1200" i="1" dirty="0" err="1">
                <a:solidFill>
                  <a:schemeClr val="accent2">
                    <a:lumMod val="50000"/>
                  </a:schemeClr>
                </a:solidFill>
              </a:rPr>
              <a:t>manhã</a:t>
            </a:r>
            <a:r>
              <a:rPr lang="en" sz="1200" i="1" dirty="0">
                <a:solidFill>
                  <a:schemeClr val="accent2">
                    <a:lumMod val="50000"/>
                  </a:schemeClr>
                </a:solidFill>
              </a:rPr>
              <a:t> </a:t>
            </a:r>
            <a:r>
              <a:rPr lang="en" sz="1200" i="1" dirty="0" err="1">
                <a:solidFill>
                  <a:schemeClr val="accent2">
                    <a:lumMod val="50000"/>
                  </a:schemeClr>
                </a:solidFill>
              </a:rPr>
              <a:t>na</a:t>
            </a:r>
            <a:r>
              <a:rPr lang="en" sz="1200" i="1" dirty="0">
                <a:solidFill>
                  <a:schemeClr val="accent2">
                    <a:lumMod val="50000"/>
                  </a:schemeClr>
                </a:solidFill>
              </a:rPr>
              <a:t> </a:t>
            </a:r>
            <a:r>
              <a:rPr lang="en" sz="1200" i="1" dirty="0" err="1">
                <a:solidFill>
                  <a:schemeClr val="accent2">
                    <a:lumMod val="50000"/>
                  </a:schemeClr>
                </a:solidFill>
              </a:rPr>
              <a:t>cama</a:t>
            </a:r>
            <a:r>
              <a:rPr lang="en" sz="1200" i="1" dirty="0">
                <a:solidFill>
                  <a:schemeClr val="accent2">
                    <a:lumMod val="50000"/>
                  </a:schemeClr>
                </a:solidFill>
              </a:rPr>
              <a:t> no </a:t>
            </a:r>
            <a:r>
              <a:rPr lang="en" sz="1200" i="1" dirty="0" err="1">
                <a:solidFill>
                  <a:schemeClr val="accent2">
                    <a:lumMod val="50000"/>
                  </a:schemeClr>
                </a:solidFill>
              </a:rPr>
              <a:t>sábado</a:t>
            </a:r>
            <a:r>
              <a:rPr lang="en" sz="1200" i="1" dirty="0">
                <a:solidFill>
                  <a:schemeClr val="accent2">
                    <a:lumMod val="50000"/>
                  </a:schemeClr>
                </a:solidFill>
              </a:rPr>
              <a:t> de </a:t>
            </a:r>
            <a:r>
              <a:rPr lang="en" sz="1200" i="1" dirty="0" err="1">
                <a:solidFill>
                  <a:schemeClr val="accent2">
                    <a:lumMod val="50000"/>
                  </a:schemeClr>
                </a:solidFill>
              </a:rPr>
              <a:t>manhã</a:t>
            </a:r>
            <a:r>
              <a:rPr lang="en" sz="1200" i="1" dirty="0">
                <a:solidFill>
                  <a:schemeClr val="accent2">
                    <a:lumMod val="50000"/>
                  </a:schemeClr>
                </a:solidFill>
              </a:rPr>
              <a:t>.</a:t>
            </a:r>
            <a:endParaRPr lang="en"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US" sz="1200" dirty="0" smtClean="0">
                <a:ea typeface="+mn-lt"/>
                <a:cs typeface="+mn-lt"/>
              </a:rPr>
              <a:t>c) Most </a:t>
            </a:r>
            <a:r>
              <a:rPr lang="en-US" sz="1200" dirty="0">
                <a:ea typeface="+mn-lt"/>
                <a:cs typeface="+mn-lt"/>
              </a:rPr>
              <a:t>evenings we just stay in and </a:t>
            </a:r>
            <a:r>
              <a:rPr lang="en" sz="1200" b="1" i="1" dirty="0">
                <a:solidFill>
                  <a:schemeClr val="accent6"/>
                </a:solidFill>
                <a:cs typeface="Calibri"/>
              </a:rPr>
              <a:t> _________</a:t>
            </a:r>
            <a:r>
              <a:rPr lang="en-US" sz="1200" b="1" i="1" dirty="0" smtClean="0">
                <a:solidFill>
                  <a:schemeClr val="accent6"/>
                </a:solidFill>
                <a:cs typeface="Calibri"/>
              </a:rPr>
              <a:t>.</a:t>
            </a:r>
            <a:endParaRPr lang="en-US" sz="1200" b="1" i="1" dirty="0">
              <a:solidFill>
                <a:schemeClr val="accent6"/>
              </a:solidFill>
              <a:cs typeface="Calibri"/>
            </a:endParaRPr>
          </a:p>
          <a:p>
            <a:r>
              <a:rPr lang="en-US" sz="1200" i="1" dirty="0" err="1">
                <a:solidFill>
                  <a:schemeClr val="accent2">
                    <a:lumMod val="50000"/>
                  </a:schemeClr>
                </a:solidFill>
              </a:rPr>
              <a:t>Quase</a:t>
            </a:r>
            <a:r>
              <a:rPr lang="en-US" sz="1200" i="1" dirty="0">
                <a:solidFill>
                  <a:schemeClr val="accent2">
                    <a:lumMod val="50000"/>
                  </a:schemeClr>
                </a:solidFill>
              </a:rPr>
              <a:t> </a:t>
            </a:r>
            <a:r>
              <a:rPr lang="en-US" sz="1200" i="1" dirty="0" err="1">
                <a:solidFill>
                  <a:schemeClr val="accent2">
                    <a:lumMod val="50000"/>
                  </a:schemeClr>
                </a:solidFill>
              </a:rPr>
              <a:t>todas</a:t>
            </a:r>
            <a:r>
              <a:rPr lang="en-US" sz="1200" i="1" dirty="0">
                <a:solidFill>
                  <a:schemeClr val="accent2">
                    <a:lumMod val="50000"/>
                  </a:schemeClr>
                </a:solidFill>
              </a:rPr>
              <a:t> as </a:t>
            </a:r>
            <a:r>
              <a:rPr lang="en-US" sz="1200" i="1" dirty="0" err="1">
                <a:solidFill>
                  <a:schemeClr val="accent2">
                    <a:lumMod val="50000"/>
                  </a:schemeClr>
                </a:solidFill>
              </a:rPr>
              <a:t>noites</a:t>
            </a:r>
            <a:r>
              <a:rPr lang="en-US" sz="1200" i="1" dirty="0">
                <a:solidFill>
                  <a:schemeClr val="accent2">
                    <a:lumMod val="50000"/>
                  </a:schemeClr>
                </a:solidFill>
              </a:rPr>
              <a:t>, </a:t>
            </a:r>
            <a:r>
              <a:rPr lang="en-US" sz="1200" i="1" dirty="0" err="1">
                <a:solidFill>
                  <a:schemeClr val="accent2">
                    <a:lumMod val="50000"/>
                  </a:schemeClr>
                </a:solidFill>
              </a:rPr>
              <a:t>ficamos</a:t>
            </a:r>
            <a:r>
              <a:rPr lang="en-US" sz="1200" i="1" dirty="0">
                <a:solidFill>
                  <a:schemeClr val="accent2">
                    <a:lumMod val="50000"/>
                  </a:schemeClr>
                </a:solidFill>
              </a:rPr>
              <a:t> </a:t>
            </a:r>
            <a:r>
              <a:rPr lang="en-US" sz="1200" i="1" dirty="0" err="1">
                <a:solidFill>
                  <a:schemeClr val="accent2">
                    <a:lumMod val="50000"/>
                  </a:schemeClr>
                </a:solidFill>
              </a:rPr>
              <a:t>em</a:t>
            </a:r>
            <a:r>
              <a:rPr lang="en-US" sz="1200" i="1" dirty="0">
                <a:solidFill>
                  <a:schemeClr val="accent2">
                    <a:lumMod val="50000"/>
                  </a:schemeClr>
                </a:solidFill>
              </a:rPr>
              <a:t> casa e </a:t>
            </a:r>
            <a:r>
              <a:rPr lang="en-US" sz="1200" i="1" dirty="0" err="1">
                <a:solidFill>
                  <a:schemeClr val="accent2">
                    <a:lumMod val="50000"/>
                  </a:schemeClr>
                </a:solidFill>
              </a:rPr>
              <a:t>assistimos</a:t>
            </a:r>
            <a:r>
              <a:rPr lang="en-US" sz="1200" i="1" dirty="0">
                <a:solidFill>
                  <a:schemeClr val="accent2">
                    <a:lumMod val="50000"/>
                  </a:schemeClr>
                </a:solidFill>
              </a:rPr>
              <a:t> TV.</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US" sz="1200" dirty="0" smtClean="0">
                <a:ea typeface="+mn-lt"/>
                <a:cs typeface="+mn-lt"/>
              </a:rPr>
              <a:t>d) You </a:t>
            </a:r>
            <a:r>
              <a:rPr lang="en-US" sz="1200" dirty="0">
                <a:ea typeface="+mn-lt"/>
                <a:cs typeface="+mn-lt"/>
              </a:rPr>
              <a:t>don´t need to </a:t>
            </a:r>
            <a:r>
              <a:rPr lang="en" sz="1200" b="1" i="1" dirty="0">
                <a:solidFill>
                  <a:schemeClr val="accent6"/>
                </a:solidFill>
                <a:cs typeface="Calibri"/>
              </a:rPr>
              <a:t> _________</a:t>
            </a:r>
            <a:r>
              <a:rPr lang="en-US" sz="1200" dirty="0" smtClean="0">
                <a:ea typeface="+mn-lt"/>
                <a:cs typeface="+mn-lt"/>
              </a:rPr>
              <a:t>all </a:t>
            </a:r>
            <a:r>
              <a:rPr lang="en-US" sz="1200" dirty="0">
                <a:ea typeface="+mn-lt"/>
                <a:cs typeface="+mn-lt"/>
              </a:rPr>
              <a:t>day long.</a:t>
            </a:r>
          </a:p>
          <a:p>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não</a:t>
            </a:r>
            <a:r>
              <a:rPr lang="en-US" sz="1200" i="1" dirty="0">
                <a:solidFill>
                  <a:schemeClr val="accent2">
                    <a:lumMod val="50000"/>
                  </a:schemeClr>
                </a:solidFill>
              </a:rPr>
              <a:t> </a:t>
            </a:r>
            <a:r>
              <a:rPr lang="en-US" sz="1200" i="1" dirty="0" err="1">
                <a:solidFill>
                  <a:schemeClr val="accent2">
                    <a:lumMod val="50000"/>
                  </a:schemeClr>
                </a:solidFill>
              </a:rPr>
              <a:t>precisa</a:t>
            </a:r>
            <a:r>
              <a:rPr lang="en-US" sz="1200" i="1" dirty="0">
                <a:solidFill>
                  <a:schemeClr val="accent2">
                    <a:lumMod val="50000"/>
                  </a:schemeClr>
                </a:solidFill>
              </a:rPr>
              <a:t> </a:t>
            </a:r>
            <a:r>
              <a:rPr lang="en-US" sz="1200" i="1" dirty="0" err="1">
                <a:solidFill>
                  <a:schemeClr val="accent2">
                    <a:lumMod val="50000"/>
                  </a:schemeClr>
                </a:solidFill>
              </a:rPr>
              <a:t>estar</a:t>
            </a:r>
            <a:r>
              <a:rPr lang="en-US" sz="1200" i="1" dirty="0">
                <a:solidFill>
                  <a:schemeClr val="accent2">
                    <a:lumMod val="50000"/>
                  </a:schemeClr>
                </a:solidFill>
              </a:rPr>
              <a:t> online o </a:t>
            </a:r>
            <a:r>
              <a:rPr lang="en-US" sz="1200" i="1" dirty="0" err="1">
                <a:solidFill>
                  <a:schemeClr val="accent2">
                    <a:lumMod val="50000"/>
                  </a:schemeClr>
                </a:solidFill>
              </a:rPr>
              <a:t>dia</a:t>
            </a:r>
            <a:r>
              <a:rPr lang="en-US" sz="1200" i="1" dirty="0">
                <a:solidFill>
                  <a:schemeClr val="accent2">
                    <a:lumMod val="50000"/>
                  </a:schemeClr>
                </a:solidFill>
              </a:rPr>
              <a:t> </a:t>
            </a:r>
            <a:r>
              <a:rPr lang="en-US" sz="1200" i="1" dirty="0" err="1">
                <a:solidFill>
                  <a:schemeClr val="accent2">
                    <a:lumMod val="50000"/>
                  </a:schemeClr>
                </a:solidFill>
              </a:rPr>
              <a:t>todo</a:t>
            </a:r>
            <a:r>
              <a:rPr lang="en-US" sz="1200" i="1" dirty="0">
                <a:solidFill>
                  <a:schemeClr val="accent2">
                    <a:lumMod val="50000"/>
                  </a:schemeClr>
                </a:solidFill>
              </a:rPr>
              <a:t>.</a:t>
            </a:r>
          </a:p>
          <a:p>
            <a:endParaRPr lang="en-US" sz="1200" i="1" dirty="0">
              <a:solidFill>
                <a:schemeClr val="accent2">
                  <a:lumMod val="50000"/>
                </a:schemeClr>
              </a:solidFill>
              <a:cs typeface="Calibri"/>
            </a:endParaRPr>
          </a:p>
          <a:p>
            <a:r>
              <a:rPr lang="en-US" sz="1200" b="1" i="1" dirty="0" smtClean="0">
                <a:solidFill>
                  <a:schemeClr val="accent6"/>
                </a:solidFill>
                <a:cs typeface="Calibri"/>
              </a:rPr>
              <a:t>e) </a:t>
            </a:r>
            <a:r>
              <a:rPr lang="en" sz="1200" b="1" i="1" dirty="0" smtClean="0">
                <a:solidFill>
                  <a:schemeClr val="accent6"/>
                </a:solidFill>
                <a:cs typeface="Calibri"/>
              </a:rPr>
              <a:t>_____________</a:t>
            </a:r>
            <a:r>
              <a:rPr lang="en-US" sz="1200" dirty="0">
                <a:ea typeface="+mn-lt"/>
                <a:cs typeface="+mn-lt"/>
              </a:rPr>
              <a:t> every day and you'll be back in condition.</a:t>
            </a:r>
            <a:endParaRPr lang="en-US" dirty="0"/>
          </a:p>
          <a:p>
            <a:r>
              <a:rPr lang="en-US" sz="1200" i="1" dirty="0" err="1">
                <a:solidFill>
                  <a:schemeClr val="accent2">
                    <a:lumMod val="50000"/>
                  </a:schemeClr>
                </a:solidFill>
              </a:rPr>
              <a:t>Faça</a:t>
            </a:r>
            <a:r>
              <a:rPr lang="en-US" sz="1200" i="1" dirty="0">
                <a:solidFill>
                  <a:schemeClr val="accent2">
                    <a:lumMod val="50000"/>
                  </a:schemeClr>
                </a:solidFill>
              </a:rPr>
              <a:t> </a:t>
            </a:r>
            <a:r>
              <a:rPr lang="en-US" sz="1200" i="1" dirty="0" err="1">
                <a:solidFill>
                  <a:schemeClr val="accent2">
                    <a:lumMod val="50000"/>
                  </a:schemeClr>
                </a:solidFill>
              </a:rPr>
              <a:t>exercícios</a:t>
            </a:r>
            <a:r>
              <a:rPr lang="en-US" sz="1200" i="1" dirty="0">
                <a:solidFill>
                  <a:schemeClr val="accent2">
                    <a:lumMod val="50000"/>
                  </a:schemeClr>
                </a:solidFill>
              </a:rPr>
              <a:t> </a:t>
            </a:r>
            <a:r>
              <a:rPr lang="en-US" sz="1200" i="1" dirty="0" err="1">
                <a:solidFill>
                  <a:schemeClr val="accent2">
                    <a:lumMod val="50000"/>
                  </a:schemeClr>
                </a:solidFill>
              </a:rPr>
              <a:t>todos</a:t>
            </a:r>
            <a:r>
              <a:rPr lang="en-US" sz="1200" i="1" dirty="0">
                <a:solidFill>
                  <a:schemeClr val="accent2">
                    <a:lumMod val="50000"/>
                  </a:schemeClr>
                </a:solidFill>
              </a:rPr>
              <a:t> </a:t>
            </a:r>
            <a:r>
              <a:rPr lang="en-US" sz="1200" i="1" dirty="0" err="1">
                <a:solidFill>
                  <a:schemeClr val="accent2">
                    <a:lumMod val="50000"/>
                  </a:schemeClr>
                </a:solidFill>
              </a:rPr>
              <a:t>os</a:t>
            </a:r>
            <a:r>
              <a:rPr lang="en-US" sz="1200" i="1" dirty="0">
                <a:solidFill>
                  <a:schemeClr val="accent2">
                    <a:lumMod val="50000"/>
                  </a:schemeClr>
                </a:solidFill>
              </a:rPr>
              <a:t> </a:t>
            </a:r>
            <a:r>
              <a:rPr lang="en-US" sz="1200" i="1" dirty="0" err="1">
                <a:solidFill>
                  <a:schemeClr val="accent2">
                    <a:lumMod val="50000"/>
                  </a:schemeClr>
                </a:solidFill>
              </a:rPr>
              <a:t>dias</a:t>
            </a:r>
            <a:r>
              <a:rPr lang="en-US" sz="1200" i="1" dirty="0">
                <a:solidFill>
                  <a:schemeClr val="accent2">
                    <a:lumMod val="50000"/>
                  </a:schemeClr>
                </a:solidFill>
              </a:rPr>
              <a:t> e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estará</a:t>
            </a:r>
            <a:r>
              <a:rPr lang="en-US" sz="1200" i="1" dirty="0">
                <a:solidFill>
                  <a:schemeClr val="accent2">
                    <a:lumMod val="50000"/>
                  </a:schemeClr>
                </a:solidFill>
              </a:rPr>
              <a:t> de volta à </a:t>
            </a:r>
            <a:r>
              <a:rPr lang="en-US" sz="1200" i="1" dirty="0" err="1">
                <a:solidFill>
                  <a:schemeClr val="accent2">
                    <a:lumMod val="50000"/>
                  </a:schemeClr>
                </a:solidFill>
              </a:rPr>
              <a:t>condição</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i="1" dirty="0">
              <a:solidFill>
                <a:schemeClr val="accent2">
                  <a:lumMod val="50000"/>
                </a:schemeClr>
              </a:solidFill>
            </a:endParaRPr>
          </a:p>
          <a:p>
            <a:r>
              <a:rPr lang="en-US" sz="1200" dirty="0" smtClean="0">
                <a:ea typeface="+mn-lt"/>
                <a:cs typeface="+mn-lt"/>
              </a:rPr>
              <a:t>f) Never</a:t>
            </a:r>
            <a:r>
              <a:rPr lang="en-US" sz="1200" dirty="0">
                <a:ea typeface="+mn-lt"/>
                <a:cs typeface="+mn-lt"/>
              </a:rPr>
              <a:t> </a:t>
            </a:r>
            <a:r>
              <a:rPr lang="en" sz="1200" b="1" i="1" dirty="0">
                <a:solidFill>
                  <a:schemeClr val="accent6"/>
                </a:solidFill>
                <a:cs typeface="Calibri"/>
              </a:rPr>
              <a:t> </a:t>
            </a:r>
            <a:r>
              <a:rPr lang="en" sz="1200" b="1" i="1" dirty="0" smtClean="0">
                <a:solidFill>
                  <a:schemeClr val="accent6"/>
                </a:solidFill>
                <a:cs typeface="Calibri"/>
              </a:rPr>
              <a:t>_____________</a:t>
            </a:r>
            <a:r>
              <a:rPr lang="en-US" sz="1200" dirty="0">
                <a:ea typeface="+mn-lt"/>
                <a:cs typeface="+mn-lt"/>
              </a:rPr>
              <a:t> on an argument.</a:t>
            </a:r>
            <a:endParaRPr lang="en-US" dirty="0"/>
          </a:p>
          <a:p>
            <a:r>
              <a:rPr lang="en-US" sz="1200" i="1" dirty="0" err="1">
                <a:solidFill>
                  <a:schemeClr val="accent2">
                    <a:lumMod val="50000"/>
                  </a:schemeClr>
                </a:solidFill>
              </a:rPr>
              <a:t>Nunca</a:t>
            </a:r>
            <a:r>
              <a:rPr lang="en-US" sz="1200" i="1" dirty="0">
                <a:solidFill>
                  <a:schemeClr val="accent2">
                    <a:lumMod val="50000"/>
                  </a:schemeClr>
                </a:solidFill>
              </a:rPr>
              <a:t> </a:t>
            </a:r>
            <a:r>
              <a:rPr lang="en-US" sz="1200" i="1" dirty="0" err="1">
                <a:solidFill>
                  <a:schemeClr val="accent2">
                    <a:lumMod val="50000"/>
                  </a:schemeClr>
                </a:solidFill>
              </a:rPr>
              <a:t>vá</a:t>
            </a:r>
            <a:r>
              <a:rPr lang="en-US" sz="1200" i="1" dirty="0">
                <a:solidFill>
                  <a:schemeClr val="accent2">
                    <a:lumMod val="50000"/>
                  </a:schemeClr>
                </a:solidFill>
              </a:rPr>
              <a:t> para a </a:t>
            </a:r>
            <a:r>
              <a:rPr lang="en-US" sz="1200" i="1" dirty="0" err="1">
                <a:solidFill>
                  <a:schemeClr val="accent2">
                    <a:lumMod val="50000"/>
                  </a:schemeClr>
                </a:solidFill>
              </a:rPr>
              <a:t>cama</a:t>
            </a:r>
            <a:r>
              <a:rPr lang="en-US" sz="1200" i="1" dirty="0">
                <a:solidFill>
                  <a:schemeClr val="accent2">
                    <a:lumMod val="50000"/>
                  </a:schemeClr>
                </a:solidFill>
              </a:rPr>
              <a:t> </a:t>
            </a:r>
            <a:r>
              <a:rPr lang="en-US" sz="1200" i="1" dirty="0" err="1">
                <a:solidFill>
                  <a:schemeClr val="accent2">
                    <a:lumMod val="50000"/>
                  </a:schemeClr>
                </a:solidFill>
              </a:rPr>
              <a:t>em</a:t>
            </a:r>
            <a:r>
              <a:rPr lang="en-US" sz="1200" i="1" dirty="0">
                <a:solidFill>
                  <a:schemeClr val="accent2">
                    <a:lumMod val="50000"/>
                  </a:schemeClr>
                </a:solidFill>
              </a:rPr>
              <a:t> </a:t>
            </a:r>
            <a:r>
              <a:rPr lang="en-US" sz="1200" i="1" dirty="0" err="1">
                <a:solidFill>
                  <a:schemeClr val="accent2">
                    <a:lumMod val="50000"/>
                  </a:schemeClr>
                </a:solidFill>
              </a:rPr>
              <a:t>uma</a:t>
            </a:r>
            <a:r>
              <a:rPr lang="en-US" sz="1200" i="1" dirty="0">
                <a:solidFill>
                  <a:schemeClr val="accent2">
                    <a:lumMod val="50000"/>
                  </a:schemeClr>
                </a:solidFill>
              </a:rPr>
              <a:t> </a:t>
            </a:r>
            <a:r>
              <a:rPr lang="en-US" sz="1200" i="1" dirty="0" err="1">
                <a:solidFill>
                  <a:schemeClr val="accent2">
                    <a:lumMod val="50000"/>
                  </a:schemeClr>
                </a:solidFill>
              </a:rPr>
              <a:t>discussão</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US" sz="1200" dirty="0" smtClean="0">
                <a:ea typeface="+mn-lt"/>
                <a:cs typeface="+mn-lt"/>
              </a:rPr>
              <a:t>g) You </a:t>
            </a:r>
            <a:r>
              <a:rPr lang="en-US" sz="1200" dirty="0">
                <a:ea typeface="+mn-lt"/>
                <a:cs typeface="+mn-lt"/>
              </a:rPr>
              <a:t>can't</a:t>
            </a:r>
            <a:r>
              <a:rPr lang="en-US" sz="1200" b="1" i="1" dirty="0">
                <a:solidFill>
                  <a:schemeClr val="accent6"/>
                </a:solidFill>
                <a:cs typeface="Calibri"/>
              </a:rPr>
              <a:t>  </a:t>
            </a:r>
            <a:r>
              <a:rPr lang="en" sz="1200" b="1" i="1" dirty="0">
                <a:solidFill>
                  <a:schemeClr val="accent6"/>
                </a:solidFill>
                <a:cs typeface="Calibri"/>
              </a:rPr>
              <a:t>_____________</a:t>
            </a:r>
            <a:r>
              <a:rPr lang="en-US" sz="1200" dirty="0">
                <a:ea typeface="+mn-lt"/>
                <a:cs typeface="+mn-lt"/>
              </a:rPr>
              <a:t> here without special permit.</a:t>
            </a:r>
            <a:endParaRPr lang="en-US" dirty="0"/>
          </a:p>
          <a:p>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não</a:t>
            </a:r>
            <a:r>
              <a:rPr lang="en-US" sz="1200" i="1" dirty="0">
                <a:solidFill>
                  <a:schemeClr val="accent2">
                    <a:lumMod val="50000"/>
                  </a:schemeClr>
                </a:solidFill>
              </a:rPr>
              <a:t> </a:t>
            </a:r>
            <a:r>
              <a:rPr lang="en-US" sz="1200" i="1" dirty="0" err="1">
                <a:solidFill>
                  <a:schemeClr val="accent2">
                    <a:lumMod val="50000"/>
                  </a:schemeClr>
                </a:solidFill>
              </a:rPr>
              <a:t>pode</a:t>
            </a:r>
            <a:r>
              <a:rPr lang="en-US" sz="1200" i="1" dirty="0">
                <a:solidFill>
                  <a:schemeClr val="accent2">
                    <a:lumMod val="50000"/>
                  </a:schemeClr>
                </a:solidFill>
              </a:rPr>
              <a:t> </a:t>
            </a:r>
            <a:r>
              <a:rPr lang="en-US" sz="1200" i="1" dirty="0" err="1">
                <a:solidFill>
                  <a:schemeClr val="accent2">
                    <a:lumMod val="50000"/>
                  </a:schemeClr>
                </a:solidFill>
              </a:rPr>
              <a:t>tirar</a:t>
            </a:r>
            <a:r>
              <a:rPr lang="en-US" sz="1200" i="1" dirty="0">
                <a:solidFill>
                  <a:schemeClr val="accent2">
                    <a:lumMod val="50000"/>
                  </a:schemeClr>
                </a:solidFill>
              </a:rPr>
              <a:t> </a:t>
            </a:r>
            <a:r>
              <a:rPr lang="en-US" sz="1200" i="1" dirty="0" err="1">
                <a:solidFill>
                  <a:schemeClr val="accent2">
                    <a:lumMod val="50000"/>
                  </a:schemeClr>
                </a:solidFill>
              </a:rPr>
              <a:t>fotos</a:t>
            </a:r>
            <a:r>
              <a:rPr lang="en-US" sz="1200" i="1" dirty="0">
                <a:solidFill>
                  <a:schemeClr val="accent2">
                    <a:lumMod val="50000"/>
                  </a:schemeClr>
                </a:solidFill>
              </a:rPr>
              <a:t> </a:t>
            </a:r>
            <a:r>
              <a:rPr lang="en-US" sz="1200" i="1" dirty="0" err="1">
                <a:solidFill>
                  <a:schemeClr val="accent2">
                    <a:lumMod val="50000"/>
                  </a:schemeClr>
                </a:solidFill>
              </a:rPr>
              <a:t>aqui</a:t>
            </a:r>
            <a:r>
              <a:rPr lang="en-US" sz="1200" i="1" dirty="0">
                <a:solidFill>
                  <a:schemeClr val="accent2">
                    <a:lumMod val="50000"/>
                  </a:schemeClr>
                </a:solidFill>
              </a:rPr>
              <a:t> </a:t>
            </a:r>
            <a:r>
              <a:rPr lang="en-US" sz="1200" i="1" dirty="0" err="1">
                <a:solidFill>
                  <a:schemeClr val="accent2">
                    <a:lumMod val="50000"/>
                  </a:schemeClr>
                </a:solidFill>
              </a:rPr>
              <a:t>sem</a:t>
            </a:r>
            <a:r>
              <a:rPr lang="en-US" sz="1200" i="1" dirty="0">
                <a:solidFill>
                  <a:schemeClr val="accent2">
                    <a:lumMod val="50000"/>
                  </a:schemeClr>
                </a:solidFill>
              </a:rPr>
              <a:t> </a:t>
            </a:r>
            <a:r>
              <a:rPr lang="en-US" sz="1200" i="1" dirty="0" err="1">
                <a:solidFill>
                  <a:schemeClr val="accent2">
                    <a:lumMod val="50000"/>
                  </a:schemeClr>
                </a:solidFill>
              </a:rPr>
              <a:t>autorização</a:t>
            </a:r>
            <a:r>
              <a:rPr lang="en-US" sz="1200" i="1" dirty="0">
                <a:solidFill>
                  <a:schemeClr val="accent2">
                    <a:lumMod val="50000"/>
                  </a:schemeClr>
                </a:solidFill>
              </a:rPr>
              <a:t> especial</a:t>
            </a:r>
            <a:r>
              <a:rPr lang="en-US" sz="1200" i="1" dirty="0" smtClean="0">
                <a:solidFill>
                  <a:schemeClr val="accent2">
                    <a:lumMod val="50000"/>
                  </a:schemeClr>
                </a:solidFill>
              </a:rPr>
              <a:t>.</a:t>
            </a:r>
            <a:endParaRPr lang="en-US" sz="1200" i="1" dirty="0">
              <a:solidFill>
                <a:schemeClr val="accent2">
                  <a:lumMod val="50000"/>
                </a:schemeClr>
              </a:solidFill>
              <a:cs typeface="Calibri"/>
            </a:endParaRPr>
          </a:p>
        </p:txBody>
      </p:sp>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585321" y="157822"/>
            <a:ext cx="2256259"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04 B – Adjetivo</a:t>
            </a:r>
            <a:r>
              <a:rPr lang="pt-BR" b="1" i="1" dirty="0">
                <a:solidFill>
                  <a:srgbClr val="002060"/>
                </a:solidFill>
                <a:latin typeface="Calibri"/>
                <a:ea typeface="Calibri" panose="020F0502020204030204" pitchFamily="34" charset="0"/>
                <a:cs typeface="Calibri"/>
              </a:rPr>
              <a:t>s</a:t>
            </a:r>
            <a:endParaRPr lang="pt-BR" sz="1200" i="1" dirty="0" err="1">
              <a:solidFill>
                <a:srgbClr val="002060"/>
              </a:solidFill>
              <a:effectLst/>
              <a:latin typeface="Calibri"/>
              <a:ea typeface="Calibri" panose="020F0502020204030204" pitchFamily="34" charset="0"/>
              <a:cs typeface="Times New Roman"/>
            </a:endParaRPr>
          </a:p>
        </p:txBody>
      </p:sp>
      <p:sp>
        <p:nvSpPr>
          <p:cNvPr id="4" name="Retângulo 3"/>
          <p:cNvSpPr/>
          <p:nvPr/>
        </p:nvSpPr>
        <p:spPr>
          <a:xfrm>
            <a:off x="368300" y="6424064"/>
            <a:ext cx="6192838" cy="3108543"/>
          </a:xfrm>
          <a:prstGeom prst="rect">
            <a:avLst/>
          </a:prstGeom>
          <a:ln w="3175">
            <a:solidFill>
              <a:schemeClr val="accent6"/>
            </a:solidFill>
          </a:ln>
        </p:spPr>
        <p:txBody>
          <a:bodyPr wrap="square" lIns="91440" tIns="45720" rIns="91440" bIns="45720" anchor="t">
            <a:spAutoFit/>
          </a:bodyPr>
          <a:lstStyle/>
          <a:p>
            <a:r>
              <a:rPr lang="en-US" sz="1600" b="1" i="1" dirty="0">
                <a:solidFill>
                  <a:schemeClr val="accent6"/>
                </a:solidFill>
                <a:cs typeface="Calibri"/>
              </a:rPr>
              <a:t>                                                                         </a:t>
            </a:r>
            <a:r>
              <a:rPr lang="en-US" sz="1600" b="1" i="1" dirty="0" smtClean="0">
                <a:solidFill>
                  <a:schemeClr val="accent6"/>
                </a:solidFill>
                <a:cs typeface="Calibri"/>
              </a:rPr>
              <a:t>2 - RESPONDA </a:t>
            </a:r>
            <a:r>
              <a:rPr lang="en-US" sz="1600" b="1" i="1" dirty="0">
                <a:solidFill>
                  <a:schemeClr val="accent6"/>
                </a:solidFill>
                <a:cs typeface="Calibri"/>
              </a:rPr>
              <a:t>AS PERGUNTAS</a:t>
            </a:r>
            <a:endParaRPr lang="en-US" sz="1200" dirty="0">
              <a:solidFill>
                <a:schemeClr val="accent6"/>
              </a:solidFill>
              <a:cs typeface="Calibri"/>
            </a:endParaRPr>
          </a:p>
          <a:p>
            <a:pPr marL="171450" indent="-171450">
              <a:buFontTx/>
              <a:buChar char="-"/>
            </a:pPr>
            <a:endParaRPr lang="en-US" sz="1200" dirty="0">
              <a:solidFill>
                <a:srgbClr val="70AD47">
                  <a:lumMod val="50000"/>
                </a:srgbClr>
              </a:solidFill>
            </a:endParaRPr>
          </a:p>
          <a:p>
            <a:r>
              <a:rPr lang="en-US" sz="1200" dirty="0" smtClean="0">
                <a:solidFill>
                  <a:srgbClr val="70AD47"/>
                </a:solidFill>
              </a:rPr>
              <a:t>a) What </a:t>
            </a:r>
            <a:r>
              <a:rPr lang="en-US" sz="1200" dirty="0">
                <a:solidFill>
                  <a:srgbClr val="70AD47"/>
                </a:solidFill>
              </a:rPr>
              <a:t>time </a:t>
            </a:r>
            <a:r>
              <a:rPr lang="en-US" sz="1200" dirty="0" smtClean="0">
                <a:solidFill>
                  <a:srgbClr val="70AD47"/>
                </a:solidFill>
              </a:rPr>
              <a:t>do / does  </a:t>
            </a:r>
            <a:r>
              <a:rPr lang="en-US" sz="1200" dirty="0">
                <a:solidFill>
                  <a:srgbClr val="70AD47"/>
                </a:solidFill>
              </a:rPr>
              <a:t>you usually get up? </a:t>
            </a:r>
            <a:endParaRPr lang="en-US" sz="1200" dirty="0">
              <a:solidFill>
                <a:srgbClr val="70AD47"/>
              </a:solidFill>
              <a:cs typeface="Calibri"/>
            </a:endParaRPr>
          </a:p>
          <a:p>
            <a:r>
              <a:rPr lang="en-US" sz="1200" i="1" dirty="0">
                <a:solidFill>
                  <a:schemeClr val="accent2">
                    <a:lumMod val="50000"/>
                  </a:schemeClr>
                </a:solidFill>
              </a:rPr>
              <a:t>A que horas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costuma</a:t>
            </a:r>
            <a:r>
              <a:rPr lang="en-US" sz="1200" i="1" dirty="0">
                <a:solidFill>
                  <a:schemeClr val="accent2">
                    <a:lumMod val="50000"/>
                  </a:schemeClr>
                </a:solidFill>
              </a:rPr>
              <a:t> se </a:t>
            </a:r>
            <a:r>
              <a:rPr lang="en-US" sz="1200" i="1" dirty="0" err="1">
                <a:solidFill>
                  <a:schemeClr val="accent2">
                    <a:lumMod val="50000"/>
                  </a:schemeClr>
                </a:solidFill>
              </a:rPr>
              <a:t>levantar</a:t>
            </a:r>
            <a:r>
              <a:rPr lang="en-US" sz="1200" i="1" dirty="0">
                <a:solidFill>
                  <a:schemeClr val="accent2">
                    <a:lumMod val="50000"/>
                  </a:schemeClr>
                </a:solidFill>
              </a:rPr>
              <a:t>?</a:t>
            </a:r>
          </a:p>
          <a:p>
            <a:endParaRPr lang="en-US" sz="1200" dirty="0">
              <a:cs typeface="Calibri"/>
            </a:endParaRPr>
          </a:p>
          <a:p>
            <a:r>
              <a:rPr lang="en-US" sz="1200" dirty="0" smtClean="0">
                <a:solidFill>
                  <a:srgbClr val="70AD47"/>
                </a:solidFill>
              </a:rPr>
              <a:t>b) What </a:t>
            </a:r>
            <a:r>
              <a:rPr lang="en-US" sz="1200" dirty="0">
                <a:solidFill>
                  <a:srgbClr val="70AD47"/>
                </a:solidFill>
              </a:rPr>
              <a:t>do you usually </a:t>
            </a:r>
            <a:r>
              <a:rPr lang="en-US" sz="1200" dirty="0" smtClean="0">
                <a:solidFill>
                  <a:srgbClr val="70AD47"/>
                </a:solidFill>
              </a:rPr>
              <a:t>has / have </a:t>
            </a:r>
            <a:r>
              <a:rPr lang="en-US" sz="1200" dirty="0">
                <a:solidFill>
                  <a:srgbClr val="70AD47"/>
                </a:solidFill>
              </a:rPr>
              <a:t>for breakfast?</a:t>
            </a:r>
          </a:p>
          <a:p>
            <a:r>
              <a:rPr lang="en-US" sz="1200" i="1" dirty="0">
                <a:solidFill>
                  <a:schemeClr val="accent2">
                    <a:lumMod val="50000"/>
                  </a:schemeClr>
                </a:solidFill>
              </a:rPr>
              <a:t>O que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costuma</a:t>
            </a:r>
            <a:r>
              <a:rPr lang="en-US" sz="1200" i="1" dirty="0">
                <a:solidFill>
                  <a:schemeClr val="accent2">
                    <a:lumMod val="50000"/>
                  </a:schemeClr>
                </a:solidFill>
              </a:rPr>
              <a:t> comer no café da </a:t>
            </a:r>
            <a:r>
              <a:rPr lang="en-US" sz="1200" i="1" dirty="0" err="1">
                <a:solidFill>
                  <a:schemeClr val="accent2">
                    <a:lumMod val="50000"/>
                  </a:schemeClr>
                </a:solidFill>
              </a:rPr>
              <a:t>manhã</a:t>
            </a:r>
            <a:r>
              <a:rPr lang="en-US" sz="1200" i="1" dirty="0">
                <a:solidFill>
                  <a:schemeClr val="accent2">
                    <a:lumMod val="50000"/>
                  </a:schemeClr>
                </a:solidFill>
              </a:rPr>
              <a:t>?</a:t>
            </a:r>
          </a:p>
          <a:p>
            <a:endParaRPr lang="en-US" sz="1200" dirty="0">
              <a:cs typeface="Calibri"/>
            </a:endParaRPr>
          </a:p>
          <a:p>
            <a:r>
              <a:rPr lang="en-US" sz="1200" dirty="0" smtClean="0">
                <a:solidFill>
                  <a:srgbClr val="70AD47"/>
                </a:solidFill>
              </a:rPr>
              <a:t>c) What </a:t>
            </a:r>
            <a:r>
              <a:rPr lang="en-US" sz="1200" dirty="0">
                <a:solidFill>
                  <a:srgbClr val="70AD47"/>
                </a:solidFill>
              </a:rPr>
              <a:t>do you like to do after </a:t>
            </a:r>
            <a:r>
              <a:rPr lang="en-US" sz="1200" dirty="0" smtClean="0">
                <a:solidFill>
                  <a:srgbClr val="70AD47"/>
                </a:solidFill>
              </a:rPr>
              <a:t>/ </a:t>
            </a:r>
            <a:r>
              <a:rPr lang="en-US" sz="1200" dirty="0" err="1" smtClean="0">
                <a:solidFill>
                  <a:srgbClr val="70AD47"/>
                </a:solidFill>
              </a:rPr>
              <a:t>afiter</a:t>
            </a:r>
            <a:r>
              <a:rPr lang="en-US" sz="1200" dirty="0" smtClean="0">
                <a:solidFill>
                  <a:srgbClr val="70AD47"/>
                </a:solidFill>
              </a:rPr>
              <a:t> you </a:t>
            </a:r>
            <a:r>
              <a:rPr lang="en-US" sz="1200" dirty="0">
                <a:solidFill>
                  <a:srgbClr val="70AD47"/>
                </a:solidFill>
              </a:rPr>
              <a:t>get back home?</a:t>
            </a:r>
          </a:p>
          <a:p>
            <a:r>
              <a:rPr lang="en-US" sz="1200" i="1" dirty="0">
                <a:solidFill>
                  <a:schemeClr val="accent2">
                    <a:lumMod val="50000"/>
                  </a:schemeClr>
                </a:solidFill>
              </a:rPr>
              <a:t>O que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gostaria</a:t>
            </a:r>
            <a:r>
              <a:rPr lang="en-US" sz="1200" i="1" dirty="0">
                <a:solidFill>
                  <a:schemeClr val="accent2">
                    <a:lumMod val="50000"/>
                  </a:schemeClr>
                </a:solidFill>
              </a:rPr>
              <a:t> de </a:t>
            </a:r>
            <a:r>
              <a:rPr lang="en-US" sz="1200" i="1" dirty="0" err="1">
                <a:solidFill>
                  <a:schemeClr val="accent2">
                    <a:lumMod val="50000"/>
                  </a:schemeClr>
                </a:solidFill>
              </a:rPr>
              <a:t>fazer</a:t>
            </a:r>
            <a:r>
              <a:rPr lang="en-US" sz="1200" i="1" dirty="0">
                <a:solidFill>
                  <a:schemeClr val="accent2">
                    <a:lumMod val="50000"/>
                  </a:schemeClr>
                </a:solidFill>
              </a:rPr>
              <a:t> </a:t>
            </a:r>
            <a:r>
              <a:rPr lang="en-US" sz="1200" i="1" dirty="0" err="1">
                <a:solidFill>
                  <a:schemeClr val="accent2">
                    <a:lumMod val="50000"/>
                  </a:schemeClr>
                </a:solidFill>
              </a:rPr>
              <a:t>depois</a:t>
            </a:r>
            <a:r>
              <a:rPr lang="en-US" sz="1200" i="1" dirty="0">
                <a:solidFill>
                  <a:schemeClr val="accent2">
                    <a:lumMod val="50000"/>
                  </a:schemeClr>
                </a:solidFill>
              </a:rPr>
              <a:t> de </a:t>
            </a:r>
            <a:r>
              <a:rPr lang="en-US" sz="1200" i="1" dirty="0" err="1">
                <a:solidFill>
                  <a:schemeClr val="accent2">
                    <a:lumMod val="50000"/>
                  </a:schemeClr>
                </a:solidFill>
              </a:rPr>
              <a:t>voltar</a:t>
            </a:r>
            <a:r>
              <a:rPr lang="en-US" sz="1200" i="1" dirty="0">
                <a:solidFill>
                  <a:schemeClr val="accent2">
                    <a:lumMod val="50000"/>
                  </a:schemeClr>
                </a:solidFill>
              </a:rPr>
              <a:t> para casa?</a:t>
            </a:r>
          </a:p>
          <a:p>
            <a:endParaRPr lang="en-US" sz="1200" dirty="0">
              <a:cs typeface="Calibri"/>
            </a:endParaRPr>
          </a:p>
          <a:p>
            <a:r>
              <a:rPr lang="en-US" sz="1200" dirty="0" smtClean="0">
                <a:solidFill>
                  <a:srgbClr val="70AD47"/>
                </a:solidFill>
              </a:rPr>
              <a:t>d) About </a:t>
            </a:r>
            <a:r>
              <a:rPr lang="en-US" sz="1200" dirty="0">
                <a:solidFill>
                  <a:srgbClr val="70AD47"/>
                </a:solidFill>
              </a:rPr>
              <a:t>how many hours </a:t>
            </a:r>
            <a:r>
              <a:rPr lang="en-US" sz="1200" dirty="0" smtClean="0">
                <a:solidFill>
                  <a:srgbClr val="70AD47"/>
                </a:solidFill>
              </a:rPr>
              <a:t>are / is  </a:t>
            </a:r>
            <a:r>
              <a:rPr lang="en-US" sz="1200" dirty="0">
                <a:solidFill>
                  <a:srgbClr val="70AD47"/>
                </a:solidFill>
              </a:rPr>
              <a:t>you on-line every day?</a:t>
            </a:r>
          </a:p>
          <a:p>
            <a:r>
              <a:rPr lang="en-US" sz="1200" i="1" dirty="0" err="1">
                <a:solidFill>
                  <a:schemeClr val="accent2">
                    <a:lumMod val="50000"/>
                  </a:schemeClr>
                </a:solidFill>
              </a:rPr>
              <a:t>Cerca</a:t>
            </a:r>
            <a:r>
              <a:rPr lang="en-US" sz="1200" i="1" dirty="0">
                <a:solidFill>
                  <a:schemeClr val="accent2">
                    <a:lumMod val="50000"/>
                  </a:schemeClr>
                </a:solidFill>
              </a:rPr>
              <a:t> de </a:t>
            </a:r>
            <a:r>
              <a:rPr lang="en-US" sz="1200" i="1" dirty="0" err="1">
                <a:solidFill>
                  <a:schemeClr val="accent2">
                    <a:lumMod val="50000"/>
                  </a:schemeClr>
                </a:solidFill>
              </a:rPr>
              <a:t>quantas</a:t>
            </a:r>
            <a:r>
              <a:rPr lang="en-US" sz="1200" i="1" dirty="0">
                <a:solidFill>
                  <a:schemeClr val="accent2">
                    <a:lumMod val="50000"/>
                  </a:schemeClr>
                </a:solidFill>
              </a:rPr>
              <a:t> horas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fica</a:t>
            </a:r>
            <a:r>
              <a:rPr lang="en-US" sz="1200" i="1" dirty="0">
                <a:solidFill>
                  <a:schemeClr val="accent2">
                    <a:lumMod val="50000"/>
                  </a:schemeClr>
                </a:solidFill>
              </a:rPr>
              <a:t> online </a:t>
            </a:r>
            <a:r>
              <a:rPr lang="en-US" sz="1200" i="1" dirty="0" err="1">
                <a:solidFill>
                  <a:schemeClr val="accent2">
                    <a:lumMod val="50000"/>
                  </a:schemeClr>
                </a:solidFill>
              </a:rPr>
              <a:t>todos</a:t>
            </a:r>
            <a:r>
              <a:rPr lang="en-US" sz="1200" i="1" dirty="0">
                <a:solidFill>
                  <a:schemeClr val="accent2">
                    <a:lumMod val="50000"/>
                  </a:schemeClr>
                </a:solidFill>
              </a:rPr>
              <a:t> </a:t>
            </a:r>
            <a:r>
              <a:rPr lang="en-US" sz="1200" i="1" dirty="0" err="1">
                <a:solidFill>
                  <a:schemeClr val="accent2">
                    <a:lumMod val="50000"/>
                  </a:schemeClr>
                </a:solidFill>
              </a:rPr>
              <a:t>os</a:t>
            </a:r>
            <a:r>
              <a:rPr lang="en-US" sz="1200" i="1" dirty="0">
                <a:solidFill>
                  <a:schemeClr val="accent2">
                    <a:lumMod val="50000"/>
                  </a:schemeClr>
                </a:solidFill>
              </a:rPr>
              <a:t> </a:t>
            </a:r>
            <a:r>
              <a:rPr lang="en-US" sz="1200" i="1" dirty="0" err="1">
                <a:solidFill>
                  <a:schemeClr val="accent2">
                    <a:lumMod val="50000"/>
                  </a:schemeClr>
                </a:solidFill>
              </a:rPr>
              <a:t>dias</a:t>
            </a:r>
            <a:r>
              <a:rPr lang="en-US" sz="1200" i="1" dirty="0">
                <a:solidFill>
                  <a:schemeClr val="accent2">
                    <a:lumMod val="50000"/>
                  </a:schemeClr>
                </a:solidFill>
              </a:rPr>
              <a:t>?</a:t>
            </a:r>
          </a:p>
          <a:p>
            <a:endParaRPr lang="en-US" sz="1200" i="1" dirty="0">
              <a:solidFill>
                <a:schemeClr val="accent2">
                  <a:lumMod val="50000"/>
                </a:schemeClr>
              </a:solidFill>
              <a:cs typeface="Calibri"/>
            </a:endParaRPr>
          </a:p>
          <a:p>
            <a:r>
              <a:rPr lang="en-US" sz="1200" dirty="0" smtClean="0">
                <a:solidFill>
                  <a:srgbClr val="70AD47"/>
                </a:solidFill>
              </a:rPr>
              <a:t>e) What </a:t>
            </a:r>
            <a:r>
              <a:rPr lang="en-US" sz="1200" dirty="0">
                <a:solidFill>
                  <a:srgbClr val="70AD47"/>
                </a:solidFill>
              </a:rPr>
              <a:t>do you like to </a:t>
            </a:r>
            <a:r>
              <a:rPr lang="en-US" sz="1200" dirty="0" smtClean="0">
                <a:solidFill>
                  <a:srgbClr val="70AD47"/>
                </a:solidFill>
              </a:rPr>
              <a:t>do / does </a:t>
            </a:r>
            <a:r>
              <a:rPr lang="en-US" sz="1200" dirty="0">
                <a:solidFill>
                  <a:srgbClr val="70AD47"/>
                </a:solidFill>
              </a:rPr>
              <a:t>on weekends?</a:t>
            </a:r>
          </a:p>
          <a:p>
            <a:r>
              <a:rPr lang="en-US" sz="1200" i="1" dirty="0">
                <a:solidFill>
                  <a:schemeClr val="accent2">
                    <a:lumMod val="50000"/>
                  </a:schemeClr>
                </a:solidFill>
              </a:rPr>
              <a:t>O que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gosta</a:t>
            </a:r>
            <a:r>
              <a:rPr lang="en-US" sz="1200" i="1" dirty="0">
                <a:solidFill>
                  <a:schemeClr val="accent2">
                    <a:lumMod val="50000"/>
                  </a:schemeClr>
                </a:solidFill>
              </a:rPr>
              <a:t> de </a:t>
            </a:r>
            <a:r>
              <a:rPr lang="en-US" sz="1200" i="1" dirty="0" err="1">
                <a:solidFill>
                  <a:schemeClr val="accent2">
                    <a:lumMod val="50000"/>
                  </a:schemeClr>
                </a:solidFill>
              </a:rPr>
              <a:t>fazer</a:t>
            </a:r>
            <a:r>
              <a:rPr lang="en-US" sz="1200" i="1" dirty="0">
                <a:solidFill>
                  <a:schemeClr val="accent2">
                    <a:lumMod val="50000"/>
                  </a:schemeClr>
                </a:solidFill>
              </a:rPr>
              <a:t> </a:t>
            </a:r>
            <a:r>
              <a:rPr lang="en-US" sz="1200" i="1" dirty="0" err="1">
                <a:solidFill>
                  <a:schemeClr val="accent2">
                    <a:lumMod val="50000"/>
                  </a:schemeClr>
                </a:solidFill>
              </a:rPr>
              <a:t>nos</a:t>
            </a:r>
            <a:r>
              <a:rPr lang="en-US" sz="1200" i="1" dirty="0">
                <a:solidFill>
                  <a:schemeClr val="accent2">
                    <a:lumMod val="50000"/>
                  </a:schemeClr>
                </a:solidFill>
              </a:rPr>
              <a:t> </a:t>
            </a:r>
            <a:r>
              <a:rPr lang="en-US" sz="1200" i="1" dirty="0" err="1">
                <a:solidFill>
                  <a:schemeClr val="accent2">
                    <a:lumMod val="50000"/>
                  </a:schemeClr>
                </a:solidFill>
              </a:rPr>
              <a:t>finais</a:t>
            </a:r>
            <a:r>
              <a:rPr lang="en-US" sz="1200" i="1" dirty="0">
                <a:solidFill>
                  <a:schemeClr val="accent2">
                    <a:lumMod val="50000"/>
                  </a:schemeClr>
                </a:solidFill>
              </a:rPr>
              <a:t> de </a:t>
            </a:r>
            <a:r>
              <a:rPr lang="en-US" sz="1200" i="1" dirty="0" err="1">
                <a:solidFill>
                  <a:schemeClr val="accent2">
                    <a:lumMod val="50000"/>
                  </a:schemeClr>
                </a:solidFill>
              </a:rPr>
              <a:t>semana</a:t>
            </a:r>
            <a:r>
              <a:rPr lang="en-US" sz="1200" i="1" dirty="0">
                <a:solidFill>
                  <a:schemeClr val="accent2">
                    <a:lumMod val="50000"/>
                  </a:schemeClr>
                </a:solidFill>
              </a:rPr>
              <a:t>?</a:t>
            </a:r>
            <a:endParaRPr lang="en-US" sz="1200" i="1" dirty="0">
              <a:solidFill>
                <a:schemeClr val="accent2">
                  <a:lumMod val="50000"/>
                </a:schemeClr>
              </a:solidFill>
              <a:cs typeface="Calibri"/>
            </a:endParaRPr>
          </a:p>
        </p:txBody>
      </p:sp>
      <p:sp>
        <p:nvSpPr>
          <p:cNvPr id="6" name="Retângulo 5"/>
          <p:cNvSpPr/>
          <p:nvPr/>
        </p:nvSpPr>
        <p:spPr>
          <a:xfrm>
            <a:off x="3725478" y="600882"/>
            <a:ext cx="2799148" cy="4893647"/>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 VOCABULÁRIO </a:t>
            </a:r>
            <a:r>
              <a:rPr lang="pt-BR" sz="1600" b="1" i="1" dirty="0">
                <a:solidFill>
                  <a:schemeClr val="accent6"/>
                </a:solidFill>
                <a:cs typeface="Calibri"/>
              </a:rPr>
              <a:t>Daily </a:t>
            </a:r>
            <a:r>
              <a:rPr lang="pt-BR" sz="1600" b="1" i="1" dirty="0" err="1">
                <a:solidFill>
                  <a:schemeClr val="accent6"/>
                </a:solidFill>
                <a:cs typeface="Calibri"/>
              </a:rPr>
              <a:t>Activities</a:t>
            </a:r>
            <a:endParaRPr lang="pt-BR" dirty="0">
              <a:solidFill>
                <a:schemeClr val="accent6"/>
              </a:solidFill>
              <a:cs typeface="Calibri"/>
            </a:endParaRPr>
          </a:p>
          <a:p>
            <a:r>
              <a:rPr lang="pt-BR" sz="1600" i="1" dirty="0">
                <a:solidFill>
                  <a:schemeClr val="accent6"/>
                </a:solidFill>
                <a:cs typeface="Calibri"/>
              </a:rPr>
              <a:t>- Atividades Diárias</a:t>
            </a:r>
          </a:p>
          <a:p>
            <a:endParaRPr lang="pt-BR" sz="1200" b="1" i="1" dirty="0">
              <a:solidFill>
                <a:schemeClr val="accent6"/>
              </a:solidFill>
            </a:endParaRPr>
          </a:p>
          <a:p>
            <a:r>
              <a:rPr lang="en-US" sz="1200" b="1" dirty="0">
                <a:ea typeface="+mn-lt"/>
                <a:cs typeface="+mn-lt"/>
              </a:rPr>
              <a:t>GET UP - </a:t>
            </a:r>
            <a:r>
              <a:rPr lang="en-US" sz="1200" i="1" dirty="0" err="1">
                <a:solidFill>
                  <a:schemeClr val="accent2">
                    <a:lumMod val="50000"/>
                  </a:schemeClr>
                </a:solidFill>
                <a:ea typeface="+mn-lt"/>
                <a:cs typeface="+mn-lt"/>
              </a:rPr>
              <a:t>levantar</a:t>
            </a:r>
            <a:endParaRPr lang="en-US" sz="1200" i="1" dirty="0">
              <a:solidFill>
                <a:schemeClr val="accent2">
                  <a:lumMod val="50000"/>
                </a:schemeClr>
              </a:solidFill>
              <a:ea typeface="+mn-lt"/>
              <a:cs typeface="+mn-lt"/>
            </a:endParaRPr>
          </a:p>
          <a:p>
            <a:r>
              <a:rPr lang="en-US" sz="1200" b="1" dirty="0">
                <a:ea typeface="+mn-lt"/>
                <a:cs typeface="+mn-lt"/>
              </a:rPr>
              <a:t>HAVE BREAKFAST</a:t>
            </a:r>
            <a:r>
              <a:rPr lang="en-US" sz="1200" dirty="0">
                <a:ea typeface="+mn-lt"/>
                <a:cs typeface="+mn-lt"/>
              </a:rPr>
              <a:t>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tomar</a:t>
            </a:r>
            <a:r>
              <a:rPr lang="en-US" sz="1200" i="1" dirty="0">
                <a:solidFill>
                  <a:schemeClr val="accent2">
                    <a:lumMod val="50000"/>
                  </a:schemeClr>
                </a:solidFill>
                <a:ea typeface="+mn-lt"/>
                <a:cs typeface="+mn-lt"/>
              </a:rPr>
              <a:t> café da </a:t>
            </a:r>
            <a:r>
              <a:rPr lang="en-US" sz="1200" i="1" dirty="0" err="1">
                <a:solidFill>
                  <a:schemeClr val="accent2">
                    <a:lumMod val="50000"/>
                  </a:schemeClr>
                </a:solidFill>
                <a:ea typeface="+mn-lt"/>
                <a:cs typeface="+mn-lt"/>
              </a:rPr>
              <a:t>manhã</a:t>
            </a:r>
            <a:endParaRPr lang="en-US" sz="1200" i="1" dirty="0">
              <a:solidFill>
                <a:schemeClr val="accent2">
                  <a:lumMod val="50000"/>
                </a:schemeClr>
              </a:solidFill>
              <a:ea typeface="+mn-lt"/>
              <a:cs typeface="+mn-lt"/>
            </a:endParaRPr>
          </a:p>
          <a:p>
            <a:r>
              <a:rPr lang="en-US" sz="1200" b="1" dirty="0">
                <a:ea typeface="+mn-lt"/>
                <a:cs typeface="+mn-lt"/>
              </a:rPr>
              <a:t>ARRIVE AT SCHOOL / WORK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chegar</a:t>
            </a:r>
            <a:r>
              <a:rPr lang="en-US" sz="1200" i="1" dirty="0">
                <a:solidFill>
                  <a:schemeClr val="accent2">
                    <a:lumMod val="50000"/>
                  </a:schemeClr>
                </a:solidFill>
                <a:ea typeface="+mn-lt"/>
                <a:cs typeface="+mn-lt"/>
              </a:rPr>
              <a:t> no </a:t>
            </a:r>
            <a:r>
              <a:rPr lang="en-US" sz="1200" i="1" dirty="0" err="1">
                <a:solidFill>
                  <a:schemeClr val="accent2">
                    <a:lumMod val="50000"/>
                  </a:schemeClr>
                </a:solidFill>
                <a:ea typeface="+mn-lt"/>
                <a:cs typeface="+mn-lt"/>
              </a:rPr>
              <a:t>trabalho</a:t>
            </a:r>
            <a:endParaRPr lang="en-US" sz="1200" i="1" dirty="0">
              <a:solidFill>
                <a:schemeClr val="accent2">
                  <a:lumMod val="50000"/>
                </a:schemeClr>
              </a:solidFill>
              <a:ea typeface="+mn-lt"/>
              <a:cs typeface="+mn-lt"/>
            </a:endParaRPr>
          </a:p>
          <a:p>
            <a:r>
              <a:rPr lang="en-US" sz="1200" b="1" dirty="0">
                <a:ea typeface="+mn-lt"/>
                <a:cs typeface="+mn-lt"/>
              </a:rPr>
              <a:t>WATCH TV – </a:t>
            </a:r>
            <a:r>
              <a:rPr lang="en-US" sz="1200" i="1" dirty="0" err="1">
                <a:solidFill>
                  <a:schemeClr val="accent2">
                    <a:lumMod val="50000"/>
                  </a:schemeClr>
                </a:solidFill>
                <a:ea typeface="+mn-lt"/>
                <a:cs typeface="+mn-lt"/>
              </a:rPr>
              <a:t>assistir</a:t>
            </a:r>
            <a:r>
              <a:rPr lang="en-US" sz="1200" i="1" dirty="0">
                <a:solidFill>
                  <a:schemeClr val="accent2">
                    <a:lumMod val="50000"/>
                  </a:schemeClr>
                </a:solidFill>
                <a:ea typeface="+mn-lt"/>
                <a:cs typeface="+mn-lt"/>
              </a:rPr>
              <a:t> tv</a:t>
            </a:r>
          </a:p>
          <a:p>
            <a:r>
              <a:rPr lang="en-US" sz="1200" b="1" dirty="0">
                <a:ea typeface="+mn-lt"/>
                <a:cs typeface="+mn-lt"/>
              </a:rPr>
              <a:t>BE ONLINE – </a:t>
            </a:r>
            <a:r>
              <a:rPr lang="en-US" sz="1200" i="1" dirty="0" err="1">
                <a:solidFill>
                  <a:schemeClr val="accent2">
                    <a:lumMod val="50000"/>
                  </a:schemeClr>
                </a:solidFill>
                <a:ea typeface="+mn-lt"/>
                <a:cs typeface="+mn-lt"/>
              </a:rPr>
              <a:t>ficar</a:t>
            </a:r>
            <a:r>
              <a:rPr lang="en-US" sz="1200" i="1" dirty="0">
                <a:solidFill>
                  <a:schemeClr val="accent2">
                    <a:lumMod val="50000"/>
                  </a:schemeClr>
                </a:solidFill>
                <a:ea typeface="+mn-lt"/>
                <a:cs typeface="+mn-lt"/>
              </a:rPr>
              <a:t> online</a:t>
            </a:r>
          </a:p>
          <a:p>
            <a:r>
              <a:rPr lang="en-US" sz="1200" b="1" dirty="0">
                <a:ea typeface="+mn-lt"/>
                <a:cs typeface="+mn-lt"/>
              </a:rPr>
              <a:t>DO EXERCISE – </a:t>
            </a:r>
            <a:r>
              <a:rPr lang="en-US" sz="1200" i="1" dirty="0" err="1">
                <a:solidFill>
                  <a:schemeClr val="accent2">
                    <a:lumMod val="50000"/>
                  </a:schemeClr>
                </a:solidFill>
                <a:ea typeface="+mn-lt"/>
                <a:cs typeface="+mn-lt"/>
              </a:rPr>
              <a:t>fazer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exercício</a:t>
            </a:r>
            <a:endParaRPr lang="en-US" sz="1200" i="1" dirty="0">
              <a:solidFill>
                <a:schemeClr val="accent2">
                  <a:lumMod val="50000"/>
                </a:schemeClr>
              </a:solidFill>
              <a:ea typeface="+mn-lt"/>
              <a:cs typeface="+mn-lt"/>
            </a:endParaRPr>
          </a:p>
          <a:p>
            <a:r>
              <a:rPr lang="en-US" sz="1200" b="1" dirty="0">
                <a:ea typeface="+mn-lt"/>
                <a:cs typeface="+mn-lt"/>
              </a:rPr>
              <a:t>TAKE SHOWER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tomar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banho</a:t>
            </a:r>
            <a:endParaRPr lang="en-US" sz="1200" i="1" dirty="0">
              <a:solidFill>
                <a:schemeClr val="accent2">
                  <a:lumMod val="50000"/>
                </a:schemeClr>
              </a:solidFill>
              <a:ea typeface="+mn-lt"/>
              <a:cs typeface="+mn-lt"/>
            </a:endParaRPr>
          </a:p>
          <a:p>
            <a:r>
              <a:rPr lang="en-US" sz="1200" b="1" dirty="0">
                <a:ea typeface="+mn-lt"/>
                <a:cs typeface="+mn-lt"/>
              </a:rPr>
              <a:t>START WORK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começar</a:t>
            </a:r>
            <a:r>
              <a:rPr lang="en-US" sz="1200" i="1" dirty="0">
                <a:solidFill>
                  <a:schemeClr val="accent2">
                    <a:lumMod val="50000"/>
                  </a:schemeClr>
                </a:solidFill>
                <a:ea typeface="+mn-lt"/>
                <a:cs typeface="+mn-lt"/>
              </a:rPr>
              <a:t> a </a:t>
            </a:r>
            <a:r>
              <a:rPr lang="en-US" sz="1200" i="1" dirty="0" err="1">
                <a:solidFill>
                  <a:schemeClr val="accent2">
                    <a:lumMod val="50000"/>
                  </a:schemeClr>
                </a:solidFill>
                <a:ea typeface="+mn-lt"/>
                <a:cs typeface="+mn-lt"/>
              </a:rPr>
              <a:t>trabalhar</a:t>
            </a:r>
            <a:endParaRPr lang="en-US" sz="1200" i="1" dirty="0">
              <a:solidFill>
                <a:schemeClr val="accent2">
                  <a:lumMod val="50000"/>
                </a:schemeClr>
              </a:solidFill>
              <a:ea typeface="+mn-lt"/>
              <a:cs typeface="+mn-lt"/>
            </a:endParaRPr>
          </a:p>
          <a:p>
            <a:r>
              <a:rPr lang="en-US" sz="1200" b="1" dirty="0">
                <a:ea typeface="+mn-lt"/>
                <a:cs typeface="+mn-lt"/>
              </a:rPr>
              <a:t>GO TO BE – </a:t>
            </a:r>
            <a:r>
              <a:rPr lang="en-US" sz="1200" i="1" dirty="0" err="1">
                <a:solidFill>
                  <a:schemeClr val="accent2">
                    <a:lumMod val="50000"/>
                  </a:schemeClr>
                </a:solidFill>
                <a:ea typeface="+mn-lt"/>
                <a:cs typeface="+mn-lt"/>
              </a:rPr>
              <a:t>ir</a:t>
            </a:r>
            <a:r>
              <a:rPr lang="en-US" sz="1200" i="1" dirty="0">
                <a:solidFill>
                  <a:schemeClr val="accent2">
                    <a:lumMod val="50000"/>
                  </a:schemeClr>
                </a:solidFill>
                <a:ea typeface="+mn-lt"/>
                <a:cs typeface="+mn-lt"/>
              </a:rPr>
              <a:t> para </a:t>
            </a:r>
            <a:r>
              <a:rPr lang="en-US" sz="1200" i="1" dirty="0" err="1">
                <a:solidFill>
                  <a:schemeClr val="accent2">
                    <a:lumMod val="50000"/>
                  </a:schemeClr>
                </a:solidFill>
                <a:ea typeface="+mn-lt"/>
                <a:cs typeface="+mn-lt"/>
              </a:rPr>
              <a:t>cama</a:t>
            </a:r>
            <a:endParaRPr lang="en-US" sz="1200" i="1" dirty="0">
              <a:solidFill>
                <a:schemeClr val="accent2">
                  <a:lumMod val="50000"/>
                </a:schemeClr>
              </a:solidFill>
              <a:ea typeface="+mn-lt"/>
              <a:cs typeface="+mn-lt"/>
            </a:endParaRPr>
          </a:p>
          <a:p>
            <a:r>
              <a:rPr lang="en-US" sz="1200" b="1" dirty="0">
                <a:ea typeface="+mn-lt"/>
                <a:cs typeface="+mn-lt"/>
              </a:rPr>
              <a:t>IRON THE CLOTHES – </a:t>
            </a:r>
            <a:r>
              <a:rPr lang="en-US" sz="1200" i="1" dirty="0" err="1">
                <a:solidFill>
                  <a:schemeClr val="accent2">
                    <a:lumMod val="50000"/>
                  </a:schemeClr>
                </a:solidFill>
                <a:ea typeface="+mn-lt"/>
                <a:cs typeface="+mn-lt"/>
              </a:rPr>
              <a:t>passar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roupa</a:t>
            </a:r>
            <a:endParaRPr lang="en-US" sz="1200" i="1" dirty="0">
              <a:solidFill>
                <a:schemeClr val="accent2">
                  <a:lumMod val="50000"/>
                </a:schemeClr>
              </a:solidFill>
              <a:ea typeface="+mn-lt"/>
              <a:cs typeface="+mn-lt"/>
            </a:endParaRPr>
          </a:p>
          <a:p>
            <a:r>
              <a:rPr lang="en-US" sz="1200" b="1" dirty="0">
                <a:ea typeface="+mn-lt"/>
                <a:cs typeface="+mn-lt"/>
              </a:rPr>
              <a:t>DRIVE TO WORK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dirigir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até</a:t>
            </a:r>
            <a:r>
              <a:rPr lang="en-US" sz="1200" i="1" dirty="0">
                <a:solidFill>
                  <a:schemeClr val="accent2">
                    <a:lumMod val="50000"/>
                  </a:schemeClr>
                </a:solidFill>
                <a:ea typeface="+mn-lt"/>
                <a:cs typeface="+mn-lt"/>
              </a:rPr>
              <a:t> o </a:t>
            </a:r>
            <a:r>
              <a:rPr lang="en-US" sz="1200" i="1" dirty="0" err="1">
                <a:solidFill>
                  <a:schemeClr val="accent2">
                    <a:lumMod val="50000"/>
                  </a:schemeClr>
                </a:solidFill>
                <a:ea typeface="+mn-lt"/>
                <a:cs typeface="+mn-lt"/>
              </a:rPr>
              <a:t>trabalho</a:t>
            </a:r>
            <a:endParaRPr lang="en-US" sz="1200" i="1" dirty="0">
              <a:solidFill>
                <a:schemeClr val="accent2">
                  <a:lumMod val="50000"/>
                </a:schemeClr>
              </a:solidFill>
              <a:ea typeface="+mn-lt"/>
              <a:cs typeface="+mn-lt"/>
            </a:endParaRPr>
          </a:p>
          <a:p>
            <a:r>
              <a:rPr lang="en-US" sz="1200" b="1" dirty="0">
                <a:ea typeface="+mn-lt"/>
                <a:cs typeface="+mn-lt"/>
              </a:rPr>
              <a:t>GET DRESSED – </a:t>
            </a:r>
            <a:r>
              <a:rPr lang="en-US" sz="1200" i="1" dirty="0">
                <a:solidFill>
                  <a:schemeClr val="accent2">
                    <a:lumMod val="50000"/>
                  </a:schemeClr>
                </a:solidFill>
                <a:ea typeface="+mn-lt"/>
                <a:cs typeface="+mn-lt"/>
              </a:rPr>
              <a:t>se </a:t>
            </a:r>
            <a:r>
              <a:rPr lang="en-US" sz="1200" i="1" dirty="0" err="1">
                <a:solidFill>
                  <a:schemeClr val="accent2">
                    <a:lumMod val="50000"/>
                  </a:schemeClr>
                </a:solidFill>
                <a:ea typeface="+mn-lt"/>
                <a:cs typeface="+mn-lt"/>
              </a:rPr>
              <a:t>arrumar</a:t>
            </a:r>
            <a:endParaRPr lang="en-US" sz="1200" i="1" dirty="0">
              <a:solidFill>
                <a:schemeClr val="accent2">
                  <a:lumMod val="50000"/>
                </a:schemeClr>
              </a:solidFill>
              <a:ea typeface="+mn-lt"/>
              <a:cs typeface="+mn-lt"/>
            </a:endParaRPr>
          </a:p>
          <a:p>
            <a:r>
              <a:rPr lang="en-US" sz="1200" b="1" dirty="0">
                <a:ea typeface="+mn-lt"/>
                <a:cs typeface="+mn-lt"/>
              </a:rPr>
              <a:t>GO OUT WITH FRIENDS – </a:t>
            </a:r>
            <a:r>
              <a:rPr lang="en-US" sz="1200" i="1" dirty="0" err="1">
                <a:solidFill>
                  <a:schemeClr val="accent2">
                    <a:lumMod val="50000"/>
                  </a:schemeClr>
                </a:solidFill>
                <a:ea typeface="+mn-lt"/>
                <a:cs typeface="+mn-lt"/>
              </a:rPr>
              <a:t>sair</a:t>
            </a:r>
            <a:r>
              <a:rPr lang="en-US" sz="1200" i="1" dirty="0">
                <a:solidFill>
                  <a:schemeClr val="accent2">
                    <a:lumMod val="50000"/>
                  </a:schemeClr>
                </a:solidFill>
                <a:ea typeface="+mn-lt"/>
                <a:cs typeface="+mn-lt"/>
              </a:rPr>
              <a:t> com </a:t>
            </a:r>
            <a:r>
              <a:rPr lang="en-US" sz="1200" i="1" dirty="0" err="1">
                <a:solidFill>
                  <a:schemeClr val="accent2">
                    <a:lumMod val="50000"/>
                  </a:schemeClr>
                </a:solidFill>
                <a:ea typeface="+mn-lt"/>
                <a:cs typeface="+mn-lt"/>
              </a:rPr>
              <a:t>os</a:t>
            </a:r>
            <a:r>
              <a:rPr lang="en-US" sz="1200" i="1" dirty="0">
                <a:solidFill>
                  <a:schemeClr val="accent2">
                    <a:lumMod val="50000"/>
                  </a:schemeClr>
                </a:solidFill>
                <a:ea typeface="+mn-lt"/>
                <a:cs typeface="+mn-lt"/>
              </a:rPr>
              <a:t> amigos</a:t>
            </a:r>
          </a:p>
          <a:p>
            <a:r>
              <a:rPr lang="en-US" sz="1200" b="1" dirty="0">
                <a:ea typeface="+mn-lt"/>
                <a:cs typeface="+mn-lt"/>
              </a:rPr>
              <a:t>TAKE PICTURES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tirar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fotos</a:t>
            </a:r>
            <a:endParaRPr lang="en-US" sz="1200" i="1" dirty="0">
              <a:solidFill>
                <a:schemeClr val="accent2">
                  <a:lumMod val="50000"/>
                </a:schemeClr>
              </a:solidFill>
              <a:ea typeface="+mn-lt"/>
              <a:cs typeface="+mn-lt"/>
            </a:endParaRPr>
          </a:p>
          <a:p>
            <a:r>
              <a:rPr lang="en-US" sz="1200" b="1" dirty="0">
                <a:ea typeface="+mn-lt"/>
                <a:cs typeface="+mn-lt"/>
              </a:rPr>
              <a:t>FEED THE DOG – </a:t>
            </a:r>
            <a:r>
              <a:rPr lang="en-US" sz="1200" i="1" dirty="0" err="1">
                <a:solidFill>
                  <a:schemeClr val="accent2">
                    <a:lumMod val="50000"/>
                  </a:schemeClr>
                </a:solidFill>
                <a:ea typeface="+mn-lt"/>
                <a:cs typeface="+mn-lt"/>
              </a:rPr>
              <a:t>alimentar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cachorro</a:t>
            </a:r>
            <a:endParaRPr lang="en-US" sz="1200" i="1" dirty="0">
              <a:solidFill>
                <a:schemeClr val="accent2">
                  <a:lumMod val="50000"/>
                </a:schemeClr>
              </a:solidFill>
              <a:ea typeface="+mn-lt"/>
              <a:cs typeface="+mn-lt"/>
            </a:endParaRPr>
          </a:p>
          <a:p>
            <a:r>
              <a:rPr lang="en-US" sz="1200" b="1" dirty="0">
                <a:ea typeface="+mn-lt"/>
                <a:cs typeface="+mn-lt"/>
              </a:rPr>
              <a:t>TAKE OUT THE RUBBISH – </a:t>
            </a:r>
            <a:r>
              <a:rPr lang="en-US" sz="1200" i="1" dirty="0" err="1">
                <a:solidFill>
                  <a:schemeClr val="accent2">
                    <a:lumMod val="50000"/>
                  </a:schemeClr>
                </a:solidFill>
                <a:ea typeface="+mn-lt"/>
                <a:cs typeface="+mn-lt"/>
              </a:rPr>
              <a:t>jogar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lixo</a:t>
            </a:r>
            <a:r>
              <a:rPr lang="en-US" sz="1200" i="1" dirty="0">
                <a:solidFill>
                  <a:schemeClr val="accent2">
                    <a:lumMod val="50000"/>
                  </a:schemeClr>
                </a:solidFill>
                <a:ea typeface="+mn-lt"/>
                <a:cs typeface="+mn-lt"/>
              </a:rPr>
              <a:t> fora</a:t>
            </a:r>
          </a:p>
          <a:p>
            <a:r>
              <a:rPr lang="en-US" sz="1200" b="1" dirty="0">
                <a:ea typeface="+mn-lt"/>
                <a:cs typeface="+mn-lt"/>
              </a:rPr>
              <a:t>READ THE NEWS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ler</a:t>
            </a:r>
            <a:r>
              <a:rPr lang="en-US" sz="1200" i="1" dirty="0">
                <a:solidFill>
                  <a:schemeClr val="accent2">
                    <a:lumMod val="50000"/>
                  </a:schemeClr>
                </a:solidFill>
                <a:ea typeface="+mn-lt"/>
                <a:cs typeface="+mn-lt"/>
              </a:rPr>
              <a:t> as </a:t>
            </a:r>
            <a:r>
              <a:rPr lang="en-US" sz="1200" i="1" dirty="0" err="1">
                <a:solidFill>
                  <a:schemeClr val="accent2">
                    <a:lumMod val="50000"/>
                  </a:schemeClr>
                </a:solidFill>
                <a:ea typeface="+mn-lt"/>
                <a:cs typeface="+mn-lt"/>
              </a:rPr>
              <a:t>notícias</a:t>
            </a:r>
            <a:endParaRPr lang="en-US" sz="1200" i="1" dirty="0">
              <a:solidFill>
                <a:schemeClr val="accent2">
                  <a:lumMod val="50000"/>
                </a:schemeClr>
              </a:solidFill>
              <a:ea typeface="+mn-lt"/>
              <a:cs typeface="+mn-lt"/>
            </a:endParaRPr>
          </a:p>
          <a:p>
            <a:r>
              <a:rPr lang="en-US" sz="1200" b="1" dirty="0">
                <a:ea typeface="+mn-lt"/>
                <a:cs typeface="+mn-lt"/>
              </a:rPr>
              <a:t>DO THE DISHES – </a:t>
            </a:r>
            <a:r>
              <a:rPr lang="en-US" sz="1200" i="1" dirty="0" err="1">
                <a:solidFill>
                  <a:schemeClr val="accent2">
                    <a:lumMod val="50000"/>
                  </a:schemeClr>
                </a:solidFill>
                <a:ea typeface="+mn-lt"/>
                <a:cs typeface="+mn-lt"/>
              </a:rPr>
              <a:t>lavar</a:t>
            </a:r>
            <a:r>
              <a:rPr lang="en-US" sz="1200" i="1" dirty="0">
                <a:solidFill>
                  <a:schemeClr val="accent2">
                    <a:lumMod val="50000"/>
                  </a:schemeClr>
                </a:solidFill>
                <a:ea typeface="+mn-lt"/>
                <a:cs typeface="+mn-lt"/>
              </a:rPr>
              <a:t> a </a:t>
            </a:r>
            <a:r>
              <a:rPr lang="en-US" sz="1200" i="1" dirty="0" err="1">
                <a:solidFill>
                  <a:schemeClr val="accent2">
                    <a:lumMod val="50000"/>
                  </a:schemeClr>
                </a:solidFill>
                <a:ea typeface="+mn-lt"/>
                <a:cs typeface="+mn-lt"/>
              </a:rPr>
              <a:t>louça</a:t>
            </a:r>
            <a:endParaRPr lang="en-US" sz="1200" i="1" dirty="0">
              <a:solidFill>
                <a:schemeClr val="accent2">
                  <a:lumMod val="50000"/>
                </a:schemeClr>
              </a:solidFill>
              <a:ea typeface="+mn-lt"/>
              <a:cs typeface="+mn-lt"/>
            </a:endParaRPr>
          </a:p>
          <a:p>
            <a:endParaRPr lang="en-US" sz="1200" i="1" dirty="0">
              <a:solidFill>
                <a:schemeClr val="accent2">
                  <a:lumMod val="50000"/>
                </a:schemeClr>
              </a:solidFill>
              <a:ea typeface="+mn-lt"/>
              <a:cs typeface="+mn-lt"/>
            </a:endParaRPr>
          </a:p>
        </p:txBody>
      </p:sp>
      <p:sp>
        <p:nvSpPr>
          <p:cNvPr id="8" name="Retângulo 7"/>
          <p:cNvSpPr/>
          <p:nvPr/>
        </p:nvSpPr>
        <p:spPr>
          <a:xfrm>
            <a:off x="387592" y="84551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9" name="Retângulo 8"/>
          <p:cNvSpPr/>
          <p:nvPr/>
        </p:nvSpPr>
        <p:spPr>
          <a:xfrm>
            <a:off x="376959" y="61463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12" name="Retângulo 11"/>
          <p:cNvSpPr/>
          <p:nvPr/>
        </p:nvSpPr>
        <p:spPr>
          <a:xfrm>
            <a:off x="4323234" y="6716257"/>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3327243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593980" y="157822"/>
            <a:ext cx="2256259"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Calibri"/>
              </a:rPr>
              <a:t>Lição 04 B – Adjetivos</a:t>
            </a:r>
            <a:endParaRPr lang="pt-BR" dirty="0"/>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869902" y="1384947"/>
            <a:ext cx="5081154"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rgbClr val="C00000"/>
                </a:solidFill>
                <a:ea typeface="+mn-lt"/>
                <a:cs typeface="+mn-lt"/>
              </a:rPr>
              <a:t>3.1</a:t>
            </a:r>
          </a:p>
          <a:p>
            <a:pPr marL="228600" indent="-228600">
              <a:buFont typeface="+mj-lt"/>
              <a:buAutoNum type="alphaLcParenR"/>
            </a:pPr>
            <a:r>
              <a:rPr lang="en-US" sz="1100" dirty="0" smtClean="0">
                <a:solidFill>
                  <a:srgbClr val="000000"/>
                </a:solidFill>
                <a:ea typeface="+mn-lt"/>
                <a:cs typeface="+mn-lt"/>
              </a:rPr>
              <a:t>I</a:t>
            </a:r>
            <a:r>
              <a:rPr lang="en-US" sz="1100" dirty="0" smtClean="0">
                <a:cs typeface="Segoe UI"/>
              </a:rPr>
              <a:t> </a:t>
            </a:r>
            <a:r>
              <a:rPr lang="en-US" sz="1100" dirty="0">
                <a:cs typeface="Segoe UI"/>
              </a:rPr>
              <a:t>had two </a:t>
            </a:r>
            <a:r>
              <a:rPr lang="en-US" sz="1100" b="1" dirty="0">
                <a:solidFill>
                  <a:schemeClr val="accent1"/>
                </a:solidFill>
                <a:cs typeface="Segoe UI"/>
              </a:rPr>
              <a:t>red</a:t>
            </a:r>
            <a:r>
              <a:rPr lang="en-US" sz="1100" dirty="0">
                <a:cs typeface="Segoe UI"/>
              </a:rPr>
              <a:t> books.​</a:t>
            </a:r>
          </a:p>
          <a:p>
            <a:pPr marL="228600" indent="-228600">
              <a:buFont typeface="+mj-lt"/>
              <a:buAutoNum type="alphaLcParenR"/>
            </a:pPr>
            <a:r>
              <a:rPr lang="en-US" sz="1100" dirty="0">
                <a:solidFill>
                  <a:srgbClr val="000000"/>
                </a:solidFill>
                <a:ea typeface="+mn-lt"/>
                <a:cs typeface="+mn-lt"/>
              </a:rPr>
              <a:t>You </a:t>
            </a:r>
            <a:r>
              <a:rPr lang="en-US" sz="1100" dirty="0">
                <a:cs typeface="Segoe UI"/>
              </a:rPr>
              <a:t>needed</a:t>
            </a:r>
            <a:r>
              <a:rPr lang="en-US" sz="1100" dirty="0">
                <a:cs typeface="Calibri"/>
              </a:rPr>
              <a:t> to buy 2</a:t>
            </a:r>
            <a:r>
              <a:rPr lang="en-US" sz="1100" dirty="0">
                <a:solidFill>
                  <a:srgbClr val="000000"/>
                </a:solidFill>
                <a:ea typeface="+mn-lt"/>
                <a:cs typeface="+mn-lt"/>
              </a:rPr>
              <a:t>  </a:t>
            </a:r>
            <a:r>
              <a:rPr lang="en-US" sz="1100" b="1" dirty="0">
                <a:solidFill>
                  <a:schemeClr val="accent1"/>
                </a:solidFill>
                <a:cs typeface="Segoe UI"/>
              </a:rPr>
              <a:t>big</a:t>
            </a:r>
            <a:r>
              <a:rPr lang="en-US" sz="1100" u="sng" dirty="0">
                <a:solidFill>
                  <a:srgbClr val="000000"/>
                </a:solidFill>
                <a:ea typeface="+mn-lt"/>
                <a:cs typeface="+mn-lt"/>
              </a:rPr>
              <a:t> </a:t>
            </a:r>
            <a:r>
              <a:rPr lang="en-US" sz="1100" dirty="0">
                <a:solidFill>
                  <a:srgbClr val="000000"/>
                </a:solidFill>
                <a:ea typeface="+mn-lt"/>
                <a:cs typeface="+mn-lt"/>
              </a:rPr>
              <a:t>apartments. </a:t>
            </a:r>
            <a:endParaRPr lang="en-US" sz="1100" dirty="0">
              <a:cs typeface="Calibri" panose="020F0502020204030204"/>
            </a:endParaRPr>
          </a:p>
          <a:p>
            <a:pPr marL="228600" indent="-228600">
              <a:buFont typeface="+mj-lt"/>
              <a:buAutoNum type="alphaLcParenR"/>
            </a:pPr>
            <a:r>
              <a:rPr lang="en-US" sz="1100" dirty="0">
                <a:ea typeface="+mn-lt"/>
                <a:cs typeface="+mn-lt"/>
              </a:rPr>
              <a:t>He </a:t>
            </a:r>
            <a:r>
              <a:rPr lang="en-US" sz="1100" dirty="0">
                <a:cs typeface="Segoe UI"/>
              </a:rPr>
              <a:t>drank</a:t>
            </a:r>
            <a:r>
              <a:rPr lang="en-US" sz="1100" dirty="0">
                <a:solidFill>
                  <a:srgbClr val="000000"/>
                </a:solidFill>
                <a:ea typeface="+mn-lt"/>
                <a:cs typeface="+mn-lt"/>
              </a:rPr>
              <a:t> three glasses of </a:t>
            </a:r>
            <a:r>
              <a:rPr lang="en-US" sz="1100" b="1" dirty="0">
                <a:solidFill>
                  <a:schemeClr val="accent1"/>
                </a:solidFill>
                <a:cs typeface="Segoe UI"/>
              </a:rPr>
              <a:t>cold</a:t>
            </a:r>
            <a:r>
              <a:rPr lang="en-US" sz="1100" dirty="0">
                <a:solidFill>
                  <a:srgbClr val="000000"/>
                </a:solidFill>
                <a:ea typeface="+mn-lt"/>
                <a:cs typeface="+mn-lt"/>
              </a:rPr>
              <a:t> water at breakfast.</a:t>
            </a:r>
          </a:p>
          <a:p>
            <a:pPr marL="228600" indent="-228600">
              <a:buFont typeface="+mj-lt"/>
              <a:buAutoNum type="alphaLcParenR"/>
            </a:pPr>
            <a:r>
              <a:rPr lang="en-US" sz="1100" dirty="0">
                <a:solidFill>
                  <a:srgbClr val="000000"/>
                </a:solidFill>
                <a:ea typeface="+mn-lt"/>
                <a:cs typeface="+mn-lt"/>
              </a:rPr>
              <a:t>She </a:t>
            </a:r>
            <a:r>
              <a:rPr lang="en-US" sz="1100" dirty="0">
                <a:cs typeface="Segoe UI"/>
              </a:rPr>
              <a:t>lost</a:t>
            </a:r>
            <a:r>
              <a:rPr lang="en-US" sz="1100" dirty="0">
                <a:solidFill>
                  <a:srgbClr val="000000"/>
                </a:solidFill>
                <a:ea typeface="+mn-lt"/>
                <a:cs typeface="+mn-lt"/>
              </a:rPr>
              <a:t> her </a:t>
            </a:r>
            <a:r>
              <a:rPr lang="en-US" sz="1100" b="1" dirty="0">
                <a:solidFill>
                  <a:schemeClr val="accent1"/>
                </a:solidFill>
                <a:cs typeface="Segoe UI"/>
              </a:rPr>
              <a:t>expensive</a:t>
            </a:r>
            <a:r>
              <a:rPr lang="en-US" sz="1100" dirty="0">
                <a:solidFill>
                  <a:srgbClr val="000000"/>
                </a:solidFill>
                <a:ea typeface="+mn-lt"/>
                <a:cs typeface="+mn-lt"/>
              </a:rPr>
              <a:t> keys all the time. </a:t>
            </a:r>
          </a:p>
          <a:p>
            <a:pPr marL="228600" indent="-228600">
              <a:buFont typeface="+mj-lt"/>
              <a:buAutoNum type="alphaLcParenR"/>
            </a:pPr>
            <a:r>
              <a:rPr lang="en-US" sz="1100" dirty="0">
                <a:solidFill>
                  <a:srgbClr val="000000"/>
                </a:solidFill>
                <a:ea typeface="+mn-lt"/>
                <a:cs typeface="+mn-lt"/>
              </a:rPr>
              <a:t>It </a:t>
            </a:r>
            <a:r>
              <a:rPr lang="en-US" sz="1100" dirty="0">
                <a:cs typeface="Segoe UI"/>
              </a:rPr>
              <a:t>had</a:t>
            </a:r>
            <a:r>
              <a:rPr lang="en-US" sz="1100" dirty="0">
                <a:solidFill>
                  <a:srgbClr val="000000"/>
                </a:solidFill>
                <a:ea typeface="+mn-lt"/>
                <a:cs typeface="+mn-lt"/>
              </a:rPr>
              <a:t> several </a:t>
            </a:r>
            <a:r>
              <a:rPr lang="en-US" sz="1100" b="1" dirty="0">
                <a:solidFill>
                  <a:schemeClr val="accent1"/>
                </a:solidFill>
                <a:cs typeface="Segoe UI"/>
              </a:rPr>
              <a:t>beautiful</a:t>
            </a:r>
            <a:r>
              <a:rPr lang="en-US" sz="1100" dirty="0">
                <a:solidFill>
                  <a:srgbClr val="000000"/>
                </a:solidFill>
                <a:ea typeface="+mn-lt"/>
                <a:cs typeface="+mn-lt"/>
              </a:rPr>
              <a:t> colors.</a:t>
            </a:r>
          </a:p>
          <a:p>
            <a:pPr marL="228600" indent="-228600">
              <a:buFont typeface="+mj-lt"/>
              <a:buAutoNum type="alphaLcParenR"/>
            </a:pPr>
            <a:r>
              <a:rPr lang="en-US" sz="1100" dirty="0">
                <a:solidFill>
                  <a:srgbClr val="000000"/>
                </a:solidFill>
                <a:ea typeface="+mn-lt"/>
                <a:cs typeface="+mn-lt"/>
              </a:rPr>
              <a:t>We </a:t>
            </a:r>
            <a:r>
              <a:rPr lang="en-US" sz="1100" dirty="0">
                <a:cs typeface="Segoe UI"/>
              </a:rPr>
              <a:t>took</a:t>
            </a:r>
            <a:r>
              <a:rPr lang="en-US" sz="1100" dirty="0">
                <a:solidFill>
                  <a:srgbClr val="000000"/>
                </a:solidFill>
                <a:ea typeface="+mn-lt"/>
                <a:cs typeface="+mn-lt"/>
              </a:rPr>
              <a:t> two </a:t>
            </a:r>
            <a:r>
              <a:rPr lang="en-US" sz="1100" b="1" dirty="0">
                <a:solidFill>
                  <a:schemeClr val="accent1"/>
                </a:solidFill>
                <a:cs typeface="Segoe UI"/>
              </a:rPr>
              <a:t>old</a:t>
            </a:r>
            <a:r>
              <a:rPr lang="en-US" sz="1100" dirty="0">
                <a:solidFill>
                  <a:srgbClr val="000000"/>
                </a:solidFill>
                <a:ea typeface="+mn-lt"/>
                <a:cs typeface="+mn-lt"/>
              </a:rPr>
              <a:t> boxes. </a:t>
            </a:r>
          </a:p>
          <a:p>
            <a:pPr marL="228600" indent="-228600">
              <a:buFont typeface="+mj-lt"/>
              <a:buAutoNum type="alphaLcParenR"/>
            </a:pPr>
            <a:r>
              <a:rPr lang="en-US" sz="1100" dirty="0">
                <a:solidFill>
                  <a:srgbClr val="000000"/>
                </a:solidFill>
                <a:ea typeface="+mn-lt"/>
                <a:cs typeface="+mn-lt"/>
              </a:rPr>
              <a:t>You </a:t>
            </a:r>
            <a:r>
              <a:rPr lang="en-US" sz="1100" dirty="0">
                <a:cs typeface="Segoe UI"/>
              </a:rPr>
              <a:t>wore</a:t>
            </a:r>
            <a:r>
              <a:rPr lang="en-US" sz="1100" dirty="0">
                <a:solidFill>
                  <a:srgbClr val="000000"/>
                </a:solidFill>
                <a:ea typeface="+mn-lt"/>
                <a:cs typeface="+mn-lt"/>
              </a:rPr>
              <a:t> </a:t>
            </a:r>
            <a:r>
              <a:rPr lang="en-US" sz="1100" b="1" dirty="0">
                <a:solidFill>
                  <a:schemeClr val="accent1"/>
                </a:solidFill>
                <a:cs typeface="Segoe UI"/>
              </a:rPr>
              <a:t>nice</a:t>
            </a:r>
            <a:r>
              <a:rPr lang="en-US" sz="1100" dirty="0">
                <a:solidFill>
                  <a:srgbClr val="000000"/>
                </a:solidFill>
                <a:ea typeface="+mn-lt"/>
                <a:cs typeface="+mn-lt"/>
              </a:rPr>
              <a:t> shirts.</a:t>
            </a:r>
          </a:p>
          <a:p>
            <a:pPr marL="228600" indent="-228600">
              <a:buFont typeface="+mj-lt"/>
              <a:buAutoNum type="alphaLcParenR"/>
            </a:pPr>
            <a:r>
              <a:rPr lang="en-US" sz="1100" dirty="0">
                <a:solidFill>
                  <a:srgbClr val="000000"/>
                </a:solidFill>
                <a:ea typeface="+mn-lt"/>
                <a:cs typeface="+mn-lt"/>
              </a:rPr>
              <a:t>They </a:t>
            </a:r>
            <a:r>
              <a:rPr lang="en-US" sz="1100" dirty="0">
                <a:cs typeface="Segoe UI"/>
              </a:rPr>
              <a:t>watched</a:t>
            </a:r>
            <a:r>
              <a:rPr lang="en-US" sz="1100" dirty="0">
                <a:solidFill>
                  <a:srgbClr val="000000"/>
                </a:solidFill>
                <a:ea typeface="+mn-lt"/>
                <a:cs typeface="+mn-lt"/>
              </a:rPr>
              <a:t> </a:t>
            </a:r>
            <a:r>
              <a:rPr lang="en-US" sz="1100" b="1" dirty="0">
                <a:solidFill>
                  <a:schemeClr val="accent1"/>
                </a:solidFill>
                <a:cs typeface="Segoe UI"/>
              </a:rPr>
              <a:t>wonderful</a:t>
            </a:r>
            <a:r>
              <a:rPr lang="en-US" sz="1100" dirty="0">
                <a:solidFill>
                  <a:srgbClr val="000000"/>
                </a:solidFill>
                <a:ea typeface="+mn-lt"/>
                <a:cs typeface="+mn-lt"/>
              </a:rPr>
              <a:t> films at night.</a:t>
            </a:r>
          </a:p>
        </p:txBody>
      </p:sp>
      <p:sp>
        <p:nvSpPr>
          <p:cNvPr id="8" name="CaixaDeTexto 7">
            <a:extLst>
              <a:ext uri="{FF2B5EF4-FFF2-40B4-BE49-F238E27FC236}">
                <a16:creationId xmlns="" xmlns:a16="http://schemas.microsoft.com/office/drawing/2014/main" id="{67E64085-AAED-40A0-BAF9-BC5E770D04EB}"/>
              </a:ext>
            </a:extLst>
          </p:cNvPr>
          <p:cNvSpPr txBox="1"/>
          <p:nvPr/>
        </p:nvSpPr>
        <p:spPr>
          <a:xfrm>
            <a:off x="856914" y="3190864"/>
            <a:ext cx="5107131"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rgbClr val="C00000"/>
                </a:solidFill>
                <a:ea typeface="+mn-lt"/>
                <a:cs typeface="+mn-lt"/>
              </a:rPr>
              <a:t>3.2</a:t>
            </a:r>
          </a:p>
          <a:p>
            <a:pPr marL="228600" indent="-228600">
              <a:buFont typeface="+mj-lt"/>
              <a:buAutoNum type="alphaLcParenR"/>
            </a:pPr>
            <a:r>
              <a:rPr lang="en-US" sz="1100" dirty="0" smtClean="0">
                <a:ea typeface="+mn-lt"/>
                <a:cs typeface="+mn-lt"/>
              </a:rPr>
              <a:t>I</a:t>
            </a:r>
            <a:r>
              <a:rPr lang="en-US" sz="1100" dirty="0">
                <a:ea typeface="+mn-lt"/>
                <a:cs typeface="+mn-lt"/>
              </a:rPr>
              <a:t> didn´t have two </a:t>
            </a:r>
            <a:r>
              <a:rPr lang="en-US" sz="1100" b="1" dirty="0">
                <a:solidFill>
                  <a:schemeClr val="accent1"/>
                </a:solidFill>
                <a:cs typeface="Segoe UI"/>
              </a:rPr>
              <a:t>empty</a:t>
            </a:r>
            <a:r>
              <a:rPr lang="en-US" sz="1100" dirty="0">
                <a:ea typeface="+mn-lt"/>
                <a:cs typeface="+mn-lt"/>
              </a:rPr>
              <a:t> bags. </a:t>
            </a:r>
          </a:p>
          <a:p>
            <a:pPr marL="228600" indent="-228600">
              <a:buFont typeface="+mj-lt"/>
              <a:buAutoNum type="alphaLcParenR"/>
            </a:pPr>
            <a:r>
              <a:rPr lang="en-US" sz="1100" dirty="0">
                <a:ea typeface="+mn-lt"/>
                <a:cs typeface="+mn-lt"/>
              </a:rPr>
              <a:t>You didn´t need to buy two </a:t>
            </a:r>
            <a:r>
              <a:rPr lang="en-US" sz="1100" b="1" dirty="0">
                <a:solidFill>
                  <a:schemeClr val="accent1"/>
                </a:solidFill>
                <a:cs typeface="Segoe UI"/>
              </a:rPr>
              <a:t>different</a:t>
            </a:r>
            <a:r>
              <a:rPr lang="en-US" sz="1100" dirty="0">
                <a:ea typeface="+mn-lt"/>
                <a:cs typeface="+mn-lt"/>
              </a:rPr>
              <a:t> models.</a:t>
            </a:r>
          </a:p>
          <a:p>
            <a:pPr marL="228600" indent="-228600">
              <a:buFont typeface="+mj-lt"/>
              <a:buAutoNum type="alphaLcParenR"/>
            </a:pPr>
            <a:r>
              <a:rPr lang="en-US" sz="1100" dirty="0">
                <a:ea typeface="+mn-lt"/>
                <a:cs typeface="+mn-lt"/>
              </a:rPr>
              <a:t>He didn´t  drink my </a:t>
            </a:r>
            <a:r>
              <a:rPr lang="en-US" sz="1100" b="1" dirty="0">
                <a:solidFill>
                  <a:schemeClr val="accent1"/>
                </a:solidFill>
                <a:cs typeface="Segoe UI"/>
              </a:rPr>
              <a:t>great</a:t>
            </a:r>
            <a:r>
              <a:rPr lang="en-US" sz="1100" dirty="0">
                <a:ea typeface="+mn-lt"/>
                <a:cs typeface="+mn-lt"/>
              </a:rPr>
              <a:t> juice.</a:t>
            </a:r>
          </a:p>
          <a:p>
            <a:pPr marL="228600" indent="-228600">
              <a:buFont typeface="+mj-lt"/>
              <a:buAutoNum type="alphaLcParenR"/>
            </a:pPr>
            <a:r>
              <a:rPr lang="en-US" sz="1100" dirty="0">
                <a:ea typeface="+mn-lt"/>
                <a:cs typeface="+mn-lt"/>
              </a:rPr>
              <a:t>She didn´t lose her </a:t>
            </a:r>
            <a:r>
              <a:rPr lang="en-US" sz="1100" b="1" dirty="0">
                <a:solidFill>
                  <a:schemeClr val="accent1"/>
                </a:solidFill>
                <a:cs typeface="Segoe UI"/>
              </a:rPr>
              <a:t>important</a:t>
            </a:r>
            <a:r>
              <a:rPr lang="en-US" sz="1100" dirty="0">
                <a:ea typeface="+mn-lt"/>
                <a:cs typeface="+mn-lt"/>
              </a:rPr>
              <a:t> document. </a:t>
            </a:r>
          </a:p>
          <a:p>
            <a:pPr marL="228600" indent="-228600">
              <a:buFont typeface="+mj-lt"/>
              <a:buAutoNum type="alphaLcParenR"/>
            </a:pPr>
            <a:r>
              <a:rPr lang="en-US" sz="1100" dirty="0">
                <a:ea typeface="+mn-lt"/>
                <a:cs typeface="+mn-lt"/>
              </a:rPr>
              <a:t>It didn´t have </a:t>
            </a:r>
            <a:r>
              <a:rPr lang="en-US" sz="1100" b="1" dirty="0">
                <a:solidFill>
                  <a:schemeClr val="accent1"/>
                </a:solidFill>
                <a:cs typeface="Segoe UI"/>
              </a:rPr>
              <a:t>bright </a:t>
            </a:r>
            <a:r>
              <a:rPr lang="en-US" sz="1100" dirty="0">
                <a:ea typeface="+mn-lt"/>
                <a:cs typeface="+mn-lt"/>
              </a:rPr>
              <a:t>colors. </a:t>
            </a:r>
          </a:p>
          <a:p>
            <a:pPr marL="228600" indent="-228600">
              <a:buFont typeface="+mj-lt"/>
              <a:buAutoNum type="alphaLcParenR"/>
            </a:pPr>
            <a:r>
              <a:rPr lang="en-US" sz="1100" dirty="0">
                <a:ea typeface="+mn-lt"/>
                <a:cs typeface="+mn-lt"/>
              </a:rPr>
              <a:t>We didn´t take that </a:t>
            </a:r>
            <a:r>
              <a:rPr lang="en-US" sz="1100" b="1" dirty="0">
                <a:solidFill>
                  <a:schemeClr val="accent1"/>
                </a:solidFill>
                <a:cs typeface="Segoe UI"/>
              </a:rPr>
              <a:t>difficult</a:t>
            </a:r>
            <a:r>
              <a:rPr lang="en-US" sz="1100" dirty="0">
                <a:ea typeface="+mn-lt"/>
                <a:cs typeface="+mn-lt"/>
              </a:rPr>
              <a:t> test.</a:t>
            </a:r>
          </a:p>
          <a:p>
            <a:pPr marL="228600" indent="-228600">
              <a:buFont typeface="+mj-lt"/>
              <a:buAutoNum type="alphaLcParenR"/>
            </a:pPr>
            <a:r>
              <a:rPr lang="en-US" sz="1100" dirty="0">
                <a:ea typeface="+mn-lt"/>
                <a:cs typeface="+mn-lt"/>
              </a:rPr>
              <a:t>You didn´t wear </a:t>
            </a:r>
            <a:r>
              <a:rPr lang="en-US" sz="1100" b="1" dirty="0">
                <a:solidFill>
                  <a:schemeClr val="accent1"/>
                </a:solidFill>
                <a:cs typeface="Segoe UI"/>
              </a:rPr>
              <a:t>cheap</a:t>
            </a:r>
            <a:r>
              <a:rPr lang="en-US" sz="1100" dirty="0">
                <a:ea typeface="+mn-lt"/>
                <a:cs typeface="+mn-lt"/>
              </a:rPr>
              <a:t> shirts.</a:t>
            </a:r>
          </a:p>
          <a:p>
            <a:pPr marL="228600" indent="-228600">
              <a:buFont typeface="+mj-lt"/>
              <a:buAutoNum type="alphaLcParenR"/>
            </a:pPr>
            <a:r>
              <a:rPr lang="en-US" sz="1100" dirty="0">
                <a:ea typeface="+mn-lt"/>
                <a:cs typeface="+mn-lt"/>
              </a:rPr>
              <a:t>They didn´t watch </a:t>
            </a:r>
            <a:r>
              <a:rPr lang="en-US" sz="1100" b="1" dirty="0" err="1">
                <a:solidFill>
                  <a:schemeClr val="accent1"/>
                </a:solidFill>
                <a:cs typeface="Segoe UI"/>
              </a:rPr>
              <a:t>appropiate</a:t>
            </a:r>
            <a:r>
              <a:rPr lang="en-US" sz="1100" dirty="0">
                <a:ea typeface="+mn-lt"/>
                <a:cs typeface="+mn-lt"/>
              </a:rPr>
              <a:t> series at night.</a:t>
            </a:r>
          </a:p>
        </p:txBody>
      </p:sp>
      <p:sp>
        <p:nvSpPr>
          <p:cNvPr id="9" name="CaixaDeTexto 8">
            <a:extLst>
              <a:ext uri="{FF2B5EF4-FFF2-40B4-BE49-F238E27FC236}">
                <a16:creationId xmlns="" xmlns:a16="http://schemas.microsoft.com/office/drawing/2014/main" id="{F7D1FF40-C96A-40F7-835A-92F4A26BC96F}"/>
              </a:ext>
            </a:extLst>
          </p:cNvPr>
          <p:cNvSpPr txBox="1"/>
          <p:nvPr/>
        </p:nvSpPr>
        <p:spPr>
          <a:xfrm>
            <a:off x="844878" y="4996781"/>
            <a:ext cx="5141767" cy="1785104"/>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rgbClr val="C00000"/>
                </a:solidFill>
                <a:ea typeface="+mn-lt"/>
                <a:cs typeface="+mn-lt"/>
              </a:rPr>
              <a:t>3.3</a:t>
            </a:r>
          </a:p>
          <a:p>
            <a:pPr marL="228600" indent="-228600">
              <a:buFont typeface="+mj-lt"/>
              <a:buAutoNum type="alphaLcParenR"/>
            </a:pPr>
            <a:r>
              <a:rPr lang="en-US" sz="1100" dirty="0" smtClean="0">
                <a:ea typeface="+mn-lt"/>
                <a:cs typeface="+mn-lt"/>
              </a:rPr>
              <a:t>Did </a:t>
            </a:r>
            <a:r>
              <a:rPr lang="en-US" sz="1100" dirty="0">
                <a:ea typeface="+mn-lt"/>
                <a:cs typeface="+mn-lt"/>
              </a:rPr>
              <a:t>I read </a:t>
            </a:r>
            <a:r>
              <a:rPr lang="en-US" sz="1100" b="1" dirty="0">
                <a:solidFill>
                  <a:schemeClr val="accent1"/>
                </a:solidFill>
                <a:cs typeface="Segoe UI"/>
              </a:rPr>
              <a:t>excellent</a:t>
            </a:r>
            <a:r>
              <a:rPr lang="en-US" sz="1100" dirty="0">
                <a:ea typeface="+mn-lt"/>
                <a:cs typeface="+mn-lt"/>
              </a:rPr>
              <a:t> books?</a:t>
            </a:r>
          </a:p>
          <a:p>
            <a:pPr marL="228600" indent="-228600">
              <a:buFont typeface="+mj-lt"/>
              <a:buAutoNum type="alphaLcParenR"/>
            </a:pPr>
            <a:r>
              <a:rPr lang="en-US" sz="1100" dirty="0">
                <a:ea typeface="+mn-lt"/>
                <a:cs typeface="+mn-lt"/>
              </a:rPr>
              <a:t>Did you talk to that </a:t>
            </a:r>
            <a:r>
              <a:rPr lang="en-US" sz="1100" b="1" dirty="0">
                <a:solidFill>
                  <a:schemeClr val="accent1"/>
                </a:solidFill>
                <a:cs typeface="Segoe UI"/>
              </a:rPr>
              <a:t>aggressive</a:t>
            </a:r>
            <a:r>
              <a:rPr lang="en-US" sz="1100" dirty="0">
                <a:ea typeface="+mn-lt"/>
                <a:cs typeface="+mn-lt"/>
              </a:rPr>
              <a:t> boy?</a:t>
            </a:r>
          </a:p>
          <a:p>
            <a:pPr marL="228600" indent="-228600">
              <a:buFont typeface="+mj-lt"/>
              <a:buAutoNum type="alphaLcParenR"/>
            </a:pPr>
            <a:r>
              <a:rPr lang="en-US" sz="1100" dirty="0">
                <a:ea typeface="+mn-lt"/>
                <a:cs typeface="+mn-lt"/>
              </a:rPr>
              <a:t>Did he help his </a:t>
            </a:r>
            <a:r>
              <a:rPr lang="en-US" sz="1100" b="1" dirty="0">
                <a:solidFill>
                  <a:schemeClr val="accent1"/>
                </a:solidFill>
                <a:cs typeface="Segoe UI"/>
              </a:rPr>
              <a:t>busy</a:t>
            </a:r>
            <a:r>
              <a:rPr lang="en-US" sz="1100" dirty="0">
                <a:ea typeface="+mn-lt"/>
                <a:cs typeface="+mn-lt"/>
              </a:rPr>
              <a:t> mother?</a:t>
            </a:r>
          </a:p>
          <a:p>
            <a:pPr marL="228600" indent="-228600">
              <a:buFont typeface="+mj-lt"/>
              <a:buAutoNum type="alphaLcParenR"/>
            </a:pPr>
            <a:r>
              <a:rPr lang="en-US" sz="1100" dirty="0">
                <a:ea typeface="+mn-lt"/>
                <a:cs typeface="+mn-lt"/>
              </a:rPr>
              <a:t>Did she find the </a:t>
            </a:r>
            <a:r>
              <a:rPr lang="en-US" sz="1100" b="1" dirty="0">
                <a:solidFill>
                  <a:schemeClr val="accent1"/>
                </a:solidFill>
                <a:cs typeface="Segoe UI"/>
              </a:rPr>
              <a:t>best</a:t>
            </a:r>
            <a:r>
              <a:rPr lang="en-US" sz="1100" dirty="0">
                <a:ea typeface="+mn-lt"/>
                <a:cs typeface="+mn-lt"/>
              </a:rPr>
              <a:t> price?</a:t>
            </a:r>
          </a:p>
          <a:p>
            <a:pPr marL="228600" indent="-228600">
              <a:buFont typeface="+mj-lt"/>
              <a:buAutoNum type="alphaLcParenR"/>
            </a:pPr>
            <a:r>
              <a:rPr lang="en-US" sz="1100" dirty="0">
                <a:ea typeface="+mn-lt"/>
                <a:cs typeface="+mn-lt"/>
              </a:rPr>
              <a:t>Did it have </a:t>
            </a:r>
            <a:r>
              <a:rPr lang="en-US" sz="1100" b="1" dirty="0">
                <a:solidFill>
                  <a:schemeClr val="accent1"/>
                </a:solidFill>
                <a:cs typeface="Segoe UI"/>
              </a:rPr>
              <a:t>basic</a:t>
            </a:r>
            <a:r>
              <a:rPr lang="en-US" sz="1100" dirty="0">
                <a:ea typeface="+mn-lt"/>
                <a:cs typeface="+mn-lt"/>
              </a:rPr>
              <a:t> colors?</a:t>
            </a:r>
          </a:p>
          <a:p>
            <a:pPr marL="228600" indent="-228600">
              <a:buFont typeface="+mj-lt"/>
              <a:buAutoNum type="alphaLcParenR"/>
            </a:pPr>
            <a:r>
              <a:rPr lang="en-US" sz="1100" dirty="0">
                <a:ea typeface="+mn-lt"/>
                <a:cs typeface="+mn-lt"/>
              </a:rPr>
              <a:t>Did we wear </a:t>
            </a:r>
            <a:r>
              <a:rPr lang="en-US" sz="1100" b="1" dirty="0">
                <a:solidFill>
                  <a:schemeClr val="accent1"/>
                </a:solidFill>
                <a:cs typeface="Segoe UI"/>
              </a:rPr>
              <a:t>cool</a:t>
            </a:r>
            <a:r>
              <a:rPr lang="en-US" sz="1100" dirty="0">
                <a:ea typeface="+mn-lt"/>
                <a:cs typeface="+mn-lt"/>
              </a:rPr>
              <a:t> pants?</a:t>
            </a:r>
            <a:endParaRPr lang="en-US" dirty="0"/>
          </a:p>
          <a:p>
            <a:pPr marL="228600" indent="-228600">
              <a:buFont typeface="+mj-lt"/>
              <a:buAutoNum type="alphaLcParenR"/>
            </a:pPr>
            <a:r>
              <a:rPr lang="en-US" sz="1100" dirty="0">
                <a:ea typeface="+mn-lt"/>
                <a:cs typeface="+mn-lt"/>
              </a:rPr>
              <a:t>Did you prepare those </a:t>
            </a:r>
            <a:r>
              <a:rPr lang="en-US" sz="1100" b="1" dirty="0">
                <a:solidFill>
                  <a:schemeClr val="accent1"/>
                </a:solidFill>
                <a:cs typeface="Segoe UI"/>
              </a:rPr>
              <a:t>delicious</a:t>
            </a:r>
            <a:r>
              <a:rPr lang="en-US" sz="1100" dirty="0">
                <a:ea typeface="+mn-lt"/>
                <a:cs typeface="+mn-lt"/>
              </a:rPr>
              <a:t> cakes for the party?</a:t>
            </a:r>
          </a:p>
          <a:p>
            <a:pPr marL="228600" indent="-228600">
              <a:buFont typeface="+mj-lt"/>
              <a:buAutoNum type="alphaLcParenR"/>
            </a:pPr>
            <a:r>
              <a:rPr lang="en-US" sz="1100" dirty="0">
                <a:ea typeface="+mn-lt"/>
                <a:cs typeface="+mn-lt"/>
              </a:rPr>
              <a:t>Did they make you fell </a:t>
            </a:r>
            <a:r>
              <a:rPr lang="en-US" sz="1100" b="1" dirty="0">
                <a:solidFill>
                  <a:schemeClr val="accent1"/>
                </a:solidFill>
                <a:cs typeface="Segoe UI"/>
              </a:rPr>
              <a:t>embarrassed</a:t>
            </a:r>
            <a:r>
              <a:rPr lang="en-US" sz="1100" dirty="0">
                <a:ea typeface="+mn-lt"/>
                <a:cs typeface="+mn-lt"/>
              </a:rPr>
              <a:t>?</a:t>
            </a:r>
          </a:p>
          <a:p>
            <a:endParaRPr lang="en-US" sz="1100" dirty="0">
              <a:cs typeface="Calibri"/>
            </a:endParaRP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202137"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dirty="0" smtClean="0">
                <a:solidFill>
                  <a:schemeClr val="accent1"/>
                </a:solidFill>
                <a:cs typeface="Segoe UI"/>
              </a:rPr>
              <a:t>3 - Frases </a:t>
            </a:r>
            <a:r>
              <a:rPr lang="pt-BR" b="1" i="1" dirty="0">
                <a:solidFill>
                  <a:schemeClr val="accent1"/>
                </a:solidFill>
                <a:cs typeface="Segoe UI"/>
              </a:rPr>
              <a:t>Gramaticais</a:t>
            </a:r>
          </a:p>
        </p:txBody>
      </p:sp>
      <p:sp>
        <p:nvSpPr>
          <p:cNvPr id="10" name="Retângulo 9">
            <a:extLst>
              <a:ext uri="{FF2B5EF4-FFF2-40B4-BE49-F238E27FC236}">
                <a16:creationId xmlns="" xmlns:a16="http://schemas.microsoft.com/office/drawing/2014/main" id="{436BE0BC-39ED-4B85-B148-BF9CCC0904EE}"/>
              </a:ext>
            </a:extLst>
          </p:cNvPr>
          <p:cNvSpPr/>
          <p:nvPr/>
        </p:nvSpPr>
        <p:spPr>
          <a:xfrm>
            <a:off x="844878" y="6892088"/>
            <a:ext cx="5723371" cy="2554545"/>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r>
              <a:rPr lang="en-US" sz="1600" b="1" i="1" dirty="0">
                <a:solidFill>
                  <a:schemeClr val="accent1"/>
                </a:solidFill>
                <a:cs typeface="Calibri"/>
              </a:rPr>
              <a:t>                                                                      </a:t>
            </a:r>
            <a:r>
              <a:rPr lang="en-US" sz="1600" b="1" i="1" dirty="0" smtClean="0">
                <a:solidFill>
                  <a:schemeClr val="accent1"/>
                </a:solidFill>
                <a:cs typeface="Calibri"/>
              </a:rPr>
              <a:t>4 - </a:t>
            </a:r>
            <a:r>
              <a:rPr lang="en-US" sz="1600" b="1" i="1" dirty="0" err="1" smtClean="0">
                <a:solidFill>
                  <a:schemeClr val="accent1"/>
                </a:solidFill>
                <a:cs typeface="Calibri"/>
              </a:rPr>
              <a:t>Responda</a:t>
            </a:r>
            <a:r>
              <a:rPr lang="en-US" sz="1600" b="1" i="1" dirty="0" smtClean="0">
                <a:solidFill>
                  <a:schemeClr val="accent1"/>
                </a:solidFill>
                <a:cs typeface="Calibri"/>
              </a:rPr>
              <a:t> </a:t>
            </a:r>
            <a:r>
              <a:rPr lang="en-US" sz="1600" b="1" i="1" dirty="0">
                <a:solidFill>
                  <a:schemeClr val="accent1"/>
                </a:solidFill>
                <a:cs typeface="Calibri"/>
              </a:rPr>
              <a:t>as Perguntas</a:t>
            </a:r>
            <a:endParaRPr lang="pt-BR" sz="1600" dirty="0">
              <a:solidFill>
                <a:schemeClr val="accent1"/>
              </a:solidFill>
              <a:cs typeface="Calibri"/>
            </a:endParaRPr>
          </a:p>
          <a:p>
            <a:endParaRPr lang="pt-BR" sz="1200" i="1" dirty="0">
              <a:solidFill>
                <a:schemeClr val="accent2">
                  <a:lumMod val="50000"/>
                </a:schemeClr>
              </a:solidFill>
              <a:latin typeface="Calibri"/>
              <a:ea typeface="Calibri" panose="020F0502020204030204" pitchFamily="34" charset="0"/>
              <a:cs typeface="Calibri"/>
            </a:endParaRPr>
          </a:p>
          <a:p>
            <a:r>
              <a:rPr lang="pt-BR" sz="1200" dirty="0" smtClean="0">
                <a:solidFill>
                  <a:schemeClr val="accent1"/>
                </a:solidFill>
                <a:latin typeface="Calibri"/>
                <a:cs typeface="Calibri"/>
              </a:rPr>
              <a:t>a) </a:t>
            </a:r>
            <a:r>
              <a:rPr lang="pt-BR" sz="1200" dirty="0" err="1" smtClean="0">
                <a:solidFill>
                  <a:schemeClr val="accent1"/>
                </a:solidFill>
                <a:latin typeface="Calibri"/>
                <a:cs typeface="Calibri"/>
              </a:rPr>
              <a:t>What</a:t>
            </a:r>
            <a:r>
              <a:rPr lang="pt-BR" sz="1200" dirty="0" smtClean="0">
                <a:solidFill>
                  <a:schemeClr val="accent1"/>
                </a:solidFill>
                <a:latin typeface="Calibri"/>
                <a:cs typeface="Calibri"/>
              </a:rPr>
              <a:t> </a:t>
            </a:r>
            <a:r>
              <a:rPr lang="pt-BR" sz="1200" dirty="0">
                <a:solidFill>
                  <a:schemeClr val="accent1"/>
                </a:solidFill>
                <a:latin typeface="Calibri"/>
                <a:cs typeface="Calibri"/>
              </a:rPr>
              <a:t>are </a:t>
            </a:r>
            <a:r>
              <a:rPr lang="pt-BR" sz="1200" dirty="0" err="1">
                <a:solidFill>
                  <a:schemeClr val="accent1"/>
                </a:solidFill>
                <a:latin typeface="Calibri"/>
                <a:cs typeface="Calibri"/>
              </a:rPr>
              <a:t>you</a:t>
            </a:r>
            <a:r>
              <a:rPr lang="pt-BR" sz="1200" dirty="0">
                <a:solidFill>
                  <a:schemeClr val="accent1"/>
                </a:solidFill>
                <a:latin typeface="Calibri"/>
                <a:cs typeface="Calibri"/>
              </a:rPr>
              <a:t> </a:t>
            </a:r>
            <a:r>
              <a:rPr lang="pt-BR" sz="1200" b="1" dirty="0" err="1">
                <a:solidFill>
                  <a:schemeClr val="tx1"/>
                </a:solidFill>
                <a:latin typeface="Calibri"/>
                <a:cs typeface="Calibri"/>
              </a:rPr>
              <a:t>interested</a:t>
            </a:r>
            <a:r>
              <a:rPr lang="pt-BR" sz="1200" dirty="0">
                <a:solidFill>
                  <a:schemeClr val="accent1"/>
                </a:solidFill>
                <a:latin typeface="Calibri"/>
                <a:cs typeface="Calibri"/>
              </a:rPr>
              <a:t> in?</a:t>
            </a:r>
          </a:p>
          <a:p>
            <a:r>
              <a:rPr lang="pt-BR" sz="1200" i="1" dirty="0">
                <a:solidFill>
                  <a:schemeClr val="accent2">
                    <a:lumMod val="50000"/>
                  </a:schemeClr>
                </a:solidFill>
              </a:rPr>
              <a:t>No que você está interessado?</a:t>
            </a:r>
          </a:p>
          <a:p>
            <a:endParaRPr lang="pt-BR" sz="1200" dirty="0">
              <a:solidFill>
                <a:srgbClr val="000000"/>
              </a:solidFill>
              <a:latin typeface="Calibri"/>
              <a:cs typeface="Calibri"/>
            </a:endParaRPr>
          </a:p>
          <a:p>
            <a:r>
              <a:rPr lang="pt-BR" sz="1200" dirty="0" smtClean="0">
                <a:solidFill>
                  <a:schemeClr val="accent1"/>
                </a:solidFill>
                <a:latin typeface="Calibri"/>
                <a:cs typeface="Calibri"/>
              </a:rPr>
              <a:t>b) </a:t>
            </a:r>
            <a:r>
              <a:rPr lang="pt-BR" sz="1200" dirty="0" err="1" smtClean="0">
                <a:solidFill>
                  <a:schemeClr val="accent1"/>
                </a:solidFill>
                <a:latin typeface="Calibri"/>
                <a:cs typeface="Calibri"/>
              </a:rPr>
              <a:t>What</a:t>
            </a:r>
            <a:r>
              <a:rPr lang="pt-BR" sz="1200" dirty="0" smtClean="0">
                <a:solidFill>
                  <a:schemeClr val="accent1"/>
                </a:solidFill>
                <a:latin typeface="Calibri"/>
                <a:cs typeface="Calibri"/>
              </a:rPr>
              <a:t> </a:t>
            </a:r>
            <a:r>
              <a:rPr lang="pt-BR" sz="1200" dirty="0" err="1">
                <a:solidFill>
                  <a:schemeClr val="accent1"/>
                </a:solidFill>
                <a:latin typeface="Calibri"/>
                <a:cs typeface="Calibri"/>
              </a:rPr>
              <a:t>school</a:t>
            </a:r>
            <a:r>
              <a:rPr lang="pt-BR" sz="1200" dirty="0">
                <a:solidFill>
                  <a:schemeClr val="accent1"/>
                </a:solidFill>
                <a:latin typeface="Calibri"/>
                <a:cs typeface="Calibri"/>
              </a:rPr>
              <a:t> </a:t>
            </a:r>
            <a:r>
              <a:rPr lang="pt-BR" sz="1200" dirty="0" err="1">
                <a:solidFill>
                  <a:schemeClr val="accent1"/>
                </a:solidFill>
                <a:latin typeface="Calibri"/>
                <a:cs typeface="Calibri"/>
              </a:rPr>
              <a:t>subject</a:t>
            </a:r>
            <a:r>
              <a:rPr lang="pt-BR" sz="1200" dirty="0">
                <a:solidFill>
                  <a:schemeClr val="accent1"/>
                </a:solidFill>
                <a:latin typeface="Calibri"/>
                <a:cs typeface="Calibri"/>
              </a:rPr>
              <a:t> </a:t>
            </a:r>
            <a:r>
              <a:rPr lang="pt-BR" sz="1200" dirty="0" err="1">
                <a:solidFill>
                  <a:schemeClr val="accent1"/>
                </a:solidFill>
                <a:latin typeface="Calibri"/>
                <a:cs typeface="Calibri"/>
              </a:rPr>
              <a:t>is</a:t>
            </a:r>
            <a:r>
              <a:rPr lang="pt-BR" sz="1200" dirty="0">
                <a:solidFill>
                  <a:schemeClr val="accent1"/>
                </a:solidFill>
                <a:latin typeface="Calibri"/>
                <a:cs typeface="Calibri"/>
              </a:rPr>
              <a:t> </a:t>
            </a:r>
            <a:r>
              <a:rPr lang="pt-BR" sz="1200" b="1" dirty="0" err="1">
                <a:solidFill>
                  <a:schemeClr val="tx1"/>
                </a:solidFill>
                <a:latin typeface="Calibri"/>
                <a:cs typeface="Calibri"/>
              </a:rPr>
              <a:t>interesting</a:t>
            </a:r>
            <a:r>
              <a:rPr lang="pt-BR" sz="1200" dirty="0">
                <a:solidFill>
                  <a:schemeClr val="accent1"/>
                </a:solidFill>
                <a:latin typeface="Calibri"/>
                <a:cs typeface="Calibri"/>
              </a:rPr>
              <a:t>?</a:t>
            </a:r>
          </a:p>
          <a:p>
            <a:r>
              <a:rPr lang="pt" sz="1200" i="1" dirty="0">
                <a:solidFill>
                  <a:schemeClr val="accent2">
                    <a:lumMod val="50000"/>
                  </a:schemeClr>
                </a:solidFill>
              </a:rPr>
              <a:t>Que matéria escolar é interessante?</a:t>
            </a:r>
            <a:endParaRPr lang="pt-BR" sz="1200" i="1" dirty="0">
              <a:solidFill>
                <a:schemeClr val="accent2">
                  <a:lumMod val="50000"/>
                </a:schemeClr>
              </a:solidFill>
            </a:endParaRPr>
          </a:p>
          <a:p>
            <a:endParaRPr lang="pt-BR" sz="1200" dirty="0">
              <a:solidFill>
                <a:schemeClr val="accent1"/>
              </a:solidFill>
              <a:latin typeface="Calibri"/>
              <a:cs typeface="Calibri"/>
            </a:endParaRPr>
          </a:p>
          <a:p>
            <a:r>
              <a:rPr lang="pt-BR" sz="1200" dirty="0" smtClean="0">
                <a:solidFill>
                  <a:schemeClr val="accent1"/>
                </a:solidFill>
                <a:latin typeface="Calibri"/>
                <a:cs typeface="Calibri"/>
              </a:rPr>
              <a:t>c) </a:t>
            </a:r>
            <a:r>
              <a:rPr lang="pt-BR" sz="1200" dirty="0" err="1" smtClean="0">
                <a:solidFill>
                  <a:schemeClr val="accent1"/>
                </a:solidFill>
                <a:latin typeface="Calibri"/>
                <a:cs typeface="Calibri"/>
              </a:rPr>
              <a:t>What</a:t>
            </a:r>
            <a:r>
              <a:rPr lang="pt-BR" sz="1200" dirty="0" smtClean="0">
                <a:solidFill>
                  <a:schemeClr val="accent1"/>
                </a:solidFill>
                <a:latin typeface="Calibri"/>
                <a:cs typeface="Calibri"/>
              </a:rPr>
              <a:t> </a:t>
            </a:r>
            <a:r>
              <a:rPr lang="pt-BR" sz="1200" dirty="0">
                <a:solidFill>
                  <a:schemeClr val="accent1"/>
                </a:solidFill>
                <a:latin typeface="Calibri"/>
                <a:cs typeface="Calibri"/>
              </a:rPr>
              <a:t>do </a:t>
            </a:r>
            <a:r>
              <a:rPr lang="pt-BR" sz="1200" dirty="0" err="1">
                <a:solidFill>
                  <a:schemeClr val="accent1"/>
                </a:solidFill>
                <a:latin typeface="Calibri"/>
                <a:cs typeface="Calibri"/>
              </a:rPr>
              <a:t>you</a:t>
            </a:r>
            <a:r>
              <a:rPr lang="pt-BR" sz="1200" dirty="0">
                <a:solidFill>
                  <a:schemeClr val="accent1"/>
                </a:solidFill>
                <a:latin typeface="Calibri"/>
                <a:cs typeface="Calibri"/>
              </a:rPr>
              <a:t> do </a:t>
            </a:r>
            <a:r>
              <a:rPr lang="pt-BR" sz="1200" dirty="0" err="1">
                <a:solidFill>
                  <a:schemeClr val="accent1"/>
                </a:solidFill>
                <a:latin typeface="Calibri"/>
                <a:cs typeface="Calibri"/>
              </a:rPr>
              <a:t>when</a:t>
            </a:r>
            <a:r>
              <a:rPr lang="pt-BR" sz="1200" dirty="0">
                <a:solidFill>
                  <a:schemeClr val="accent1"/>
                </a:solidFill>
                <a:latin typeface="Calibri"/>
                <a:cs typeface="Calibri"/>
              </a:rPr>
              <a:t> </a:t>
            </a:r>
            <a:r>
              <a:rPr lang="pt-BR" sz="1200" dirty="0" err="1">
                <a:solidFill>
                  <a:schemeClr val="accent1"/>
                </a:solidFill>
                <a:latin typeface="Calibri"/>
                <a:cs typeface="Calibri"/>
              </a:rPr>
              <a:t>you</a:t>
            </a:r>
            <a:r>
              <a:rPr lang="pt-BR" sz="1200" dirty="0">
                <a:solidFill>
                  <a:schemeClr val="accent1"/>
                </a:solidFill>
                <a:latin typeface="Calibri"/>
                <a:cs typeface="Calibri"/>
              </a:rPr>
              <a:t> are </a:t>
            </a:r>
            <a:r>
              <a:rPr lang="pt-BR" sz="1200" dirty="0" err="1">
                <a:solidFill>
                  <a:schemeClr val="accent1"/>
                </a:solidFill>
                <a:latin typeface="Calibri"/>
                <a:cs typeface="Calibri"/>
              </a:rPr>
              <a:t>really</a:t>
            </a:r>
            <a:r>
              <a:rPr lang="pt-BR" sz="1200" dirty="0">
                <a:solidFill>
                  <a:schemeClr val="accent1"/>
                </a:solidFill>
                <a:latin typeface="Calibri"/>
                <a:cs typeface="Calibri"/>
              </a:rPr>
              <a:t> </a:t>
            </a:r>
            <a:r>
              <a:rPr lang="pt-BR" sz="1200" b="1" dirty="0" err="1">
                <a:solidFill>
                  <a:schemeClr val="tx1"/>
                </a:solidFill>
                <a:latin typeface="Calibri"/>
                <a:cs typeface="Calibri"/>
              </a:rPr>
              <a:t>bored</a:t>
            </a:r>
            <a:r>
              <a:rPr lang="pt-BR" sz="1200" dirty="0">
                <a:solidFill>
                  <a:schemeClr val="accent1"/>
                </a:solidFill>
                <a:latin typeface="Calibri"/>
                <a:cs typeface="Calibri"/>
              </a:rPr>
              <a:t>?</a:t>
            </a:r>
          </a:p>
          <a:p>
            <a:r>
              <a:rPr lang="pt" sz="1200" i="1" dirty="0">
                <a:solidFill>
                  <a:schemeClr val="accent2">
                    <a:lumMod val="50000"/>
                  </a:schemeClr>
                </a:solidFill>
              </a:rPr>
              <a:t>O que você faz quando está realmente entediado?</a:t>
            </a:r>
            <a:endParaRPr lang="pt-BR" sz="1200" i="1" dirty="0">
              <a:solidFill>
                <a:schemeClr val="accent2">
                  <a:lumMod val="50000"/>
                </a:schemeClr>
              </a:solidFill>
            </a:endParaRPr>
          </a:p>
          <a:p>
            <a:endParaRPr lang="pt-BR" sz="1200" dirty="0">
              <a:solidFill>
                <a:schemeClr val="accent1"/>
              </a:solidFill>
              <a:latin typeface="Calibri"/>
              <a:cs typeface="Calibri"/>
            </a:endParaRPr>
          </a:p>
          <a:p>
            <a:r>
              <a:rPr lang="pt-BR" sz="1200" dirty="0" smtClean="0">
                <a:solidFill>
                  <a:schemeClr val="accent1"/>
                </a:solidFill>
                <a:latin typeface="Calibri"/>
                <a:cs typeface="Calibri"/>
              </a:rPr>
              <a:t>d) </a:t>
            </a:r>
            <a:r>
              <a:rPr lang="pt-BR" sz="1200" dirty="0" err="1" smtClean="0">
                <a:solidFill>
                  <a:schemeClr val="accent1"/>
                </a:solidFill>
                <a:latin typeface="Calibri"/>
                <a:cs typeface="Calibri"/>
              </a:rPr>
              <a:t>What</a:t>
            </a:r>
            <a:r>
              <a:rPr lang="pt-BR" sz="1200" dirty="0" smtClean="0">
                <a:solidFill>
                  <a:schemeClr val="accent1"/>
                </a:solidFill>
                <a:latin typeface="Calibri"/>
                <a:cs typeface="Calibri"/>
              </a:rPr>
              <a:t> </a:t>
            </a:r>
            <a:r>
              <a:rPr lang="pt-BR" sz="1200" dirty="0" err="1">
                <a:solidFill>
                  <a:schemeClr val="accent1"/>
                </a:solidFill>
                <a:latin typeface="Calibri"/>
                <a:cs typeface="Calibri"/>
              </a:rPr>
              <a:t>things</a:t>
            </a:r>
            <a:r>
              <a:rPr lang="pt-BR" sz="1200" dirty="0">
                <a:solidFill>
                  <a:schemeClr val="accent1"/>
                </a:solidFill>
                <a:latin typeface="Calibri"/>
                <a:cs typeface="Calibri"/>
              </a:rPr>
              <a:t> in </a:t>
            </a:r>
            <a:r>
              <a:rPr lang="pt-BR" sz="1200" dirty="0" err="1">
                <a:solidFill>
                  <a:schemeClr val="accent1"/>
                </a:solidFill>
                <a:latin typeface="Calibri"/>
                <a:cs typeface="Calibri"/>
              </a:rPr>
              <a:t>life</a:t>
            </a:r>
            <a:r>
              <a:rPr lang="pt-BR" sz="1200" dirty="0">
                <a:solidFill>
                  <a:schemeClr val="accent1"/>
                </a:solidFill>
                <a:latin typeface="Calibri"/>
                <a:cs typeface="Calibri"/>
              </a:rPr>
              <a:t> are </a:t>
            </a:r>
            <a:r>
              <a:rPr lang="pt-BR" sz="1200" b="1" dirty="0" err="1">
                <a:solidFill>
                  <a:schemeClr val="tx1"/>
                </a:solidFill>
                <a:latin typeface="Calibri"/>
                <a:cs typeface="Calibri"/>
              </a:rPr>
              <a:t>confusing</a:t>
            </a:r>
            <a:r>
              <a:rPr lang="pt-BR" sz="1200" dirty="0">
                <a:solidFill>
                  <a:schemeClr val="accent1"/>
                </a:solidFill>
                <a:latin typeface="Calibri"/>
                <a:cs typeface="Calibri"/>
              </a:rPr>
              <a:t>? </a:t>
            </a:r>
            <a:r>
              <a:rPr lang="pt-BR" sz="1200" dirty="0" err="1">
                <a:solidFill>
                  <a:schemeClr val="accent1"/>
                </a:solidFill>
                <a:latin typeface="Calibri"/>
                <a:cs typeface="Calibri"/>
              </a:rPr>
              <a:t>Why</a:t>
            </a:r>
            <a:r>
              <a:rPr lang="pt-BR" sz="1200" dirty="0">
                <a:solidFill>
                  <a:schemeClr val="accent1"/>
                </a:solidFill>
                <a:latin typeface="Calibri"/>
                <a:cs typeface="Calibri"/>
              </a:rPr>
              <a:t> do </a:t>
            </a:r>
            <a:r>
              <a:rPr lang="pt-BR" sz="1200" dirty="0" err="1">
                <a:solidFill>
                  <a:schemeClr val="accent1"/>
                </a:solidFill>
                <a:latin typeface="Calibri"/>
                <a:cs typeface="Calibri"/>
              </a:rPr>
              <a:t>you</a:t>
            </a:r>
            <a:r>
              <a:rPr lang="pt-BR" sz="1200" dirty="0">
                <a:solidFill>
                  <a:schemeClr val="accent1"/>
                </a:solidFill>
                <a:latin typeface="Calibri"/>
                <a:cs typeface="Calibri"/>
              </a:rPr>
              <a:t> </a:t>
            </a:r>
            <a:r>
              <a:rPr lang="pt-BR" sz="1200" dirty="0" err="1">
                <a:solidFill>
                  <a:schemeClr val="accent1"/>
                </a:solidFill>
                <a:latin typeface="Calibri"/>
                <a:cs typeface="Calibri"/>
              </a:rPr>
              <a:t>think</a:t>
            </a:r>
            <a:r>
              <a:rPr lang="pt-BR" sz="1200" dirty="0">
                <a:solidFill>
                  <a:schemeClr val="accent1"/>
                </a:solidFill>
                <a:latin typeface="Calibri"/>
                <a:cs typeface="Calibri"/>
              </a:rPr>
              <a:t> </a:t>
            </a:r>
            <a:r>
              <a:rPr lang="pt-BR" sz="1200" dirty="0" err="1">
                <a:solidFill>
                  <a:schemeClr val="accent1"/>
                </a:solidFill>
                <a:latin typeface="Calibri"/>
                <a:cs typeface="Calibri"/>
              </a:rPr>
              <a:t>so</a:t>
            </a:r>
            <a:r>
              <a:rPr lang="pt-BR" sz="1200" dirty="0">
                <a:solidFill>
                  <a:schemeClr val="accent1"/>
                </a:solidFill>
                <a:latin typeface="Calibri"/>
                <a:cs typeface="Calibri"/>
              </a:rPr>
              <a:t>?</a:t>
            </a:r>
          </a:p>
          <a:p>
            <a:r>
              <a:rPr lang="pt" sz="1200" i="1" dirty="0">
                <a:solidFill>
                  <a:schemeClr val="accent2">
                    <a:lumMod val="50000"/>
                  </a:schemeClr>
                </a:solidFill>
              </a:rPr>
              <a:t>Que coisas na vida são confusas? Porque você acha isso</a:t>
            </a:r>
            <a:r>
              <a:rPr lang="pt" sz="1200" i="1" dirty="0" smtClean="0">
                <a:solidFill>
                  <a:schemeClr val="accent2">
                    <a:lumMod val="50000"/>
                  </a:schemeClr>
                </a:solidFill>
              </a:rPr>
              <a:t>?</a:t>
            </a:r>
            <a:endParaRPr lang="pt-BR" sz="1200" i="1" dirty="0">
              <a:solidFill>
                <a:srgbClr val="843C0C"/>
              </a:solidFill>
              <a:latin typeface="Calibri"/>
              <a:cs typeface="Calibri"/>
            </a:endParaRPr>
          </a:p>
        </p:txBody>
      </p:sp>
      <p:sp>
        <p:nvSpPr>
          <p:cNvPr id="11" name="Retângulo 10"/>
          <p:cNvSpPr/>
          <p:nvPr/>
        </p:nvSpPr>
        <p:spPr>
          <a:xfrm>
            <a:off x="836331" y="618258"/>
            <a:ext cx="6732069" cy="523220"/>
          </a:xfrm>
          <a:prstGeom prst="rect">
            <a:avLst/>
          </a:prstGeom>
        </p:spPr>
        <p:txBody>
          <a:bodyPr wrap="square">
            <a:spAutoFit/>
          </a:bodyPr>
          <a:lstStyle/>
          <a:p>
            <a:r>
              <a:rPr lang="pt-BR" sz="1400" b="1" dirty="0">
                <a:solidFill>
                  <a:srgbClr val="C00000"/>
                </a:solidFill>
              </a:rPr>
              <a:t>Leia as frases em voz alta substituindo as palavras sublinhadas </a:t>
            </a:r>
          </a:p>
          <a:p>
            <a:r>
              <a:rPr lang="pt-BR" sz="1400" b="1" dirty="0">
                <a:solidFill>
                  <a:srgbClr val="C00000"/>
                </a:solidFill>
              </a:rPr>
              <a:t>pelas palavras </a:t>
            </a:r>
            <a:r>
              <a:rPr lang="pt-BR" sz="1400" b="1" dirty="0" smtClean="0">
                <a:solidFill>
                  <a:srgbClr val="C00000"/>
                </a:solidFill>
              </a:rPr>
              <a:t>por outros adjetivos.</a:t>
            </a:r>
            <a:endParaRPr lang="pt-BR" sz="1400" b="1" dirty="0">
              <a:solidFill>
                <a:srgbClr val="C00000"/>
              </a:solidFill>
            </a:endParaRPr>
          </a:p>
        </p:txBody>
      </p:sp>
    </p:spTree>
    <p:extLst>
      <p:ext uri="{BB962C8B-B14F-4D97-AF65-F5344CB8AC3E}">
        <p14:creationId xmlns:p14="http://schemas.microsoft.com/office/powerpoint/2010/main" val="49507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593981" y="157822"/>
            <a:ext cx="2256259"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Calibri"/>
              </a:rPr>
              <a:t>Lição 04 B – Adjetivos</a:t>
            </a:r>
            <a:endParaRPr lang="pt-BR" dirty="0"/>
          </a:p>
        </p:txBody>
      </p:sp>
      <p:grpSp>
        <p:nvGrpSpPr>
          <p:cNvPr id="15" name="Grupo 14"/>
          <p:cNvGrpSpPr/>
          <p:nvPr/>
        </p:nvGrpSpPr>
        <p:grpSpPr>
          <a:xfrm>
            <a:off x="350981" y="699906"/>
            <a:ext cx="6642101" cy="7109639"/>
            <a:chOff x="368299" y="5415477"/>
            <a:chExt cx="6642101" cy="7109639"/>
          </a:xfrm>
        </p:grpSpPr>
        <p:sp>
          <p:nvSpPr>
            <p:cNvPr id="16" name="Retângulo 15"/>
            <p:cNvSpPr/>
            <p:nvPr/>
          </p:nvSpPr>
          <p:spPr>
            <a:xfrm>
              <a:off x="368299" y="5415477"/>
              <a:ext cx="6164984" cy="7109639"/>
            </a:xfrm>
            <a:prstGeom prst="rect">
              <a:avLst/>
            </a:prstGeom>
            <a:ln w="3175">
              <a:solidFill>
                <a:srgbClr val="C00000"/>
              </a:solidFill>
            </a:ln>
          </p:spPr>
          <p:txBody>
            <a:bodyPr wrap="square" lIns="91440" tIns="45720" rIns="91440" bIns="45720" anchor="t">
              <a:spAutoFit/>
            </a:bodyPr>
            <a:lstStyle/>
            <a:p>
              <a:pPr fontAlgn="base"/>
              <a:endParaRPr lang="en-US" sz="1200" b="1" dirty="0">
                <a:solidFill>
                  <a:srgbClr val="C00000"/>
                </a:solidFill>
                <a:latin typeface="Calibri" panose="020F0502020204030204" pitchFamily="34" charset="0"/>
              </a:endParaRPr>
            </a:p>
            <a:p>
              <a:pPr fontAlgn="base"/>
              <a:endParaRPr lang="en-US" sz="1200" b="1" dirty="0" smtClean="0">
                <a:solidFill>
                  <a:srgbClr val="C00000"/>
                </a:solidFill>
                <a:latin typeface="Calibri" panose="020F0502020204030204" pitchFamily="34" charset="0"/>
              </a:endParaRPr>
            </a:p>
            <a:p>
              <a:pPr fontAlgn="base"/>
              <a:endParaRPr lang="en-US" sz="1200" b="1" dirty="0">
                <a:solidFill>
                  <a:srgbClr val="C00000"/>
                </a:solidFill>
                <a:latin typeface="Calibri" panose="020F0502020204030204" pitchFamily="34" charset="0"/>
              </a:endParaRPr>
            </a:p>
            <a:p>
              <a:pPr fontAlgn="base"/>
              <a:endParaRPr lang="en-US" sz="1200" b="1" dirty="0" smtClean="0">
                <a:solidFill>
                  <a:srgbClr val="C00000"/>
                </a:solidFill>
                <a:latin typeface="Calibri" panose="020F0502020204030204" pitchFamily="34" charset="0"/>
              </a:endParaRPr>
            </a:p>
            <a:p>
              <a:pPr fontAlgn="base"/>
              <a:endParaRPr lang="en-US" sz="1200" b="1" dirty="0">
                <a:solidFill>
                  <a:srgbClr val="C00000"/>
                </a:solidFill>
                <a:latin typeface="Calibri" panose="020F0502020204030204" pitchFamily="34" charset="0"/>
              </a:endParaRPr>
            </a:p>
            <a:p>
              <a:pPr fontAlgn="base"/>
              <a:endParaRPr lang="en-US" sz="1200" b="1" dirty="0">
                <a:solidFill>
                  <a:srgbClr val="C00000"/>
                </a:solidFill>
                <a:latin typeface="Calibri" panose="020F0502020204030204" pitchFamily="34" charset="0"/>
              </a:endParaRPr>
            </a:p>
            <a:p>
              <a:r>
                <a:rPr lang="en-US" sz="1200" b="1" dirty="0">
                  <a:solidFill>
                    <a:srgbClr val="C00000"/>
                  </a:solidFill>
                  <a:latin typeface="Calibri"/>
                  <a:cs typeface="Calibri"/>
                </a:rPr>
                <a:t>1. Making a complaint</a:t>
              </a:r>
            </a:p>
            <a:p>
              <a:endParaRPr lang="en-US" sz="1200" b="1" dirty="0">
                <a:solidFill>
                  <a:srgbClr val="C00000"/>
                </a:solidFill>
                <a:latin typeface="Calibri"/>
                <a:cs typeface="Calibri"/>
              </a:endParaRPr>
            </a:p>
            <a:p>
              <a:r>
                <a:rPr lang="en-US" sz="1200" dirty="0">
                  <a:cs typeface="Calibri"/>
                </a:rPr>
                <a:t>I´m afraid I have to make a complaint.</a:t>
              </a:r>
            </a:p>
            <a:p>
              <a:r>
                <a:rPr lang="en-US" sz="1200" i="1" dirty="0" err="1">
                  <a:solidFill>
                    <a:srgbClr val="843C0C"/>
                  </a:solidFill>
                  <a:cs typeface="Calibri"/>
                </a:rPr>
                <a:t>Receio</a:t>
              </a:r>
              <a:r>
                <a:rPr lang="en-US" sz="1200" i="1" dirty="0">
                  <a:solidFill>
                    <a:srgbClr val="843C0C"/>
                  </a:solidFill>
                  <a:cs typeface="Calibri"/>
                </a:rPr>
                <a:t> </a:t>
              </a:r>
              <a:r>
                <a:rPr lang="en-US" sz="1200" i="1" dirty="0" err="1">
                  <a:solidFill>
                    <a:srgbClr val="843C0C"/>
                  </a:solidFill>
                  <a:cs typeface="Calibri"/>
                </a:rPr>
                <a:t>ter</a:t>
              </a:r>
              <a:r>
                <a:rPr lang="en-US" sz="1200" i="1" dirty="0">
                  <a:solidFill>
                    <a:srgbClr val="843C0C"/>
                  </a:solidFill>
                  <a:cs typeface="Calibri"/>
                </a:rPr>
                <a:t> </a:t>
              </a:r>
              <a:r>
                <a:rPr lang="en-US" sz="1200" i="1" dirty="0" err="1">
                  <a:solidFill>
                    <a:srgbClr val="843C0C"/>
                  </a:solidFill>
                  <a:cs typeface="Calibri"/>
                </a:rPr>
                <a:t>que</a:t>
              </a:r>
              <a:r>
                <a:rPr lang="en-US" sz="1200" i="1" dirty="0">
                  <a:solidFill>
                    <a:srgbClr val="843C0C"/>
                  </a:solidFill>
                  <a:cs typeface="Calibri"/>
                </a:rPr>
                <a:t> </a:t>
              </a:r>
              <a:r>
                <a:rPr lang="en-US" sz="1200" i="1" dirty="0" err="1">
                  <a:solidFill>
                    <a:srgbClr val="843C0C"/>
                  </a:solidFill>
                  <a:cs typeface="Calibri"/>
                </a:rPr>
                <a:t>fazer</a:t>
              </a:r>
              <a:r>
                <a:rPr lang="en-US" sz="1200" i="1" dirty="0">
                  <a:solidFill>
                    <a:srgbClr val="843C0C"/>
                  </a:solidFill>
                  <a:cs typeface="Calibri"/>
                </a:rPr>
                <a:t> </a:t>
              </a:r>
              <a:r>
                <a:rPr lang="en-US" sz="1200" i="1" dirty="0" err="1">
                  <a:solidFill>
                    <a:srgbClr val="843C0C"/>
                  </a:solidFill>
                  <a:cs typeface="Calibri"/>
                </a:rPr>
                <a:t>uma</a:t>
              </a:r>
              <a:r>
                <a:rPr lang="en-US" sz="1200" i="1" dirty="0">
                  <a:solidFill>
                    <a:srgbClr val="843C0C"/>
                  </a:solidFill>
                  <a:cs typeface="Calibri"/>
                </a:rPr>
                <a:t> </a:t>
              </a:r>
              <a:r>
                <a:rPr lang="en-US" sz="1200" i="1" dirty="0" err="1">
                  <a:solidFill>
                    <a:srgbClr val="843C0C"/>
                  </a:solidFill>
                  <a:cs typeface="Calibri"/>
                </a:rPr>
                <a:t>reclamação</a:t>
              </a:r>
              <a:r>
                <a:rPr lang="en-US" sz="1200" i="1" dirty="0">
                  <a:solidFill>
                    <a:srgbClr val="843C0C"/>
                  </a:solidFill>
                  <a:cs typeface="Calibri"/>
                </a:rPr>
                <a:t>.</a:t>
              </a:r>
              <a:endParaRPr lang="en-US" dirty="0"/>
            </a:p>
            <a:p>
              <a:endParaRPr lang="en-US" sz="1200" i="1" dirty="0">
                <a:solidFill>
                  <a:srgbClr val="843C0C"/>
                </a:solidFill>
                <a:cs typeface="Calibri"/>
              </a:endParaRPr>
            </a:p>
            <a:p>
              <a:r>
                <a:rPr lang="en-US" sz="1200" dirty="0">
                  <a:cs typeface="Calibri"/>
                </a:rPr>
                <a:t>I am sorry but I would like to make a complaint.</a:t>
              </a:r>
            </a:p>
            <a:p>
              <a:r>
                <a:rPr lang="en-US" sz="1200" i="1" dirty="0" err="1">
                  <a:solidFill>
                    <a:srgbClr val="843C0C"/>
                  </a:solidFill>
                  <a:cs typeface="Calibri"/>
                </a:rPr>
                <a:t>Lamento</a:t>
              </a:r>
              <a:r>
                <a:rPr lang="en-US" sz="1200" i="1" dirty="0">
                  <a:solidFill>
                    <a:srgbClr val="843C0C"/>
                  </a:solidFill>
                  <a:cs typeface="Calibri"/>
                </a:rPr>
                <a:t>, mas </a:t>
              </a:r>
              <a:r>
                <a:rPr lang="en-US" sz="1200" i="1" dirty="0" err="1">
                  <a:solidFill>
                    <a:srgbClr val="843C0C"/>
                  </a:solidFill>
                  <a:cs typeface="Calibri"/>
                </a:rPr>
                <a:t>gostaria</a:t>
              </a:r>
              <a:r>
                <a:rPr lang="en-US" sz="1200" i="1" dirty="0">
                  <a:solidFill>
                    <a:srgbClr val="843C0C"/>
                  </a:solidFill>
                  <a:cs typeface="Calibri"/>
                </a:rPr>
                <a:t> de </a:t>
              </a:r>
              <a:r>
                <a:rPr lang="en-US" sz="1200" i="1" dirty="0" err="1">
                  <a:solidFill>
                    <a:srgbClr val="843C0C"/>
                  </a:solidFill>
                  <a:cs typeface="Calibri"/>
                </a:rPr>
                <a:t>apresentar</a:t>
              </a:r>
              <a:r>
                <a:rPr lang="en-US" sz="1200" i="1" dirty="0">
                  <a:solidFill>
                    <a:srgbClr val="843C0C"/>
                  </a:solidFill>
                  <a:cs typeface="Calibri"/>
                </a:rPr>
                <a:t> </a:t>
              </a:r>
              <a:r>
                <a:rPr lang="en-US" sz="1200" i="1" dirty="0" err="1">
                  <a:solidFill>
                    <a:srgbClr val="843C0C"/>
                  </a:solidFill>
                  <a:cs typeface="Calibri"/>
                </a:rPr>
                <a:t>uma</a:t>
              </a:r>
              <a:r>
                <a:rPr lang="en-US" sz="1200" i="1" dirty="0">
                  <a:solidFill>
                    <a:srgbClr val="843C0C"/>
                  </a:solidFill>
                  <a:cs typeface="Calibri"/>
                </a:rPr>
                <a:t> </a:t>
              </a:r>
              <a:r>
                <a:rPr lang="en-US" sz="1200" i="1" dirty="0" err="1">
                  <a:solidFill>
                    <a:srgbClr val="843C0C"/>
                  </a:solidFill>
                  <a:cs typeface="Calibri"/>
                </a:rPr>
                <a:t>reclamação</a:t>
              </a:r>
              <a:r>
                <a:rPr lang="en-US" sz="1200" i="1" dirty="0">
                  <a:solidFill>
                    <a:srgbClr val="843C0C"/>
                  </a:solidFill>
                  <a:cs typeface="Calibri"/>
                </a:rPr>
                <a:t>.</a:t>
              </a:r>
              <a:endParaRPr lang="en-US" dirty="0"/>
            </a:p>
            <a:p>
              <a:endParaRPr lang="en-US" sz="1200" dirty="0">
                <a:cs typeface="Calibri"/>
              </a:endParaRPr>
            </a:p>
            <a:p>
              <a:r>
                <a:rPr lang="en-US" sz="1200" dirty="0">
                  <a:cs typeface="Calibri"/>
                </a:rPr>
                <a:t>Excuse, I believe there is something wrong with …</a:t>
              </a:r>
            </a:p>
            <a:p>
              <a:r>
                <a:rPr lang="en-US" sz="1200" i="1" dirty="0" err="1">
                  <a:solidFill>
                    <a:srgbClr val="843C0C"/>
                  </a:solidFill>
                  <a:cs typeface="Calibri"/>
                </a:rPr>
                <a:t>Desculpe</a:t>
              </a:r>
              <a:r>
                <a:rPr lang="en-US" sz="1200" i="1" dirty="0">
                  <a:solidFill>
                    <a:srgbClr val="843C0C"/>
                  </a:solidFill>
                  <a:cs typeface="Calibri"/>
                </a:rPr>
                <a:t>, </a:t>
              </a:r>
              <a:r>
                <a:rPr lang="en-US" sz="1200" i="1" dirty="0" err="1">
                  <a:solidFill>
                    <a:srgbClr val="843C0C"/>
                  </a:solidFill>
                  <a:cs typeface="Calibri"/>
                </a:rPr>
                <a:t>eu</a:t>
              </a:r>
              <a:r>
                <a:rPr lang="en-US" sz="1200" i="1" dirty="0">
                  <a:solidFill>
                    <a:srgbClr val="843C0C"/>
                  </a:solidFill>
                  <a:cs typeface="Calibri"/>
                </a:rPr>
                <a:t> </a:t>
              </a:r>
              <a:r>
                <a:rPr lang="en-US" sz="1200" i="1" dirty="0" err="1">
                  <a:solidFill>
                    <a:srgbClr val="843C0C"/>
                  </a:solidFill>
                  <a:cs typeface="Calibri"/>
                </a:rPr>
                <a:t>acredito</a:t>
              </a:r>
              <a:r>
                <a:rPr lang="en-US" sz="1200" i="1" dirty="0">
                  <a:solidFill>
                    <a:srgbClr val="843C0C"/>
                  </a:solidFill>
                  <a:cs typeface="Calibri"/>
                </a:rPr>
                <a:t> </a:t>
              </a:r>
              <a:r>
                <a:rPr lang="en-US" sz="1200" i="1" dirty="0" err="1">
                  <a:solidFill>
                    <a:srgbClr val="843C0C"/>
                  </a:solidFill>
                  <a:cs typeface="Calibri"/>
                </a:rPr>
                <a:t>que</a:t>
              </a:r>
              <a:r>
                <a:rPr lang="en-US" sz="1200" i="1" dirty="0">
                  <a:solidFill>
                    <a:srgbClr val="843C0C"/>
                  </a:solidFill>
                  <a:cs typeface="Calibri"/>
                </a:rPr>
                <a:t> </a:t>
              </a:r>
              <a:r>
                <a:rPr lang="en-US" sz="1200" i="1" dirty="0" err="1">
                  <a:solidFill>
                    <a:srgbClr val="843C0C"/>
                  </a:solidFill>
                  <a:cs typeface="Calibri"/>
                </a:rPr>
                <a:t>há</a:t>
              </a:r>
              <a:r>
                <a:rPr lang="en-US" sz="1200" i="1" dirty="0">
                  <a:solidFill>
                    <a:srgbClr val="843C0C"/>
                  </a:solidFill>
                  <a:cs typeface="Calibri"/>
                </a:rPr>
                <a:t> </a:t>
              </a:r>
              <a:r>
                <a:rPr lang="en-US" sz="1200" i="1" dirty="0" err="1">
                  <a:solidFill>
                    <a:srgbClr val="843C0C"/>
                  </a:solidFill>
                  <a:cs typeface="Calibri"/>
                </a:rPr>
                <a:t>algo</a:t>
              </a:r>
              <a:r>
                <a:rPr lang="en-US" sz="1200" i="1" dirty="0">
                  <a:solidFill>
                    <a:srgbClr val="843C0C"/>
                  </a:solidFill>
                  <a:cs typeface="Calibri"/>
                </a:rPr>
                <a:t> </a:t>
              </a:r>
              <a:r>
                <a:rPr lang="en-US" sz="1200" i="1" dirty="0" err="1">
                  <a:solidFill>
                    <a:srgbClr val="843C0C"/>
                  </a:solidFill>
                  <a:cs typeface="Calibri"/>
                </a:rPr>
                <a:t>errado</a:t>
              </a:r>
              <a:r>
                <a:rPr lang="en-US" sz="1200" i="1" dirty="0">
                  <a:solidFill>
                    <a:srgbClr val="843C0C"/>
                  </a:solidFill>
                  <a:cs typeface="Calibri"/>
                </a:rPr>
                <a:t> com ...</a:t>
              </a:r>
              <a:endParaRPr lang="en-US" sz="1200" dirty="0">
                <a:ea typeface="+mn-lt"/>
                <a:cs typeface="+mn-lt"/>
              </a:endParaRPr>
            </a:p>
            <a:p>
              <a:endParaRPr lang="en-US" sz="1200" dirty="0">
                <a:cs typeface="Calibri"/>
              </a:endParaRPr>
            </a:p>
            <a:p>
              <a:endParaRPr lang="en-US" sz="1200" dirty="0">
                <a:latin typeface="Calibri" panose="020F0502020204030204" pitchFamily="34" charset="0"/>
                <a:cs typeface="Calibri" panose="020F0502020204030204" pitchFamily="34" charset="0"/>
              </a:endParaRPr>
            </a:p>
            <a:p>
              <a:r>
                <a:rPr lang="en-US" sz="1200" b="1" dirty="0">
                  <a:solidFill>
                    <a:srgbClr val="C00000"/>
                  </a:solidFill>
                  <a:latin typeface="Calibri"/>
                  <a:cs typeface="Calibri"/>
                </a:rPr>
                <a:t>2. Apologizing</a:t>
              </a:r>
            </a:p>
            <a:p>
              <a:endParaRPr lang="en-US" sz="1200" b="1" dirty="0">
                <a:solidFill>
                  <a:srgbClr val="C00000"/>
                </a:solidFill>
                <a:latin typeface="Calibri"/>
                <a:cs typeface="Calibri"/>
              </a:endParaRPr>
            </a:p>
            <a:p>
              <a:r>
                <a:rPr lang="en-US" sz="1200" dirty="0">
                  <a:ea typeface="+mn-lt"/>
                  <a:cs typeface="+mn-lt"/>
                </a:rPr>
                <a:t>I´m sorry about that..</a:t>
              </a:r>
            </a:p>
            <a:p>
              <a:r>
                <a:rPr lang="en-US" sz="1200" dirty="0">
                  <a:ea typeface="+mn-lt"/>
                  <a:cs typeface="+mn-lt"/>
                </a:rPr>
                <a:t>I´m sorry to hear that.</a:t>
              </a:r>
            </a:p>
            <a:p>
              <a:r>
                <a:rPr lang="en-US" sz="1200" dirty="0">
                  <a:ea typeface="+mn-lt"/>
                  <a:cs typeface="+mn-lt"/>
                </a:rPr>
                <a:t>My apologies …</a:t>
              </a:r>
            </a:p>
            <a:p>
              <a:r>
                <a:rPr lang="en-US" sz="1200" dirty="0">
                  <a:ea typeface="+mn-lt"/>
                  <a:cs typeface="+mn-lt"/>
                </a:rPr>
                <a:t>I apologize for the inconvenience.</a:t>
              </a:r>
            </a:p>
            <a:p>
              <a:endParaRPr lang="en-US" sz="1200" b="1" dirty="0">
                <a:solidFill>
                  <a:srgbClr val="000000"/>
                </a:solidFill>
                <a:latin typeface="Calibri"/>
                <a:cs typeface="Calibri"/>
              </a:endParaRPr>
            </a:p>
            <a:p>
              <a:pPr fontAlgn="base"/>
              <a:endParaRPr lang="en-US" sz="1200" dirty="0">
                <a:solidFill>
                  <a:srgbClr val="000000"/>
                </a:solidFill>
                <a:latin typeface="Segoe UI" panose="020B0502040204020203" pitchFamily="34" charset="0"/>
                <a:cs typeface="Segoe UI" panose="020B0502040204020203" pitchFamily="34" charset="0"/>
              </a:endParaRPr>
            </a:p>
            <a:p>
              <a:r>
                <a:rPr lang="en-US" sz="1200" b="1" dirty="0">
                  <a:solidFill>
                    <a:srgbClr val="C00000"/>
                  </a:solidFill>
                  <a:latin typeface="Calibri"/>
                  <a:cs typeface="Calibri"/>
                </a:rPr>
                <a:t>3. Giving reasons</a:t>
              </a:r>
            </a:p>
            <a:p>
              <a:endParaRPr lang="en-US" sz="1200" b="1" dirty="0">
                <a:solidFill>
                  <a:srgbClr val="C00000"/>
                </a:solidFill>
                <a:cs typeface="Calibri"/>
              </a:endParaRPr>
            </a:p>
            <a:p>
              <a:r>
                <a:rPr lang="en-US" sz="1200" dirty="0">
                  <a:ea typeface="+mn-lt"/>
                  <a:cs typeface="+mn-lt"/>
                </a:rPr>
                <a:t>This was because …</a:t>
              </a:r>
            </a:p>
            <a:p>
              <a:r>
                <a:rPr lang="en-US" sz="1200" dirty="0">
                  <a:ea typeface="+mn-lt"/>
                  <a:cs typeface="+mn-lt"/>
                </a:rPr>
                <a:t>The main reason for this was …</a:t>
              </a:r>
            </a:p>
            <a:p>
              <a:r>
                <a:rPr lang="en-US" sz="1200" dirty="0">
                  <a:cs typeface="Calibri" panose="020F0502020204030204"/>
                </a:rPr>
                <a:t>I believe it happened because ...</a:t>
              </a:r>
            </a:p>
            <a:p>
              <a:endParaRPr lang="en-US" sz="1200" dirty="0">
                <a:solidFill>
                  <a:srgbClr val="000000"/>
                </a:solidFill>
                <a:cs typeface="Calibri"/>
              </a:endParaRPr>
            </a:p>
            <a:p>
              <a:endParaRPr lang="en-US" sz="1200" b="1" dirty="0">
                <a:solidFill>
                  <a:srgbClr val="C00000"/>
                </a:solidFill>
                <a:latin typeface="Calibri" panose="020F0502020204030204" pitchFamily="34" charset="0"/>
                <a:cs typeface="Calibri" panose="020F0502020204030204"/>
              </a:endParaRPr>
            </a:p>
            <a:p>
              <a:r>
                <a:rPr lang="en-US" sz="1200" b="1" dirty="0">
                  <a:solidFill>
                    <a:srgbClr val="C00000"/>
                  </a:solidFill>
                  <a:latin typeface="Calibri"/>
                  <a:cs typeface="Calibri"/>
                </a:rPr>
                <a:t>4. Making promises</a:t>
              </a:r>
            </a:p>
            <a:p>
              <a:r>
                <a:rPr lang="en-US" sz="1200" dirty="0">
                  <a:solidFill>
                    <a:srgbClr val="000000"/>
                  </a:solidFill>
                  <a:latin typeface="Calibri"/>
                  <a:cs typeface="Calibri"/>
                </a:rPr>
                <a:t>This will not happen again.</a:t>
              </a:r>
            </a:p>
            <a:p>
              <a:r>
                <a:rPr lang="en-US" sz="1200" dirty="0">
                  <a:solidFill>
                    <a:srgbClr val="000000"/>
                  </a:solidFill>
                  <a:latin typeface="Calibri"/>
                  <a:cs typeface="Calibri"/>
                </a:rPr>
                <a:t>In the future, we will ...</a:t>
              </a:r>
              <a:endParaRPr lang="en-US" sz="1200" dirty="0">
                <a:solidFill>
                  <a:srgbClr val="000000"/>
                </a:solidFill>
                <a:latin typeface="Calibri" panose="020F0502020204030204" pitchFamily="34" charset="0"/>
                <a:cs typeface="Calibri" panose="020F0502020204030204" pitchFamily="34" charset="0"/>
              </a:endParaRPr>
            </a:p>
            <a:p>
              <a:pPr fontAlgn="base"/>
              <a:endParaRPr lang="en-US" sz="1200" b="1" dirty="0">
                <a:solidFill>
                  <a:srgbClr val="C00000"/>
                </a:solidFill>
                <a:latin typeface="Calibri" panose="020F0502020204030204" pitchFamily="34" charset="0"/>
                <a:cs typeface="Calibri" panose="020F0502020204030204" pitchFamily="34" charset="0"/>
              </a:endParaRPr>
            </a:p>
          </p:txBody>
        </p:sp>
        <p:sp>
          <p:nvSpPr>
            <p:cNvPr id="24" name="Retângulo 23"/>
            <p:cNvSpPr/>
            <p:nvPr/>
          </p:nvSpPr>
          <p:spPr>
            <a:xfrm>
              <a:off x="4033474" y="5486235"/>
              <a:ext cx="2495803" cy="307777"/>
            </a:xfrm>
            <a:prstGeom prst="rect">
              <a:avLst/>
            </a:prstGeom>
          </p:spPr>
          <p:txBody>
            <a:bodyPr wrap="square" lIns="91440" tIns="45720" rIns="91440" bIns="45720" anchor="t">
              <a:spAutoFit/>
            </a:bodyPr>
            <a:lstStyle/>
            <a:p>
              <a:r>
                <a:rPr lang="en-US" sz="1400" b="1" i="1" dirty="0">
                  <a:solidFill>
                    <a:srgbClr val="C00000"/>
                  </a:solidFill>
                  <a:ea typeface="+mn-lt"/>
                  <a:cs typeface="+mn-lt"/>
                </a:rPr>
                <a:t>Complaining &amp; Apologies</a:t>
              </a:r>
              <a:endParaRPr lang="pt-BR" sz="1400" b="1" i="1" dirty="0">
                <a:solidFill>
                  <a:srgbClr val="C00000"/>
                </a:solidFill>
                <a:ea typeface="+mn-lt"/>
                <a:cs typeface="+mn-lt"/>
              </a:endParaRPr>
            </a:p>
          </p:txBody>
        </p:sp>
        <p:sp>
          <p:nvSpPr>
            <p:cNvPr id="25" name="Retângulo 24"/>
            <p:cNvSpPr/>
            <p:nvPr/>
          </p:nvSpPr>
          <p:spPr>
            <a:xfrm>
              <a:off x="3581400" y="8933175"/>
              <a:ext cx="3429000" cy="1015663"/>
            </a:xfrm>
            <a:prstGeom prst="rect">
              <a:avLst/>
            </a:prstGeom>
          </p:spPr>
          <p:txBody>
            <a:bodyPr lIns="91440" tIns="45720" rIns="91440" bIns="45720" anchor="t">
              <a:spAutoFit/>
            </a:bodyPr>
            <a:lstStyle/>
            <a:p>
              <a:endParaRPr lang="en-US" sz="1200" i="1" dirty="0">
                <a:solidFill>
                  <a:srgbClr val="843C0C"/>
                </a:solidFill>
                <a:latin typeface="Calibri" panose="020F0502020204030204" pitchFamily="34" charset="0"/>
                <a:cs typeface="Calibri"/>
              </a:endParaRPr>
            </a:p>
            <a:p>
              <a:r>
                <a:rPr lang="en-US" sz="1200" i="1" dirty="0" err="1">
                  <a:solidFill>
                    <a:srgbClr val="843C0C"/>
                  </a:solidFill>
                  <a:latin typeface="Calibri"/>
                  <a:cs typeface="Calibri"/>
                </a:rPr>
                <a:t>Eu</a:t>
              </a:r>
              <a:r>
                <a:rPr lang="en-US" sz="1200" i="1" dirty="0">
                  <a:solidFill>
                    <a:srgbClr val="843C0C"/>
                  </a:solidFill>
                  <a:latin typeface="Calibri"/>
                  <a:cs typeface="Calibri"/>
                </a:rPr>
                <a:t> </a:t>
              </a:r>
              <a:r>
                <a:rPr lang="en-US" sz="1200" i="1" dirty="0" err="1">
                  <a:solidFill>
                    <a:srgbClr val="843C0C"/>
                  </a:solidFill>
                  <a:latin typeface="Calibri"/>
                  <a:cs typeface="Calibri"/>
                </a:rPr>
                <a:t>sinto</a:t>
              </a:r>
              <a:r>
                <a:rPr lang="en-US" sz="1200" i="1" dirty="0">
                  <a:solidFill>
                    <a:srgbClr val="843C0C"/>
                  </a:solidFill>
                  <a:latin typeface="Calibri"/>
                  <a:cs typeface="Calibri"/>
                </a:rPr>
                <a:t> </a:t>
              </a:r>
              <a:r>
                <a:rPr lang="en-US" sz="1200" i="1" dirty="0" err="1">
                  <a:solidFill>
                    <a:srgbClr val="843C0C"/>
                  </a:solidFill>
                  <a:latin typeface="Calibri"/>
                  <a:cs typeface="Calibri"/>
                </a:rPr>
                <a:t>muito</a:t>
              </a:r>
              <a:r>
                <a:rPr lang="en-US" sz="1200" i="1" dirty="0">
                  <a:solidFill>
                    <a:srgbClr val="843C0C"/>
                  </a:solidFill>
                  <a:latin typeface="Calibri"/>
                  <a:cs typeface="Calibri"/>
                </a:rPr>
                <a:t> </a:t>
              </a:r>
              <a:r>
                <a:rPr lang="en-US" sz="1200" i="1" dirty="0" err="1">
                  <a:solidFill>
                    <a:srgbClr val="843C0C"/>
                  </a:solidFill>
                  <a:latin typeface="Calibri"/>
                  <a:cs typeface="Calibri"/>
                </a:rPr>
                <a:t>sobre</a:t>
              </a:r>
              <a:r>
                <a:rPr lang="en-US" sz="1200" i="1" dirty="0">
                  <a:solidFill>
                    <a:srgbClr val="843C0C"/>
                  </a:solidFill>
                  <a:latin typeface="Calibri"/>
                  <a:cs typeface="Calibri"/>
                </a:rPr>
                <a:t> </a:t>
              </a:r>
              <a:r>
                <a:rPr lang="en-US" sz="1200" i="1" dirty="0" err="1">
                  <a:solidFill>
                    <a:srgbClr val="843C0C"/>
                  </a:solidFill>
                  <a:latin typeface="Calibri"/>
                  <a:cs typeface="Calibri"/>
                </a:rPr>
                <a:t>aquilo</a:t>
              </a:r>
              <a:r>
                <a:rPr lang="en-US" sz="1200" i="1" dirty="0">
                  <a:solidFill>
                    <a:srgbClr val="843C0C"/>
                  </a:solidFill>
                  <a:latin typeface="Calibri"/>
                  <a:cs typeface="Calibri"/>
                </a:rPr>
                <a:t>..</a:t>
              </a:r>
            </a:p>
            <a:p>
              <a:r>
                <a:rPr lang="en-US" sz="1200" i="1" dirty="0" err="1">
                  <a:solidFill>
                    <a:srgbClr val="843C0C"/>
                  </a:solidFill>
                  <a:latin typeface="Calibri" panose="020F0502020204030204" pitchFamily="34" charset="0"/>
                </a:rPr>
                <a:t>Lamento</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ouvir</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isso</a:t>
              </a:r>
              <a:r>
                <a:rPr lang="en-US" sz="1200" i="1" dirty="0">
                  <a:solidFill>
                    <a:srgbClr val="843C0C"/>
                  </a:solidFill>
                  <a:latin typeface="Calibri" panose="020F0502020204030204" pitchFamily="34" charset="0"/>
                </a:rPr>
                <a:t>.</a:t>
              </a:r>
            </a:p>
            <a:p>
              <a:r>
                <a:rPr lang="en-US" sz="1200" i="1" dirty="0" err="1">
                  <a:solidFill>
                    <a:srgbClr val="843C0C"/>
                  </a:solidFill>
                  <a:latin typeface="Calibri" panose="020F0502020204030204" pitchFamily="34" charset="0"/>
                </a:rPr>
                <a:t>Minhas</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desculpas</a:t>
              </a:r>
              <a:r>
                <a:rPr lang="en-US" sz="1200" i="1" dirty="0">
                  <a:solidFill>
                    <a:srgbClr val="843C0C"/>
                  </a:solidFill>
                  <a:latin typeface="Calibri" panose="020F0502020204030204" pitchFamily="34" charset="0"/>
                </a:rPr>
                <a:t> ...</a:t>
              </a:r>
            </a:p>
            <a:p>
              <a:r>
                <a:rPr lang="en-US" sz="1200" i="1" dirty="0" err="1">
                  <a:solidFill>
                    <a:srgbClr val="843C0C"/>
                  </a:solidFill>
                  <a:latin typeface="Calibri" panose="020F0502020204030204" pitchFamily="34" charset="0"/>
                </a:rPr>
                <a:t>Peço</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desculpas</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pela</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inconveniência</a:t>
              </a:r>
              <a:r>
                <a:rPr lang="en-US" sz="1200" i="1" dirty="0">
                  <a:solidFill>
                    <a:srgbClr val="843C0C"/>
                  </a:solidFill>
                  <a:latin typeface="Calibri" panose="020F0502020204030204" pitchFamily="34" charset="0"/>
                </a:rPr>
                <a:t>.</a:t>
              </a:r>
            </a:p>
          </p:txBody>
        </p:sp>
      </p:grpSp>
      <p:sp>
        <p:nvSpPr>
          <p:cNvPr id="2" name="CaixaDeTexto 1">
            <a:extLst>
              <a:ext uri="{FF2B5EF4-FFF2-40B4-BE49-F238E27FC236}">
                <a16:creationId xmlns="" xmlns:a16="http://schemas.microsoft.com/office/drawing/2014/main" id="{4E1394C3-DCCB-409A-B0E6-7BF3E9BAE741}"/>
              </a:ext>
            </a:extLst>
          </p:cNvPr>
          <p:cNvSpPr txBox="1"/>
          <p:nvPr/>
        </p:nvSpPr>
        <p:spPr>
          <a:xfrm>
            <a:off x="351559" y="7711787"/>
            <a:ext cx="6163540" cy="1754326"/>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r>
              <a:rPr lang="en" sz="1200" dirty="0">
                <a:solidFill>
                  <a:srgbClr val="70AD47"/>
                </a:solidFill>
              </a:rPr>
              <a:t>I don't ever want to see this boy in your bedroom again.</a:t>
            </a:r>
          </a:p>
          <a:p>
            <a:r>
              <a:rPr lang="en" sz="1200" i="1" dirty="0">
                <a:solidFill>
                  <a:srgbClr val="843C0C"/>
                </a:solidFill>
                <a:latin typeface="Calibri"/>
                <a:cs typeface="Calibri"/>
              </a:rPr>
              <a:t>Eu nunca mais quero ver esse garoto em seu quarto novamente.</a:t>
            </a:r>
          </a:p>
          <a:p>
            <a:endParaRPr lang="en" sz="1200" i="1" dirty="0">
              <a:solidFill>
                <a:srgbClr val="843C0C"/>
              </a:solidFill>
            </a:endParaRPr>
          </a:p>
          <a:p>
            <a:r>
              <a:rPr lang="en" sz="1200" dirty="0">
                <a:solidFill>
                  <a:srgbClr val="70AD47"/>
                </a:solidFill>
              </a:rPr>
              <a:t>Don´t ever go over there again.</a:t>
            </a:r>
          </a:p>
          <a:p>
            <a:r>
              <a:rPr lang="pt" sz="1200" i="1" dirty="0">
                <a:solidFill>
                  <a:srgbClr val="843C0C"/>
                </a:solidFill>
                <a:latin typeface="Calibri"/>
                <a:cs typeface="Calibri"/>
              </a:rPr>
              <a:t>Nunca mais vá lá.</a:t>
            </a:r>
            <a:endParaRPr lang="en" sz="1200" i="1" dirty="0">
              <a:solidFill>
                <a:srgbClr val="843C0C"/>
              </a:solidFill>
              <a:latin typeface="Calibri"/>
              <a:cs typeface="Calibri"/>
            </a:endParaRPr>
          </a:p>
          <a:p>
            <a:endParaRPr lang="en" sz="1200" dirty="0">
              <a:solidFill>
                <a:srgbClr val="70AD47"/>
              </a:solidFill>
            </a:endParaRPr>
          </a:p>
          <a:p>
            <a:r>
              <a:rPr lang="en" sz="1200" dirty="0">
                <a:solidFill>
                  <a:srgbClr val="70AD47"/>
                </a:solidFill>
              </a:rPr>
              <a:t>And don´t ever say it again.</a:t>
            </a:r>
            <a:endParaRPr lang="en" sz="1200" dirty="0">
              <a:solidFill>
                <a:srgbClr val="70AD47"/>
              </a:solidFill>
              <a:cs typeface="Calibri"/>
            </a:endParaRPr>
          </a:p>
          <a:p>
            <a:r>
              <a:rPr lang="pt" sz="1200" i="1" dirty="0">
                <a:solidFill>
                  <a:srgbClr val="843C0C"/>
                </a:solidFill>
                <a:latin typeface="Calibri"/>
                <a:cs typeface="Calibri"/>
              </a:rPr>
              <a:t>E nunca mais diga isso</a:t>
            </a:r>
            <a:r>
              <a:rPr lang="pt" sz="1200" i="1" dirty="0" smtClean="0">
                <a:solidFill>
                  <a:srgbClr val="843C0C"/>
                </a:solidFill>
                <a:latin typeface="Calibri"/>
                <a:cs typeface="Calibri"/>
              </a:rPr>
              <a:t>.</a:t>
            </a:r>
            <a:endParaRPr lang="en-US" sz="1200" dirty="0">
              <a:solidFill>
                <a:srgbClr val="70AD47"/>
              </a:solidFill>
              <a:latin typeface="Calibri" panose="020F0502020204030204" pitchFamily="34" charset="0"/>
              <a:cs typeface="Calibri"/>
            </a:endParaRPr>
          </a:p>
        </p:txBody>
      </p:sp>
      <p:sp>
        <p:nvSpPr>
          <p:cNvPr id="3" name="CaixaDeTexto 2">
            <a:extLst>
              <a:ext uri="{FF2B5EF4-FFF2-40B4-BE49-F238E27FC236}">
                <a16:creationId xmlns="" xmlns:a16="http://schemas.microsoft.com/office/drawing/2014/main" id="{05E62390-D96B-4455-9F2A-05DE4B68841F}"/>
              </a:ext>
            </a:extLst>
          </p:cNvPr>
          <p:cNvSpPr txBox="1"/>
          <p:nvPr/>
        </p:nvSpPr>
        <p:spPr>
          <a:xfrm>
            <a:off x="4888922" y="7798378"/>
            <a:ext cx="16261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dirty="0">
                <a:solidFill>
                  <a:srgbClr val="C00000"/>
                </a:solidFill>
              </a:rPr>
              <a:t>Don´t ever ...</a:t>
            </a:r>
            <a:endParaRPr lang="en-US" sz="1400" b="1" i="1" dirty="0">
              <a:solidFill>
                <a:srgbClr val="C00000"/>
              </a:solidFill>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7" name="Retângulo 6">
            <a:extLst>
              <a:ext uri="{FF2B5EF4-FFF2-40B4-BE49-F238E27FC236}">
                <a16:creationId xmlns="" xmlns:a16="http://schemas.microsoft.com/office/drawing/2014/main" id="{F10259EA-34B4-4E85-A52C-0C6CDD291454}"/>
              </a:ext>
            </a:extLst>
          </p:cNvPr>
          <p:cNvSpPr/>
          <p:nvPr/>
        </p:nvSpPr>
        <p:spPr>
          <a:xfrm>
            <a:off x="3564082" y="5843997"/>
            <a:ext cx="2822864" cy="646331"/>
          </a:xfrm>
          <a:prstGeom prst="rect">
            <a:avLst/>
          </a:prstGeom>
        </p:spPr>
        <p:txBody>
          <a:bodyPr wrap="square" lIns="91440" tIns="45720" rIns="91440" bIns="45720" anchor="t">
            <a:spAutoFit/>
          </a:bodyPr>
          <a:lstStyle/>
          <a:p>
            <a:r>
              <a:rPr lang="en-US" sz="1200" i="1" dirty="0" err="1">
                <a:solidFill>
                  <a:srgbClr val="843C0C"/>
                </a:solidFill>
                <a:latin typeface="Calibri"/>
                <a:cs typeface="Calibri"/>
              </a:rPr>
              <a:t>Isso</a:t>
            </a:r>
            <a:r>
              <a:rPr lang="en-US" sz="1200" i="1" dirty="0">
                <a:solidFill>
                  <a:srgbClr val="843C0C"/>
                </a:solidFill>
                <a:latin typeface="Calibri"/>
                <a:cs typeface="Calibri"/>
              </a:rPr>
              <a:t> </a:t>
            </a:r>
            <a:r>
              <a:rPr lang="en-US" sz="1200" i="1" dirty="0" err="1">
                <a:solidFill>
                  <a:srgbClr val="843C0C"/>
                </a:solidFill>
                <a:latin typeface="Calibri"/>
                <a:cs typeface="Calibri"/>
              </a:rPr>
              <a:t>foi</a:t>
            </a:r>
            <a:r>
              <a:rPr lang="en-US" sz="1200" i="1" dirty="0">
                <a:solidFill>
                  <a:srgbClr val="843C0C"/>
                </a:solidFill>
                <a:latin typeface="Calibri"/>
                <a:cs typeface="Calibri"/>
              </a:rPr>
              <a:t> </a:t>
            </a:r>
            <a:r>
              <a:rPr lang="en-US" sz="1200" i="1" dirty="0" err="1">
                <a:solidFill>
                  <a:srgbClr val="843C0C"/>
                </a:solidFill>
                <a:latin typeface="Calibri"/>
                <a:cs typeface="Calibri"/>
              </a:rPr>
              <a:t>porque</a:t>
            </a:r>
            <a:r>
              <a:rPr lang="en-US" sz="1200" i="1" dirty="0">
                <a:solidFill>
                  <a:srgbClr val="843C0C"/>
                </a:solidFill>
                <a:latin typeface="Calibri"/>
                <a:cs typeface="Calibri"/>
              </a:rPr>
              <a:t> ...</a:t>
            </a:r>
            <a:endParaRPr lang="pt-BR" dirty="0"/>
          </a:p>
          <a:p>
            <a:r>
              <a:rPr lang="en-US" sz="1200" i="1" dirty="0">
                <a:solidFill>
                  <a:srgbClr val="843C0C"/>
                </a:solidFill>
                <a:latin typeface="Calibri"/>
                <a:cs typeface="Calibri"/>
              </a:rPr>
              <a:t>O principal </a:t>
            </a:r>
            <a:r>
              <a:rPr lang="en-US" sz="1200" i="1" dirty="0" err="1">
                <a:solidFill>
                  <a:srgbClr val="843C0C"/>
                </a:solidFill>
                <a:latin typeface="Calibri"/>
                <a:cs typeface="Calibri"/>
              </a:rPr>
              <a:t>motivo</a:t>
            </a:r>
            <a:r>
              <a:rPr lang="en-US" sz="1200" i="1" dirty="0">
                <a:solidFill>
                  <a:srgbClr val="843C0C"/>
                </a:solidFill>
                <a:latin typeface="Calibri"/>
                <a:cs typeface="Calibri"/>
              </a:rPr>
              <a:t> para </a:t>
            </a:r>
            <a:r>
              <a:rPr lang="en-US" sz="1200" i="1" dirty="0" err="1">
                <a:solidFill>
                  <a:srgbClr val="843C0C"/>
                </a:solidFill>
                <a:latin typeface="Calibri"/>
                <a:cs typeface="Calibri"/>
              </a:rPr>
              <a:t>isso</a:t>
            </a:r>
            <a:r>
              <a:rPr lang="en-US" sz="1200" i="1" dirty="0">
                <a:solidFill>
                  <a:srgbClr val="843C0C"/>
                </a:solidFill>
                <a:latin typeface="Calibri"/>
                <a:cs typeface="Calibri"/>
              </a:rPr>
              <a:t> </a:t>
            </a:r>
            <a:r>
              <a:rPr lang="en-US" sz="1200" i="1" dirty="0" err="1">
                <a:solidFill>
                  <a:srgbClr val="843C0C"/>
                </a:solidFill>
                <a:latin typeface="Calibri"/>
                <a:cs typeface="Calibri"/>
              </a:rPr>
              <a:t>foi</a:t>
            </a:r>
            <a:r>
              <a:rPr lang="en-US" sz="1200" i="1" dirty="0">
                <a:solidFill>
                  <a:srgbClr val="843C0C"/>
                </a:solidFill>
                <a:latin typeface="Calibri"/>
                <a:cs typeface="Calibri"/>
              </a:rPr>
              <a:t> ...</a:t>
            </a:r>
          </a:p>
          <a:p>
            <a:r>
              <a:rPr lang="en-US" sz="1200" i="1" dirty="0" err="1">
                <a:solidFill>
                  <a:srgbClr val="843C0C"/>
                </a:solidFill>
                <a:latin typeface="Calibri"/>
                <a:cs typeface="Calibri"/>
              </a:rPr>
              <a:t>Eu</a:t>
            </a:r>
            <a:r>
              <a:rPr lang="en-US" sz="1200" i="1" dirty="0">
                <a:solidFill>
                  <a:srgbClr val="843C0C"/>
                </a:solidFill>
                <a:latin typeface="Calibri"/>
                <a:cs typeface="Calibri"/>
              </a:rPr>
              <a:t> </a:t>
            </a:r>
            <a:r>
              <a:rPr lang="en-US" sz="1200" i="1" dirty="0" err="1">
                <a:solidFill>
                  <a:srgbClr val="843C0C"/>
                </a:solidFill>
                <a:ea typeface="+mn-lt"/>
                <a:cs typeface="+mn-lt"/>
              </a:rPr>
              <a:t>acredito</a:t>
            </a:r>
            <a:r>
              <a:rPr lang="en-US" sz="1200" i="1" dirty="0">
                <a:solidFill>
                  <a:srgbClr val="843C0C"/>
                </a:solidFill>
                <a:latin typeface="Calibri"/>
                <a:cs typeface="Calibri"/>
              </a:rPr>
              <a:t> </a:t>
            </a:r>
            <a:r>
              <a:rPr lang="en-US" sz="1200" i="1" dirty="0" err="1">
                <a:solidFill>
                  <a:srgbClr val="843C0C"/>
                </a:solidFill>
                <a:latin typeface="Calibri"/>
                <a:cs typeface="Calibri"/>
              </a:rPr>
              <a:t>que</a:t>
            </a:r>
            <a:r>
              <a:rPr lang="en-US" sz="1200" i="1" dirty="0">
                <a:solidFill>
                  <a:srgbClr val="843C0C"/>
                </a:solidFill>
                <a:latin typeface="Calibri"/>
                <a:cs typeface="Calibri"/>
              </a:rPr>
              <a:t> </a:t>
            </a:r>
            <a:r>
              <a:rPr lang="en-US" sz="1200" i="1" dirty="0" err="1">
                <a:solidFill>
                  <a:srgbClr val="843C0C"/>
                </a:solidFill>
                <a:latin typeface="Calibri"/>
                <a:cs typeface="Calibri"/>
              </a:rPr>
              <a:t>aconteceu</a:t>
            </a:r>
            <a:r>
              <a:rPr lang="en-US" sz="1200" i="1" dirty="0">
                <a:solidFill>
                  <a:srgbClr val="843C0C"/>
                </a:solidFill>
                <a:latin typeface="Calibri"/>
                <a:cs typeface="Calibri"/>
              </a:rPr>
              <a:t> </a:t>
            </a:r>
            <a:r>
              <a:rPr lang="en-US" sz="1200" i="1" dirty="0" err="1">
                <a:solidFill>
                  <a:srgbClr val="843C0C"/>
                </a:solidFill>
                <a:latin typeface="Calibri"/>
                <a:cs typeface="Calibri"/>
              </a:rPr>
              <a:t>porque</a:t>
            </a:r>
            <a:r>
              <a:rPr lang="en-US" sz="1200" i="1" dirty="0">
                <a:solidFill>
                  <a:srgbClr val="843C0C"/>
                </a:solidFill>
                <a:latin typeface="Calibri"/>
                <a:cs typeface="Calibri"/>
              </a:rPr>
              <a:t> ...</a:t>
            </a:r>
            <a:endParaRPr lang="en-US" sz="1200" i="1" dirty="0">
              <a:solidFill>
                <a:srgbClr val="843C0C"/>
              </a:solidFill>
              <a:cs typeface="Calibri"/>
            </a:endParaRPr>
          </a:p>
        </p:txBody>
      </p:sp>
      <p:sp>
        <p:nvSpPr>
          <p:cNvPr id="4" name="CaixaDeTexto 3">
            <a:extLst>
              <a:ext uri="{FF2B5EF4-FFF2-40B4-BE49-F238E27FC236}">
                <a16:creationId xmlns="" xmlns:a16="http://schemas.microsoft.com/office/drawing/2014/main" id="{EFC5E633-04E5-4EEC-BFF5-341051A4A4FB}"/>
              </a:ext>
            </a:extLst>
          </p:cNvPr>
          <p:cNvSpPr txBox="1"/>
          <p:nvPr/>
        </p:nvSpPr>
        <p:spPr>
          <a:xfrm>
            <a:off x="3564082" y="681713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err="1">
                <a:solidFill>
                  <a:srgbClr val="843C0C"/>
                </a:solidFill>
                <a:latin typeface="Calibri"/>
                <a:cs typeface="Calibri"/>
              </a:rPr>
              <a:t>Isso</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vai</a:t>
            </a:r>
            <a:r>
              <a:rPr lang="en-US" sz="1200" i="1" dirty="0">
                <a:solidFill>
                  <a:srgbClr val="843C0C"/>
                </a:solidFill>
                <a:latin typeface="Calibri"/>
                <a:cs typeface="Calibri"/>
              </a:rPr>
              <a:t> </a:t>
            </a:r>
            <a:r>
              <a:rPr lang="en-US" sz="1200" i="1" dirty="0" err="1">
                <a:solidFill>
                  <a:srgbClr val="843C0C"/>
                </a:solidFill>
                <a:latin typeface="Calibri"/>
                <a:cs typeface="Calibri"/>
              </a:rPr>
              <a:t>acontecer</a:t>
            </a:r>
            <a:r>
              <a:rPr lang="en-US" sz="1200" i="1" dirty="0">
                <a:solidFill>
                  <a:srgbClr val="843C0C"/>
                </a:solidFill>
                <a:latin typeface="Calibri"/>
                <a:cs typeface="Calibri"/>
              </a:rPr>
              <a:t> de novo.</a:t>
            </a:r>
            <a:endParaRPr lang="pt-BR" sz="1200" i="1" dirty="0">
              <a:solidFill>
                <a:srgbClr val="843C0C"/>
              </a:solidFill>
              <a:latin typeface="Calibri"/>
              <a:cs typeface="Calibri"/>
            </a:endParaRPr>
          </a:p>
          <a:p>
            <a:r>
              <a:rPr lang="en-US" sz="1200" i="1" dirty="0">
                <a:solidFill>
                  <a:srgbClr val="843C0C"/>
                </a:solidFill>
                <a:latin typeface="Calibri"/>
                <a:cs typeface="Calibri"/>
              </a:rPr>
              <a:t>No </a:t>
            </a:r>
            <a:r>
              <a:rPr lang="en-US" sz="1200" i="1" dirty="0" err="1">
                <a:solidFill>
                  <a:srgbClr val="843C0C"/>
                </a:solidFill>
                <a:latin typeface="Calibri"/>
                <a:cs typeface="Calibri"/>
              </a:rPr>
              <a:t>futuro</a:t>
            </a:r>
            <a:r>
              <a:rPr lang="en-US" sz="1200" i="1" dirty="0">
                <a:solidFill>
                  <a:srgbClr val="843C0C"/>
                </a:solidFill>
                <a:latin typeface="Calibri"/>
                <a:cs typeface="Calibri"/>
              </a:rPr>
              <a:t>, </a:t>
            </a:r>
            <a:r>
              <a:rPr lang="en-US" sz="1200" i="1" dirty="0" err="1">
                <a:solidFill>
                  <a:srgbClr val="843C0C"/>
                </a:solidFill>
                <a:latin typeface="Calibri"/>
                <a:cs typeface="Calibri"/>
              </a:rPr>
              <a:t>vamos</a:t>
            </a:r>
            <a:r>
              <a:rPr lang="en-US" sz="1200" i="1" dirty="0">
                <a:solidFill>
                  <a:srgbClr val="843C0C"/>
                </a:solidFill>
                <a:latin typeface="Calibri"/>
                <a:cs typeface="Calibri"/>
              </a:rPr>
              <a:t> ....</a:t>
            </a:r>
          </a:p>
        </p:txBody>
      </p:sp>
      <p:sp>
        <p:nvSpPr>
          <p:cNvPr id="12" name="Retângulo 11"/>
          <p:cNvSpPr/>
          <p:nvPr/>
        </p:nvSpPr>
        <p:spPr>
          <a:xfrm>
            <a:off x="368300" y="1138944"/>
            <a:ext cx="6732069" cy="523220"/>
          </a:xfrm>
          <a:prstGeom prst="rect">
            <a:avLst/>
          </a:prstGeom>
        </p:spPr>
        <p:txBody>
          <a:bodyPr wrap="square">
            <a:spAutoFit/>
          </a:bodyPr>
          <a:lstStyle/>
          <a:p>
            <a:r>
              <a:rPr lang="pt-BR" sz="1400" b="1" dirty="0" smtClean="0">
                <a:solidFill>
                  <a:srgbClr val="3D4C53"/>
                </a:solidFill>
              </a:rPr>
              <a:t>Pense em exemplos de quando usar </a:t>
            </a:r>
          </a:p>
          <a:p>
            <a:r>
              <a:rPr lang="pt-BR" sz="1400" b="1" dirty="0" smtClean="0">
                <a:solidFill>
                  <a:srgbClr val="3D4C53"/>
                </a:solidFill>
              </a:rPr>
              <a:t>as situações 1,2,3 e 4. </a:t>
            </a:r>
            <a:endParaRPr lang="pt-BR" sz="1400" b="1" dirty="0">
              <a:solidFill>
                <a:srgbClr val="3D4C53"/>
              </a:solidFill>
            </a:endParaRPr>
          </a:p>
        </p:txBody>
      </p:sp>
    </p:spTree>
    <p:extLst>
      <p:ext uri="{BB962C8B-B14F-4D97-AF65-F5344CB8AC3E}">
        <p14:creationId xmlns:p14="http://schemas.microsoft.com/office/powerpoint/2010/main" val="134242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 xmlns:a16="http://schemas.microsoft.com/office/drawing/2014/main" id="{F8B48F9B-479B-4C87-AB1D-F7A7F3752692}"/>
              </a:ext>
            </a:extLst>
          </p:cNvPr>
          <p:cNvSpPr/>
          <p:nvPr/>
        </p:nvSpPr>
        <p:spPr>
          <a:xfrm>
            <a:off x="401143" y="157822"/>
            <a:ext cx="2996782"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ea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01 A </a:t>
            </a:r>
            <a:r>
              <a:rPr lang="pt-BR" b="1" i="1" dirty="0">
                <a:solidFill>
                  <a:srgbClr val="002060"/>
                </a:solidFill>
                <a:latin typeface="Calibri" panose="020F0502020204030204" pitchFamily="34" charset="0"/>
                <a:ea typeface="Calibri" panose="020F0502020204030204" pitchFamily="34" charset="0"/>
                <a:cs typeface="Times New Roman" panose="02020603050405020304" pitchFamily="18" charset="0"/>
              </a:rPr>
              <a:t>– Presente Simples</a:t>
            </a:r>
            <a:endParaRPr lang="pt-BR" sz="1200" i="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CaixaDeTexto 17">
            <a:extLst>
              <a:ext uri="{FF2B5EF4-FFF2-40B4-BE49-F238E27FC236}">
                <a16:creationId xmlns="" xmlns:a16="http://schemas.microsoft.com/office/drawing/2014/main" id="{E79606AD-6F90-4FA2-8049-2426F7EDFA62}"/>
              </a:ext>
            </a:extLst>
          </p:cNvPr>
          <p:cNvSpPr txBox="1"/>
          <p:nvPr/>
        </p:nvSpPr>
        <p:spPr>
          <a:xfrm>
            <a:off x="368300" y="3044057"/>
            <a:ext cx="2689110" cy="4154984"/>
          </a:xfrm>
          <a:prstGeom prst="rect">
            <a:avLst/>
          </a:prstGeom>
          <a:solidFill>
            <a:schemeClr val="bg1"/>
          </a:solidFill>
          <a:ln>
            <a:solidFill>
              <a:srgbClr val="C00000"/>
            </a:solidFill>
            <a:prstDash val="solid"/>
          </a:ln>
        </p:spPr>
        <p:txBody>
          <a:bodyPr wrap="square" rtlCol="0">
            <a:spAutoFit/>
          </a:bodyPr>
          <a:lstStyle/>
          <a:p>
            <a:r>
              <a:rPr lang="pt-BR" sz="1200" b="1" dirty="0" smtClean="0">
                <a:solidFill>
                  <a:srgbClr val="C00000"/>
                </a:solidFill>
              </a:rPr>
              <a:t>1.1 USOS</a:t>
            </a:r>
            <a:endParaRPr lang="pt-BR" sz="1200" b="1" dirty="0">
              <a:solidFill>
                <a:srgbClr val="C00000"/>
              </a:solidFill>
            </a:endParaRPr>
          </a:p>
          <a:p>
            <a:r>
              <a:rPr lang="pt-BR" sz="1200" dirty="0">
                <a:solidFill>
                  <a:srgbClr val="C00000"/>
                </a:solidFill>
              </a:rPr>
              <a:t>Descrever hábitos, horários, ações ou eventos repetidos.</a:t>
            </a:r>
          </a:p>
          <a:p>
            <a:r>
              <a:rPr lang="en-US" sz="1200" dirty="0" smtClean="0"/>
              <a:t>a) She </a:t>
            </a:r>
            <a:r>
              <a:rPr lang="en-US" sz="1200" dirty="0"/>
              <a:t>usually goes to school at 7 o’clock.</a:t>
            </a:r>
          </a:p>
          <a:p>
            <a:r>
              <a:rPr lang="pt-BR" sz="1200" i="1" dirty="0">
                <a:solidFill>
                  <a:schemeClr val="accent2">
                    <a:lumMod val="50000"/>
                  </a:schemeClr>
                </a:solidFill>
              </a:rPr>
              <a:t>Ela geralmente vai para a escola às 7 horas</a:t>
            </a:r>
            <a:r>
              <a:rPr lang="pt-BR" sz="1100" i="1" dirty="0">
                <a:solidFill>
                  <a:schemeClr val="accent2">
                    <a:lumMod val="50000"/>
                  </a:schemeClr>
                </a:solidFill>
              </a:rPr>
              <a:t>.</a:t>
            </a:r>
          </a:p>
          <a:p>
            <a:r>
              <a:rPr lang="en-US" sz="1200" dirty="0"/>
              <a:t>	</a:t>
            </a:r>
            <a:endParaRPr lang="pt-BR" sz="1200" dirty="0"/>
          </a:p>
          <a:p>
            <a:r>
              <a:rPr lang="pt-BR" sz="1200" dirty="0">
                <a:solidFill>
                  <a:srgbClr val="C00000"/>
                </a:solidFill>
              </a:rPr>
              <a:t>Para falar sobre verdades gerais.</a:t>
            </a:r>
          </a:p>
          <a:p>
            <a:r>
              <a:rPr lang="en-US" sz="1200" dirty="0" smtClean="0"/>
              <a:t>b) The </a:t>
            </a:r>
            <a:r>
              <a:rPr lang="en-US" sz="1200" dirty="0"/>
              <a:t>Sun rises in the East.</a:t>
            </a:r>
          </a:p>
          <a:p>
            <a:r>
              <a:rPr lang="pt-BR" sz="1200" i="1" dirty="0">
                <a:solidFill>
                  <a:schemeClr val="accent2">
                    <a:lumMod val="50000"/>
                  </a:schemeClr>
                </a:solidFill>
              </a:rPr>
              <a:t>O sol nasce no leste.</a:t>
            </a:r>
          </a:p>
          <a:p>
            <a:r>
              <a:rPr lang="en-US" sz="1200" dirty="0"/>
              <a:t> </a:t>
            </a:r>
            <a:endParaRPr lang="pt-BR" sz="1200" dirty="0"/>
          </a:p>
          <a:p>
            <a:r>
              <a:rPr lang="pt-BR" sz="1200" dirty="0">
                <a:solidFill>
                  <a:srgbClr val="C00000"/>
                </a:solidFill>
              </a:rPr>
              <a:t>Para dar instruções ou opiniões.</a:t>
            </a:r>
          </a:p>
          <a:p>
            <a:r>
              <a:rPr lang="en-US" sz="1200" dirty="0" smtClean="0"/>
              <a:t>c) Don’t </a:t>
            </a:r>
            <a:r>
              <a:rPr lang="en-US" sz="1200" dirty="0"/>
              <a:t>open that window. It´s cold.</a:t>
            </a:r>
          </a:p>
          <a:p>
            <a:r>
              <a:rPr lang="pt-BR" sz="1200" i="1" dirty="0">
                <a:solidFill>
                  <a:schemeClr val="accent2">
                    <a:lumMod val="50000"/>
                  </a:schemeClr>
                </a:solidFill>
              </a:rPr>
              <a:t>Não abra essa janela. Está frio.</a:t>
            </a:r>
          </a:p>
          <a:p>
            <a:r>
              <a:rPr lang="en-US" sz="1200" dirty="0"/>
              <a:t> </a:t>
            </a:r>
            <a:endParaRPr lang="pt-BR" sz="1200" dirty="0"/>
          </a:p>
          <a:p>
            <a:r>
              <a:rPr lang="en-US" sz="1200" dirty="0">
                <a:solidFill>
                  <a:srgbClr val="C00000"/>
                </a:solidFill>
              </a:rPr>
              <a:t>Para </a:t>
            </a:r>
            <a:r>
              <a:rPr lang="en-US" sz="1200" dirty="0" err="1">
                <a:solidFill>
                  <a:srgbClr val="C00000"/>
                </a:solidFill>
              </a:rPr>
              <a:t>falar</a:t>
            </a:r>
            <a:r>
              <a:rPr lang="en-US" sz="1200" dirty="0">
                <a:solidFill>
                  <a:srgbClr val="C00000"/>
                </a:solidFill>
              </a:rPr>
              <a:t> </a:t>
            </a:r>
            <a:r>
              <a:rPr lang="en-US" sz="1200" dirty="0" err="1">
                <a:solidFill>
                  <a:srgbClr val="C00000"/>
                </a:solidFill>
              </a:rPr>
              <a:t>sobre</a:t>
            </a:r>
            <a:r>
              <a:rPr lang="en-US" sz="1200" dirty="0">
                <a:solidFill>
                  <a:srgbClr val="C00000"/>
                </a:solidFill>
              </a:rPr>
              <a:t> algo que </a:t>
            </a:r>
            <a:r>
              <a:rPr lang="en-US" sz="1200" dirty="0" err="1">
                <a:solidFill>
                  <a:srgbClr val="C00000"/>
                </a:solidFill>
              </a:rPr>
              <a:t>será</a:t>
            </a:r>
            <a:r>
              <a:rPr lang="en-US" sz="1200" dirty="0">
                <a:solidFill>
                  <a:srgbClr val="C00000"/>
                </a:solidFill>
              </a:rPr>
              <a:t> </a:t>
            </a:r>
            <a:r>
              <a:rPr lang="en-US" sz="1200" dirty="0" err="1">
                <a:solidFill>
                  <a:srgbClr val="C00000"/>
                </a:solidFill>
              </a:rPr>
              <a:t>corrigido</a:t>
            </a:r>
            <a:r>
              <a:rPr lang="en-US" sz="1200" dirty="0">
                <a:solidFill>
                  <a:srgbClr val="C00000"/>
                </a:solidFill>
              </a:rPr>
              <a:t> no futuro.</a:t>
            </a:r>
          </a:p>
          <a:p>
            <a:r>
              <a:rPr lang="en-US" sz="1200" dirty="0" smtClean="0"/>
              <a:t>d) The </a:t>
            </a:r>
            <a:r>
              <a:rPr lang="en-US" sz="1200" dirty="0"/>
              <a:t>train leaves at 8 pm. Hurry up!</a:t>
            </a:r>
          </a:p>
          <a:p>
            <a:r>
              <a:rPr lang="pt-BR" sz="1200" i="1" dirty="0">
                <a:solidFill>
                  <a:schemeClr val="accent2">
                    <a:lumMod val="50000"/>
                  </a:schemeClr>
                </a:solidFill>
              </a:rPr>
              <a:t>O trem parte às 20h. Se apresse</a:t>
            </a:r>
            <a:r>
              <a:rPr lang="pt-BR" sz="1200" i="1" dirty="0" smtClean="0">
                <a:solidFill>
                  <a:schemeClr val="accent2">
                    <a:lumMod val="50000"/>
                  </a:schemeClr>
                </a:solidFill>
              </a:rPr>
              <a:t>!</a:t>
            </a:r>
          </a:p>
          <a:p>
            <a:endParaRPr lang="pt-BR" sz="1200" dirty="0" smtClean="0"/>
          </a:p>
          <a:p>
            <a:endParaRPr lang="pt-BR" sz="1200" dirty="0"/>
          </a:p>
        </p:txBody>
      </p:sp>
      <p:sp>
        <p:nvSpPr>
          <p:cNvPr id="19" name="CaixaDeTexto 18">
            <a:extLst>
              <a:ext uri="{FF2B5EF4-FFF2-40B4-BE49-F238E27FC236}">
                <a16:creationId xmlns="" xmlns:a16="http://schemas.microsoft.com/office/drawing/2014/main" id="{5AC46538-6247-48F2-8107-AAF4EB1E8D1E}"/>
              </a:ext>
            </a:extLst>
          </p:cNvPr>
          <p:cNvSpPr txBox="1"/>
          <p:nvPr/>
        </p:nvSpPr>
        <p:spPr>
          <a:xfrm>
            <a:off x="3266345" y="3019993"/>
            <a:ext cx="3294376" cy="1938992"/>
          </a:xfrm>
          <a:prstGeom prst="rect">
            <a:avLst/>
          </a:prstGeom>
          <a:noFill/>
          <a:ln w="9525">
            <a:solidFill>
              <a:srgbClr val="C00000"/>
            </a:solidFill>
            <a:prstDash val="solid"/>
          </a:ln>
        </p:spPr>
        <p:txBody>
          <a:bodyPr wrap="square" rtlCol="0">
            <a:spAutoFit/>
          </a:bodyPr>
          <a:lstStyle/>
          <a:p>
            <a:r>
              <a:rPr lang="en-US" sz="1200" b="1" dirty="0" smtClean="0">
                <a:solidFill>
                  <a:srgbClr val="C00000"/>
                </a:solidFill>
              </a:rPr>
              <a:t>1.2 PALAVRAS </a:t>
            </a:r>
            <a:r>
              <a:rPr lang="en-US" sz="1200" b="1" dirty="0">
                <a:solidFill>
                  <a:srgbClr val="C00000"/>
                </a:solidFill>
              </a:rPr>
              <a:t>DE SINALIZAÇÃO:</a:t>
            </a:r>
          </a:p>
          <a:p>
            <a:r>
              <a:rPr lang="en-US" sz="1200" dirty="0"/>
              <a:t>Always, usually, often, sometimes, seldom, never, every day, every week,  every month,  every year, on Sundays, after school, before school</a:t>
            </a:r>
          </a:p>
          <a:p>
            <a:endParaRPr lang="en-US" sz="1200" dirty="0"/>
          </a:p>
          <a:p>
            <a:r>
              <a:rPr lang="pt-BR" sz="1200" i="1" dirty="0">
                <a:solidFill>
                  <a:schemeClr val="accent2">
                    <a:lumMod val="50000"/>
                  </a:schemeClr>
                </a:solidFill>
              </a:rPr>
              <a:t>Sempre, geralmente, frequentemente, às vezes, raramente, nunca, todos os dias, todas as semanas, todos os meses, todos os anos, aos domingos, depois das aulas, antes das aulas</a:t>
            </a:r>
          </a:p>
          <a:p>
            <a:endParaRPr lang="pt-BR" sz="1200" dirty="0"/>
          </a:p>
        </p:txBody>
      </p:sp>
      <p:sp>
        <p:nvSpPr>
          <p:cNvPr id="20" name="CaixaDeTexto 19">
            <a:extLst>
              <a:ext uri="{FF2B5EF4-FFF2-40B4-BE49-F238E27FC236}">
                <a16:creationId xmlns="" xmlns:a16="http://schemas.microsoft.com/office/drawing/2014/main" id="{DCD348C0-FEAE-45D1-A482-67EA634034C3}"/>
              </a:ext>
            </a:extLst>
          </p:cNvPr>
          <p:cNvSpPr txBox="1"/>
          <p:nvPr/>
        </p:nvSpPr>
        <p:spPr>
          <a:xfrm>
            <a:off x="3266345" y="5063638"/>
            <a:ext cx="3294376" cy="1938992"/>
          </a:xfrm>
          <a:prstGeom prst="rect">
            <a:avLst/>
          </a:prstGeom>
          <a:noFill/>
          <a:ln w="9525">
            <a:solidFill>
              <a:srgbClr val="C00000"/>
            </a:solidFill>
            <a:prstDash val="solid"/>
          </a:ln>
        </p:spPr>
        <p:txBody>
          <a:bodyPr wrap="square" rtlCol="0">
            <a:spAutoFit/>
          </a:bodyPr>
          <a:lstStyle/>
          <a:p>
            <a:r>
              <a:rPr lang="pt-BR" sz="1200" b="1" dirty="0" smtClean="0">
                <a:solidFill>
                  <a:srgbClr val="C00000"/>
                </a:solidFill>
              </a:rPr>
              <a:t>1.3 REGRAS </a:t>
            </a:r>
            <a:r>
              <a:rPr lang="pt-BR" sz="1200" b="1" dirty="0">
                <a:solidFill>
                  <a:srgbClr val="C00000"/>
                </a:solidFill>
              </a:rPr>
              <a:t>PARA A 3° PESSOA DO SINGULAR</a:t>
            </a:r>
          </a:p>
          <a:p>
            <a:r>
              <a:rPr lang="pt-BR" sz="1200" b="1" dirty="0"/>
              <a:t> </a:t>
            </a:r>
            <a:r>
              <a:rPr lang="pt-BR" sz="1200" b="1" dirty="0">
                <a:solidFill>
                  <a:srgbClr val="3D4C53"/>
                </a:solidFill>
              </a:rPr>
              <a:t>1 – Verbos terminados em </a:t>
            </a:r>
            <a:r>
              <a:rPr lang="pt-BR" sz="1200" b="1" dirty="0" err="1">
                <a:solidFill>
                  <a:srgbClr val="C00000"/>
                </a:solidFill>
              </a:rPr>
              <a:t>ss</a:t>
            </a:r>
            <a:r>
              <a:rPr lang="pt-BR" sz="1200" b="1" dirty="0">
                <a:solidFill>
                  <a:srgbClr val="C00000"/>
                </a:solidFill>
              </a:rPr>
              <a:t>, </a:t>
            </a:r>
            <a:r>
              <a:rPr lang="pt-BR" sz="1200" b="1" dirty="0" err="1">
                <a:solidFill>
                  <a:srgbClr val="C00000"/>
                </a:solidFill>
              </a:rPr>
              <a:t>sh</a:t>
            </a:r>
            <a:r>
              <a:rPr lang="pt-BR" sz="1200" b="1" dirty="0">
                <a:solidFill>
                  <a:srgbClr val="C00000"/>
                </a:solidFill>
              </a:rPr>
              <a:t>, </a:t>
            </a:r>
            <a:r>
              <a:rPr lang="pt-BR" sz="1200" b="1" dirty="0" err="1">
                <a:solidFill>
                  <a:srgbClr val="C00000"/>
                </a:solidFill>
              </a:rPr>
              <a:t>ch</a:t>
            </a:r>
            <a:r>
              <a:rPr lang="pt-BR" sz="1200" b="1" dirty="0">
                <a:solidFill>
                  <a:srgbClr val="C00000"/>
                </a:solidFill>
              </a:rPr>
              <a:t>, x, z </a:t>
            </a:r>
            <a:r>
              <a:rPr lang="pt-BR" sz="1200" dirty="0"/>
              <a:t>e </a:t>
            </a:r>
            <a:r>
              <a:rPr lang="pt-BR" sz="1200" b="1" dirty="0">
                <a:solidFill>
                  <a:schemeClr val="accent2">
                    <a:lumMod val="50000"/>
                  </a:schemeClr>
                </a:solidFill>
              </a:rPr>
              <a:t>o</a:t>
            </a:r>
            <a:r>
              <a:rPr lang="pt-BR" sz="1200" dirty="0"/>
              <a:t> : </a:t>
            </a:r>
            <a:r>
              <a:rPr lang="pt-BR" sz="1200" b="1" dirty="0">
                <a:solidFill>
                  <a:srgbClr val="3D4C53"/>
                </a:solidFill>
              </a:rPr>
              <a:t>acrescenta-se</a:t>
            </a:r>
            <a:r>
              <a:rPr lang="pt-BR" sz="1200" b="1" dirty="0"/>
              <a:t> </a:t>
            </a:r>
            <a:r>
              <a:rPr lang="pt-BR" sz="1200" b="1" dirty="0">
                <a:solidFill>
                  <a:srgbClr val="C00000"/>
                </a:solidFill>
              </a:rPr>
              <a:t>ES</a:t>
            </a:r>
            <a:r>
              <a:rPr lang="pt-BR" sz="1200" dirty="0"/>
              <a:t>:</a:t>
            </a:r>
          </a:p>
          <a:p>
            <a:r>
              <a:rPr lang="en-US" sz="1200" dirty="0"/>
              <a:t>kiss – kiss</a:t>
            </a:r>
            <a:r>
              <a:rPr lang="en-US" sz="1200" b="1" dirty="0"/>
              <a:t>es</a:t>
            </a:r>
            <a:r>
              <a:rPr lang="en-US" sz="1200" dirty="0"/>
              <a:t>		wash  - wash</a:t>
            </a:r>
            <a:r>
              <a:rPr lang="en-US" sz="1200" b="1" dirty="0"/>
              <a:t>es</a:t>
            </a:r>
            <a:r>
              <a:rPr lang="en-US" sz="1200" dirty="0"/>
              <a:t> </a:t>
            </a:r>
          </a:p>
          <a:p>
            <a:r>
              <a:rPr lang="en-US" sz="1200" dirty="0"/>
              <a:t>watch – watch</a:t>
            </a:r>
            <a:r>
              <a:rPr lang="en-US" sz="1200" b="1" dirty="0"/>
              <a:t>es</a:t>
            </a:r>
            <a:r>
              <a:rPr lang="en-US" sz="1200" dirty="0"/>
              <a:t> 	fix – fix</a:t>
            </a:r>
            <a:r>
              <a:rPr lang="en-US" sz="1200" b="1" dirty="0"/>
              <a:t>es</a:t>
            </a:r>
            <a:r>
              <a:rPr lang="en-US" sz="1200" dirty="0"/>
              <a:t>		</a:t>
            </a:r>
          </a:p>
          <a:p>
            <a:r>
              <a:rPr lang="en-US" sz="1200" dirty="0"/>
              <a:t>buzz- buzz</a:t>
            </a:r>
            <a:r>
              <a:rPr lang="en-US" sz="1200" b="1" dirty="0"/>
              <a:t>es		</a:t>
            </a:r>
            <a:r>
              <a:rPr lang="en-US" sz="1200" dirty="0"/>
              <a:t>go – go</a:t>
            </a:r>
            <a:r>
              <a:rPr lang="en-US" sz="1200" b="1" dirty="0"/>
              <a:t>es</a:t>
            </a:r>
          </a:p>
          <a:p>
            <a:r>
              <a:rPr lang="pt-BR" sz="1200" b="1" dirty="0">
                <a:solidFill>
                  <a:srgbClr val="3D4C53"/>
                </a:solidFill>
              </a:rPr>
              <a:t>2 – Verbos terminados em y procedido de consoante, troca-se o </a:t>
            </a:r>
            <a:r>
              <a:rPr lang="pt-BR" sz="1200" b="1" dirty="0"/>
              <a:t>y</a:t>
            </a:r>
            <a:r>
              <a:rPr lang="pt-BR" sz="1200" dirty="0"/>
              <a:t> por </a:t>
            </a:r>
            <a:r>
              <a:rPr lang="pt-BR" sz="1200" b="1" dirty="0">
                <a:solidFill>
                  <a:srgbClr val="C00000"/>
                </a:solidFill>
              </a:rPr>
              <a:t>IES</a:t>
            </a:r>
            <a:r>
              <a:rPr lang="pt-BR" sz="1200" b="1" dirty="0"/>
              <a:t>. </a:t>
            </a:r>
          </a:p>
          <a:p>
            <a:r>
              <a:rPr lang="en-US" sz="1200" dirty="0"/>
              <a:t>Ex: try – tr</a:t>
            </a:r>
            <a:r>
              <a:rPr lang="en-US" sz="1200" b="1" dirty="0"/>
              <a:t>ies </a:t>
            </a:r>
            <a:r>
              <a:rPr lang="en-US" sz="1200" dirty="0"/>
              <a:t>	fly – fl</a:t>
            </a:r>
            <a:r>
              <a:rPr lang="en-US" sz="1200" b="1" dirty="0"/>
              <a:t>ies</a:t>
            </a:r>
            <a:r>
              <a:rPr lang="en-US" sz="1200" dirty="0"/>
              <a:t>	study – stud</a:t>
            </a:r>
            <a:r>
              <a:rPr lang="en-US" sz="1200" b="1" dirty="0"/>
              <a:t>ies</a:t>
            </a:r>
            <a:endParaRPr lang="pt-BR" sz="1200" dirty="0"/>
          </a:p>
          <a:p>
            <a:r>
              <a:rPr lang="en-US" sz="1200" dirty="0"/>
              <a:t> </a:t>
            </a:r>
            <a:r>
              <a:rPr lang="en-US" sz="1200" b="1" dirty="0">
                <a:solidFill>
                  <a:srgbClr val="3D4C53"/>
                </a:solidFill>
              </a:rPr>
              <a:t>3 -</a:t>
            </a:r>
            <a:r>
              <a:rPr lang="en-US" sz="1200" b="1" dirty="0" err="1">
                <a:solidFill>
                  <a:srgbClr val="3D4C53"/>
                </a:solidFill>
              </a:rPr>
              <a:t>Verbo</a:t>
            </a:r>
            <a:r>
              <a:rPr lang="en-US" sz="1200" b="1" dirty="0">
                <a:solidFill>
                  <a:srgbClr val="3D4C53"/>
                </a:solidFill>
              </a:rPr>
              <a:t> Irregular: </a:t>
            </a:r>
            <a:r>
              <a:rPr lang="en-US" sz="1200" b="1" dirty="0"/>
              <a:t>have - </a:t>
            </a:r>
            <a:r>
              <a:rPr lang="en-US" sz="1200" b="1" dirty="0">
                <a:solidFill>
                  <a:srgbClr val="C00000"/>
                </a:solidFill>
              </a:rPr>
              <a:t>HAS</a:t>
            </a:r>
            <a:r>
              <a:rPr lang="en-US" sz="1200" dirty="0"/>
              <a:t> </a:t>
            </a:r>
            <a:endParaRPr lang="pt-BR" sz="1100" dirty="0"/>
          </a:p>
        </p:txBody>
      </p:sp>
      <p:sp>
        <p:nvSpPr>
          <p:cNvPr id="21" name="CaixaDeTexto 20">
            <a:extLst>
              <a:ext uri="{FF2B5EF4-FFF2-40B4-BE49-F238E27FC236}">
                <a16:creationId xmlns="" xmlns:a16="http://schemas.microsoft.com/office/drawing/2014/main" id="{9D432805-5E10-4D1B-B080-88D7C9284B2A}"/>
              </a:ext>
            </a:extLst>
          </p:cNvPr>
          <p:cNvSpPr txBox="1"/>
          <p:nvPr/>
        </p:nvSpPr>
        <p:spPr>
          <a:xfrm>
            <a:off x="369840" y="7623942"/>
            <a:ext cx="6191298" cy="1938992"/>
          </a:xfrm>
          <a:prstGeom prst="rect">
            <a:avLst/>
          </a:prstGeom>
          <a:noFill/>
          <a:ln>
            <a:solidFill>
              <a:srgbClr val="1F7872"/>
            </a:solidFill>
          </a:ln>
        </p:spPr>
        <p:txBody>
          <a:bodyPr wrap="square" rtlCol="0">
            <a:spAutoFit/>
          </a:bodyPr>
          <a:lstStyle/>
          <a:p>
            <a:r>
              <a:rPr lang="en-US" sz="1200" dirty="0"/>
              <a:t> </a:t>
            </a:r>
            <a:r>
              <a:rPr lang="en-US" sz="1200" dirty="0" smtClean="0"/>
              <a:t>a) I </a:t>
            </a:r>
            <a:r>
              <a:rPr lang="en-US" sz="1200" dirty="0"/>
              <a:t>never </a:t>
            </a:r>
            <a:r>
              <a:rPr lang="en-US" sz="1200" b="1" dirty="0">
                <a:solidFill>
                  <a:srgbClr val="1F7872"/>
                </a:solidFill>
              </a:rPr>
              <a:t>arrive</a:t>
            </a:r>
            <a:r>
              <a:rPr lang="en-US" sz="1200" dirty="0"/>
              <a:t> </a:t>
            </a:r>
            <a:r>
              <a:rPr lang="en-US" sz="1200" dirty="0" smtClean="0"/>
              <a:t>late </a:t>
            </a:r>
            <a:r>
              <a:rPr lang="en-US" sz="1200" dirty="0"/>
              <a:t>for my English Class.</a:t>
            </a:r>
            <a:r>
              <a:rPr lang="pt-BR" sz="1200" i="1" dirty="0">
                <a:solidFill>
                  <a:schemeClr val="accent2">
                    <a:lumMod val="50000"/>
                  </a:schemeClr>
                </a:solidFill>
              </a:rPr>
              <a:t>Eu nunca chego atrasado para a minha aula de inglês.</a:t>
            </a:r>
          </a:p>
          <a:p>
            <a:r>
              <a:rPr lang="pt-BR" sz="1200" dirty="0"/>
              <a:t> </a:t>
            </a:r>
            <a:r>
              <a:rPr lang="pt-BR" sz="1200" dirty="0" smtClean="0"/>
              <a:t>b) </a:t>
            </a:r>
            <a:r>
              <a:rPr lang="en-US" sz="1200" dirty="0" smtClean="0"/>
              <a:t>She </a:t>
            </a:r>
            <a:r>
              <a:rPr lang="en-US" sz="1200" b="1" dirty="0" smtClean="0">
                <a:solidFill>
                  <a:srgbClr val="1F7872"/>
                </a:solidFill>
              </a:rPr>
              <a:t>asks</a:t>
            </a:r>
            <a:r>
              <a:rPr lang="en-US" sz="1200" dirty="0" smtClean="0"/>
              <a:t> </a:t>
            </a:r>
            <a:r>
              <a:rPr lang="en-US" sz="1200" dirty="0"/>
              <a:t>him about his opinion.		</a:t>
            </a:r>
            <a:r>
              <a:rPr lang="pt-BR" sz="1200" i="1" dirty="0">
                <a:solidFill>
                  <a:schemeClr val="accent2">
                    <a:lumMod val="50000"/>
                  </a:schemeClr>
                </a:solidFill>
              </a:rPr>
              <a:t>Ela pergunta sobre sua opinião.</a:t>
            </a:r>
          </a:p>
          <a:p>
            <a:r>
              <a:rPr lang="pt-BR" sz="1200" dirty="0"/>
              <a:t> </a:t>
            </a:r>
            <a:r>
              <a:rPr lang="pt-BR" sz="1200" dirty="0" smtClean="0"/>
              <a:t>c) </a:t>
            </a:r>
            <a:r>
              <a:rPr lang="en-US" sz="1200" dirty="0" smtClean="0"/>
              <a:t>I </a:t>
            </a:r>
            <a:r>
              <a:rPr lang="en-US" sz="1200" b="1" dirty="0" smtClean="0">
                <a:solidFill>
                  <a:srgbClr val="1F7872"/>
                </a:solidFill>
              </a:rPr>
              <a:t>am</a:t>
            </a:r>
            <a:r>
              <a:rPr lang="en-US" sz="1200" dirty="0" smtClean="0"/>
              <a:t> </a:t>
            </a:r>
            <a:r>
              <a:rPr lang="en-US" sz="1200" dirty="0"/>
              <a:t>a good student.			</a:t>
            </a:r>
            <a:r>
              <a:rPr lang="pt-BR" sz="1200" i="1" dirty="0" smtClean="0">
                <a:solidFill>
                  <a:schemeClr val="accent2">
                    <a:lumMod val="50000"/>
                  </a:schemeClr>
                </a:solidFill>
              </a:rPr>
              <a:t>Eu </a:t>
            </a:r>
            <a:r>
              <a:rPr lang="pt-BR" sz="1200" i="1" dirty="0">
                <a:solidFill>
                  <a:schemeClr val="accent2">
                    <a:lumMod val="50000"/>
                  </a:schemeClr>
                </a:solidFill>
              </a:rPr>
              <a:t>sou um bom estudante.</a:t>
            </a:r>
          </a:p>
          <a:p>
            <a:r>
              <a:rPr lang="pt-BR" sz="1200" dirty="0"/>
              <a:t> </a:t>
            </a:r>
            <a:r>
              <a:rPr lang="pt-BR" sz="1200" dirty="0" smtClean="0"/>
              <a:t>d) </a:t>
            </a:r>
            <a:r>
              <a:rPr lang="en-US" sz="1200" dirty="0" smtClean="0"/>
              <a:t>Prices </a:t>
            </a:r>
            <a:r>
              <a:rPr lang="en-US" sz="1200" b="1" dirty="0" smtClean="0">
                <a:solidFill>
                  <a:srgbClr val="1F7872"/>
                </a:solidFill>
              </a:rPr>
              <a:t>begin</a:t>
            </a:r>
            <a:r>
              <a:rPr lang="en-US" sz="1200" dirty="0" smtClean="0"/>
              <a:t> </a:t>
            </a:r>
            <a:r>
              <a:rPr lang="en-US" sz="1200" dirty="0"/>
              <a:t>at $110 per night.		</a:t>
            </a:r>
            <a:r>
              <a:rPr lang="pt-BR" sz="1200" i="1" dirty="0">
                <a:solidFill>
                  <a:schemeClr val="accent2">
                    <a:lumMod val="50000"/>
                  </a:schemeClr>
                </a:solidFill>
              </a:rPr>
              <a:t>Os preços começam em US 110 por noite.</a:t>
            </a:r>
          </a:p>
          <a:p>
            <a:r>
              <a:rPr lang="pt-BR" sz="1200" dirty="0"/>
              <a:t> </a:t>
            </a:r>
            <a:r>
              <a:rPr lang="pt-BR" sz="1200" dirty="0" smtClean="0"/>
              <a:t>e) </a:t>
            </a:r>
            <a:r>
              <a:rPr lang="en-US" sz="1200" b="1" dirty="0" smtClean="0">
                <a:solidFill>
                  <a:srgbClr val="1F7872"/>
                </a:solidFill>
              </a:rPr>
              <a:t>Break</a:t>
            </a:r>
            <a:r>
              <a:rPr lang="en-US" sz="1200" dirty="0" smtClean="0"/>
              <a:t> </a:t>
            </a:r>
            <a:r>
              <a:rPr lang="en-US" sz="1200" dirty="0"/>
              <a:t>the chocolate bar in half.		</a:t>
            </a:r>
            <a:r>
              <a:rPr lang="pt-BR" sz="1200" i="1" dirty="0">
                <a:solidFill>
                  <a:schemeClr val="accent2">
                    <a:lumMod val="50000"/>
                  </a:schemeClr>
                </a:solidFill>
              </a:rPr>
              <a:t>Quebre a barra de chocolate ao meio.</a:t>
            </a:r>
          </a:p>
          <a:p>
            <a:r>
              <a:rPr lang="pt-BR" sz="1200" dirty="0"/>
              <a:t> </a:t>
            </a:r>
            <a:r>
              <a:rPr lang="pt-BR" sz="1200" dirty="0" smtClean="0"/>
              <a:t>f) </a:t>
            </a:r>
            <a:r>
              <a:rPr lang="pt-BR" sz="1200" dirty="0" err="1" smtClean="0"/>
              <a:t>Winter</a:t>
            </a:r>
            <a:r>
              <a:rPr lang="pt-BR" sz="1200" dirty="0" smtClean="0"/>
              <a:t> </a:t>
            </a:r>
            <a:r>
              <a:rPr lang="pt-BR" sz="1200" b="1" dirty="0" err="1" smtClean="0">
                <a:solidFill>
                  <a:srgbClr val="1F7872"/>
                </a:solidFill>
              </a:rPr>
              <a:t>brings</a:t>
            </a:r>
            <a:r>
              <a:rPr lang="pt-BR" sz="1200" dirty="0" smtClean="0"/>
              <a:t> </a:t>
            </a:r>
            <a:r>
              <a:rPr lang="pt-BR" sz="1200" dirty="0" err="1"/>
              <a:t>snow</a:t>
            </a:r>
            <a:r>
              <a:rPr lang="pt-BR" sz="1200" dirty="0"/>
              <a:t>.			</a:t>
            </a:r>
            <a:r>
              <a:rPr lang="pt-BR" sz="1200" i="1" dirty="0" smtClean="0">
                <a:solidFill>
                  <a:schemeClr val="accent2">
                    <a:lumMod val="50000"/>
                  </a:schemeClr>
                </a:solidFill>
              </a:rPr>
              <a:t>O </a:t>
            </a:r>
            <a:r>
              <a:rPr lang="pt-BR" sz="1200" i="1" dirty="0">
                <a:solidFill>
                  <a:schemeClr val="accent2">
                    <a:lumMod val="50000"/>
                  </a:schemeClr>
                </a:solidFill>
              </a:rPr>
              <a:t>inverno traz neve.</a:t>
            </a:r>
          </a:p>
          <a:p>
            <a:r>
              <a:rPr lang="pt-BR" sz="1200" dirty="0"/>
              <a:t> </a:t>
            </a:r>
            <a:r>
              <a:rPr lang="pt-BR" sz="1200" dirty="0" smtClean="0"/>
              <a:t>g) </a:t>
            </a:r>
            <a:r>
              <a:rPr lang="en-US" sz="1200" dirty="0" smtClean="0"/>
              <a:t>Now </a:t>
            </a:r>
            <a:r>
              <a:rPr lang="en-US" sz="1200" dirty="0"/>
              <a:t>is a good time to </a:t>
            </a:r>
            <a:r>
              <a:rPr lang="en-US" sz="1200" b="1" dirty="0">
                <a:solidFill>
                  <a:srgbClr val="1F7872"/>
                </a:solidFill>
              </a:rPr>
              <a:t>buy</a:t>
            </a:r>
            <a:r>
              <a:rPr lang="en-US" sz="1200" b="1" dirty="0"/>
              <a:t> </a:t>
            </a:r>
            <a:r>
              <a:rPr lang="en-US" sz="1200" dirty="0"/>
              <a:t>dollars.	</a:t>
            </a:r>
            <a:r>
              <a:rPr lang="pt-BR" sz="1200" i="1" dirty="0" smtClean="0">
                <a:solidFill>
                  <a:schemeClr val="accent2">
                    <a:lumMod val="50000"/>
                  </a:schemeClr>
                </a:solidFill>
              </a:rPr>
              <a:t>Agora </a:t>
            </a:r>
            <a:r>
              <a:rPr lang="pt-BR" sz="1200" i="1" dirty="0">
                <a:solidFill>
                  <a:schemeClr val="accent2">
                    <a:lumMod val="50000"/>
                  </a:schemeClr>
                </a:solidFill>
              </a:rPr>
              <a:t>é uma boa hora para comprar dólares.</a:t>
            </a:r>
          </a:p>
          <a:p>
            <a:r>
              <a:rPr lang="pt-BR" sz="1200" dirty="0"/>
              <a:t> </a:t>
            </a:r>
            <a:r>
              <a:rPr lang="pt-BR" sz="1200" dirty="0" smtClean="0"/>
              <a:t>h) </a:t>
            </a:r>
            <a:r>
              <a:rPr lang="en-US" sz="1200" dirty="0" smtClean="0"/>
              <a:t>I </a:t>
            </a:r>
            <a:r>
              <a:rPr lang="en-US" sz="1200" dirty="0"/>
              <a:t>need</a:t>
            </a:r>
            <a:r>
              <a:rPr lang="en-US" sz="1200" b="1" dirty="0"/>
              <a:t> to </a:t>
            </a:r>
            <a:r>
              <a:rPr lang="en-US" sz="1200" b="1" dirty="0">
                <a:solidFill>
                  <a:srgbClr val="1F7872"/>
                </a:solidFill>
              </a:rPr>
              <a:t>call</a:t>
            </a:r>
            <a:r>
              <a:rPr lang="en-US" sz="1200" dirty="0"/>
              <a:t> for help!			</a:t>
            </a:r>
            <a:r>
              <a:rPr lang="pt-BR" sz="1200" i="1" dirty="0">
                <a:solidFill>
                  <a:schemeClr val="accent2">
                    <a:lumMod val="50000"/>
                  </a:schemeClr>
                </a:solidFill>
              </a:rPr>
              <a:t>Eu preciso pedir ajuda!</a:t>
            </a:r>
          </a:p>
          <a:p>
            <a:r>
              <a:rPr lang="pt-BR" sz="1200" dirty="0"/>
              <a:t> </a:t>
            </a:r>
            <a:r>
              <a:rPr lang="pt-BR" sz="1200" dirty="0" smtClean="0"/>
              <a:t>i) </a:t>
            </a:r>
            <a:r>
              <a:rPr lang="en-US" sz="1200" dirty="0" smtClean="0"/>
              <a:t>I </a:t>
            </a:r>
            <a:r>
              <a:rPr lang="en-US" sz="1200" dirty="0"/>
              <a:t>want to </a:t>
            </a:r>
            <a:r>
              <a:rPr lang="en-US" sz="1200" b="1" dirty="0">
                <a:solidFill>
                  <a:srgbClr val="1F7872"/>
                </a:solidFill>
              </a:rPr>
              <a:t>choose</a:t>
            </a:r>
            <a:r>
              <a:rPr lang="en-US" sz="1200" dirty="0"/>
              <a:t> a good career.		</a:t>
            </a:r>
            <a:r>
              <a:rPr lang="pt-BR" sz="1200" i="1" dirty="0">
                <a:solidFill>
                  <a:schemeClr val="accent2">
                    <a:lumMod val="50000"/>
                  </a:schemeClr>
                </a:solidFill>
              </a:rPr>
              <a:t>Eu quero escolher uma boa carreira.</a:t>
            </a:r>
          </a:p>
          <a:p>
            <a:r>
              <a:rPr lang="pt-BR" sz="1200" dirty="0"/>
              <a:t> </a:t>
            </a:r>
            <a:r>
              <a:rPr lang="pt-BR" sz="1200" dirty="0" smtClean="0"/>
              <a:t>j) </a:t>
            </a:r>
            <a:r>
              <a:rPr lang="en-US" sz="1200" dirty="0" smtClean="0"/>
              <a:t>I </a:t>
            </a:r>
            <a:r>
              <a:rPr lang="en-US" sz="1200" dirty="0"/>
              <a:t>have to </a:t>
            </a:r>
            <a:r>
              <a:rPr lang="en-US" sz="1200" b="1" dirty="0">
                <a:solidFill>
                  <a:srgbClr val="1F7872"/>
                </a:solidFill>
              </a:rPr>
              <a:t>clean</a:t>
            </a:r>
            <a:r>
              <a:rPr lang="en-US" sz="1200" dirty="0"/>
              <a:t> up that mess.	</a:t>
            </a:r>
            <a:r>
              <a:rPr lang="pt-BR" sz="1200" dirty="0"/>
              <a:t>	</a:t>
            </a:r>
            <a:r>
              <a:rPr lang="pt-BR" sz="1200" i="1" dirty="0" smtClean="0">
                <a:solidFill>
                  <a:schemeClr val="accent2">
                    <a:lumMod val="50000"/>
                  </a:schemeClr>
                </a:solidFill>
              </a:rPr>
              <a:t>Eu </a:t>
            </a:r>
            <a:r>
              <a:rPr lang="pt-BR" sz="1200" i="1" dirty="0">
                <a:solidFill>
                  <a:schemeClr val="accent2">
                    <a:lumMod val="50000"/>
                  </a:schemeClr>
                </a:solidFill>
              </a:rPr>
              <a:t>tenho que limpar essa bagunça. </a:t>
            </a:r>
            <a:endParaRPr lang="pt-BR" sz="1050" dirty="0"/>
          </a:p>
        </p:txBody>
      </p:sp>
      <p:sp>
        <p:nvSpPr>
          <p:cNvPr id="25" name="CaixaDeTexto 24">
            <a:extLst>
              <a:ext uri="{FF2B5EF4-FFF2-40B4-BE49-F238E27FC236}">
                <a16:creationId xmlns="" xmlns:a16="http://schemas.microsoft.com/office/drawing/2014/main" id="{4B5EABB0-3367-4458-B460-15BAEC646309}"/>
              </a:ext>
            </a:extLst>
          </p:cNvPr>
          <p:cNvSpPr txBox="1"/>
          <p:nvPr/>
        </p:nvSpPr>
        <p:spPr>
          <a:xfrm>
            <a:off x="363746" y="985056"/>
            <a:ext cx="976438" cy="1938992"/>
          </a:xfrm>
          <a:prstGeom prst="rect">
            <a:avLst/>
          </a:prstGeom>
          <a:noFill/>
          <a:ln>
            <a:solidFill>
              <a:srgbClr val="E64A45"/>
            </a:solidFill>
          </a:ln>
        </p:spPr>
        <p:txBody>
          <a:bodyPr wrap="square" rtlCol="0">
            <a:spAutoFit/>
          </a:bodyPr>
          <a:lstStyle/>
          <a:p>
            <a:r>
              <a:rPr lang="en-US" sz="1200" dirty="0" err="1">
                <a:solidFill>
                  <a:srgbClr val="C00000"/>
                </a:solidFill>
              </a:rPr>
              <a:t>Afirmativa</a:t>
            </a:r>
            <a:endParaRPr lang="en-US" sz="1200" dirty="0">
              <a:solidFill>
                <a:srgbClr val="C00000"/>
              </a:solidFill>
            </a:endParaRPr>
          </a:p>
          <a:p>
            <a:endParaRPr lang="en-US" sz="1200" b="1" dirty="0">
              <a:effectLst>
                <a:outerShdw blurRad="38100" dist="19050" dir="2700000" algn="tl">
                  <a:schemeClr val="dk1">
                    <a:alpha val="40000"/>
                  </a:schemeClr>
                </a:outerShdw>
              </a:effectLst>
            </a:endParaRPr>
          </a:p>
          <a:p>
            <a:r>
              <a:rPr lang="en-US" sz="1200" dirty="0"/>
              <a:t>I </a:t>
            </a:r>
            <a:r>
              <a:rPr lang="en-US" sz="1200" b="1" dirty="0"/>
              <a:t>live</a:t>
            </a:r>
            <a:endParaRPr lang="pt-BR" sz="1200" b="1" dirty="0"/>
          </a:p>
          <a:p>
            <a:r>
              <a:rPr lang="en-US" sz="1200" dirty="0"/>
              <a:t>You live</a:t>
            </a:r>
            <a:endParaRPr lang="pt-BR" sz="1200" dirty="0"/>
          </a:p>
          <a:p>
            <a:r>
              <a:rPr lang="en-US" sz="1200" dirty="0"/>
              <a:t>He lives</a:t>
            </a:r>
            <a:endParaRPr lang="pt-BR" sz="1200" dirty="0"/>
          </a:p>
          <a:p>
            <a:r>
              <a:rPr lang="en-US" sz="1200" dirty="0"/>
              <a:t>She </a:t>
            </a:r>
            <a:r>
              <a:rPr lang="en-US" sz="1200" b="1" dirty="0"/>
              <a:t>lives</a:t>
            </a:r>
            <a:endParaRPr lang="pt-BR" sz="1200" b="1" dirty="0"/>
          </a:p>
          <a:p>
            <a:r>
              <a:rPr lang="en-US" sz="1200" dirty="0"/>
              <a:t>It lives</a:t>
            </a:r>
            <a:endParaRPr lang="pt-BR" sz="1200" dirty="0"/>
          </a:p>
          <a:p>
            <a:r>
              <a:rPr lang="en-US" sz="1200" dirty="0"/>
              <a:t>We live</a:t>
            </a:r>
            <a:endParaRPr lang="pt-BR" sz="1200" dirty="0"/>
          </a:p>
          <a:p>
            <a:r>
              <a:rPr lang="en-US" sz="1200" dirty="0"/>
              <a:t>You live</a:t>
            </a:r>
            <a:endParaRPr lang="pt-BR" sz="1200" dirty="0"/>
          </a:p>
          <a:p>
            <a:r>
              <a:rPr lang="en-US" sz="1200" dirty="0"/>
              <a:t>They live</a:t>
            </a:r>
            <a:endParaRPr lang="pt-BR" sz="1200" dirty="0"/>
          </a:p>
        </p:txBody>
      </p:sp>
      <p:sp>
        <p:nvSpPr>
          <p:cNvPr id="28" name="CaixaDeTexto 27">
            <a:extLst>
              <a:ext uri="{FF2B5EF4-FFF2-40B4-BE49-F238E27FC236}">
                <a16:creationId xmlns="" xmlns:a16="http://schemas.microsoft.com/office/drawing/2014/main" id="{BFE29095-14CE-4E57-93A9-0594110D2D47}"/>
              </a:ext>
            </a:extLst>
          </p:cNvPr>
          <p:cNvSpPr txBox="1"/>
          <p:nvPr/>
        </p:nvSpPr>
        <p:spPr>
          <a:xfrm>
            <a:off x="2885357" y="982204"/>
            <a:ext cx="1087285" cy="1938992"/>
          </a:xfrm>
          <a:prstGeom prst="rect">
            <a:avLst/>
          </a:prstGeom>
          <a:noFill/>
          <a:ln>
            <a:solidFill>
              <a:srgbClr val="C00000"/>
            </a:solidFill>
          </a:ln>
        </p:spPr>
        <p:txBody>
          <a:bodyPr wrap="none" rtlCol="0">
            <a:spAutoFit/>
          </a:bodyPr>
          <a:lstStyle/>
          <a:p>
            <a:r>
              <a:rPr lang="en-US" sz="1200" dirty="0" err="1">
                <a:solidFill>
                  <a:srgbClr val="C00000"/>
                </a:solidFill>
              </a:rPr>
              <a:t>Interrogativa</a:t>
            </a:r>
            <a:endParaRPr lang="en-US" sz="1200" dirty="0">
              <a:solidFill>
                <a:srgbClr val="C00000"/>
              </a:solidFill>
            </a:endParaRPr>
          </a:p>
          <a:p>
            <a:endParaRPr lang="en-US" sz="1200" b="1" dirty="0"/>
          </a:p>
          <a:p>
            <a:r>
              <a:rPr lang="en-US" sz="1200" b="1" dirty="0"/>
              <a:t>Do</a:t>
            </a:r>
            <a:r>
              <a:rPr lang="en-US" sz="1200" dirty="0"/>
              <a:t> I live?</a:t>
            </a:r>
            <a:endParaRPr lang="pt-BR" sz="1200" dirty="0"/>
          </a:p>
          <a:p>
            <a:r>
              <a:rPr lang="en-US" sz="1200" dirty="0"/>
              <a:t>Do You live?</a:t>
            </a:r>
            <a:endParaRPr lang="pt-BR" sz="1200" dirty="0"/>
          </a:p>
          <a:p>
            <a:r>
              <a:rPr lang="en-US" sz="1200" dirty="0"/>
              <a:t>Does He live?</a:t>
            </a:r>
            <a:endParaRPr lang="pt-BR" sz="1200" dirty="0"/>
          </a:p>
          <a:p>
            <a:r>
              <a:rPr lang="en-US" sz="1200" b="1" dirty="0"/>
              <a:t>Does</a:t>
            </a:r>
            <a:r>
              <a:rPr lang="en-US" sz="1200" dirty="0"/>
              <a:t> She live?</a:t>
            </a:r>
            <a:endParaRPr lang="pt-BR" sz="1200" dirty="0"/>
          </a:p>
          <a:p>
            <a:r>
              <a:rPr lang="en-US" sz="1200" dirty="0"/>
              <a:t>Does It live?</a:t>
            </a:r>
            <a:endParaRPr lang="pt-BR" sz="1200" dirty="0"/>
          </a:p>
          <a:p>
            <a:r>
              <a:rPr lang="en-US" sz="1200" dirty="0"/>
              <a:t>Do We live?</a:t>
            </a:r>
            <a:endParaRPr lang="pt-BR" sz="1200" dirty="0"/>
          </a:p>
          <a:p>
            <a:r>
              <a:rPr lang="en-US" sz="1200" dirty="0"/>
              <a:t>Do You live?</a:t>
            </a:r>
            <a:endParaRPr lang="pt-BR" sz="1200" dirty="0"/>
          </a:p>
          <a:p>
            <a:r>
              <a:rPr lang="en-US" sz="1200" dirty="0"/>
              <a:t>Do They live?</a:t>
            </a:r>
            <a:endParaRPr lang="pt-BR" sz="1200" dirty="0"/>
          </a:p>
        </p:txBody>
      </p:sp>
      <p:sp>
        <p:nvSpPr>
          <p:cNvPr id="29" name="CaixaDeTexto 28">
            <a:extLst>
              <a:ext uri="{FF2B5EF4-FFF2-40B4-BE49-F238E27FC236}">
                <a16:creationId xmlns="" xmlns:a16="http://schemas.microsoft.com/office/drawing/2014/main" id="{4CF77950-4ABB-421E-9DAB-23EAE48AD73C}"/>
              </a:ext>
            </a:extLst>
          </p:cNvPr>
          <p:cNvSpPr txBox="1"/>
          <p:nvPr/>
        </p:nvSpPr>
        <p:spPr>
          <a:xfrm>
            <a:off x="1511661" y="985056"/>
            <a:ext cx="1185068" cy="1938992"/>
          </a:xfrm>
          <a:prstGeom prst="rect">
            <a:avLst/>
          </a:prstGeom>
          <a:noFill/>
          <a:ln>
            <a:solidFill>
              <a:srgbClr val="C00000"/>
            </a:solidFill>
          </a:ln>
        </p:spPr>
        <p:txBody>
          <a:bodyPr wrap="none" rtlCol="0">
            <a:spAutoFit/>
          </a:bodyPr>
          <a:lstStyle/>
          <a:p>
            <a:r>
              <a:rPr lang="en-US" sz="1200" dirty="0" err="1">
                <a:solidFill>
                  <a:srgbClr val="C00000"/>
                </a:solidFill>
              </a:rPr>
              <a:t>Negativa</a:t>
            </a:r>
            <a:endParaRPr lang="en-US" sz="1200" dirty="0">
              <a:solidFill>
                <a:srgbClr val="C00000"/>
              </a:solidFill>
            </a:endParaRPr>
          </a:p>
          <a:p>
            <a:endParaRPr lang="en-US" sz="1200" b="1" dirty="0">
              <a:effectLst>
                <a:outerShdw blurRad="38100" dist="19050" dir="2700000" algn="tl">
                  <a:schemeClr val="dk1">
                    <a:alpha val="40000"/>
                  </a:schemeClr>
                </a:outerShdw>
              </a:effectLst>
            </a:endParaRPr>
          </a:p>
          <a:p>
            <a:r>
              <a:rPr lang="en-US" sz="1200" dirty="0"/>
              <a:t>I </a:t>
            </a:r>
            <a:r>
              <a:rPr lang="en-US" sz="1200" b="1" dirty="0"/>
              <a:t>don´t </a:t>
            </a:r>
            <a:r>
              <a:rPr lang="en-US" sz="1200" dirty="0"/>
              <a:t>live</a:t>
            </a:r>
            <a:endParaRPr lang="pt-BR" sz="1200" dirty="0"/>
          </a:p>
          <a:p>
            <a:r>
              <a:rPr lang="en-US" sz="1200" dirty="0"/>
              <a:t>You don´t live</a:t>
            </a:r>
            <a:endParaRPr lang="pt-BR" sz="1200" dirty="0"/>
          </a:p>
          <a:p>
            <a:r>
              <a:rPr lang="en-US" sz="1200" dirty="0"/>
              <a:t>He doesn´t live</a:t>
            </a:r>
            <a:endParaRPr lang="pt-BR" sz="1200" dirty="0"/>
          </a:p>
          <a:p>
            <a:r>
              <a:rPr lang="en-US" sz="1200" dirty="0"/>
              <a:t>She </a:t>
            </a:r>
            <a:r>
              <a:rPr lang="en-US" sz="1200" b="1" dirty="0"/>
              <a:t>doesn´t </a:t>
            </a:r>
            <a:r>
              <a:rPr lang="en-US" sz="1200" dirty="0"/>
              <a:t>live</a:t>
            </a:r>
            <a:endParaRPr lang="pt-BR" sz="1200" dirty="0"/>
          </a:p>
          <a:p>
            <a:r>
              <a:rPr lang="en-US" sz="1200" dirty="0"/>
              <a:t>It doesn´t live</a:t>
            </a:r>
            <a:endParaRPr lang="pt-BR" sz="1200" dirty="0"/>
          </a:p>
          <a:p>
            <a:r>
              <a:rPr lang="en-US" sz="1200" dirty="0"/>
              <a:t>We don´t live</a:t>
            </a:r>
            <a:endParaRPr lang="pt-BR" sz="1200" dirty="0"/>
          </a:p>
          <a:p>
            <a:r>
              <a:rPr lang="en-US" sz="1200" dirty="0"/>
              <a:t>You don´t live</a:t>
            </a:r>
            <a:endParaRPr lang="pt-BR" sz="1200" dirty="0"/>
          </a:p>
          <a:p>
            <a:r>
              <a:rPr lang="en-US" sz="1200" dirty="0"/>
              <a:t>They don´t live</a:t>
            </a:r>
            <a:endParaRPr lang="pt-BR" sz="1200" dirty="0"/>
          </a:p>
        </p:txBody>
      </p:sp>
      <p:sp>
        <p:nvSpPr>
          <p:cNvPr id="30" name="CaixaDeTexto 29">
            <a:extLst>
              <a:ext uri="{FF2B5EF4-FFF2-40B4-BE49-F238E27FC236}">
                <a16:creationId xmlns="" xmlns:a16="http://schemas.microsoft.com/office/drawing/2014/main" id="{99E65103-3773-467B-AB59-D5F334E76378}"/>
              </a:ext>
            </a:extLst>
          </p:cNvPr>
          <p:cNvSpPr txBox="1"/>
          <p:nvPr/>
        </p:nvSpPr>
        <p:spPr>
          <a:xfrm>
            <a:off x="4132318" y="982204"/>
            <a:ext cx="2408349" cy="1938992"/>
          </a:xfrm>
          <a:prstGeom prst="rect">
            <a:avLst/>
          </a:prstGeom>
          <a:noFill/>
          <a:ln>
            <a:solidFill>
              <a:srgbClr val="C00000"/>
            </a:solidFill>
          </a:ln>
        </p:spPr>
        <p:txBody>
          <a:bodyPr wrap="square" rtlCol="0">
            <a:spAutoFit/>
          </a:bodyPr>
          <a:lstStyle/>
          <a:p>
            <a:r>
              <a:rPr lang="en-US" sz="1200" dirty="0">
                <a:solidFill>
                  <a:srgbClr val="C00000"/>
                </a:solidFill>
              </a:rPr>
              <a:t>Sample</a:t>
            </a:r>
            <a:r>
              <a:rPr lang="en-US" sz="1200" b="1" dirty="0">
                <a:solidFill>
                  <a:srgbClr val="C00000"/>
                </a:solidFill>
              </a:rPr>
              <a:t> </a:t>
            </a:r>
            <a:r>
              <a:rPr lang="en-US" sz="1200" dirty="0">
                <a:solidFill>
                  <a:srgbClr val="C00000"/>
                </a:solidFill>
              </a:rPr>
              <a:t>Questions</a:t>
            </a:r>
            <a:r>
              <a:rPr lang="en-US" sz="1200" b="1" dirty="0">
                <a:solidFill>
                  <a:srgbClr val="C00000"/>
                </a:solidFill>
              </a:rPr>
              <a:t> ?</a:t>
            </a:r>
          </a:p>
          <a:p>
            <a:r>
              <a:rPr lang="en-US" sz="1200" dirty="0"/>
              <a:t>Do I, you, we, they like to study? </a:t>
            </a:r>
            <a:endParaRPr lang="pt-BR" sz="1200" dirty="0"/>
          </a:p>
          <a:p>
            <a:r>
              <a:rPr lang="en-US" sz="1200" dirty="0"/>
              <a:t>Does he, she, it like to study?</a:t>
            </a:r>
          </a:p>
          <a:p>
            <a:endParaRPr lang="en-US" sz="1200" dirty="0"/>
          </a:p>
          <a:p>
            <a:r>
              <a:rPr lang="en-US" sz="1200" dirty="0">
                <a:solidFill>
                  <a:srgbClr val="C00000"/>
                </a:solidFill>
              </a:rPr>
              <a:t>Short Answer +</a:t>
            </a:r>
          </a:p>
          <a:p>
            <a:r>
              <a:rPr lang="en-US" sz="1200" dirty="0"/>
              <a:t>Yes, I do.</a:t>
            </a:r>
            <a:endParaRPr lang="pt-BR" sz="1200" dirty="0"/>
          </a:p>
          <a:p>
            <a:r>
              <a:rPr lang="en-US" sz="1200" dirty="0"/>
              <a:t>Yes, he does.</a:t>
            </a:r>
          </a:p>
          <a:p>
            <a:r>
              <a:rPr lang="en-US" sz="1200" dirty="0">
                <a:solidFill>
                  <a:srgbClr val="C00000"/>
                </a:solidFill>
              </a:rPr>
              <a:t>Short Answer –</a:t>
            </a:r>
          </a:p>
          <a:p>
            <a:r>
              <a:rPr lang="en-US" sz="1200" dirty="0"/>
              <a:t>No, I don´t.</a:t>
            </a:r>
            <a:endParaRPr lang="pt-BR" sz="1200" dirty="0"/>
          </a:p>
          <a:p>
            <a:r>
              <a:rPr lang="en-US" sz="1200" dirty="0"/>
              <a:t>No, he doesn´t.</a:t>
            </a:r>
            <a:endParaRPr lang="pt-BR" sz="1200" b="1" dirty="0">
              <a:effectLst>
                <a:outerShdw blurRad="38100" dist="19050" dir="2700000" algn="tl">
                  <a:schemeClr val="dk1">
                    <a:alpha val="40000"/>
                  </a:schemeClr>
                </a:outerShdw>
              </a:effectLst>
            </a:endParaRPr>
          </a:p>
        </p:txBody>
      </p:sp>
      <p:sp>
        <p:nvSpPr>
          <p:cNvPr id="34" name="CaixaDeTexto 33">
            <a:extLst>
              <a:ext uri="{FF2B5EF4-FFF2-40B4-BE49-F238E27FC236}">
                <a16:creationId xmlns="" xmlns:a16="http://schemas.microsoft.com/office/drawing/2014/main" id="{51E989CF-1195-46CC-ADE1-1920DBCC2A90}"/>
              </a:ext>
            </a:extLst>
          </p:cNvPr>
          <p:cNvSpPr txBox="1"/>
          <p:nvPr/>
        </p:nvSpPr>
        <p:spPr>
          <a:xfrm>
            <a:off x="2363035" y="657298"/>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
        <p:nvSpPr>
          <p:cNvPr id="35" name="Retângulo 34">
            <a:extLst>
              <a:ext uri="{FF2B5EF4-FFF2-40B4-BE49-F238E27FC236}">
                <a16:creationId xmlns="" xmlns:a16="http://schemas.microsoft.com/office/drawing/2014/main" id="{78B866E2-6E1F-485F-B503-97DE706F66DC}"/>
              </a:ext>
            </a:extLst>
          </p:cNvPr>
          <p:cNvSpPr/>
          <p:nvPr/>
        </p:nvSpPr>
        <p:spPr>
          <a:xfrm>
            <a:off x="401143" y="7280686"/>
            <a:ext cx="2844048" cy="261610"/>
          </a:xfrm>
          <a:prstGeom prst="rect">
            <a:avLst/>
          </a:prstGeom>
        </p:spPr>
        <p:txBody>
          <a:bodyPr wrap="none">
            <a:spAutoFit/>
          </a:bodyPr>
          <a:lstStyle/>
          <a:p>
            <a:r>
              <a:rPr lang="en-US" sz="1100" b="1" dirty="0" smtClean="0">
                <a:solidFill>
                  <a:srgbClr val="1F7872"/>
                </a:solidFill>
              </a:rPr>
              <a:t>2 – TRANSFORME AS FRASES EM NEGATIVAS:</a:t>
            </a:r>
            <a:endParaRPr lang="en-US" sz="1050" b="1" dirty="0">
              <a:solidFill>
                <a:srgbClr val="1F7872"/>
              </a:solidFill>
            </a:endParaRPr>
          </a:p>
        </p:txBody>
      </p:sp>
    </p:spTree>
    <p:extLst>
      <p:ext uri="{BB962C8B-B14F-4D97-AF65-F5344CB8AC3E}">
        <p14:creationId xmlns:p14="http://schemas.microsoft.com/office/powerpoint/2010/main" val="1342245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2F536112-BA41-47F8-A543-BAF0815DBCFE}"/>
              </a:ext>
            </a:extLst>
          </p:cNvPr>
          <p:cNvSpPr/>
          <p:nvPr/>
        </p:nvSpPr>
        <p:spPr>
          <a:xfrm>
            <a:off x="368300" y="155810"/>
            <a:ext cx="2507097" cy="388696"/>
          </a:xfrm>
          <a:prstGeom prst="rect">
            <a:avLst/>
          </a:prstGeom>
        </p:spPr>
        <p:txBody>
          <a:bodyPr wrap="none">
            <a:spAutoFit/>
          </a:bodyPr>
          <a:lstStyle/>
          <a:p>
            <a:pP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05 </a:t>
            </a:r>
            <a:r>
              <a:rPr lang="pt-BR" b="1" i="1" dirty="0" smtClean="0">
                <a:solidFill>
                  <a:srgbClr val="002060"/>
                </a:solidFill>
                <a:latin typeface="Calibri" panose="020F0502020204030204" pitchFamily="34" charset="0"/>
                <a:cs typeface="Times New Roman" panose="02020603050405020304" pitchFamily="18" charset="0"/>
              </a:rPr>
              <a:t>A – </a:t>
            </a:r>
            <a:r>
              <a:rPr lang="pt-BR" b="1" i="1" dirty="0">
                <a:solidFill>
                  <a:srgbClr val="002060"/>
                </a:solidFill>
                <a:latin typeface="Calibri" panose="020F0502020204030204" pitchFamily="34" charset="0"/>
                <a:cs typeface="Times New Roman" panose="02020603050405020304" pitchFamily="18" charset="0"/>
              </a:rPr>
              <a:t>Verbo To Be</a:t>
            </a:r>
          </a:p>
        </p:txBody>
      </p:sp>
      <p:graphicFrame>
        <p:nvGraphicFramePr>
          <p:cNvPr id="3" name="Tabela 2">
            <a:extLst>
              <a:ext uri="{FF2B5EF4-FFF2-40B4-BE49-F238E27FC236}">
                <a16:creationId xmlns="" xmlns:a16="http://schemas.microsoft.com/office/drawing/2014/main" id="{3E01CF71-F111-4A35-B1D4-4D4794085C7F}"/>
              </a:ext>
            </a:extLst>
          </p:cNvPr>
          <p:cNvGraphicFramePr>
            <a:graphicFrameLocks noGrp="1"/>
          </p:cNvGraphicFramePr>
          <p:nvPr>
            <p:extLst>
              <p:ext uri="{D42A27DB-BD31-4B8C-83A1-F6EECF244321}">
                <p14:modId xmlns:p14="http://schemas.microsoft.com/office/powerpoint/2010/main" val="370019679"/>
              </p:ext>
            </p:extLst>
          </p:nvPr>
        </p:nvGraphicFramePr>
        <p:xfrm>
          <a:off x="368301" y="843462"/>
          <a:ext cx="6192837" cy="3946716"/>
        </p:xfrm>
        <a:graphic>
          <a:graphicData uri="http://schemas.openxmlformats.org/drawingml/2006/table">
            <a:tbl>
              <a:tblPr firstRow="1" firstCol="1" bandRow="1">
                <a:tableStyleId>{912C8C85-51F0-491E-9774-3900AFEF0FD7}</a:tableStyleId>
              </a:tblPr>
              <a:tblGrid>
                <a:gridCol w="1130279">
                  <a:extLst>
                    <a:ext uri="{9D8B030D-6E8A-4147-A177-3AD203B41FA5}">
                      <a16:colId xmlns="" xmlns:a16="http://schemas.microsoft.com/office/drawing/2014/main" val="1182680826"/>
                    </a:ext>
                  </a:extLst>
                </a:gridCol>
                <a:gridCol w="633674">
                  <a:extLst>
                    <a:ext uri="{9D8B030D-6E8A-4147-A177-3AD203B41FA5}">
                      <a16:colId xmlns="" xmlns:a16="http://schemas.microsoft.com/office/drawing/2014/main" val="67958504"/>
                    </a:ext>
                  </a:extLst>
                </a:gridCol>
                <a:gridCol w="625031">
                  <a:extLst>
                    <a:ext uri="{9D8B030D-6E8A-4147-A177-3AD203B41FA5}">
                      <a16:colId xmlns="" xmlns:a16="http://schemas.microsoft.com/office/drawing/2014/main" val="866377485"/>
                    </a:ext>
                  </a:extLst>
                </a:gridCol>
                <a:gridCol w="1463173">
                  <a:extLst>
                    <a:ext uri="{9D8B030D-6E8A-4147-A177-3AD203B41FA5}">
                      <a16:colId xmlns="" xmlns:a16="http://schemas.microsoft.com/office/drawing/2014/main" val="1636284523"/>
                    </a:ext>
                  </a:extLst>
                </a:gridCol>
                <a:gridCol w="2340680">
                  <a:extLst>
                    <a:ext uri="{9D8B030D-6E8A-4147-A177-3AD203B41FA5}">
                      <a16:colId xmlns="" xmlns:a16="http://schemas.microsoft.com/office/drawing/2014/main" val="1994839666"/>
                    </a:ext>
                  </a:extLst>
                </a:gridCol>
              </a:tblGrid>
              <a:tr h="150017">
                <a:tc gridSpan="5">
                  <a:txBody>
                    <a:bodyPr/>
                    <a:lstStyle/>
                    <a:p>
                      <a:pPr algn="ctr">
                        <a:lnSpc>
                          <a:spcPct val="107000"/>
                        </a:lnSpc>
                        <a:spcAft>
                          <a:spcPts val="0"/>
                        </a:spcAft>
                      </a:pPr>
                      <a:r>
                        <a:rPr lang="en-US" sz="1400" dirty="0">
                          <a:ln>
                            <a:noFill/>
                          </a:ln>
                          <a:effectLst>
                            <a:outerShdw blurRad="38100" dist="19050" dir="2700000" algn="tl">
                              <a:schemeClr val="dk1">
                                <a:alpha val="40000"/>
                              </a:schemeClr>
                            </a:outerShdw>
                          </a:effectLst>
                        </a:rPr>
                        <a:t>VERB TO BE – PRESENTE</a:t>
                      </a:r>
                      <a:endParaRPr lang="pt-BR" sz="1400" dirty="0">
                        <a:effectLst/>
                        <a:latin typeface="Calibri" panose="020F0502020204030204" pitchFamily="34" charset="0"/>
                        <a:ea typeface="+mn-ea"/>
                        <a:cs typeface="Times New Roman" panose="02020603050405020304" pitchFamily="18" charset="0"/>
                      </a:endParaRPr>
                    </a:p>
                  </a:txBody>
                  <a:tcPr marL="53400" marR="53400" marT="0" marB="0"/>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786238878"/>
                  </a:ext>
                </a:extLst>
              </a:tr>
              <a:tr h="819173">
                <a:tc gridSpan="2">
                  <a:txBody>
                    <a:bodyPr/>
                    <a:lstStyle/>
                    <a:p>
                      <a:pPr algn="ctr">
                        <a:lnSpc>
                          <a:spcPct val="107000"/>
                        </a:lnSpc>
                        <a:spcAft>
                          <a:spcPts val="0"/>
                        </a:spcAft>
                      </a:pPr>
                      <a:r>
                        <a:rPr lang="en-US" sz="1200" b="1" dirty="0">
                          <a:ln>
                            <a:noFill/>
                          </a:ln>
                          <a:effectLst/>
                        </a:rPr>
                        <a:t>Singular</a:t>
                      </a:r>
                      <a:endParaRPr lang="pt-BR" sz="1200" b="1" dirty="0">
                        <a:effectLst/>
                        <a:latin typeface="Calibri" panose="020F0502020204030204" pitchFamily="34" charset="0"/>
                        <a:ea typeface="+mn-ea"/>
                        <a:cs typeface="Times New Roman" panose="02020603050405020304" pitchFamily="18" charset="0"/>
                      </a:endParaRPr>
                    </a:p>
                  </a:txBody>
                  <a:tcPr marL="53400" marR="53400" marT="0" marB="0" vert="vert270"/>
                </a:tc>
                <a:tc hMerge="1">
                  <a:txBody>
                    <a:bodyPr/>
                    <a:lstStyle/>
                    <a:p>
                      <a:pPr algn="ctr">
                        <a:lnSpc>
                          <a:spcPct val="107000"/>
                        </a:lnSpc>
                        <a:spcAft>
                          <a:spcPts val="0"/>
                        </a:spcAft>
                      </a:pP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53400" marR="53400" marT="0" marB="0" vert="vert270"/>
                </a:tc>
                <a:tc gridSpan="2">
                  <a:txBody>
                    <a:bodyPr/>
                    <a:lstStyle/>
                    <a:p>
                      <a:pPr algn="l">
                        <a:lnSpc>
                          <a:spcPct val="107000"/>
                        </a:lnSpc>
                        <a:spcAft>
                          <a:spcPts val="0"/>
                        </a:spcAft>
                      </a:pPr>
                      <a:endParaRPr lang="en-US" sz="1200" b="1" dirty="0">
                        <a:ln>
                          <a:noFill/>
                        </a:ln>
                        <a:effectLst/>
                      </a:endParaRPr>
                    </a:p>
                    <a:p>
                      <a:pPr algn="l">
                        <a:lnSpc>
                          <a:spcPct val="107000"/>
                        </a:lnSpc>
                        <a:spcAft>
                          <a:spcPts val="0"/>
                        </a:spcAft>
                      </a:pPr>
                      <a:r>
                        <a:rPr lang="en-US" sz="1200" b="1" dirty="0">
                          <a:ln>
                            <a:noFill/>
                          </a:ln>
                          <a:effectLst/>
                        </a:rPr>
                        <a:t>Affirmative</a:t>
                      </a:r>
                      <a:endParaRPr lang="pt-BR" sz="1200" b="1" dirty="0">
                        <a:effectLst/>
                      </a:endParaRPr>
                    </a:p>
                    <a:p>
                      <a:pPr algn="l">
                        <a:lnSpc>
                          <a:spcPct val="107000"/>
                        </a:lnSpc>
                        <a:spcAft>
                          <a:spcPts val="0"/>
                        </a:spcAft>
                      </a:pPr>
                      <a:r>
                        <a:rPr lang="en-US" sz="1200" dirty="0">
                          <a:ln>
                            <a:noFill/>
                          </a:ln>
                          <a:effectLst/>
                        </a:rPr>
                        <a:t>I             </a:t>
                      </a:r>
                      <a:r>
                        <a:rPr lang="en-US" sz="1200" dirty="0">
                          <a:ln>
                            <a:noFill/>
                          </a:ln>
                          <a:solidFill>
                            <a:srgbClr val="C00000"/>
                          </a:solidFill>
                          <a:effectLst/>
                        </a:rPr>
                        <a:t>am</a:t>
                      </a:r>
                      <a:r>
                        <a:rPr lang="en-US" sz="1200" dirty="0">
                          <a:ln>
                            <a:noFill/>
                          </a:ln>
                          <a:effectLst/>
                        </a:rPr>
                        <a:t>      happy.</a:t>
                      </a:r>
                      <a:endParaRPr lang="pt-BR" sz="1200" dirty="0">
                        <a:effectLst/>
                      </a:endParaRPr>
                    </a:p>
                    <a:p>
                      <a:pPr algn="l">
                        <a:lnSpc>
                          <a:spcPct val="107000"/>
                        </a:lnSpc>
                        <a:spcAft>
                          <a:spcPts val="0"/>
                        </a:spcAft>
                      </a:pPr>
                      <a:r>
                        <a:rPr lang="en-US" sz="1200" dirty="0">
                          <a:ln>
                            <a:noFill/>
                          </a:ln>
                          <a:effectLst/>
                        </a:rPr>
                        <a:t>You       </a:t>
                      </a:r>
                      <a:r>
                        <a:rPr lang="en-US" sz="1200" dirty="0">
                          <a:ln>
                            <a:noFill/>
                          </a:ln>
                          <a:solidFill>
                            <a:srgbClr val="C00000"/>
                          </a:solidFill>
                          <a:effectLst/>
                        </a:rPr>
                        <a:t>are</a:t>
                      </a:r>
                      <a:r>
                        <a:rPr lang="en-US" sz="1200" dirty="0">
                          <a:ln>
                            <a:noFill/>
                          </a:ln>
                          <a:effectLst/>
                        </a:rPr>
                        <a:t>      at school.</a:t>
                      </a:r>
                      <a:endParaRPr lang="pt-BR" sz="1200" dirty="0">
                        <a:effectLst/>
                      </a:endParaRPr>
                    </a:p>
                    <a:p>
                      <a:pPr algn="l">
                        <a:lnSpc>
                          <a:spcPct val="107000"/>
                        </a:lnSpc>
                        <a:spcAft>
                          <a:spcPts val="0"/>
                        </a:spcAft>
                      </a:pPr>
                      <a:r>
                        <a:rPr lang="en-US" sz="1200" dirty="0">
                          <a:ln>
                            <a:noFill/>
                          </a:ln>
                          <a:effectLst/>
                        </a:rPr>
                        <a:t>He         </a:t>
                      </a:r>
                      <a:r>
                        <a:rPr lang="en-US" sz="1200" dirty="0">
                          <a:ln>
                            <a:noFill/>
                          </a:ln>
                          <a:solidFill>
                            <a:srgbClr val="C00000"/>
                          </a:solidFill>
                          <a:effectLst/>
                        </a:rPr>
                        <a:t>is</a:t>
                      </a:r>
                      <a:r>
                        <a:rPr lang="en-US" sz="1200" dirty="0">
                          <a:ln>
                            <a:noFill/>
                          </a:ln>
                          <a:effectLst/>
                        </a:rPr>
                        <a:t>         hungry.</a:t>
                      </a:r>
                      <a:endParaRPr lang="pt-BR" sz="1200" dirty="0">
                        <a:effectLst/>
                      </a:endParaRPr>
                    </a:p>
                    <a:p>
                      <a:pPr algn="l">
                        <a:lnSpc>
                          <a:spcPct val="107000"/>
                        </a:lnSpc>
                        <a:spcAft>
                          <a:spcPts val="0"/>
                        </a:spcAft>
                      </a:pPr>
                      <a:r>
                        <a:rPr lang="en-US" sz="1200" dirty="0">
                          <a:ln>
                            <a:noFill/>
                          </a:ln>
                          <a:effectLst/>
                        </a:rPr>
                        <a:t>She        is         a nurse.</a:t>
                      </a:r>
                      <a:endParaRPr lang="pt-BR" sz="1200" dirty="0">
                        <a:effectLst/>
                      </a:endParaRPr>
                    </a:p>
                    <a:p>
                      <a:pPr algn="l">
                        <a:lnSpc>
                          <a:spcPct val="107000"/>
                        </a:lnSpc>
                        <a:spcAft>
                          <a:spcPts val="0"/>
                        </a:spcAft>
                      </a:pPr>
                      <a:r>
                        <a:rPr lang="en-US" sz="1200" dirty="0">
                          <a:ln>
                            <a:noFill/>
                          </a:ln>
                          <a:effectLst/>
                        </a:rPr>
                        <a:t>It            is         small.</a:t>
                      </a:r>
                      <a:endParaRPr lang="pt-BR" sz="1200" dirty="0">
                        <a:effectLst/>
                        <a:latin typeface="Calibri" panose="020F0502020204030204" pitchFamily="34" charset="0"/>
                        <a:ea typeface="+mn-ea"/>
                        <a:cs typeface="Times New Roman" panose="02020603050405020304" pitchFamily="18" charset="0"/>
                      </a:endParaRPr>
                    </a:p>
                  </a:txBody>
                  <a:tcPr marL="53400" marR="53400" marT="0" marB="0"/>
                </a:tc>
                <a:tc hMerge="1">
                  <a:txBody>
                    <a:bodyPr/>
                    <a:lstStyle/>
                    <a:p>
                      <a:endParaRPr lang="pt-BR"/>
                    </a:p>
                  </a:txBody>
                  <a:tcPr/>
                </a:tc>
                <a:tc>
                  <a:txBody>
                    <a:bodyPr/>
                    <a:lstStyle/>
                    <a:p>
                      <a:pPr algn="l">
                        <a:lnSpc>
                          <a:spcPct val="107000"/>
                        </a:lnSpc>
                        <a:spcAft>
                          <a:spcPts val="0"/>
                        </a:spcAft>
                      </a:pPr>
                      <a:endParaRPr lang="en-US" sz="1200" b="1" dirty="0">
                        <a:ln>
                          <a:noFill/>
                        </a:ln>
                        <a:effectLst>
                          <a:outerShdw blurRad="38100" dist="19050" dir="2700000" algn="tl">
                            <a:schemeClr val="dk1">
                              <a:alpha val="40000"/>
                            </a:schemeClr>
                          </a:outerShdw>
                        </a:effectLst>
                      </a:endParaRPr>
                    </a:p>
                    <a:p>
                      <a:pPr algn="l">
                        <a:lnSpc>
                          <a:spcPct val="107000"/>
                        </a:lnSpc>
                        <a:spcAft>
                          <a:spcPts val="0"/>
                        </a:spcAft>
                      </a:pPr>
                      <a:r>
                        <a:rPr lang="en-US" sz="1200" b="1" dirty="0">
                          <a:ln>
                            <a:noFill/>
                          </a:ln>
                          <a:effectLst/>
                        </a:rPr>
                        <a:t>Negative</a:t>
                      </a:r>
                      <a:endParaRPr lang="pt-BR" sz="1200" b="1" dirty="0">
                        <a:effectLst/>
                      </a:endParaRPr>
                    </a:p>
                    <a:p>
                      <a:pPr algn="l">
                        <a:lnSpc>
                          <a:spcPct val="107000"/>
                        </a:lnSpc>
                        <a:spcAft>
                          <a:spcPts val="0"/>
                        </a:spcAft>
                      </a:pPr>
                      <a:r>
                        <a:rPr lang="en-US" sz="1200" u="none" dirty="0">
                          <a:ln>
                            <a:noFill/>
                          </a:ln>
                          <a:effectLst/>
                        </a:rPr>
                        <a:t>I          am not     sad.</a:t>
                      </a:r>
                      <a:endParaRPr lang="pt-BR" sz="1200" u="none" dirty="0">
                        <a:effectLst/>
                      </a:endParaRPr>
                    </a:p>
                    <a:p>
                      <a:pPr algn="l">
                        <a:lnSpc>
                          <a:spcPct val="107000"/>
                        </a:lnSpc>
                        <a:spcAft>
                          <a:spcPts val="0"/>
                        </a:spcAft>
                      </a:pPr>
                      <a:r>
                        <a:rPr lang="en-US" sz="1200" u="none" dirty="0">
                          <a:ln>
                            <a:noFill/>
                          </a:ln>
                          <a:effectLst/>
                        </a:rPr>
                        <a:t>You    </a:t>
                      </a:r>
                      <a:r>
                        <a:rPr lang="en-US" sz="1200" u="none" kern="1200" dirty="0">
                          <a:ln>
                            <a:noFill/>
                          </a:ln>
                          <a:solidFill>
                            <a:srgbClr val="C00000"/>
                          </a:solidFill>
                          <a:effectLst/>
                          <a:latin typeface="+mn-lt"/>
                          <a:ea typeface="+mn-ea"/>
                          <a:cs typeface="+mn-cs"/>
                        </a:rPr>
                        <a:t>aren´t</a:t>
                      </a:r>
                      <a:r>
                        <a:rPr lang="en-US" sz="1200" u="none" dirty="0">
                          <a:ln>
                            <a:noFill/>
                          </a:ln>
                          <a:effectLst/>
                        </a:rPr>
                        <a:t>        at home </a:t>
                      </a:r>
                      <a:endParaRPr lang="pt-BR" sz="1200" u="none" dirty="0">
                        <a:effectLst/>
                      </a:endParaRPr>
                    </a:p>
                    <a:p>
                      <a:pPr algn="l">
                        <a:lnSpc>
                          <a:spcPct val="107000"/>
                        </a:lnSpc>
                        <a:spcAft>
                          <a:spcPts val="0"/>
                        </a:spcAft>
                      </a:pPr>
                      <a:r>
                        <a:rPr lang="en-US" sz="1200" u="none" dirty="0">
                          <a:ln>
                            <a:noFill/>
                          </a:ln>
                          <a:effectLst/>
                        </a:rPr>
                        <a:t>He      </a:t>
                      </a:r>
                      <a:r>
                        <a:rPr lang="en-US" sz="1200" u="none" dirty="0">
                          <a:ln>
                            <a:noFill/>
                          </a:ln>
                          <a:solidFill>
                            <a:srgbClr val="C00000"/>
                          </a:solidFill>
                          <a:effectLst/>
                        </a:rPr>
                        <a:t>isn´t           </a:t>
                      </a:r>
                      <a:r>
                        <a:rPr lang="en-US" sz="1200" u="none" dirty="0">
                          <a:ln>
                            <a:noFill/>
                          </a:ln>
                          <a:effectLst/>
                        </a:rPr>
                        <a:t>thirsty.</a:t>
                      </a:r>
                      <a:endParaRPr lang="pt-BR" sz="1200" u="none" dirty="0">
                        <a:effectLst/>
                      </a:endParaRPr>
                    </a:p>
                    <a:p>
                      <a:pPr algn="l">
                        <a:lnSpc>
                          <a:spcPct val="107000"/>
                        </a:lnSpc>
                        <a:spcAft>
                          <a:spcPts val="0"/>
                        </a:spcAft>
                      </a:pPr>
                      <a:r>
                        <a:rPr lang="en-US" sz="1200" u="none" dirty="0">
                          <a:ln>
                            <a:noFill/>
                          </a:ln>
                          <a:effectLst/>
                        </a:rPr>
                        <a:t>She     is not        a pilot.</a:t>
                      </a:r>
                      <a:endParaRPr lang="pt-BR" sz="1200" u="none" dirty="0">
                        <a:effectLst/>
                      </a:endParaRPr>
                    </a:p>
                    <a:p>
                      <a:pPr algn="l">
                        <a:lnSpc>
                          <a:spcPct val="107000"/>
                        </a:lnSpc>
                        <a:spcAft>
                          <a:spcPts val="0"/>
                        </a:spcAft>
                      </a:pPr>
                      <a:r>
                        <a:rPr lang="en-US" sz="1200" u="none" dirty="0">
                          <a:ln>
                            <a:noFill/>
                          </a:ln>
                          <a:effectLst/>
                        </a:rPr>
                        <a:t>It         isn´t          big.</a:t>
                      </a:r>
                      <a:endParaRPr lang="pt-BR" sz="12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53400" marR="53400" marT="0" marB="0"/>
                </a:tc>
                <a:extLst>
                  <a:ext uri="{0D108BD9-81ED-4DB2-BD59-A6C34878D82A}">
                    <a16:rowId xmlns="" xmlns:a16="http://schemas.microsoft.com/office/drawing/2014/main" val="566169241"/>
                  </a:ext>
                </a:extLst>
              </a:tr>
              <a:tr h="465872">
                <a:tc gridSpan="2">
                  <a:txBody>
                    <a:bodyPr/>
                    <a:lstStyle/>
                    <a:p>
                      <a:pPr marL="71755" marR="71755" algn="ctr">
                        <a:lnSpc>
                          <a:spcPct val="107000"/>
                        </a:lnSpc>
                        <a:spcAft>
                          <a:spcPts val="0"/>
                        </a:spcAft>
                      </a:pPr>
                      <a:r>
                        <a:rPr lang="en-US" sz="1200" dirty="0">
                          <a:ln>
                            <a:noFill/>
                          </a:ln>
                          <a:effectLst/>
                        </a:rPr>
                        <a:t>Plural</a:t>
                      </a:r>
                      <a:endParaRPr lang="pt-BR" sz="1200" dirty="0">
                        <a:effectLst/>
                        <a:latin typeface="Calibri" panose="020F0502020204030204" pitchFamily="34" charset="0"/>
                        <a:ea typeface="+mn-ea"/>
                        <a:cs typeface="Times New Roman" panose="02020603050405020304" pitchFamily="18" charset="0"/>
                      </a:endParaRPr>
                    </a:p>
                  </a:txBody>
                  <a:tcPr marL="53400" marR="53400" marT="0" marB="0" vert="vert270"/>
                </a:tc>
                <a:tc hMerge="1">
                  <a:txBody>
                    <a:bodyPr/>
                    <a:lstStyle/>
                    <a:p>
                      <a:pPr marL="71755" marR="71755" algn="ctr">
                        <a:lnSpc>
                          <a:spcPct val="107000"/>
                        </a:lnSpc>
                        <a:spcAft>
                          <a:spcPts val="0"/>
                        </a:spcAft>
                      </a:pP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53400" marR="53400" marT="0" marB="0" vert="vert270"/>
                </a:tc>
                <a:tc gridSpan="2">
                  <a:txBody>
                    <a:bodyPr/>
                    <a:lstStyle/>
                    <a:p>
                      <a:pPr algn="l">
                        <a:lnSpc>
                          <a:spcPct val="107000"/>
                        </a:lnSpc>
                        <a:spcAft>
                          <a:spcPts val="0"/>
                        </a:spcAft>
                      </a:pPr>
                      <a:r>
                        <a:rPr lang="en-US" sz="1200" dirty="0">
                          <a:ln>
                            <a:noFill/>
                          </a:ln>
                          <a:effectLst/>
                          <a:highlight>
                            <a:srgbClr val="FFFF00"/>
                          </a:highlight>
                        </a:rPr>
                        <a:t> </a:t>
                      </a:r>
                      <a:endParaRPr lang="pt-BR" sz="1200" dirty="0">
                        <a:effectLst/>
                      </a:endParaRPr>
                    </a:p>
                    <a:p>
                      <a:pPr algn="l">
                        <a:lnSpc>
                          <a:spcPct val="107000"/>
                        </a:lnSpc>
                        <a:spcAft>
                          <a:spcPts val="0"/>
                        </a:spcAft>
                      </a:pPr>
                      <a:r>
                        <a:rPr lang="en-US" sz="1200" dirty="0">
                          <a:ln>
                            <a:noFill/>
                          </a:ln>
                          <a:effectLst/>
                        </a:rPr>
                        <a:t>We       </a:t>
                      </a:r>
                      <a:r>
                        <a:rPr lang="en-US" sz="1200" dirty="0">
                          <a:ln>
                            <a:noFill/>
                          </a:ln>
                          <a:solidFill>
                            <a:srgbClr val="C00000"/>
                          </a:solidFill>
                          <a:effectLst/>
                        </a:rPr>
                        <a:t>are</a:t>
                      </a:r>
                      <a:r>
                        <a:rPr lang="en-US" sz="1200" dirty="0">
                          <a:ln>
                            <a:noFill/>
                          </a:ln>
                          <a:effectLst/>
                        </a:rPr>
                        <a:t>       late.</a:t>
                      </a:r>
                      <a:endParaRPr lang="pt-BR" sz="1200" dirty="0">
                        <a:effectLst/>
                      </a:endParaRPr>
                    </a:p>
                    <a:p>
                      <a:pPr algn="l">
                        <a:lnSpc>
                          <a:spcPct val="107000"/>
                        </a:lnSpc>
                        <a:spcAft>
                          <a:spcPts val="0"/>
                        </a:spcAft>
                      </a:pPr>
                      <a:r>
                        <a:rPr lang="en-US" sz="1200" dirty="0">
                          <a:ln>
                            <a:noFill/>
                          </a:ln>
                          <a:effectLst/>
                        </a:rPr>
                        <a:t>You      are       good people.</a:t>
                      </a:r>
                      <a:endParaRPr lang="pt-BR" sz="1200" dirty="0">
                        <a:effectLst/>
                      </a:endParaRPr>
                    </a:p>
                    <a:p>
                      <a:pPr algn="l">
                        <a:lnSpc>
                          <a:spcPct val="107000"/>
                        </a:lnSpc>
                        <a:spcAft>
                          <a:spcPts val="0"/>
                        </a:spcAft>
                      </a:pPr>
                      <a:r>
                        <a:rPr lang="en-US" sz="1200" dirty="0">
                          <a:ln>
                            <a:noFill/>
                          </a:ln>
                          <a:effectLst/>
                        </a:rPr>
                        <a:t>They    are       quiet.</a:t>
                      </a:r>
                      <a:endParaRPr lang="pt-BR" sz="1200" dirty="0">
                        <a:effectLst/>
                        <a:latin typeface="Calibri" panose="020F0502020204030204" pitchFamily="34" charset="0"/>
                        <a:ea typeface="+mn-ea"/>
                        <a:cs typeface="Times New Roman" panose="02020603050405020304" pitchFamily="18" charset="0"/>
                      </a:endParaRPr>
                    </a:p>
                  </a:txBody>
                  <a:tcPr marL="53400" marR="53400" marT="0" marB="0"/>
                </a:tc>
                <a:tc hMerge="1">
                  <a:txBody>
                    <a:bodyPr/>
                    <a:lstStyle/>
                    <a:p>
                      <a:endParaRPr lang="pt-BR"/>
                    </a:p>
                  </a:txBody>
                  <a:tcPr/>
                </a:tc>
                <a:tc>
                  <a:txBody>
                    <a:bodyPr/>
                    <a:lstStyle/>
                    <a:p>
                      <a:pPr algn="l">
                        <a:lnSpc>
                          <a:spcPct val="107000"/>
                        </a:lnSpc>
                        <a:spcAft>
                          <a:spcPts val="0"/>
                        </a:spcAft>
                      </a:pPr>
                      <a:r>
                        <a:rPr lang="en-US" sz="1200" dirty="0">
                          <a:ln>
                            <a:noFill/>
                          </a:ln>
                          <a:effectLst/>
                          <a:highlight>
                            <a:srgbClr val="FFFF00"/>
                          </a:highlight>
                        </a:rPr>
                        <a:t> </a:t>
                      </a:r>
                      <a:endParaRPr lang="pt-BR" sz="1200" dirty="0">
                        <a:effectLst/>
                      </a:endParaRPr>
                    </a:p>
                    <a:p>
                      <a:pPr algn="l">
                        <a:lnSpc>
                          <a:spcPct val="107000"/>
                        </a:lnSpc>
                        <a:spcAft>
                          <a:spcPts val="0"/>
                        </a:spcAft>
                      </a:pPr>
                      <a:r>
                        <a:rPr lang="en-US" sz="1200" dirty="0">
                          <a:ln>
                            <a:noFill/>
                          </a:ln>
                          <a:effectLst/>
                        </a:rPr>
                        <a:t>We        </a:t>
                      </a:r>
                      <a:r>
                        <a:rPr lang="en-US" sz="1200" dirty="0">
                          <a:ln>
                            <a:noFill/>
                          </a:ln>
                          <a:solidFill>
                            <a:srgbClr val="C00000"/>
                          </a:solidFill>
                          <a:effectLst/>
                        </a:rPr>
                        <a:t>aren´t      </a:t>
                      </a:r>
                      <a:r>
                        <a:rPr lang="en-US" sz="1200" dirty="0">
                          <a:ln>
                            <a:noFill/>
                          </a:ln>
                          <a:effectLst/>
                        </a:rPr>
                        <a:t>late.</a:t>
                      </a:r>
                      <a:endParaRPr lang="pt-BR" sz="1200" dirty="0">
                        <a:effectLst/>
                      </a:endParaRPr>
                    </a:p>
                    <a:p>
                      <a:pPr algn="l">
                        <a:lnSpc>
                          <a:spcPct val="107000"/>
                        </a:lnSpc>
                        <a:spcAft>
                          <a:spcPts val="0"/>
                        </a:spcAft>
                      </a:pPr>
                      <a:r>
                        <a:rPr lang="en-US" sz="1200" dirty="0">
                          <a:ln>
                            <a:noFill/>
                          </a:ln>
                          <a:effectLst/>
                        </a:rPr>
                        <a:t>You       aren´t      good people.</a:t>
                      </a:r>
                      <a:endParaRPr lang="pt-BR" sz="1200" dirty="0">
                        <a:effectLst/>
                      </a:endParaRPr>
                    </a:p>
                    <a:p>
                      <a:pPr algn="l">
                        <a:lnSpc>
                          <a:spcPct val="107000"/>
                        </a:lnSpc>
                        <a:spcAft>
                          <a:spcPts val="0"/>
                        </a:spcAft>
                      </a:pPr>
                      <a:r>
                        <a:rPr lang="en-US" sz="1200" dirty="0">
                          <a:ln>
                            <a:noFill/>
                          </a:ln>
                          <a:effectLst/>
                        </a:rPr>
                        <a:t>They      aren´t     quiet.</a:t>
                      </a:r>
                      <a:r>
                        <a:rPr lang="en-US" sz="1200" dirty="0">
                          <a:ln>
                            <a:noFill/>
                          </a:ln>
                          <a:effectLst/>
                          <a:highlight>
                            <a:srgbClr val="FFFF00"/>
                          </a:highligh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400" marR="53400" marT="0" marB="0"/>
                </a:tc>
                <a:extLst>
                  <a:ext uri="{0D108BD9-81ED-4DB2-BD59-A6C34878D82A}">
                    <a16:rowId xmlns="" xmlns:a16="http://schemas.microsoft.com/office/drawing/2014/main" val="1158771488"/>
                  </a:ext>
                </a:extLst>
              </a:tr>
              <a:tr h="465872">
                <a:tc gridSpan="2">
                  <a:txBody>
                    <a:bodyPr/>
                    <a:lstStyle/>
                    <a:p>
                      <a:pPr algn="l">
                        <a:lnSpc>
                          <a:spcPct val="107000"/>
                        </a:lnSpc>
                        <a:spcAft>
                          <a:spcPts val="0"/>
                        </a:spcAft>
                      </a:pPr>
                      <a:r>
                        <a:rPr lang="en-US" sz="1200" dirty="0">
                          <a:ln>
                            <a:noFill/>
                          </a:ln>
                          <a:effectLst/>
                        </a:rPr>
                        <a:t>Affirmative</a:t>
                      </a:r>
                      <a:endParaRPr lang="pt-BR" sz="1200" dirty="0">
                        <a:effectLst/>
                      </a:endParaRPr>
                    </a:p>
                    <a:p>
                      <a:pPr algn="l">
                        <a:lnSpc>
                          <a:spcPct val="107000"/>
                        </a:lnSpc>
                        <a:spcAft>
                          <a:spcPts val="0"/>
                        </a:spcAft>
                      </a:pPr>
                      <a:r>
                        <a:rPr lang="en-US" sz="1200" b="0" dirty="0">
                          <a:ln>
                            <a:noFill/>
                          </a:ln>
                          <a:effectLst/>
                        </a:rPr>
                        <a:t>They are sad.  </a:t>
                      </a:r>
                      <a:endParaRPr lang="pt-BR" sz="1200" b="0" dirty="0">
                        <a:effectLst/>
                      </a:endParaRPr>
                    </a:p>
                    <a:p>
                      <a:pPr algn="l">
                        <a:lnSpc>
                          <a:spcPct val="107000"/>
                        </a:lnSpc>
                        <a:spcAft>
                          <a:spcPts val="0"/>
                        </a:spcAft>
                      </a:pPr>
                      <a:r>
                        <a:rPr lang="en-US" sz="1200" b="0" dirty="0">
                          <a:ln>
                            <a:noFill/>
                          </a:ln>
                          <a:effectLst/>
                        </a:rPr>
                        <a:t>She is poor.                          </a:t>
                      </a:r>
                      <a:endParaRPr lang="pt-BR" sz="1200" b="0" dirty="0">
                        <a:effectLst/>
                        <a:latin typeface="Calibri" panose="020F0502020204030204" pitchFamily="34" charset="0"/>
                        <a:ea typeface="+mn-ea"/>
                        <a:cs typeface="Times New Roman" panose="02020603050405020304" pitchFamily="18" charset="0"/>
                      </a:endParaRPr>
                    </a:p>
                  </a:txBody>
                  <a:tcPr marL="53400" marR="53400" marT="0" marB="0"/>
                </a:tc>
                <a:tc hMerge="1">
                  <a:txBody>
                    <a:bodyPr/>
                    <a:lstStyle/>
                    <a:p>
                      <a:pPr algn="l">
                        <a:lnSpc>
                          <a:spcPct val="107000"/>
                        </a:lnSpc>
                        <a:spcAft>
                          <a:spcPts val="0"/>
                        </a:spcAft>
                      </a:pPr>
                      <a:endParaRPr lang="pt-BR"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53400" marR="53400" marT="0" marB="0"/>
                </a:tc>
                <a:tc gridSpan="2">
                  <a:txBody>
                    <a:bodyPr/>
                    <a:lstStyle/>
                    <a:p>
                      <a:pPr algn="l">
                        <a:lnSpc>
                          <a:spcPct val="107000"/>
                        </a:lnSpc>
                        <a:spcAft>
                          <a:spcPts val="0"/>
                        </a:spcAft>
                      </a:pPr>
                      <a:r>
                        <a:rPr lang="en-US" sz="1200" b="1" dirty="0">
                          <a:ln>
                            <a:noFill/>
                          </a:ln>
                          <a:effectLst/>
                        </a:rPr>
                        <a:t>Question</a:t>
                      </a:r>
                      <a:endParaRPr lang="pt-BR" sz="1200" b="1" dirty="0">
                        <a:effectLst/>
                      </a:endParaRPr>
                    </a:p>
                    <a:p>
                      <a:pPr algn="l">
                        <a:lnSpc>
                          <a:spcPct val="107000"/>
                        </a:lnSpc>
                        <a:spcAft>
                          <a:spcPts val="0"/>
                        </a:spcAft>
                      </a:pPr>
                      <a:r>
                        <a:rPr lang="en-US" sz="1200" dirty="0">
                          <a:ln>
                            <a:noFill/>
                          </a:ln>
                          <a:effectLst/>
                        </a:rPr>
                        <a:t>Are they sad?                              </a:t>
                      </a:r>
                      <a:endParaRPr lang="pt-BR" sz="1200" dirty="0">
                        <a:effectLst/>
                      </a:endParaRPr>
                    </a:p>
                    <a:p>
                      <a:pPr algn="l">
                        <a:lnSpc>
                          <a:spcPct val="107000"/>
                        </a:lnSpc>
                        <a:spcAft>
                          <a:spcPts val="0"/>
                        </a:spcAft>
                      </a:pPr>
                      <a:r>
                        <a:rPr lang="en-US" sz="1200" dirty="0">
                          <a:ln>
                            <a:noFill/>
                          </a:ln>
                          <a:effectLst/>
                        </a:rPr>
                        <a:t>Is she poor?</a:t>
                      </a:r>
                      <a:endParaRPr lang="pt-BR" sz="1200" dirty="0">
                        <a:effectLst/>
                      </a:endParaRPr>
                    </a:p>
                    <a:p>
                      <a:pPr algn="l">
                        <a:lnSpc>
                          <a:spcPct val="107000"/>
                        </a:lnSpc>
                        <a:spcAft>
                          <a:spcPts val="0"/>
                        </a:spcAft>
                      </a:pPr>
                      <a:r>
                        <a:rPr lang="en-US" sz="1200" dirty="0">
                          <a:ln>
                            <a:noFill/>
                          </a:ln>
                          <a:effectLst>
                            <a:outerShdw blurRad="38100" dist="19050" dir="2700000" algn="tl">
                              <a:schemeClr val="dk1">
                                <a:alpha val="40000"/>
                              </a:schemeClr>
                            </a:outerShdw>
                          </a:effectLst>
                        </a:rPr>
                        <a:t> </a:t>
                      </a:r>
                      <a:endParaRPr lang="pt-BR" sz="1200" dirty="0">
                        <a:effectLst/>
                        <a:latin typeface="Calibri" panose="020F0502020204030204" pitchFamily="34" charset="0"/>
                        <a:ea typeface="+mn-ea"/>
                        <a:cs typeface="Times New Roman" panose="02020603050405020304" pitchFamily="18" charset="0"/>
                      </a:endParaRPr>
                    </a:p>
                  </a:txBody>
                  <a:tcPr marL="53400" marR="53400" marT="0" marB="0"/>
                </a:tc>
                <a:tc hMerge="1">
                  <a:txBody>
                    <a:bodyPr/>
                    <a:lstStyle/>
                    <a:p>
                      <a:endParaRPr lang="pt-BR"/>
                    </a:p>
                  </a:txBody>
                  <a:tcPr/>
                </a:tc>
                <a:tc>
                  <a:txBody>
                    <a:bodyPr/>
                    <a:lstStyle/>
                    <a:p>
                      <a:pPr algn="l">
                        <a:lnSpc>
                          <a:spcPct val="107000"/>
                        </a:lnSpc>
                        <a:spcAft>
                          <a:spcPts val="0"/>
                        </a:spcAft>
                      </a:pPr>
                      <a:r>
                        <a:rPr lang="en-US" sz="1200" b="1" dirty="0">
                          <a:ln>
                            <a:noFill/>
                          </a:ln>
                          <a:effectLst/>
                        </a:rPr>
                        <a:t>Short Answer</a:t>
                      </a:r>
                      <a:endParaRPr lang="pt-BR" sz="1200" b="1" dirty="0">
                        <a:effectLst/>
                      </a:endParaRPr>
                    </a:p>
                    <a:p>
                      <a:pPr algn="l">
                        <a:lnSpc>
                          <a:spcPct val="107000"/>
                        </a:lnSpc>
                        <a:spcAft>
                          <a:spcPts val="0"/>
                        </a:spcAft>
                      </a:pPr>
                      <a:r>
                        <a:rPr lang="en-US" sz="1200" dirty="0">
                          <a:ln>
                            <a:noFill/>
                          </a:ln>
                          <a:effectLst/>
                        </a:rPr>
                        <a:t>Yes, they are.</a:t>
                      </a:r>
                      <a:endParaRPr lang="pt-BR" sz="1200" dirty="0">
                        <a:effectLst/>
                      </a:endParaRPr>
                    </a:p>
                    <a:p>
                      <a:pPr algn="l">
                        <a:lnSpc>
                          <a:spcPct val="107000"/>
                        </a:lnSpc>
                        <a:spcAft>
                          <a:spcPts val="0"/>
                        </a:spcAft>
                      </a:pPr>
                      <a:r>
                        <a:rPr lang="en-US" sz="1200" dirty="0">
                          <a:ln>
                            <a:noFill/>
                          </a:ln>
                          <a:effectLst/>
                        </a:rPr>
                        <a:t>No, they aren´t.</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400" marR="53400" marT="0" marB="0"/>
                </a:tc>
                <a:extLst>
                  <a:ext uri="{0D108BD9-81ED-4DB2-BD59-A6C34878D82A}">
                    <a16:rowId xmlns="" xmlns:a16="http://schemas.microsoft.com/office/drawing/2014/main" val="1685632870"/>
                  </a:ext>
                </a:extLst>
              </a:tr>
              <a:tr h="112570">
                <a:tc gridSpan="5">
                  <a:txBody>
                    <a:bodyPr/>
                    <a:lstStyle/>
                    <a:p>
                      <a:pPr algn="ctr">
                        <a:lnSpc>
                          <a:spcPct val="107000"/>
                        </a:lnSpc>
                        <a:spcAft>
                          <a:spcPts val="0"/>
                        </a:spcAft>
                      </a:pPr>
                      <a:r>
                        <a:rPr lang="en-US" sz="1200" dirty="0">
                          <a:ln>
                            <a:noFill/>
                          </a:ln>
                          <a:effectLst/>
                        </a:rPr>
                        <a:t>Contractions</a:t>
                      </a:r>
                      <a:endParaRPr lang="pt-BR" sz="1200" dirty="0">
                        <a:effectLst/>
                        <a:latin typeface="Calibri" panose="020F0502020204030204" pitchFamily="34" charset="0"/>
                        <a:ea typeface="+mn-ea"/>
                        <a:cs typeface="Times New Roman" panose="02020603050405020304" pitchFamily="18" charset="0"/>
                      </a:endParaRPr>
                    </a:p>
                  </a:txBody>
                  <a:tcPr marL="53400" marR="53400" marT="0" marB="0"/>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1080530392"/>
                  </a:ext>
                </a:extLst>
              </a:tr>
              <a:tr h="430122">
                <a:tc>
                  <a:txBody>
                    <a:bodyPr/>
                    <a:lstStyle/>
                    <a:p>
                      <a:pPr algn="l">
                        <a:lnSpc>
                          <a:spcPct val="107000"/>
                        </a:lnSpc>
                        <a:spcAft>
                          <a:spcPts val="0"/>
                        </a:spcAft>
                      </a:pPr>
                      <a:r>
                        <a:rPr lang="en-US" sz="1200" b="0" dirty="0">
                          <a:ln>
                            <a:noFill/>
                          </a:ln>
                          <a:effectLst>
                            <a:outerShdw blurRad="38100" dist="19050" dir="2700000" algn="tl">
                              <a:schemeClr val="dk1">
                                <a:alpha val="40000"/>
                              </a:schemeClr>
                            </a:outerShdw>
                          </a:effectLst>
                        </a:rPr>
                        <a:t>I am not …</a:t>
                      </a:r>
                      <a:endParaRPr lang="pt-BR" sz="1200" b="0" dirty="0">
                        <a:effectLst/>
                      </a:endParaRPr>
                    </a:p>
                    <a:p>
                      <a:pPr algn="l">
                        <a:lnSpc>
                          <a:spcPct val="107000"/>
                        </a:lnSpc>
                        <a:spcAft>
                          <a:spcPts val="0"/>
                        </a:spcAft>
                      </a:pPr>
                      <a:r>
                        <a:rPr lang="en-US" sz="1200" dirty="0">
                          <a:ln>
                            <a:noFill/>
                          </a:ln>
                          <a:effectLst>
                            <a:outerShdw blurRad="38100" dist="19050" dir="2700000" algn="tl">
                              <a:schemeClr val="dk1">
                                <a:alpha val="40000"/>
                              </a:schemeClr>
                            </a:outerShdw>
                          </a:effectLst>
                        </a:rPr>
                        <a:t>----</a:t>
                      </a:r>
                      <a:endParaRPr lang="pt-BR" sz="1200" dirty="0">
                        <a:effectLst/>
                        <a:latin typeface="Calibri" panose="020F0502020204030204" pitchFamily="34" charset="0"/>
                        <a:ea typeface="+mn-ea"/>
                        <a:cs typeface="Times New Roman" panose="02020603050405020304" pitchFamily="18" charset="0"/>
                      </a:endParaRPr>
                    </a:p>
                  </a:txBody>
                  <a:tcPr marL="53400" marR="53400" marT="0" marB="0"/>
                </a:tc>
                <a:tc gridSpan="2">
                  <a:txBody>
                    <a:bodyPr/>
                    <a:lstStyle/>
                    <a:p>
                      <a:pPr algn="l">
                        <a:lnSpc>
                          <a:spcPct val="107000"/>
                        </a:lnSpc>
                        <a:spcAft>
                          <a:spcPts val="0"/>
                        </a:spcAft>
                      </a:pPr>
                      <a:r>
                        <a:rPr lang="en-US" sz="1200" dirty="0">
                          <a:ln>
                            <a:noFill/>
                          </a:ln>
                          <a:effectLst/>
                        </a:rPr>
                        <a:t>He is not …</a:t>
                      </a:r>
                      <a:endParaRPr lang="pt-BR" sz="1200" dirty="0">
                        <a:effectLst/>
                      </a:endParaRPr>
                    </a:p>
                    <a:p>
                      <a:pPr algn="l">
                        <a:lnSpc>
                          <a:spcPct val="107000"/>
                        </a:lnSpc>
                        <a:spcAft>
                          <a:spcPts val="0"/>
                        </a:spcAft>
                      </a:pPr>
                      <a:r>
                        <a:rPr lang="en-US" sz="1200" dirty="0">
                          <a:ln>
                            <a:noFill/>
                          </a:ln>
                          <a:effectLst/>
                        </a:rPr>
                        <a:t>H</a:t>
                      </a:r>
                      <a:r>
                        <a:rPr lang="en-US" sz="1200" dirty="0">
                          <a:ln>
                            <a:noFill/>
                          </a:ln>
                          <a:solidFill>
                            <a:srgbClr val="C00000"/>
                          </a:solidFill>
                          <a:effectLst/>
                        </a:rPr>
                        <a:t>e´s </a:t>
                      </a:r>
                      <a:r>
                        <a:rPr lang="en-US" sz="1200" dirty="0">
                          <a:ln>
                            <a:noFill/>
                          </a:ln>
                          <a:effectLst/>
                        </a:rPr>
                        <a:t>not…</a:t>
                      </a:r>
                      <a:endParaRPr lang="pt-BR" sz="1200" dirty="0">
                        <a:effectLst/>
                      </a:endParaRPr>
                    </a:p>
                    <a:p>
                      <a:pPr algn="l">
                        <a:lnSpc>
                          <a:spcPct val="107000"/>
                        </a:lnSpc>
                        <a:spcAft>
                          <a:spcPts val="0"/>
                        </a:spcAft>
                      </a:pPr>
                      <a:r>
                        <a:rPr lang="en-US" sz="1200" dirty="0">
                          <a:ln>
                            <a:noFill/>
                          </a:ln>
                          <a:effectLst/>
                        </a:rPr>
                        <a:t>He </a:t>
                      </a:r>
                      <a:r>
                        <a:rPr lang="en-US" sz="1200" dirty="0">
                          <a:ln>
                            <a:noFill/>
                          </a:ln>
                          <a:solidFill>
                            <a:srgbClr val="C00000"/>
                          </a:solidFill>
                          <a:effectLst/>
                        </a:rPr>
                        <a:t>isn´t</a:t>
                      </a:r>
                      <a:r>
                        <a:rPr lang="en-US" sz="1200" dirty="0">
                          <a:ln>
                            <a:noFill/>
                          </a:ln>
                          <a:effectLst/>
                        </a:rPr>
                        <a:t>…</a:t>
                      </a:r>
                      <a:endParaRPr lang="pt-BR" sz="1200" dirty="0">
                        <a:effectLst/>
                        <a:latin typeface="Calibri" panose="020F0502020204030204" pitchFamily="34" charset="0"/>
                        <a:ea typeface="+mn-ea"/>
                        <a:cs typeface="Times New Roman" panose="02020603050405020304" pitchFamily="18" charset="0"/>
                      </a:endParaRPr>
                    </a:p>
                  </a:txBody>
                  <a:tcPr marL="53400" marR="53400" marT="0" marB="0"/>
                </a:tc>
                <a:tc hMerge="1">
                  <a:txBody>
                    <a:bodyPr/>
                    <a:lstStyle/>
                    <a:p>
                      <a:pPr algn="l">
                        <a:lnSpc>
                          <a:spcPct val="107000"/>
                        </a:lnSpc>
                        <a:spcAft>
                          <a:spcPts val="0"/>
                        </a:spcAft>
                      </a:pPr>
                      <a:r>
                        <a:rPr lang="en-US" sz="1200">
                          <a:ln>
                            <a:noFill/>
                          </a:ln>
                          <a:effectLst>
                            <a:outerShdw blurRad="38100" dist="19050" dir="2700000" algn="tl">
                              <a:schemeClr val="dk1">
                                <a:alpha val="40000"/>
                              </a:schemeClr>
                            </a:outerShdw>
                          </a:effectLst>
                        </a:rPr>
                        <a:t>He is not …</a:t>
                      </a:r>
                      <a:endParaRPr lang="pt-BR" sz="1200">
                        <a:effectLst/>
                      </a:endParaRPr>
                    </a:p>
                    <a:p>
                      <a:pPr algn="l">
                        <a:lnSpc>
                          <a:spcPct val="107000"/>
                        </a:lnSpc>
                        <a:spcAft>
                          <a:spcPts val="0"/>
                        </a:spcAft>
                      </a:pPr>
                      <a:r>
                        <a:rPr lang="en-US" sz="1200">
                          <a:ln>
                            <a:noFill/>
                          </a:ln>
                          <a:effectLst>
                            <a:outerShdw blurRad="38100" dist="19050" dir="2700000" algn="tl">
                              <a:schemeClr val="dk1">
                                <a:alpha val="40000"/>
                              </a:schemeClr>
                            </a:outerShdw>
                          </a:effectLst>
                        </a:rPr>
                        <a:t>He´s not…</a:t>
                      </a:r>
                      <a:endParaRPr lang="pt-BR" sz="1200">
                        <a:effectLst/>
                      </a:endParaRPr>
                    </a:p>
                    <a:p>
                      <a:pPr algn="l">
                        <a:lnSpc>
                          <a:spcPct val="107000"/>
                        </a:lnSpc>
                        <a:spcAft>
                          <a:spcPts val="0"/>
                        </a:spcAft>
                      </a:pPr>
                      <a:r>
                        <a:rPr lang="en-US" sz="1200">
                          <a:ln>
                            <a:noFill/>
                          </a:ln>
                          <a:effectLst>
                            <a:outerShdw blurRad="38100" dist="19050" dir="2700000" algn="tl">
                              <a:schemeClr val="dk1">
                                <a:alpha val="40000"/>
                              </a:schemeClr>
                            </a:outerShdw>
                          </a:effectLst>
                        </a:rPr>
                        <a:t>He isn´t…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53400" marR="53400" marT="0" marB="0"/>
                </a:tc>
                <a:tc>
                  <a:txBody>
                    <a:bodyPr/>
                    <a:lstStyle/>
                    <a:p>
                      <a:pPr algn="l">
                        <a:lnSpc>
                          <a:spcPct val="107000"/>
                        </a:lnSpc>
                        <a:spcAft>
                          <a:spcPts val="0"/>
                        </a:spcAft>
                      </a:pPr>
                      <a:r>
                        <a:rPr lang="en-US" sz="1200" dirty="0">
                          <a:ln>
                            <a:noFill/>
                          </a:ln>
                          <a:effectLst/>
                        </a:rPr>
                        <a:t>You are not …</a:t>
                      </a:r>
                      <a:endParaRPr lang="pt-BR" sz="1200" dirty="0">
                        <a:effectLst/>
                      </a:endParaRPr>
                    </a:p>
                    <a:p>
                      <a:pPr algn="l">
                        <a:lnSpc>
                          <a:spcPct val="107000"/>
                        </a:lnSpc>
                        <a:spcAft>
                          <a:spcPts val="0"/>
                        </a:spcAft>
                      </a:pPr>
                      <a:r>
                        <a:rPr lang="en-US" sz="1200" dirty="0">
                          <a:ln>
                            <a:noFill/>
                          </a:ln>
                          <a:effectLst/>
                        </a:rPr>
                        <a:t>You´re not …</a:t>
                      </a:r>
                      <a:endParaRPr lang="pt-BR" sz="1200" dirty="0">
                        <a:effectLst/>
                      </a:endParaRPr>
                    </a:p>
                    <a:p>
                      <a:pPr algn="l">
                        <a:lnSpc>
                          <a:spcPct val="107000"/>
                        </a:lnSpc>
                        <a:spcAft>
                          <a:spcPts val="0"/>
                        </a:spcAft>
                      </a:pPr>
                      <a:r>
                        <a:rPr lang="en-US" sz="1200" dirty="0">
                          <a:ln>
                            <a:noFill/>
                          </a:ln>
                          <a:effectLst/>
                        </a:rPr>
                        <a:t>You aren´t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400" marR="53400" marT="0" marB="0"/>
                </a:tc>
                <a:tc>
                  <a:txBody>
                    <a:bodyPr/>
                    <a:lstStyle/>
                    <a:p>
                      <a:pPr algn="l">
                        <a:lnSpc>
                          <a:spcPct val="107000"/>
                        </a:lnSpc>
                        <a:spcAft>
                          <a:spcPts val="0"/>
                        </a:spcAft>
                      </a:pPr>
                      <a:r>
                        <a:rPr lang="en-US" sz="1200" dirty="0">
                          <a:ln>
                            <a:noFill/>
                          </a:ln>
                          <a:effectLst/>
                        </a:rPr>
                        <a:t>We are not …</a:t>
                      </a:r>
                      <a:endParaRPr lang="pt-BR" sz="1200" dirty="0">
                        <a:effectLst/>
                      </a:endParaRPr>
                    </a:p>
                    <a:p>
                      <a:pPr algn="l">
                        <a:lnSpc>
                          <a:spcPct val="107000"/>
                        </a:lnSpc>
                        <a:spcAft>
                          <a:spcPts val="0"/>
                        </a:spcAft>
                      </a:pPr>
                      <a:r>
                        <a:rPr lang="en-US" sz="1200" dirty="0">
                          <a:ln>
                            <a:noFill/>
                          </a:ln>
                          <a:effectLst/>
                        </a:rPr>
                        <a:t>W</a:t>
                      </a:r>
                      <a:r>
                        <a:rPr lang="en-US" sz="1200" dirty="0">
                          <a:ln>
                            <a:noFill/>
                          </a:ln>
                          <a:solidFill>
                            <a:srgbClr val="C00000"/>
                          </a:solidFill>
                          <a:effectLst/>
                        </a:rPr>
                        <a:t>e´re</a:t>
                      </a:r>
                      <a:r>
                        <a:rPr lang="en-US" sz="1200" dirty="0">
                          <a:ln>
                            <a:noFill/>
                          </a:ln>
                          <a:effectLst/>
                        </a:rPr>
                        <a:t> not …</a:t>
                      </a:r>
                      <a:endParaRPr lang="pt-BR" sz="1200" dirty="0">
                        <a:effectLst/>
                      </a:endParaRPr>
                    </a:p>
                    <a:p>
                      <a:pPr algn="l">
                        <a:lnSpc>
                          <a:spcPct val="107000"/>
                        </a:lnSpc>
                        <a:spcAft>
                          <a:spcPts val="0"/>
                        </a:spcAft>
                      </a:pPr>
                      <a:r>
                        <a:rPr lang="en-US" sz="1200" dirty="0">
                          <a:ln>
                            <a:noFill/>
                          </a:ln>
                          <a:effectLst/>
                        </a:rPr>
                        <a:t>We </a:t>
                      </a:r>
                      <a:r>
                        <a:rPr lang="en-US" sz="1200" dirty="0">
                          <a:ln>
                            <a:noFill/>
                          </a:ln>
                          <a:solidFill>
                            <a:srgbClr val="C00000"/>
                          </a:solidFill>
                          <a:effectLst/>
                        </a:rPr>
                        <a:t>aren´t</a:t>
                      </a:r>
                      <a:r>
                        <a:rPr lang="en-US" sz="1200" dirty="0">
                          <a:ln>
                            <a:noFill/>
                          </a:ln>
                          <a:effectLst/>
                        </a:rPr>
                        <a:t> …</a:t>
                      </a:r>
                      <a:endParaRPr lang="pt-BR" dirty="0">
                        <a:effectLst/>
                      </a:endParaRPr>
                    </a:p>
                  </a:txBody>
                  <a:tcPr marL="53400" marR="53400" marT="0" marB="0"/>
                </a:tc>
                <a:extLst>
                  <a:ext uri="{0D108BD9-81ED-4DB2-BD59-A6C34878D82A}">
                    <a16:rowId xmlns="" xmlns:a16="http://schemas.microsoft.com/office/drawing/2014/main" val="1633165650"/>
                  </a:ext>
                </a:extLst>
              </a:tr>
            </a:tbl>
          </a:graphicData>
        </a:graphic>
      </p:graphicFrame>
      <p:graphicFrame>
        <p:nvGraphicFramePr>
          <p:cNvPr id="7" name="Tabela 6">
            <a:extLst>
              <a:ext uri="{FF2B5EF4-FFF2-40B4-BE49-F238E27FC236}">
                <a16:creationId xmlns="" xmlns:a16="http://schemas.microsoft.com/office/drawing/2014/main" id="{3AA6A8A0-18E4-4D91-8E4C-21AA18017C8C}"/>
              </a:ext>
            </a:extLst>
          </p:cNvPr>
          <p:cNvGraphicFramePr>
            <a:graphicFrameLocks noGrp="1"/>
          </p:cNvGraphicFramePr>
          <p:nvPr>
            <p:extLst>
              <p:ext uri="{D42A27DB-BD31-4B8C-83A1-F6EECF244321}">
                <p14:modId xmlns:p14="http://schemas.microsoft.com/office/powerpoint/2010/main" val="3541935643"/>
              </p:ext>
            </p:extLst>
          </p:nvPr>
        </p:nvGraphicFramePr>
        <p:xfrm>
          <a:off x="368300" y="5033211"/>
          <a:ext cx="6192838" cy="1793939"/>
        </p:xfrm>
        <a:graphic>
          <a:graphicData uri="http://schemas.openxmlformats.org/drawingml/2006/table">
            <a:tbl>
              <a:tblPr firstRow="1" firstCol="1" bandRow="1">
                <a:tableStyleId>{E8B1032C-EA38-4F05-BA0D-38AFFFC7BED3}</a:tableStyleId>
              </a:tblPr>
              <a:tblGrid>
                <a:gridCol w="1605611">
                  <a:extLst>
                    <a:ext uri="{9D8B030D-6E8A-4147-A177-3AD203B41FA5}">
                      <a16:colId xmlns="" xmlns:a16="http://schemas.microsoft.com/office/drawing/2014/main" val="617626984"/>
                    </a:ext>
                  </a:extLst>
                </a:gridCol>
                <a:gridCol w="1648253">
                  <a:extLst>
                    <a:ext uri="{9D8B030D-6E8A-4147-A177-3AD203B41FA5}">
                      <a16:colId xmlns="" xmlns:a16="http://schemas.microsoft.com/office/drawing/2014/main" val="3832500411"/>
                    </a:ext>
                  </a:extLst>
                </a:gridCol>
                <a:gridCol w="1276781">
                  <a:extLst>
                    <a:ext uri="{9D8B030D-6E8A-4147-A177-3AD203B41FA5}">
                      <a16:colId xmlns="" xmlns:a16="http://schemas.microsoft.com/office/drawing/2014/main" val="1153239491"/>
                    </a:ext>
                  </a:extLst>
                </a:gridCol>
                <a:gridCol w="1662193">
                  <a:extLst>
                    <a:ext uri="{9D8B030D-6E8A-4147-A177-3AD203B41FA5}">
                      <a16:colId xmlns="" xmlns:a16="http://schemas.microsoft.com/office/drawing/2014/main" val="704965637"/>
                    </a:ext>
                  </a:extLst>
                </a:gridCol>
              </a:tblGrid>
              <a:tr h="0">
                <a:tc gridSpan="4">
                  <a:txBody>
                    <a:bodyPr/>
                    <a:lstStyle/>
                    <a:p>
                      <a:pPr marL="0" algn="ctr" defTabSz="685800" rtl="0" eaLnBrk="1" latinLnBrk="0" hangingPunct="1">
                        <a:lnSpc>
                          <a:spcPct val="107000"/>
                        </a:lnSpc>
                        <a:spcAft>
                          <a:spcPts val="0"/>
                        </a:spcAft>
                      </a:pPr>
                      <a:r>
                        <a:rPr lang="en-US" sz="1400" b="1" kern="1200" dirty="0">
                          <a:solidFill>
                            <a:srgbClr val="C00000"/>
                          </a:solidFill>
                          <a:effectLst/>
                          <a:latin typeface="+mn-lt"/>
                          <a:ea typeface="+mn-ea"/>
                          <a:cs typeface="+mn-cs"/>
                        </a:rPr>
                        <a:t>Verb To Be - </a:t>
                      </a:r>
                      <a:r>
                        <a:rPr lang="en-US" sz="1400" b="1" kern="1200" dirty="0" err="1">
                          <a:solidFill>
                            <a:srgbClr val="C00000"/>
                          </a:solidFill>
                          <a:effectLst/>
                          <a:latin typeface="+mn-lt"/>
                          <a:ea typeface="+mn-ea"/>
                          <a:cs typeface="+mn-cs"/>
                        </a:rPr>
                        <a:t>Passado</a:t>
                      </a:r>
                      <a:endParaRPr lang="en-US" sz="1400" b="1" kern="1200" dirty="0">
                        <a:solidFill>
                          <a:srgbClr val="C00000"/>
                        </a:solidFill>
                        <a:effectLst/>
                        <a:latin typeface="+mn-lt"/>
                        <a:ea typeface="+mn-ea"/>
                        <a:cs typeface="+mn-cs"/>
                      </a:endParaRPr>
                    </a:p>
                  </a:txBody>
                  <a:tcPr marL="68580" marR="68580" marT="0" marB="0"/>
                </a:tc>
                <a:tc hMerge="1">
                  <a:txBody>
                    <a:bodyPr/>
                    <a:lstStyle/>
                    <a:p>
                      <a:endParaRPr lang="pt-BR"/>
                    </a:p>
                  </a:txBody>
                  <a:tcPr/>
                </a:tc>
                <a:tc hMerge="1">
                  <a:txBody>
                    <a:bodyPr/>
                    <a:lstStyle/>
                    <a:p>
                      <a:endParaRPr lang="pt-BR"/>
                    </a:p>
                  </a:txBody>
                  <a:tcPr/>
                </a:tc>
                <a:tc hMerge="1">
                  <a:txBody>
                    <a:bodyPr/>
                    <a:lstStyle/>
                    <a:p>
                      <a:pPr algn="ctr">
                        <a:lnSpc>
                          <a:spcPct val="107000"/>
                        </a:lnSpc>
                        <a:spcAft>
                          <a:spcPts val="0"/>
                        </a:spcAft>
                      </a:pP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52390361"/>
                  </a:ext>
                </a:extLst>
              </a:tr>
              <a:tr h="111075">
                <a:tc>
                  <a:txBody>
                    <a:bodyPr/>
                    <a:lstStyle/>
                    <a:p>
                      <a:pPr algn="l">
                        <a:lnSpc>
                          <a:spcPct val="107000"/>
                        </a:lnSpc>
                        <a:spcAft>
                          <a:spcPts val="0"/>
                        </a:spcAft>
                      </a:pPr>
                      <a:r>
                        <a:rPr lang="en-US" sz="1200" b="1" kern="1200" dirty="0">
                          <a:ln>
                            <a:noFill/>
                          </a:ln>
                          <a:solidFill>
                            <a:schemeClr val="tx1"/>
                          </a:solidFill>
                          <a:effectLst/>
                          <a:latin typeface="+mn-lt"/>
                          <a:ea typeface="+mn-ea"/>
                          <a:cs typeface="+mn-cs"/>
                        </a:rPr>
                        <a:t>Subject</a:t>
                      </a:r>
                      <a:endParaRPr lang="pt-BR" sz="1200" b="1" kern="1200" dirty="0">
                        <a:ln>
                          <a:noFill/>
                        </a:ln>
                        <a:solidFill>
                          <a:schemeClr val="tx1"/>
                        </a:solidFill>
                        <a:effectLst/>
                        <a:latin typeface="+mn-lt"/>
                        <a:ea typeface="+mn-ea"/>
                        <a:cs typeface="+mn-cs"/>
                      </a:endParaRPr>
                    </a:p>
                  </a:txBody>
                  <a:tcPr marL="68580" marR="68580" marT="0" marB="0"/>
                </a:tc>
                <a:tc>
                  <a:txBody>
                    <a:bodyPr/>
                    <a:lstStyle/>
                    <a:p>
                      <a:pPr algn="ctr">
                        <a:lnSpc>
                          <a:spcPct val="107000"/>
                        </a:lnSpc>
                        <a:spcAft>
                          <a:spcPts val="0"/>
                        </a:spcAft>
                      </a:pPr>
                      <a:r>
                        <a:rPr lang="en-US" sz="1200" b="1" kern="1200" dirty="0">
                          <a:ln>
                            <a:noFill/>
                          </a:ln>
                          <a:solidFill>
                            <a:schemeClr val="tx1"/>
                          </a:solidFill>
                          <a:effectLst/>
                          <a:latin typeface="+mn-lt"/>
                          <a:ea typeface="+mn-ea"/>
                          <a:cs typeface="+mn-cs"/>
                        </a:rPr>
                        <a:t>Present</a:t>
                      </a:r>
                      <a:endParaRPr lang="pt-BR" sz="1200" b="1" kern="1200" dirty="0">
                        <a:ln>
                          <a:noFill/>
                        </a:ln>
                        <a:solidFill>
                          <a:schemeClr val="tx1"/>
                        </a:solidFill>
                        <a:effectLst/>
                        <a:latin typeface="+mn-lt"/>
                        <a:ea typeface="+mn-ea"/>
                        <a:cs typeface="+mn-cs"/>
                      </a:endParaRPr>
                    </a:p>
                  </a:txBody>
                  <a:tcPr marL="68580" marR="68580" marT="0" marB="0"/>
                </a:tc>
                <a:tc gridSpan="2">
                  <a:txBody>
                    <a:bodyPr/>
                    <a:lstStyle/>
                    <a:p>
                      <a:pPr marL="0" algn="ctr" defTabSz="685800" rtl="0" eaLnBrk="1" latinLnBrk="0" hangingPunct="1">
                        <a:lnSpc>
                          <a:spcPct val="107000"/>
                        </a:lnSpc>
                        <a:spcAft>
                          <a:spcPts val="0"/>
                        </a:spcAft>
                      </a:pPr>
                      <a:r>
                        <a:rPr lang="en-US" sz="1200" b="1" kern="1200" dirty="0">
                          <a:ln>
                            <a:noFill/>
                          </a:ln>
                          <a:solidFill>
                            <a:schemeClr val="tx1"/>
                          </a:solidFill>
                          <a:effectLst/>
                          <a:latin typeface="+mn-lt"/>
                          <a:ea typeface="+mn-ea"/>
                          <a:cs typeface="+mn-cs"/>
                        </a:rPr>
                        <a:t>Past</a:t>
                      </a:r>
                      <a:endParaRPr lang="pt-BR" sz="1200" b="1" kern="1200" dirty="0">
                        <a:ln>
                          <a:noFill/>
                        </a:ln>
                        <a:solidFill>
                          <a:schemeClr val="tx1"/>
                        </a:solidFill>
                        <a:effectLst/>
                        <a:latin typeface="+mn-lt"/>
                        <a:ea typeface="+mn-ea"/>
                        <a:cs typeface="+mn-cs"/>
                      </a:endParaRPr>
                    </a:p>
                  </a:txBody>
                  <a:tcPr marL="68580" marR="68580" marT="0" marB="0"/>
                </a:tc>
                <a:tc hMerge="1">
                  <a:txBody>
                    <a:bodyPr/>
                    <a:lstStyle/>
                    <a:p>
                      <a:endParaRPr lang="pt-BR"/>
                    </a:p>
                  </a:txBody>
                  <a:tcPr/>
                </a:tc>
                <a:extLst>
                  <a:ext uri="{0D108BD9-81ED-4DB2-BD59-A6C34878D82A}">
                    <a16:rowId xmlns="" xmlns:a16="http://schemas.microsoft.com/office/drawing/2014/main" val="983827587"/>
                  </a:ext>
                </a:extLst>
              </a:tr>
              <a:tr h="115522">
                <a:tc>
                  <a:txBody>
                    <a:bodyPr/>
                    <a:lstStyle/>
                    <a:p>
                      <a:pPr algn="ctr">
                        <a:lnSpc>
                          <a:spcPct val="107000"/>
                        </a:lnSpc>
                        <a:spcAft>
                          <a:spcPts val="0"/>
                        </a:spcAft>
                      </a:pPr>
                      <a:r>
                        <a:rPr lang="en-US" sz="1200">
                          <a:effectLst/>
                        </a:rPr>
                        <a:t>I</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am</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b="0" dirty="0">
                          <a:solidFill>
                            <a:srgbClr val="C00000"/>
                          </a:solidFill>
                          <a:effectLst/>
                        </a:rPr>
                        <a:t>was</a:t>
                      </a:r>
                      <a:endParaRPr lang="pt-BR" sz="12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wasn´t  /  was not</a:t>
                      </a:r>
                      <a:endParaRPr lang="pt-BR" sz="1200" dirty="0">
                        <a:effectLst/>
                        <a:latin typeface="Calibri" panose="020F0502020204030204" pitchFamily="34" charset="0"/>
                        <a:ea typeface="+mn-ea"/>
                        <a:cs typeface="Times New Roman" panose="02020603050405020304" pitchFamily="18" charset="0"/>
                      </a:endParaRPr>
                    </a:p>
                  </a:txBody>
                  <a:tcPr marL="68580" marR="68580" marT="0" marB="0"/>
                </a:tc>
                <a:extLst>
                  <a:ext uri="{0D108BD9-81ED-4DB2-BD59-A6C34878D82A}">
                    <a16:rowId xmlns="" xmlns:a16="http://schemas.microsoft.com/office/drawing/2014/main" val="2637384853"/>
                  </a:ext>
                </a:extLst>
              </a:tr>
              <a:tr h="111075">
                <a:tc>
                  <a:txBody>
                    <a:bodyPr/>
                    <a:lstStyle/>
                    <a:p>
                      <a:pPr algn="ctr">
                        <a:lnSpc>
                          <a:spcPct val="107000"/>
                        </a:lnSpc>
                        <a:spcAft>
                          <a:spcPts val="0"/>
                        </a:spcAft>
                      </a:pPr>
                      <a:r>
                        <a:rPr lang="en-US" sz="1200">
                          <a:effectLst/>
                        </a:rPr>
                        <a:t>You</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gn="ctr">
                        <a:lnSpc>
                          <a:spcPct val="200000"/>
                        </a:lnSpc>
                        <a:spcAft>
                          <a:spcPts val="0"/>
                        </a:spcAft>
                      </a:pPr>
                      <a:r>
                        <a:rPr lang="en-US" sz="1200">
                          <a:effectLst/>
                        </a:rPr>
                        <a:t>are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gn="ctr">
                        <a:lnSpc>
                          <a:spcPct val="200000"/>
                        </a:lnSpc>
                        <a:spcAft>
                          <a:spcPts val="0"/>
                        </a:spcAft>
                      </a:pPr>
                      <a:r>
                        <a:rPr lang="en-US" sz="1200" b="0" dirty="0">
                          <a:solidFill>
                            <a:srgbClr val="C00000"/>
                          </a:solidFill>
                          <a:effectLst/>
                        </a:rPr>
                        <a:t>Were</a:t>
                      </a:r>
                      <a:r>
                        <a:rPr lang="en-US" sz="1200" dirty="0">
                          <a:effectLs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gn="ctr">
                        <a:lnSpc>
                          <a:spcPct val="200000"/>
                        </a:lnSpc>
                        <a:spcAft>
                          <a:spcPts val="0"/>
                        </a:spcAft>
                      </a:pPr>
                      <a:r>
                        <a:rPr lang="en-US" sz="1200">
                          <a:effectLst/>
                        </a:rPr>
                        <a:t>weren´t / were not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64306319"/>
                  </a:ext>
                </a:extLst>
              </a:tr>
              <a:tr h="111075">
                <a:tc>
                  <a:txBody>
                    <a:bodyPr/>
                    <a:lstStyle/>
                    <a:p>
                      <a:pPr algn="ctr">
                        <a:lnSpc>
                          <a:spcPct val="107000"/>
                        </a:lnSpc>
                        <a:spcAft>
                          <a:spcPts val="0"/>
                        </a:spcAft>
                      </a:pPr>
                      <a:r>
                        <a:rPr lang="en-US" sz="1200">
                          <a:effectLst/>
                        </a:rPr>
                        <a:t>We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pt-BR"/>
                    </a:p>
                  </a:txBody>
                  <a:tcPr/>
                </a:tc>
                <a:tc vMerge="1">
                  <a:txBody>
                    <a:bodyPr/>
                    <a:lstStyle/>
                    <a:p>
                      <a:endParaRPr lang="pt-BR"/>
                    </a:p>
                  </a:txBody>
                  <a:tcPr/>
                </a:tc>
                <a:tc vMerge="1">
                  <a:txBody>
                    <a:bodyPr/>
                    <a:lstStyle/>
                    <a:p>
                      <a:endParaRPr lang="pt-BR"/>
                    </a:p>
                  </a:txBody>
                  <a:tcPr/>
                </a:tc>
                <a:extLst>
                  <a:ext uri="{0D108BD9-81ED-4DB2-BD59-A6C34878D82A}">
                    <a16:rowId xmlns="" xmlns:a16="http://schemas.microsoft.com/office/drawing/2014/main" val="1228771307"/>
                  </a:ext>
                </a:extLst>
              </a:tr>
              <a:tr h="111075">
                <a:tc>
                  <a:txBody>
                    <a:bodyPr/>
                    <a:lstStyle/>
                    <a:p>
                      <a:pPr algn="ctr">
                        <a:lnSpc>
                          <a:spcPct val="107000"/>
                        </a:lnSpc>
                        <a:spcAft>
                          <a:spcPts val="0"/>
                        </a:spcAft>
                      </a:pPr>
                      <a:r>
                        <a:rPr lang="en-US" sz="1200" dirty="0">
                          <a:effectLst/>
                        </a:rPr>
                        <a:t>They</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pt-BR"/>
                    </a:p>
                  </a:txBody>
                  <a:tcPr/>
                </a:tc>
                <a:tc vMerge="1">
                  <a:txBody>
                    <a:bodyPr/>
                    <a:lstStyle/>
                    <a:p>
                      <a:endParaRPr lang="pt-BR"/>
                    </a:p>
                  </a:txBody>
                  <a:tcPr/>
                </a:tc>
                <a:tc vMerge="1">
                  <a:txBody>
                    <a:bodyPr/>
                    <a:lstStyle/>
                    <a:p>
                      <a:endParaRPr lang="pt-BR"/>
                    </a:p>
                  </a:txBody>
                  <a:tcPr/>
                </a:tc>
                <a:extLst>
                  <a:ext uri="{0D108BD9-81ED-4DB2-BD59-A6C34878D82A}">
                    <a16:rowId xmlns="" xmlns:a16="http://schemas.microsoft.com/office/drawing/2014/main" val="4250384586"/>
                  </a:ext>
                </a:extLst>
              </a:tr>
              <a:tr h="111075">
                <a:tc>
                  <a:txBody>
                    <a:bodyPr/>
                    <a:lstStyle/>
                    <a:p>
                      <a:pPr algn="ctr">
                        <a:lnSpc>
                          <a:spcPct val="107000"/>
                        </a:lnSpc>
                        <a:spcAft>
                          <a:spcPts val="0"/>
                        </a:spcAft>
                      </a:pPr>
                      <a:r>
                        <a:rPr lang="en-US" sz="1200">
                          <a:effectLst/>
                        </a:rPr>
                        <a:t>He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gn="ctr">
                        <a:lnSpc>
                          <a:spcPct val="200000"/>
                        </a:lnSpc>
                        <a:spcAft>
                          <a:spcPts val="0"/>
                        </a:spcAft>
                      </a:pPr>
                      <a:r>
                        <a:rPr lang="en-US" sz="1200">
                          <a:effectLst/>
                        </a:rPr>
                        <a:t>is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gn="ctr">
                        <a:lnSpc>
                          <a:spcPct val="200000"/>
                        </a:lnSpc>
                        <a:spcAft>
                          <a:spcPts val="0"/>
                        </a:spcAft>
                      </a:pPr>
                      <a:r>
                        <a:rPr lang="en-US" sz="1200" b="0" dirty="0">
                          <a:solidFill>
                            <a:srgbClr val="C00000"/>
                          </a:solidFill>
                          <a:effectLst/>
                        </a:rPr>
                        <a:t>was</a:t>
                      </a:r>
                      <a:endParaRPr lang="pt-BR" sz="12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gn="ctr">
                        <a:lnSpc>
                          <a:spcPct val="200000"/>
                        </a:lnSpc>
                        <a:spcAft>
                          <a:spcPts val="0"/>
                        </a:spcAft>
                      </a:pPr>
                      <a:r>
                        <a:rPr lang="en-US" sz="1200" dirty="0">
                          <a:effectLst/>
                        </a:rPr>
                        <a:t>wasn´t  /  was not</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84876221"/>
                  </a:ext>
                </a:extLst>
              </a:tr>
              <a:tr h="111075">
                <a:tc>
                  <a:txBody>
                    <a:bodyPr/>
                    <a:lstStyle/>
                    <a:p>
                      <a:pPr algn="ctr">
                        <a:lnSpc>
                          <a:spcPct val="107000"/>
                        </a:lnSpc>
                        <a:spcAft>
                          <a:spcPts val="0"/>
                        </a:spcAft>
                      </a:pPr>
                      <a:r>
                        <a:rPr lang="en-US" sz="1200">
                          <a:effectLst/>
                        </a:rPr>
                        <a:t>She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pt-BR"/>
                    </a:p>
                  </a:txBody>
                  <a:tcPr/>
                </a:tc>
                <a:tc vMerge="1">
                  <a:txBody>
                    <a:bodyPr/>
                    <a:lstStyle/>
                    <a:p>
                      <a:endParaRPr lang="pt-BR"/>
                    </a:p>
                  </a:txBody>
                  <a:tcPr/>
                </a:tc>
                <a:tc vMerge="1">
                  <a:txBody>
                    <a:bodyPr/>
                    <a:lstStyle/>
                    <a:p>
                      <a:endParaRPr lang="pt-BR"/>
                    </a:p>
                  </a:txBody>
                  <a:tcPr/>
                </a:tc>
                <a:extLst>
                  <a:ext uri="{0D108BD9-81ED-4DB2-BD59-A6C34878D82A}">
                    <a16:rowId xmlns="" xmlns:a16="http://schemas.microsoft.com/office/drawing/2014/main" val="2310963434"/>
                  </a:ext>
                </a:extLst>
              </a:tr>
              <a:tr h="111075">
                <a:tc>
                  <a:txBody>
                    <a:bodyPr/>
                    <a:lstStyle/>
                    <a:p>
                      <a:pPr algn="ctr">
                        <a:lnSpc>
                          <a:spcPct val="107000"/>
                        </a:lnSpc>
                        <a:spcAft>
                          <a:spcPts val="0"/>
                        </a:spcAft>
                      </a:pPr>
                      <a:r>
                        <a:rPr lang="en-US" sz="1200" dirty="0">
                          <a:effectLst/>
                        </a:rPr>
                        <a:t>It</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pt-BR"/>
                    </a:p>
                  </a:txBody>
                  <a:tcPr/>
                </a:tc>
                <a:tc vMerge="1">
                  <a:txBody>
                    <a:bodyPr/>
                    <a:lstStyle/>
                    <a:p>
                      <a:endParaRPr lang="pt-BR"/>
                    </a:p>
                  </a:txBody>
                  <a:tcPr/>
                </a:tc>
                <a:tc vMerge="1">
                  <a:txBody>
                    <a:bodyPr/>
                    <a:lstStyle/>
                    <a:p>
                      <a:endParaRPr lang="pt-BR"/>
                    </a:p>
                  </a:txBody>
                  <a:tcPr/>
                </a:tc>
                <a:extLst>
                  <a:ext uri="{0D108BD9-81ED-4DB2-BD59-A6C34878D82A}">
                    <a16:rowId xmlns="" xmlns:a16="http://schemas.microsoft.com/office/drawing/2014/main" val="2743820096"/>
                  </a:ext>
                </a:extLst>
              </a:tr>
            </a:tbl>
          </a:graphicData>
        </a:graphic>
      </p:graphicFrame>
      <p:sp>
        <p:nvSpPr>
          <p:cNvPr id="9" name="Retângulo 8">
            <a:extLst>
              <a:ext uri="{FF2B5EF4-FFF2-40B4-BE49-F238E27FC236}">
                <a16:creationId xmlns="" xmlns:a16="http://schemas.microsoft.com/office/drawing/2014/main" id="{112D6ECC-CC91-413D-B2C8-A0E8889CD97D}"/>
              </a:ext>
            </a:extLst>
          </p:cNvPr>
          <p:cNvSpPr/>
          <p:nvPr/>
        </p:nvSpPr>
        <p:spPr>
          <a:xfrm>
            <a:off x="368301" y="7429650"/>
            <a:ext cx="6192837" cy="2123658"/>
          </a:xfrm>
          <a:prstGeom prst="rect">
            <a:avLst/>
          </a:prstGeom>
          <a:ln>
            <a:solidFill>
              <a:srgbClr val="1F7872"/>
            </a:solidFill>
          </a:ln>
        </p:spPr>
        <p:txBody>
          <a:bodyPr wrap="square">
            <a:spAutoFit/>
          </a:bodyPr>
          <a:lstStyle/>
          <a:p>
            <a:pPr>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a) I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jump</a:t>
            </a:r>
            <a:r>
              <a:rPr lang="en-US" sz="1200" dirty="0">
                <a:latin typeface="Calibri" panose="020F0502020204030204" pitchFamily="34" charset="0"/>
                <a:ea typeface="Calibri" panose="020F0502020204030204" pitchFamily="34" charset="0"/>
                <a:cs typeface="Times New Roman" panose="02020603050405020304" pitchFamily="18" charset="0"/>
              </a:rPr>
              <a:t> at any excuse to visit her.			</a:t>
            </a:r>
            <a:r>
              <a:rPr lang="pt-BR" sz="1200" i="1" dirty="0">
                <a:solidFill>
                  <a:schemeClr val="accent2">
                    <a:lumMod val="50000"/>
                  </a:schemeClr>
                </a:solidFill>
              </a:rPr>
              <a:t>Eu pulo a qualquer desculpa para visitá-la.</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b) He </a:t>
            </a:r>
            <a:r>
              <a:rPr lang="en-US" sz="1200" dirty="0">
                <a:latin typeface="Calibri" panose="020F0502020204030204" pitchFamily="34" charset="0"/>
                <a:ea typeface="Calibri" panose="020F0502020204030204" pitchFamily="34" charset="0"/>
                <a:cs typeface="Times New Roman" panose="02020603050405020304" pitchFamily="18" charset="0"/>
              </a:rPr>
              <a:t>just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kept</a:t>
            </a:r>
            <a:r>
              <a:rPr lang="en-US" sz="1200" dirty="0">
                <a:latin typeface="Calibri" panose="020F0502020204030204" pitchFamily="34" charset="0"/>
                <a:ea typeface="Calibri" panose="020F0502020204030204" pitchFamily="34" charset="0"/>
                <a:cs typeface="Times New Roman" panose="02020603050405020304" pitchFamily="18" charset="0"/>
              </a:rPr>
              <a:t> staring at the floor.			</a:t>
            </a:r>
            <a:r>
              <a:rPr lang="pt-BR" sz="1200" i="1" dirty="0">
                <a:solidFill>
                  <a:schemeClr val="accent2">
                    <a:lumMod val="50000"/>
                  </a:schemeClr>
                </a:solidFill>
              </a:rPr>
              <a:t>Ele apenas ficou olhando para o chão.</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c) I </a:t>
            </a:r>
            <a:r>
              <a:rPr lang="en-US" sz="1200" dirty="0">
                <a:latin typeface="Calibri" panose="020F0502020204030204" pitchFamily="34" charset="0"/>
                <a:ea typeface="Calibri" panose="020F0502020204030204" pitchFamily="34" charset="0"/>
                <a:cs typeface="Times New Roman" panose="02020603050405020304" pitchFamily="18" charset="0"/>
              </a:rPr>
              <a:t>want to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kiss</a:t>
            </a:r>
            <a:r>
              <a:rPr lang="en-US" sz="1200" dirty="0">
                <a:latin typeface="Calibri" panose="020F0502020204030204" pitchFamily="34" charset="0"/>
                <a:ea typeface="Calibri" panose="020F0502020204030204" pitchFamily="34" charset="0"/>
                <a:cs typeface="Times New Roman" panose="02020603050405020304" pitchFamily="18" charset="0"/>
              </a:rPr>
              <a:t> this baby all day long.		</a:t>
            </a:r>
            <a:r>
              <a:rPr lang="pt-BR" sz="1200" i="1" dirty="0" smtClean="0">
                <a:solidFill>
                  <a:schemeClr val="accent2">
                    <a:lumMod val="50000"/>
                  </a:schemeClr>
                </a:solidFill>
              </a:rPr>
              <a:t>Eu </a:t>
            </a:r>
            <a:r>
              <a:rPr lang="pt-BR" sz="1200" i="1" dirty="0">
                <a:solidFill>
                  <a:schemeClr val="accent2">
                    <a:lumMod val="50000"/>
                  </a:schemeClr>
                </a:solidFill>
              </a:rPr>
              <a:t>quero beijar esse bebê o dia inteiro.</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d) He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knew</a:t>
            </a:r>
            <a:r>
              <a:rPr lang="en-US" sz="1200" dirty="0">
                <a:latin typeface="Calibri" panose="020F0502020204030204" pitchFamily="34" charset="0"/>
                <a:ea typeface="Calibri" panose="020F0502020204030204" pitchFamily="34" charset="0"/>
                <a:cs typeface="Times New Roman" panose="02020603050405020304" pitchFamily="18" charset="0"/>
              </a:rPr>
              <a:t> what she meant.				</a:t>
            </a:r>
            <a:r>
              <a:rPr lang="pt-BR" sz="1200" i="1" dirty="0">
                <a:solidFill>
                  <a:schemeClr val="accent2">
                    <a:lumMod val="50000"/>
                  </a:schemeClr>
                </a:solidFill>
              </a:rPr>
              <a:t>Ele sabia o que ela queria dizer.</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e) I </a:t>
            </a:r>
            <a:r>
              <a:rPr lang="en-US" sz="1200" dirty="0">
                <a:latin typeface="Calibri" panose="020F0502020204030204" pitchFamily="34" charset="0"/>
                <a:ea typeface="Calibri" panose="020F0502020204030204" pitchFamily="34" charset="0"/>
                <a:cs typeface="Times New Roman" panose="02020603050405020304" pitchFamily="18" charset="0"/>
              </a:rPr>
              <a:t>have to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learn</a:t>
            </a:r>
            <a:r>
              <a:rPr lang="en-US" sz="1200" dirty="0">
                <a:latin typeface="Calibri" panose="020F0502020204030204" pitchFamily="34" charset="0"/>
                <a:ea typeface="Calibri" panose="020F0502020204030204" pitchFamily="34" charset="0"/>
                <a:cs typeface="Times New Roman" panose="02020603050405020304" pitchFamily="18" charset="0"/>
              </a:rPr>
              <a:t> to control myself.			</a:t>
            </a:r>
            <a:r>
              <a:rPr lang="pt-BR" sz="1200" i="1" dirty="0">
                <a:solidFill>
                  <a:schemeClr val="accent2">
                    <a:lumMod val="50000"/>
                  </a:schemeClr>
                </a:solidFill>
              </a:rPr>
              <a:t>Eu tenho que aprender a me controlar.</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f) I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left</a:t>
            </a:r>
            <a:r>
              <a:rPr lang="en-US" sz="1200" dirty="0">
                <a:latin typeface="Calibri" panose="020F0502020204030204" pitchFamily="34" charset="0"/>
                <a:ea typeface="Calibri" panose="020F0502020204030204" pitchFamily="34" charset="0"/>
                <a:cs typeface="Times New Roman" panose="02020603050405020304" pitchFamily="18" charset="0"/>
              </a:rPr>
              <a:t> the keys in the car.				</a:t>
            </a:r>
            <a:r>
              <a:rPr lang="pt-BR" sz="1200" i="1" dirty="0">
                <a:solidFill>
                  <a:schemeClr val="accent2">
                    <a:lumMod val="50000"/>
                  </a:schemeClr>
                </a:solidFill>
              </a:rPr>
              <a:t>Deixei as chaves no carro.</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g) He </a:t>
            </a:r>
            <a:r>
              <a:rPr lang="en-US" sz="1200" dirty="0">
                <a:latin typeface="Calibri" panose="020F0502020204030204" pitchFamily="34" charset="0"/>
                <a:ea typeface="Calibri" panose="020F0502020204030204" pitchFamily="34" charset="0"/>
                <a:cs typeface="Times New Roman" panose="02020603050405020304" pitchFamily="18" charset="0"/>
              </a:rPr>
              <a:t>wants to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lend</a:t>
            </a:r>
            <a:r>
              <a:rPr lang="en-US" sz="1200" dirty="0">
                <a:latin typeface="Calibri" panose="020F0502020204030204" pitchFamily="34" charset="0"/>
                <a:ea typeface="Calibri" panose="020F0502020204030204" pitchFamily="34" charset="0"/>
                <a:cs typeface="Times New Roman" panose="02020603050405020304" pitchFamily="18" charset="0"/>
              </a:rPr>
              <a:t> her money.				</a:t>
            </a:r>
            <a:r>
              <a:rPr lang="pt-BR" sz="1200" i="1" dirty="0">
                <a:solidFill>
                  <a:schemeClr val="accent2">
                    <a:lumMod val="50000"/>
                  </a:schemeClr>
                </a:solidFill>
              </a:rPr>
              <a:t>Ele quer emprestar-lhe dinheiro</a:t>
            </a:r>
            <a:r>
              <a:rPr lang="pt-BR" sz="1200" i="1" dirty="0">
                <a:solidFill>
                  <a:schemeClr val="accent2"/>
                </a:solidFill>
              </a:rPr>
              <a:t>.</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h) I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let</a:t>
            </a:r>
            <a:r>
              <a:rPr lang="en-US" sz="1200" dirty="0">
                <a:latin typeface="Calibri" panose="020F0502020204030204" pitchFamily="34" charset="0"/>
                <a:ea typeface="Calibri" panose="020F0502020204030204" pitchFamily="34" charset="0"/>
                <a:cs typeface="Times New Roman" panose="02020603050405020304" pitchFamily="18" charset="0"/>
              </a:rPr>
              <a:t> you go.						</a:t>
            </a:r>
            <a:r>
              <a:rPr lang="pt-BR" sz="1200" i="1" dirty="0">
                <a:solidFill>
                  <a:schemeClr val="accent2">
                    <a:lumMod val="50000"/>
                  </a:schemeClr>
                </a:solidFill>
              </a:rPr>
              <a:t>Eu deixo você ir.</a:t>
            </a:r>
          </a:p>
          <a:p>
            <a:r>
              <a:rPr lang="en-US" sz="1200" dirty="0" err="1" smtClean="0">
                <a:latin typeface="Calibri" panose="020F0502020204030204" pitchFamily="34" charset="0"/>
                <a:ea typeface="Calibri" panose="020F0502020204030204" pitchFamily="34" charset="0"/>
                <a:cs typeface="Times New Roman" panose="02020603050405020304" pitchFamily="18" charset="0"/>
              </a:rPr>
              <a:t>i</a:t>
            </a:r>
            <a:r>
              <a:rPr lang="en-US" sz="1200" dirty="0" smtClean="0">
                <a:latin typeface="Calibri" panose="020F0502020204030204" pitchFamily="34" charset="0"/>
                <a:ea typeface="Calibri" panose="020F0502020204030204" pitchFamily="34" charset="0"/>
                <a:cs typeface="Times New Roman" panose="02020603050405020304" pitchFamily="18" charset="0"/>
              </a:rPr>
              <a:t>) I </a:t>
            </a:r>
            <a:r>
              <a:rPr lang="en-US" sz="1200" dirty="0">
                <a:latin typeface="Calibri" panose="020F0502020204030204" pitchFamily="34" charset="0"/>
                <a:ea typeface="Calibri" panose="020F0502020204030204" pitchFamily="34" charset="0"/>
                <a:cs typeface="Times New Roman" panose="02020603050405020304" pitchFamily="18" charset="0"/>
              </a:rPr>
              <a:t>really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liked</a:t>
            </a:r>
            <a:r>
              <a:rPr lang="en-US" sz="1200" dirty="0">
                <a:latin typeface="Calibri" panose="020F0502020204030204" pitchFamily="34" charset="0"/>
                <a:ea typeface="Calibri" panose="020F0502020204030204" pitchFamily="34" charset="0"/>
                <a:cs typeface="Times New Roman" panose="02020603050405020304" pitchFamily="18" charset="0"/>
              </a:rPr>
              <a:t> her.					</a:t>
            </a:r>
            <a:r>
              <a:rPr lang="pt-BR" sz="1200" i="1" dirty="0">
                <a:solidFill>
                  <a:schemeClr val="accent2">
                    <a:lumMod val="50000"/>
                  </a:schemeClr>
                </a:solidFill>
              </a:rPr>
              <a:t>Eu realmente gostei dela.</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j) You </a:t>
            </a:r>
            <a:r>
              <a:rPr lang="en-US" sz="1200" dirty="0">
                <a:latin typeface="Calibri" panose="020F0502020204030204" pitchFamily="34" charset="0"/>
                <a:ea typeface="Calibri" panose="020F0502020204030204" pitchFamily="34" charset="0"/>
                <a:cs typeface="Times New Roman" panose="02020603050405020304" pitchFamily="18" charset="0"/>
              </a:rPr>
              <a:t>have to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listen</a:t>
            </a:r>
            <a:r>
              <a:rPr lang="en-US" sz="1200" dirty="0">
                <a:latin typeface="Calibri" panose="020F0502020204030204" pitchFamily="34" charset="0"/>
                <a:ea typeface="Calibri" panose="020F0502020204030204" pitchFamily="34" charset="0"/>
                <a:cs typeface="Times New Roman" panose="02020603050405020304" pitchFamily="18" charset="0"/>
              </a:rPr>
              <a:t> to your heart.			</a:t>
            </a:r>
            <a:r>
              <a:rPr lang="pt-BR" sz="1200" i="1" dirty="0">
                <a:solidFill>
                  <a:schemeClr val="accent2">
                    <a:lumMod val="50000"/>
                  </a:schemeClr>
                </a:solidFill>
              </a:rPr>
              <a:t>Você tem que ouvir seu coração.</a:t>
            </a:r>
          </a:p>
        </p:txBody>
      </p:sp>
      <p:sp>
        <p:nvSpPr>
          <p:cNvPr id="11" name="CaixaDeTexto 10">
            <a:extLst>
              <a:ext uri="{FF2B5EF4-FFF2-40B4-BE49-F238E27FC236}">
                <a16:creationId xmlns="" xmlns:a16="http://schemas.microsoft.com/office/drawing/2014/main" id="{EE2ECBC1-A7FD-4B6E-AA99-AB65E71A1CCD}"/>
              </a:ext>
            </a:extLst>
          </p:cNvPr>
          <p:cNvSpPr txBox="1"/>
          <p:nvPr/>
        </p:nvSpPr>
        <p:spPr>
          <a:xfrm>
            <a:off x="2522665" y="529870"/>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
        <p:nvSpPr>
          <p:cNvPr id="8" name="Retângulo 7">
            <a:extLst>
              <a:ext uri="{FF2B5EF4-FFF2-40B4-BE49-F238E27FC236}">
                <a16:creationId xmlns="" xmlns:a16="http://schemas.microsoft.com/office/drawing/2014/main" id="{78B866E2-6E1F-485F-B503-97DE706F66DC}"/>
              </a:ext>
            </a:extLst>
          </p:cNvPr>
          <p:cNvSpPr/>
          <p:nvPr/>
        </p:nvSpPr>
        <p:spPr>
          <a:xfrm>
            <a:off x="1432074" y="7037270"/>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2687569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 xmlns:a16="http://schemas.microsoft.com/office/drawing/2014/main" id="{035D8B7E-37C4-4808-8513-47A4C8F7C5FA}"/>
              </a:ext>
            </a:extLst>
          </p:cNvPr>
          <p:cNvSpPr txBox="1"/>
          <p:nvPr/>
        </p:nvSpPr>
        <p:spPr>
          <a:xfrm>
            <a:off x="350837" y="686313"/>
            <a:ext cx="6210301" cy="1384995"/>
          </a:xfrm>
          <a:prstGeom prst="rect">
            <a:avLst/>
          </a:prstGeom>
          <a:noFill/>
          <a:ln>
            <a:solidFill>
              <a:srgbClr val="1F7872"/>
            </a:solidFill>
          </a:ln>
        </p:spPr>
        <p:txBody>
          <a:bodyPr wrap="square" rtlCol="0">
            <a:spAutoFit/>
          </a:bodyPr>
          <a:lstStyle/>
          <a:p>
            <a:r>
              <a:rPr lang="pt-BR" sz="1200" dirty="0" smtClean="0">
                <a:solidFill>
                  <a:srgbClr val="3D4C53"/>
                </a:solidFill>
              </a:rPr>
              <a:t>a) Who </a:t>
            </a:r>
            <a:r>
              <a:rPr lang="pt-BR" sz="1200" dirty="0">
                <a:solidFill>
                  <a:srgbClr val="3D4C53"/>
                </a:solidFill>
              </a:rPr>
              <a:t>is your best friend?</a:t>
            </a:r>
          </a:p>
          <a:p>
            <a:r>
              <a:rPr lang="pt-BR" sz="1200" i="1" dirty="0">
                <a:solidFill>
                  <a:schemeClr val="accent2">
                    <a:lumMod val="50000"/>
                  </a:schemeClr>
                </a:solidFill>
              </a:rPr>
              <a:t>Quem é seu melhor amigo?</a:t>
            </a:r>
          </a:p>
          <a:p>
            <a:endParaRPr lang="pt-BR" sz="1200" dirty="0"/>
          </a:p>
          <a:p>
            <a:r>
              <a:rPr lang="pt-BR" sz="1200" dirty="0"/>
              <a:t>My best friend is Mark. We are very good friends, and we </a:t>
            </a:r>
            <a:r>
              <a:rPr lang="pt-BR" sz="1200" dirty="0" err="1"/>
              <a:t>hang</a:t>
            </a:r>
            <a:r>
              <a:rPr lang="pt-BR" sz="1200" dirty="0"/>
              <a:t> out every </a:t>
            </a:r>
            <a:r>
              <a:rPr lang="pt-BR" sz="1200" dirty="0" err="1"/>
              <a:t>day</a:t>
            </a:r>
            <a:r>
              <a:rPr lang="pt-BR" sz="1200" dirty="0"/>
              <a:t>. He is </a:t>
            </a:r>
            <a:r>
              <a:rPr lang="pt-BR" sz="1200" dirty="0" err="1"/>
              <a:t>twenty</a:t>
            </a:r>
            <a:r>
              <a:rPr lang="pt-BR" sz="1200" dirty="0"/>
              <a:t> </a:t>
            </a:r>
            <a:r>
              <a:rPr lang="pt-BR" sz="1200" dirty="0" err="1"/>
              <a:t>years</a:t>
            </a:r>
            <a:r>
              <a:rPr lang="pt-BR" sz="1200" dirty="0"/>
              <a:t> </a:t>
            </a:r>
            <a:r>
              <a:rPr lang="pt-BR" sz="1200" dirty="0" err="1"/>
              <a:t>old</a:t>
            </a:r>
            <a:r>
              <a:rPr lang="pt-BR" sz="1200" dirty="0"/>
              <a:t>. He is </a:t>
            </a:r>
            <a:r>
              <a:rPr lang="pt-BR" sz="1200" dirty="0" err="1"/>
              <a:t>from</a:t>
            </a:r>
            <a:r>
              <a:rPr lang="pt-BR" sz="1200" dirty="0"/>
              <a:t> </a:t>
            </a:r>
            <a:r>
              <a:rPr lang="pt-BR" sz="1200" dirty="0" err="1"/>
              <a:t>America</a:t>
            </a:r>
            <a:r>
              <a:rPr lang="pt-BR" sz="1200" dirty="0"/>
              <a:t>...</a:t>
            </a:r>
          </a:p>
          <a:p>
            <a:r>
              <a:rPr lang="pt-BR" sz="1200" i="1" dirty="0">
                <a:solidFill>
                  <a:schemeClr val="accent2">
                    <a:lumMod val="50000"/>
                  </a:schemeClr>
                </a:solidFill>
              </a:rPr>
              <a:t>Meu melhor amigo é Mark. Somos muito bons amigos e saímos todos os dias. Ele tem vinte anos Ele é da América ...</a:t>
            </a:r>
          </a:p>
        </p:txBody>
      </p:sp>
      <p:sp>
        <p:nvSpPr>
          <p:cNvPr id="7" name="CaixaDeTexto 6">
            <a:extLst>
              <a:ext uri="{FF2B5EF4-FFF2-40B4-BE49-F238E27FC236}">
                <a16:creationId xmlns="" xmlns:a16="http://schemas.microsoft.com/office/drawing/2014/main" id="{98ACD3D1-3009-412F-A6A1-61C15A34380D}"/>
              </a:ext>
            </a:extLst>
          </p:cNvPr>
          <p:cNvSpPr txBox="1"/>
          <p:nvPr/>
        </p:nvSpPr>
        <p:spPr>
          <a:xfrm>
            <a:off x="368300" y="2172634"/>
            <a:ext cx="6210300" cy="1569660"/>
          </a:xfrm>
          <a:prstGeom prst="rect">
            <a:avLst/>
          </a:prstGeom>
          <a:noFill/>
          <a:ln>
            <a:solidFill>
              <a:srgbClr val="1F7872"/>
            </a:solidFill>
          </a:ln>
        </p:spPr>
        <p:txBody>
          <a:bodyPr wrap="square" rtlCol="0">
            <a:spAutoFit/>
          </a:bodyPr>
          <a:lstStyle/>
          <a:p>
            <a:r>
              <a:rPr lang="pt-BR" sz="1200" dirty="0" smtClean="0">
                <a:solidFill>
                  <a:srgbClr val="3D4C53"/>
                </a:solidFill>
              </a:rPr>
              <a:t>b)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was </a:t>
            </a:r>
            <a:r>
              <a:rPr lang="pt-BR" sz="1200" dirty="0" err="1">
                <a:solidFill>
                  <a:srgbClr val="3D4C53"/>
                </a:solidFill>
              </a:rPr>
              <a:t>difficult</a:t>
            </a:r>
            <a:r>
              <a:rPr lang="pt-BR" sz="1200" dirty="0">
                <a:solidFill>
                  <a:srgbClr val="3D4C53"/>
                </a:solidFill>
              </a:rPr>
              <a:t> to do in the </a:t>
            </a:r>
            <a:r>
              <a:rPr lang="pt-BR" sz="1200" dirty="0" err="1">
                <a:solidFill>
                  <a:srgbClr val="3D4C53"/>
                </a:solidFill>
              </a:rPr>
              <a:t>past</a:t>
            </a:r>
            <a:r>
              <a:rPr lang="pt-BR" sz="1200" dirty="0">
                <a:solidFill>
                  <a:srgbClr val="3D4C53"/>
                </a:solidFill>
              </a:rPr>
              <a:t> </a:t>
            </a:r>
            <a:r>
              <a:rPr lang="pt-BR" sz="1200" dirty="0" err="1">
                <a:solidFill>
                  <a:srgbClr val="3D4C53"/>
                </a:solidFill>
              </a:rPr>
              <a:t>but</a:t>
            </a:r>
            <a:r>
              <a:rPr lang="pt-BR" sz="1200" dirty="0">
                <a:solidFill>
                  <a:srgbClr val="3D4C53"/>
                </a:solidFill>
              </a:rPr>
              <a:t> is </a:t>
            </a:r>
            <a:r>
              <a:rPr lang="pt-BR" sz="1200" dirty="0" err="1">
                <a:solidFill>
                  <a:srgbClr val="3D4C53"/>
                </a:solidFill>
              </a:rPr>
              <a:t>easy</a:t>
            </a:r>
            <a:r>
              <a:rPr lang="pt-BR" sz="1200" dirty="0">
                <a:solidFill>
                  <a:srgbClr val="3D4C53"/>
                </a:solidFill>
              </a:rPr>
              <a:t> to do now?</a:t>
            </a:r>
          </a:p>
          <a:p>
            <a:r>
              <a:rPr lang="pt-BR" sz="1200" i="1" dirty="0">
                <a:solidFill>
                  <a:schemeClr val="accent2">
                    <a:lumMod val="50000"/>
                  </a:schemeClr>
                </a:solidFill>
              </a:rPr>
              <a:t>O que era difícil de fazer no passado, mas é fácil de fazer agora?</a:t>
            </a:r>
          </a:p>
          <a:p>
            <a:endParaRPr lang="pt-BR" sz="1200" dirty="0"/>
          </a:p>
          <a:p>
            <a:r>
              <a:rPr lang="pt-BR" sz="1200" dirty="0"/>
              <a:t>Living in a </a:t>
            </a:r>
            <a:r>
              <a:rPr lang="pt-BR" sz="1200" dirty="0" err="1"/>
              <a:t>foreign</a:t>
            </a:r>
            <a:r>
              <a:rPr lang="pt-BR" sz="1200" dirty="0"/>
              <a:t> country was </a:t>
            </a:r>
            <a:r>
              <a:rPr lang="pt-BR" sz="1200" dirty="0" err="1"/>
              <a:t>difficult</a:t>
            </a:r>
            <a:r>
              <a:rPr lang="pt-BR" sz="1200" dirty="0"/>
              <a:t> to do. At </a:t>
            </a:r>
            <a:r>
              <a:rPr lang="pt-BR" sz="1200" dirty="0" err="1"/>
              <a:t>first</a:t>
            </a:r>
            <a:r>
              <a:rPr lang="pt-BR" sz="1200" dirty="0"/>
              <a:t>, </a:t>
            </a:r>
            <a:r>
              <a:rPr lang="pt-BR" sz="1200" dirty="0" err="1"/>
              <a:t>everything</a:t>
            </a:r>
            <a:r>
              <a:rPr lang="pt-BR" sz="1200" dirty="0"/>
              <a:t> was </a:t>
            </a:r>
            <a:r>
              <a:rPr lang="pt-BR" sz="1200" dirty="0" err="1"/>
              <a:t>different</a:t>
            </a:r>
            <a:r>
              <a:rPr lang="pt-BR" sz="1200" dirty="0"/>
              <a:t>. I was a </a:t>
            </a:r>
            <a:r>
              <a:rPr lang="pt-BR" sz="1200" dirty="0" err="1"/>
              <a:t>little</a:t>
            </a:r>
            <a:r>
              <a:rPr lang="pt-BR" sz="1200" dirty="0"/>
              <a:t> </a:t>
            </a:r>
            <a:r>
              <a:rPr lang="pt-BR" sz="1200" dirty="0" err="1"/>
              <a:t>lonely</a:t>
            </a:r>
            <a:r>
              <a:rPr lang="pt-BR" sz="1200" dirty="0"/>
              <a:t> too </a:t>
            </a:r>
            <a:r>
              <a:rPr lang="pt-BR" sz="1200" dirty="0" err="1"/>
              <a:t>because</a:t>
            </a:r>
            <a:r>
              <a:rPr lang="pt-BR" sz="1200" dirty="0"/>
              <a:t> I </a:t>
            </a:r>
            <a:r>
              <a:rPr lang="pt-BR" sz="1200" dirty="0" err="1"/>
              <a:t>didn't</a:t>
            </a:r>
            <a:r>
              <a:rPr lang="pt-BR" sz="1200" dirty="0"/>
              <a:t> </a:t>
            </a:r>
            <a:r>
              <a:rPr lang="pt-BR" sz="1200" dirty="0" err="1"/>
              <a:t>know</a:t>
            </a:r>
            <a:r>
              <a:rPr lang="pt-BR" sz="1200" dirty="0"/>
              <a:t> </a:t>
            </a:r>
            <a:r>
              <a:rPr lang="pt-BR" sz="1200" dirty="0" err="1"/>
              <a:t>anyone</a:t>
            </a:r>
            <a:r>
              <a:rPr lang="pt-BR" sz="1200" dirty="0"/>
              <a:t>. Of </a:t>
            </a:r>
            <a:r>
              <a:rPr lang="pt-BR" sz="1200" dirty="0" err="1"/>
              <a:t>course</a:t>
            </a:r>
            <a:r>
              <a:rPr lang="pt-BR" sz="1200" dirty="0"/>
              <a:t>, it was </a:t>
            </a:r>
            <a:r>
              <a:rPr lang="pt-BR" sz="1200" dirty="0" err="1"/>
              <a:t>exciting</a:t>
            </a:r>
            <a:r>
              <a:rPr lang="pt-BR" sz="1200" dirty="0"/>
              <a:t> too. Now it is </a:t>
            </a:r>
            <a:r>
              <a:rPr lang="pt-BR" sz="1200" dirty="0" err="1"/>
              <a:t>easy</a:t>
            </a:r>
            <a:r>
              <a:rPr lang="pt-BR" sz="1200" dirty="0"/>
              <a:t> to </a:t>
            </a:r>
            <a:r>
              <a:rPr lang="pt-BR" sz="1200" dirty="0" err="1"/>
              <a:t>live</a:t>
            </a:r>
            <a:r>
              <a:rPr lang="pt-BR" sz="1200" dirty="0"/>
              <a:t> here...</a:t>
            </a:r>
          </a:p>
          <a:p>
            <a:r>
              <a:rPr lang="pt-BR" sz="1200" i="1" dirty="0">
                <a:solidFill>
                  <a:schemeClr val="accent2">
                    <a:lumMod val="50000"/>
                  </a:schemeClr>
                </a:solidFill>
              </a:rPr>
              <a:t>Viver em um país estrangeiro era difícil de fazer. No começo, tudo estava diferente. Eu também estava um pouco sozinho, porque não conhecia ninguém. Claro, foi emocionante também. Agora é fácil morar aqui ...</a:t>
            </a:r>
          </a:p>
        </p:txBody>
      </p:sp>
      <p:sp>
        <p:nvSpPr>
          <p:cNvPr id="8" name="CaixaDeTexto 7">
            <a:extLst>
              <a:ext uri="{FF2B5EF4-FFF2-40B4-BE49-F238E27FC236}">
                <a16:creationId xmlns="" xmlns:a16="http://schemas.microsoft.com/office/drawing/2014/main" id="{EAC7696F-40FC-4C11-B371-7347ED3F8EF4}"/>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0" name="Retângulo 9">
            <a:extLst>
              <a:ext uri="{FF2B5EF4-FFF2-40B4-BE49-F238E27FC236}">
                <a16:creationId xmlns="" xmlns:a16="http://schemas.microsoft.com/office/drawing/2014/main" id="{B8428376-014F-4CCC-83F4-566AE00499B0}"/>
              </a:ext>
            </a:extLst>
          </p:cNvPr>
          <p:cNvSpPr/>
          <p:nvPr/>
        </p:nvSpPr>
        <p:spPr>
          <a:xfrm>
            <a:off x="382268" y="3850509"/>
            <a:ext cx="6196332" cy="1015663"/>
          </a:xfrm>
          <a:prstGeom prst="rect">
            <a:avLst/>
          </a:prstGeom>
          <a:ln>
            <a:solidFill>
              <a:srgbClr val="1F7872"/>
            </a:solidFill>
          </a:ln>
        </p:spPr>
        <p:txBody>
          <a:bodyPr wrap="square">
            <a:spAutoFit/>
          </a:bodyPr>
          <a:lstStyle/>
          <a:p>
            <a:r>
              <a:rPr lang="pt-BR" sz="1200" dirty="0" smtClean="0">
                <a:solidFill>
                  <a:srgbClr val="3D4C53"/>
                </a:solidFill>
              </a:rPr>
              <a:t>c) Are </a:t>
            </a:r>
            <a:r>
              <a:rPr lang="pt-BR" sz="1200" dirty="0">
                <a:solidFill>
                  <a:srgbClr val="3D4C53"/>
                </a:solidFill>
              </a:rPr>
              <a:t>you </a:t>
            </a:r>
            <a:r>
              <a:rPr lang="pt-BR" sz="1200" dirty="0" err="1">
                <a:solidFill>
                  <a:srgbClr val="3D4C53"/>
                </a:solidFill>
              </a:rPr>
              <a:t>married</a:t>
            </a:r>
            <a:r>
              <a:rPr lang="pt-BR" sz="1200" dirty="0">
                <a:solidFill>
                  <a:srgbClr val="3D4C53"/>
                </a:solidFill>
              </a:rPr>
              <a:t>?				</a:t>
            </a:r>
            <a:r>
              <a:rPr lang="pt-BR" sz="1200" dirty="0" smtClean="0">
                <a:solidFill>
                  <a:srgbClr val="3D4C53"/>
                </a:solidFill>
              </a:rPr>
              <a:t>E) </a:t>
            </a:r>
            <a:r>
              <a:rPr lang="pt-BR" sz="1200" dirty="0" err="1" smtClean="0">
                <a:solidFill>
                  <a:srgbClr val="3D4C53"/>
                </a:solidFill>
              </a:rPr>
              <a:t>Is</a:t>
            </a:r>
            <a:r>
              <a:rPr lang="pt-BR" sz="1200" dirty="0" smtClean="0">
                <a:solidFill>
                  <a:srgbClr val="3D4C53"/>
                </a:solidFill>
              </a:rPr>
              <a:t> </a:t>
            </a:r>
            <a:r>
              <a:rPr lang="pt-BR" sz="1200" dirty="0">
                <a:solidFill>
                  <a:srgbClr val="3D4C53"/>
                </a:solidFill>
              </a:rPr>
              <a:t>your family </a:t>
            </a:r>
            <a:r>
              <a:rPr lang="pt-BR" sz="1200" dirty="0" err="1">
                <a:solidFill>
                  <a:srgbClr val="3D4C53"/>
                </a:solidFill>
              </a:rPr>
              <a:t>nice</a:t>
            </a:r>
            <a:r>
              <a:rPr lang="pt-BR" sz="1200" dirty="0">
                <a:solidFill>
                  <a:srgbClr val="3D4C53"/>
                </a:solidFill>
              </a:rPr>
              <a:t>? </a:t>
            </a:r>
            <a:r>
              <a:rPr lang="pt-BR" sz="1200" dirty="0" err="1">
                <a:solidFill>
                  <a:srgbClr val="3D4C53"/>
                </a:solidFill>
              </a:rPr>
              <a:t>Please</a:t>
            </a:r>
            <a:r>
              <a:rPr lang="pt-BR" sz="1200" dirty="0">
                <a:solidFill>
                  <a:srgbClr val="3D4C53"/>
                </a:solidFill>
              </a:rPr>
              <a:t> </a:t>
            </a:r>
            <a:r>
              <a:rPr lang="pt-BR" sz="1200" dirty="0" err="1">
                <a:solidFill>
                  <a:srgbClr val="3D4C53"/>
                </a:solidFill>
              </a:rPr>
              <a:t>explain</a:t>
            </a:r>
            <a:r>
              <a:rPr lang="pt-BR" sz="1200" dirty="0">
                <a:solidFill>
                  <a:srgbClr val="3D4C53"/>
                </a:solidFill>
              </a:rPr>
              <a:t>.</a:t>
            </a:r>
          </a:p>
          <a:p>
            <a:r>
              <a:rPr lang="pt-BR" sz="1200" i="1" dirty="0">
                <a:solidFill>
                  <a:schemeClr val="accent2">
                    <a:lumMod val="50000"/>
                  </a:schemeClr>
                </a:solidFill>
              </a:rPr>
              <a:t>Você é casado?</a:t>
            </a:r>
            <a:r>
              <a:rPr lang="pt-BR" sz="1200" i="1" dirty="0">
                <a:solidFill>
                  <a:schemeClr val="accent2"/>
                </a:solidFill>
              </a:rPr>
              <a:t>				</a:t>
            </a:r>
            <a:r>
              <a:rPr lang="pt-BR" sz="1200" i="1" dirty="0">
                <a:solidFill>
                  <a:schemeClr val="accent2">
                    <a:lumMod val="50000"/>
                  </a:schemeClr>
                </a:solidFill>
              </a:rPr>
              <a:t>Sua família é legal? Por favor explique.</a:t>
            </a:r>
          </a:p>
          <a:p>
            <a:endParaRPr lang="pt-BR" sz="1200" dirty="0"/>
          </a:p>
          <a:p>
            <a:r>
              <a:rPr lang="pt-BR" sz="1200" dirty="0" smtClean="0">
                <a:solidFill>
                  <a:srgbClr val="3D4C53"/>
                </a:solidFill>
              </a:rPr>
              <a:t>d) </a:t>
            </a:r>
            <a:r>
              <a:rPr lang="pt-BR" sz="1200" dirty="0" err="1" smtClean="0">
                <a:solidFill>
                  <a:srgbClr val="3D4C53"/>
                </a:solidFill>
              </a:rPr>
              <a:t>When</a:t>
            </a:r>
            <a:r>
              <a:rPr lang="pt-BR" sz="1200" dirty="0" smtClean="0">
                <a:solidFill>
                  <a:srgbClr val="3D4C53"/>
                </a:solidFill>
              </a:rPr>
              <a:t> </a:t>
            </a:r>
            <a:r>
              <a:rPr lang="pt-BR" sz="1200" dirty="0">
                <a:solidFill>
                  <a:srgbClr val="3D4C53"/>
                </a:solidFill>
              </a:rPr>
              <a:t>were you </a:t>
            </a:r>
            <a:r>
              <a:rPr lang="pt-BR" sz="1200" dirty="0" err="1">
                <a:solidFill>
                  <a:srgbClr val="3D4C53"/>
                </a:solidFill>
              </a:rPr>
              <a:t>born</a:t>
            </a:r>
            <a:r>
              <a:rPr lang="pt-BR" sz="1200" dirty="0">
                <a:solidFill>
                  <a:srgbClr val="3D4C53"/>
                </a:solidFill>
              </a:rPr>
              <a:t>?	</a:t>
            </a:r>
            <a:r>
              <a:rPr lang="pt-BR" sz="1200" dirty="0" smtClean="0">
                <a:solidFill>
                  <a:srgbClr val="3D4C53"/>
                </a:solidFill>
              </a:rPr>
              <a:t>F)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was </a:t>
            </a:r>
            <a:r>
              <a:rPr lang="pt-BR" sz="1200" dirty="0" err="1">
                <a:solidFill>
                  <a:srgbClr val="3D4C53"/>
                </a:solidFill>
              </a:rPr>
              <a:t>difficult</a:t>
            </a:r>
            <a:r>
              <a:rPr lang="pt-BR" sz="1200" dirty="0">
                <a:solidFill>
                  <a:srgbClr val="3D4C53"/>
                </a:solidFill>
              </a:rPr>
              <a:t> to do in the </a:t>
            </a:r>
            <a:r>
              <a:rPr lang="pt-BR" sz="1200" dirty="0" err="1">
                <a:solidFill>
                  <a:srgbClr val="3D4C53"/>
                </a:solidFill>
              </a:rPr>
              <a:t>past</a:t>
            </a:r>
            <a:r>
              <a:rPr lang="pt-BR" sz="1200" dirty="0">
                <a:solidFill>
                  <a:srgbClr val="3D4C53"/>
                </a:solidFill>
              </a:rPr>
              <a:t> </a:t>
            </a:r>
            <a:r>
              <a:rPr lang="pt-BR" sz="1200" dirty="0" err="1">
                <a:solidFill>
                  <a:srgbClr val="3D4C53"/>
                </a:solidFill>
              </a:rPr>
              <a:t>but</a:t>
            </a:r>
            <a:r>
              <a:rPr lang="pt-BR" sz="1200" dirty="0">
                <a:solidFill>
                  <a:srgbClr val="3D4C53"/>
                </a:solidFill>
              </a:rPr>
              <a:t> is </a:t>
            </a:r>
            <a:r>
              <a:rPr lang="pt-BR" sz="1200" dirty="0" err="1">
                <a:solidFill>
                  <a:srgbClr val="3D4C53"/>
                </a:solidFill>
              </a:rPr>
              <a:t>easy</a:t>
            </a:r>
            <a:r>
              <a:rPr lang="pt-BR" sz="1200" dirty="0">
                <a:solidFill>
                  <a:srgbClr val="3D4C53"/>
                </a:solidFill>
              </a:rPr>
              <a:t> to do now?</a:t>
            </a:r>
          </a:p>
          <a:p>
            <a:r>
              <a:rPr lang="pt-BR" sz="1200" i="1" dirty="0">
                <a:solidFill>
                  <a:schemeClr val="accent2">
                    <a:lumMod val="50000"/>
                  </a:schemeClr>
                </a:solidFill>
              </a:rPr>
              <a:t>Quando você nasceu?	</a:t>
            </a:r>
            <a:r>
              <a:rPr lang="pt-BR" sz="1200" i="1" dirty="0">
                <a:solidFill>
                  <a:schemeClr val="accent2"/>
                </a:solidFill>
              </a:rPr>
              <a:t>	</a:t>
            </a:r>
            <a:r>
              <a:rPr lang="pt-BR" sz="1200" i="1" dirty="0">
                <a:solidFill>
                  <a:schemeClr val="accent2">
                    <a:lumMod val="50000"/>
                  </a:schemeClr>
                </a:solidFill>
              </a:rPr>
              <a:t>O que foi difícil de fazer no passado, mas é fácil de fazer agora?</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115484" y="4990429"/>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5294287"/>
            <a:ext cx="2961857" cy="2339102"/>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Change</a:t>
            </a:r>
            <a:endParaRPr lang="pt-BR" sz="1400" b="1" dirty="0">
              <a:solidFill>
                <a:srgbClr val="70AD47">
                  <a:lumMod val="50000"/>
                </a:srgbClr>
              </a:solidFill>
            </a:endParaRPr>
          </a:p>
          <a:p>
            <a:r>
              <a:rPr lang="en-US" sz="1200" dirty="0" smtClean="0">
                <a:solidFill>
                  <a:srgbClr val="3D4C53"/>
                </a:solidFill>
              </a:rPr>
              <a:t>a) How </a:t>
            </a:r>
            <a:r>
              <a:rPr lang="en-US" sz="1200" dirty="0">
                <a:solidFill>
                  <a:srgbClr val="3D4C53"/>
                </a:solidFill>
              </a:rPr>
              <a:t>comfortable are you with change?</a:t>
            </a:r>
            <a:endParaRPr lang="pt-BR" sz="1200" dirty="0">
              <a:solidFill>
                <a:srgbClr val="3D4C53"/>
              </a:solidFill>
            </a:endParaRPr>
          </a:p>
          <a:p>
            <a:r>
              <a:rPr lang="en-US" sz="1200" dirty="0" smtClean="0">
                <a:solidFill>
                  <a:srgbClr val="3D4C53"/>
                </a:solidFill>
              </a:rPr>
              <a:t>b) Do </a:t>
            </a:r>
            <a:r>
              <a:rPr lang="en-US" sz="1200" dirty="0">
                <a:solidFill>
                  <a:srgbClr val="3D4C53"/>
                </a:solidFill>
              </a:rPr>
              <a:t>you think a lot of change is healthy or unhealthy for a person?</a:t>
            </a:r>
            <a:endParaRPr lang="pt-BR" sz="1200" dirty="0">
              <a:solidFill>
                <a:srgbClr val="3D4C53"/>
              </a:solidFill>
            </a:endParaRPr>
          </a:p>
          <a:p>
            <a:r>
              <a:rPr lang="en-US" sz="1200" dirty="0" smtClean="0">
                <a:solidFill>
                  <a:srgbClr val="3D4C53"/>
                </a:solidFill>
              </a:rPr>
              <a:t>c) What </a:t>
            </a:r>
            <a:r>
              <a:rPr lang="en-US" sz="1200" dirty="0">
                <a:solidFill>
                  <a:srgbClr val="3D4C53"/>
                </a:solidFill>
              </a:rPr>
              <a:t>do you think about the speed of change happening in the world today?</a:t>
            </a:r>
          </a:p>
          <a:p>
            <a:endParaRPr lang="en-US" sz="1200" dirty="0"/>
          </a:p>
          <a:p>
            <a:r>
              <a:rPr lang="pt-BR" sz="1200" i="1" dirty="0">
                <a:solidFill>
                  <a:schemeClr val="accent2">
                    <a:lumMod val="50000"/>
                  </a:schemeClr>
                </a:solidFill>
              </a:rPr>
              <a:t>Quão confortável você está com a mudança?</a:t>
            </a:r>
          </a:p>
          <a:p>
            <a:r>
              <a:rPr lang="pt-BR" sz="1200" i="1" dirty="0">
                <a:solidFill>
                  <a:schemeClr val="accent2">
                    <a:lumMod val="50000"/>
                  </a:schemeClr>
                </a:solidFill>
              </a:rPr>
              <a:t>Você acha que muitas mudanças são saudáveis ​​ou prejudiciais para uma pessoa?</a:t>
            </a:r>
          </a:p>
          <a:p>
            <a:r>
              <a:rPr lang="pt-BR" sz="1200" i="1" dirty="0">
                <a:solidFill>
                  <a:schemeClr val="accent2">
                    <a:lumMod val="50000"/>
                  </a:schemeClr>
                </a:solidFill>
              </a:rPr>
              <a:t>O que você acha da velocidade da mudança que está acontecendo no mundo hoje?</a:t>
            </a:r>
          </a:p>
        </p:txBody>
      </p:sp>
      <p:sp>
        <p:nvSpPr>
          <p:cNvPr id="15" name="Retângulo 14">
            <a:extLst>
              <a:ext uri="{FF2B5EF4-FFF2-40B4-BE49-F238E27FC236}">
                <a16:creationId xmlns="" xmlns:a16="http://schemas.microsoft.com/office/drawing/2014/main" id="{7FC8E916-0B2A-4C51-A873-37908106C987}"/>
              </a:ext>
            </a:extLst>
          </p:cNvPr>
          <p:cNvSpPr/>
          <p:nvPr/>
        </p:nvSpPr>
        <p:spPr>
          <a:xfrm>
            <a:off x="3475631" y="5294287"/>
            <a:ext cx="3069548" cy="2339102"/>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Retirement</a:t>
            </a:r>
            <a:endParaRPr lang="pt-BR" sz="1400" b="1" dirty="0">
              <a:solidFill>
                <a:srgbClr val="70AD47">
                  <a:lumMod val="50000"/>
                </a:srgbClr>
              </a:solidFill>
            </a:endParaRPr>
          </a:p>
          <a:p>
            <a:pPr>
              <a:spcAft>
                <a:spcPts val="0"/>
              </a:spcAft>
            </a:pPr>
            <a:r>
              <a:rPr lang="en-US" sz="1200" dirty="0" smtClean="0">
                <a:solidFill>
                  <a:srgbClr val="3D4C53"/>
                </a:solidFill>
              </a:rPr>
              <a:t>g) At </a:t>
            </a:r>
            <a:r>
              <a:rPr lang="en-US" sz="1200" dirty="0">
                <a:solidFill>
                  <a:srgbClr val="3D4C53"/>
                </a:solidFill>
              </a:rPr>
              <a:t>what age would you like to retire?</a:t>
            </a:r>
            <a:endParaRPr lang="pt-BR" sz="1200" dirty="0">
              <a:solidFill>
                <a:srgbClr val="3D4C53"/>
              </a:solidFill>
            </a:endParaRPr>
          </a:p>
          <a:p>
            <a:pPr>
              <a:spcAft>
                <a:spcPts val="0"/>
              </a:spcAft>
            </a:pPr>
            <a:r>
              <a:rPr lang="en-US" sz="1200" dirty="0" smtClean="0">
                <a:solidFill>
                  <a:srgbClr val="3D4C53"/>
                </a:solidFill>
              </a:rPr>
              <a:t>h) What </a:t>
            </a:r>
            <a:r>
              <a:rPr lang="en-US" sz="1200" dirty="0">
                <a:solidFill>
                  <a:srgbClr val="3D4C53"/>
                </a:solidFill>
              </a:rPr>
              <a:t>would you like to do once you retire?</a:t>
            </a:r>
            <a:endParaRPr lang="pt-BR" sz="1200" dirty="0">
              <a:solidFill>
                <a:srgbClr val="3D4C53"/>
              </a:solidFill>
            </a:endParaRPr>
          </a:p>
          <a:p>
            <a:pPr>
              <a:spcAft>
                <a:spcPts val="0"/>
              </a:spcAft>
            </a:pPr>
            <a:r>
              <a:rPr lang="en-US" sz="1200" dirty="0" err="1" smtClean="0">
                <a:solidFill>
                  <a:srgbClr val="3D4C53"/>
                </a:solidFill>
              </a:rPr>
              <a:t>i</a:t>
            </a:r>
            <a:r>
              <a:rPr lang="en-US" sz="1200" dirty="0" smtClean="0">
                <a:solidFill>
                  <a:srgbClr val="3D4C53"/>
                </a:solidFill>
              </a:rPr>
              <a:t>) How </a:t>
            </a:r>
            <a:r>
              <a:rPr lang="en-US" sz="1200" dirty="0">
                <a:solidFill>
                  <a:srgbClr val="3D4C53"/>
                </a:solidFill>
              </a:rPr>
              <a:t>do you think you’ll adapt to retirement</a:t>
            </a:r>
            <a:r>
              <a:rPr lang="en-US" sz="1200" dirty="0" smtClean="0">
                <a:solidFill>
                  <a:srgbClr val="3D4C53"/>
                </a:solidFill>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Em que idade você gostaria de se aposentar?</a:t>
            </a:r>
          </a:p>
          <a:p>
            <a:pPr>
              <a:spcAft>
                <a:spcPts val="0"/>
              </a:spcAft>
            </a:pPr>
            <a:r>
              <a:rPr lang="pt-BR" sz="1200" i="1" dirty="0">
                <a:solidFill>
                  <a:schemeClr val="accent2">
                    <a:lumMod val="50000"/>
                  </a:schemeClr>
                </a:solidFill>
              </a:rPr>
              <a:t>O que você gostaria de fazer quando se aposentar?</a:t>
            </a:r>
          </a:p>
          <a:p>
            <a:pPr>
              <a:spcAft>
                <a:spcPts val="0"/>
              </a:spcAft>
            </a:pPr>
            <a:r>
              <a:rPr lang="pt-BR" sz="1200" i="1" dirty="0">
                <a:solidFill>
                  <a:schemeClr val="accent2">
                    <a:lumMod val="50000"/>
                  </a:schemeClr>
                </a:solidFill>
              </a:rPr>
              <a:t>Como você acha que vai se adaptar à aposentadoria?</a:t>
            </a:r>
          </a:p>
          <a:p>
            <a:pPr>
              <a:spcAft>
                <a:spcPts val="0"/>
              </a:spcAft>
            </a:pPr>
            <a:endParaRPr lang="pt-BR" sz="1200" i="1" dirty="0">
              <a:solidFill>
                <a:schemeClr val="accent2"/>
              </a:solidFill>
            </a:endParaRPr>
          </a:p>
          <a:p>
            <a:pPr>
              <a:spcAft>
                <a:spcPts val="0"/>
              </a:spcAft>
            </a:pP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tângulo 15">
            <a:extLst>
              <a:ext uri="{FF2B5EF4-FFF2-40B4-BE49-F238E27FC236}">
                <a16:creationId xmlns="" xmlns:a16="http://schemas.microsoft.com/office/drawing/2014/main" id="{98574238-2305-4B95-9B48-94DB14CC1510}"/>
              </a:ext>
            </a:extLst>
          </p:cNvPr>
          <p:cNvSpPr/>
          <p:nvPr/>
        </p:nvSpPr>
        <p:spPr>
          <a:xfrm>
            <a:off x="382268" y="7781437"/>
            <a:ext cx="2961857" cy="1785104"/>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Exercise / Being active</a:t>
            </a:r>
            <a:endParaRPr lang="pt-BR" sz="1400" b="1" dirty="0">
              <a:solidFill>
                <a:srgbClr val="70AD47">
                  <a:lumMod val="50000"/>
                </a:srgbClr>
              </a:solidFill>
            </a:endParaRPr>
          </a:p>
          <a:p>
            <a:r>
              <a:rPr lang="en-US" sz="1200" dirty="0" smtClean="0">
                <a:solidFill>
                  <a:srgbClr val="3D4C53"/>
                </a:solidFill>
              </a:rPr>
              <a:t>d) What </a:t>
            </a:r>
            <a:r>
              <a:rPr lang="en-US" sz="1200" dirty="0">
                <a:solidFill>
                  <a:srgbClr val="3D4C53"/>
                </a:solidFill>
              </a:rPr>
              <a:t>do you do to stay active?</a:t>
            </a:r>
            <a:endParaRPr lang="pt-BR" sz="1200" dirty="0">
              <a:solidFill>
                <a:srgbClr val="3D4C53"/>
              </a:solidFill>
            </a:endParaRPr>
          </a:p>
          <a:p>
            <a:r>
              <a:rPr lang="en-US" sz="1200" dirty="0" smtClean="0">
                <a:solidFill>
                  <a:srgbClr val="3D4C53"/>
                </a:solidFill>
              </a:rPr>
              <a:t>e) Do </a:t>
            </a:r>
            <a:r>
              <a:rPr lang="en-US" sz="1200" dirty="0">
                <a:solidFill>
                  <a:srgbClr val="3D4C53"/>
                </a:solidFill>
              </a:rPr>
              <a:t>you like exercising or lifting weights?</a:t>
            </a:r>
            <a:endParaRPr lang="pt-BR" sz="1200" dirty="0">
              <a:solidFill>
                <a:srgbClr val="3D4C53"/>
              </a:solidFill>
            </a:endParaRPr>
          </a:p>
          <a:p>
            <a:r>
              <a:rPr lang="en-US" sz="1200" dirty="0" smtClean="0">
                <a:solidFill>
                  <a:srgbClr val="3D4C53"/>
                </a:solidFill>
              </a:rPr>
              <a:t>f) What’s </a:t>
            </a:r>
            <a:r>
              <a:rPr lang="en-US" sz="1200" dirty="0">
                <a:solidFill>
                  <a:srgbClr val="3D4C53"/>
                </a:solidFill>
              </a:rPr>
              <a:t>your favorite outdoor activity?</a:t>
            </a:r>
          </a:p>
          <a:p>
            <a:pPr>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pt-BR" sz="1200" i="1" dirty="0">
                <a:solidFill>
                  <a:schemeClr val="accent2">
                    <a:lumMod val="50000"/>
                  </a:schemeClr>
                </a:solidFill>
              </a:rPr>
              <a:t>O que você faz para se manter ativo?</a:t>
            </a:r>
          </a:p>
          <a:p>
            <a:r>
              <a:rPr lang="pt-BR" sz="1200" i="1" dirty="0">
                <a:solidFill>
                  <a:schemeClr val="accent2">
                    <a:lumMod val="50000"/>
                  </a:schemeClr>
                </a:solidFill>
              </a:rPr>
              <a:t>Você gosta de exercitar ou levantar pesos?</a:t>
            </a:r>
          </a:p>
          <a:p>
            <a:r>
              <a:rPr lang="pt-BR" sz="1200" i="1" dirty="0">
                <a:solidFill>
                  <a:schemeClr val="accent2">
                    <a:lumMod val="50000"/>
                  </a:schemeClr>
                </a:solidFill>
              </a:rPr>
              <a:t>Qual é a sua atividade ao ar livre favorita?</a:t>
            </a:r>
          </a:p>
          <a:p>
            <a:pPr>
              <a:spcAft>
                <a:spcPts val="0"/>
              </a:spcAft>
            </a:pPr>
            <a:endParaRPr lang="pt-BR" sz="1200" i="1" dirty="0">
              <a:solidFill>
                <a:schemeClr val="accent2"/>
              </a:solidFill>
            </a:endParaRPr>
          </a:p>
        </p:txBody>
      </p:sp>
      <p:sp>
        <p:nvSpPr>
          <p:cNvPr id="18" name="CaixaDeTexto 17">
            <a:extLst>
              <a:ext uri="{FF2B5EF4-FFF2-40B4-BE49-F238E27FC236}">
                <a16:creationId xmlns="" xmlns:a16="http://schemas.microsoft.com/office/drawing/2014/main" id="{DCD40EB7-51D2-41F7-939E-0067BE2336D9}"/>
              </a:ext>
            </a:extLst>
          </p:cNvPr>
          <p:cNvSpPr txBox="1"/>
          <p:nvPr/>
        </p:nvSpPr>
        <p:spPr>
          <a:xfrm>
            <a:off x="3514912" y="781897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224310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68293" y="629465"/>
            <a:ext cx="3203118" cy="5078313"/>
          </a:xfrm>
          <a:prstGeom prst="rect">
            <a:avLst/>
          </a:prstGeom>
          <a:ln>
            <a:solidFill>
              <a:schemeClr val="accent6"/>
            </a:solidFill>
            <a:prstDash val="sysDot"/>
          </a:ln>
        </p:spPr>
        <p:txBody>
          <a:bodyPr wrap="square" lIns="91440" tIns="45720" rIns="91440" bIns="45720" anchor="t">
            <a:spAutoFit/>
          </a:bodyPr>
          <a:lstStyle/>
          <a:p>
            <a:endParaRPr lang="en-US" sz="1200" dirty="0" smtClean="0">
              <a:cs typeface="Calibri"/>
            </a:endParaRPr>
          </a:p>
          <a:p>
            <a:endParaRPr lang="en-US" sz="1200" dirty="0" smtClean="0">
              <a:cs typeface="Calibri"/>
            </a:endParaRPr>
          </a:p>
          <a:p>
            <a:endParaRPr lang="en-US" sz="1200" dirty="0">
              <a:cs typeface="Calibri"/>
            </a:endParaRPr>
          </a:p>
          <a:p>
            <a:r>
              <a:rPr lang="en-US" sz="1200" dirty="0" smtClean="0">
                <a:cs typeface="Calibri"/>
              </a:rPr>
              <a:t>a) How </a:t>
            </a:r>
            <a:r>
              <a:rPr lang="en-US" sz="1200" dirty="0">
                <a:cs typeface="Calibri"/>
              </a:rPr>
              <a:t>do I</a:t>
            </a:r>
            <a:r>
              <a:rPr lang="en-US" sz="1200" b="1" i="1" dirty="0">
                <a:solidFill>
                  <a:schemeClr val="accent6"/>
                </a:solidFill>
                <a:cs typeface="Calibri"/>
              </a:rPr>
              <a:t> </a:t>
            </a:r>
            <a:r>
              <a:rPr lang="en-US" sz="1200" b="1" i="1" dirty="0" smtClean="0">
                <a:solidFill>
                  <a:schemeClr val="accent6"/>
                </a:solidFill>
                <a:cs typeface="Calibri"/>
              </a:rPr>
              <a:t>___________ </a:t>
            </a:r>
            <a:r>
              <a:rPr lang="en-US" sz="1200" dirty="0" smtClean="0">
                <a:cs typeface="Calibri"/>
              </a:rPr>
              <a:t>shopping</a:t>
            </a:r>
            <a:r>
              <a:rPr lang="en-US" sz="1200" dirty="0">
                <a:cs typeface="Calibri"/>
              </a:rPr>
              <a:t>?</a:t>
            </a:r>
            <a:endParaRPr lang="en" dirty="0"/>
          </a:p>
          <a:p>
            <a:r>
              <a:rPr lang="en" sz="1200" i="1" dirty="0">
                <a:solidFill>
                  <a:schemeClr val="accent2">
                    <a:lumMod val="50000"/>
                  </a:schemeClr>
                </a:solidFill>
                <a:ea typeface="+mn-lt"/>
                <a:cs typeface="+mn-lt"/>
              </a:rPr>
              <a:t>Como </a:t>
            </a:r>
            <a:r>
              <a:rPr lang="en" sz="1200" i="1" dirty="0" err="1">
                <a:solidFill>
                  <a:schemeClr val="accent2">
                    <a:lumMod val="50000"/>
                  </a:schemeClr>
                </a:solidFill>
                <a:ea typeface="+mn-lt"/>
                <a:cs typeface="+mn-lt"/>
              </a:rPr>
              <a:t>eu</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chego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ao</a:t>
            </a:r>
            <a:r>
              <a:rPr lang="en" sz="1200" i="1" dirty="0">
                <a:solidFill>
                  <a:schemeClr val="accent2">
                    <a:lumMod val="50000"/>
                  </a:schemeClr>
                </a:solidFill>
                <a:ea typeface="+mn-lt"/>
                <a:cs typeface="+mn-lt"/>
              </a:rPr>
              <a:t> shopping?</a:t>
            </a:r>
            <a:endParaRPr lang="en-US" dirty="0">
              <a:solidFill>
                <a:schemeClr val="accent2">
                  <a:lumMod val="50000"/>
                </a:schemeClr>
              </a:solidFill>
            </a:endParaRPr>
          </a:p>
          <a:p>
            <a:endParaRPr lang="en-US" sz="1200" dirty="0">
              <a:ea typeface="+mn-lt"/>
              <a:cs typeface="+mn-lt"/>
            </a:endParaRPr>
          </a:p>
          <a:p>
            <a:r>
              <a:rPr lang="en-US" sz="1200" dirty="0" smtClean="0">
                <a:ea typeface="+mn-lt"/>
                <a:cs typeface="+mn-lt"/>
              </a:rPr>
              <a:t>b) Where </a:t>
            </a:r>
            <a:r>
              <a:rPr lang="en-US" sz="1200" dirty="0">
                <a:ea typeface="+mn-lt"/>
                <a:cs typeface="+mn-lt"/>
              </a:rPr>
              <a:t>is</a:t>
            </a:r>
            <a:r>
              <a:rPr lang="en-US" sz="1200" b="1" i="1" dirty="0">
                <a:solidFill>
                  <a:schemeClr val="accent6"/>
                </a:solidFill>
                <a:cs typeface="Calibri"/>
              </a:rPr>
              <a:t>  </a:t>
            </a:r>
            <a:r>
              <a:rPr lang="en-US" sz="1200" b="1" i="1" dirty="0" smtClean="0">
                <a:solidFill>
                  <a:schemeClr val="accent6"/>
                </a:solidFill>
                <a:cs typeface="Calibri"/>
              </a:rPr>
              <a:t>___________ </a:t>
            </a:r>
            <a:r>
              <a:rPr lang="en-US" sz="1200" dirty="0" smtClean="0">
                <a:ea typeface="+mn-lt"/>
                <a:cs typeface="+mn-lt"/>
              </a:rPr>
              <a:t>supermarket</a:t>
            </a:r>
            <a:r>
              <a:rPr lang="en-US" sz="1200" dirty="0">
                <a:ea typeface="+mn-lt"/>
                <a:cs typeface="+mn-lt"/>
              </a:rPr>
              <a:t>?</a:t>
            </a:r>
            <a:endParaRPr lang="en-US" dirty="0">
              <a:cs typeface="Calibri"/>
            </a:endParaRPr>
          </a:p>
          <a:p>
            <a:r>
              <a:rPr lang="en" sz="1200" i="1" dirty="0">
                <a:solidFill>
                  <a:schemeClr val="accent2">
                    <a:lumMod val="50000"/>
                  </a:schemeClr>
                </a:solidFill>
                <a:ea typeface="+mn-lt"/>
                <a:cs typeface="+mn-lt"/>
              </a:rPr>
              <a:t>Onde </a:t>
            </a:r>
            <a:r>
              <a:rPr lang="en" sz="1200" i="1" dirty="0" err="1">
                <a:solidFill>
                  <a:schemeClr val="accent2">
                    <a:lumMod val="50000"/>
                  </a:schemeClr>
                </a:solidFill>
                <a:ea typeface="+mn-lt"/>
                <a:cs typeface="+mn-lt"/>
              </a:rPr>
              <a:t>fica</a:t>
            </a:r>
            <a:r>
              <a:rPr lang="en" sz="1200" i="1" dirty="0">
                <a:solidFill>
                  <a:schemeClr val="accent2">
                    <a:lumMod val="50000"/>
                  </a:schemeClr>
                </a:solidFill>
                <a:ea typeface="+mn-lt"/>
                <a:cs typeface="+mn-lt"/>
              </a:rPr>
              <a:t> o </a:t>
            </a:r>
            <a:r>
              <a:rPr lang="en" sz="1200" i="1" dirty="0" err="1">
                <a:solidFill>
                  <a:schemeClr val="accent2">
                    <a:lumMod val="50000"/>
                  </a:schemeClr>
                </a:solidFill>
                <a:ea typeface="+mn-lt"/>
                <a:cs typeface="+mn-lt"/>
              </a:rPr>
              <a:t>supermercado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mais</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próximo</a:t>
            </a:r>
            <a:r>
              <a:rPr lang="en" sz="1200" i="1" dirty="0">
                <a:solidFill>
                  <a:schemeClr val="accent2">
                    <a:lumMod val="50000"/>
                  </a:schemeClr>
                </a:solidFill>
                <a:ea typeface="+mn-lt"/>
                <a:cs typeface="+mn-lt"/>
              </a:rPr>
              <a:t>?</a:t>
            </a:r>
            <a:endParaRPr lang="en-US" dirty="0">
              <a:solidFill>
                <a:schemeClr val="accent2">
                  <a:lumMod val="50000"/>
                </a:schemeClr>
              </a:solidFill>
            </a:endParaRPr>
          </a:p>
          <a:p>
            <a:endParaRPr lang="en" sz="1200" i="1" dirty="0">
              <a:solidFill>
                <a:schemeClr val="accent2">
                  <a:lumMod val="50000"/>
                </a:schemeClr>
              </a:solidFill>
              <a:ea typeface="+mn-lt"/>
              <a:cs typeface="+mn-lt"/>
            </a:endParaRPr>
          </a:p>
          <a:p>
            <a:r>
              <a:rPr lang="en-US" sz="1200" dirty="0" smtClean="0">
                <a:ea typeface="+mn-lt"/>
                <a:cs typeface="+mn-lt"/>
              </a:rPr>
              <a:t>c) Can </a:t>
            </a:r>
            <a:r>
              <a:rPr lang="en-US" sz="1200" dirty="0">
                <a:ea typeface="+mn-lt"/>
                <a:cs typeface="+mn-lt"/>
              </a:rPr>
              <a:t>you tell me</a:t>
            </a:r>
            <a:r>
              <a:rPr lang="en-US" sz="1200" b="1" i="1" dirty="0">
                <a:solidFill>
                  <a:schemeClr val="accent6"/>
                </a:solidFill>
                <a:cs typeface="Calibri"/>
              </a:rPr>
              <a:t>  </a:t>
            </a:r>
            <a:r>
              <a:rPr lang="en-US" sz="1200" b="1" i="1" dirty="0" smtClean="0">
                <a:solidFill>
                  <a:schemeClr val="accent6"/>
                </a:solidFill>
                <a:cs typeface="Calibri"/>
              </a:rPr>
              <a:t>___________ </a:t>
            </a:r>
            <a:r>
              <a:rPr lang="en-US" sz="1200" dirty="0" smtClean="0">
                <a:ea typeface="+mn-lt"/>
                <a:cs typeface="+mn-lt"/>
              </a:rPr>
              <a:t>the </a:t>
            </a:r>
            <a:r>
              <a:rPr lang="en-US" sz="1200" dirty="0">
                <a:ea typeface="+mn-lt"/>
                <a:cs typeface="+mn-lt"/>
              </a:rPr>
              <a:t>Big Park?</a:t>
            </a:r>
            <a:endParaRPr lang="en-US" dirty="0"/>
          </a:p>
          <a:p>
            <a:r>
              <a:rPr lang="en" sz="1200" i="1" dirty="0" err="1">
                <a:solidFill>
                  <a:schemeClr val="accent2">
                    <a:lumMod val="50000"/>
                  </a:schemeClr>
                </a:solidFill>
                <a:ea typeface="+mn-lt"/>
                <a:cs typeface="+mn-lt"/>
              </a:rPr>
              <a:t>Você</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pode</a:t>
            </a:r>
            <a:r>
              <a:rPr lang="en" sz="1200" i="1" dirty="0">
                <a:solidFill>
                  <a:schemeClr val="accent2">
                    <a:lumMod val="50000"/>
                  </a:schemeClr>
                </a:solidFill>
                <a:ea typeface="+mn-lt"/>
                <a:cs typeface="+mn-lt"/>
              </a:rPr>
              <a:t> me </a:t>
            </a:r>
            <a:r>
              <a:rPr lang="en" sz="1200" i="1" dirty="0" err="1">
                <a:solidFill>
                  <a:schemeClr val="accent2">
                    <a:lumMod val="50000"/>
                  </a:schemeClr>
                </a:solidFill>
                <a:ea typeface="+mn-lt"/>
                <a:cs typeface="+mn-lt"/>
              </a:rPr>
              <a:t>dizer</a:t>
            </a:r>
            <a:r>
              <a:rPr lang="en" sz="1200" i="1" dirty="0">
                <a:solidFill>
                  <a:schemeClr val="accent2">
                    <a:lumMod val="50000"/>
                  </a:schemeClr>
                </a:solidFill>
                <a:ea typeface="+mn-lt"/>
                <a:cs typeface="+mn-lt"/>
              </a:rPr>
              <a:t> o </a:t>
            </a:r>
            <a:r>
              <a:rPr lang="en" sz="1200" i="1" dirty="0" err="1">
                <a:solidFill>
                  <a:schemeClr val="accent2">
                    <a:lumMod val="50000"/>
                  </a:schemeClr>
                </a:solidFill>
                <a:ea typeface="+mn-lt"/>
                <a:cs typeface="+mn-lt"/>
              </a:rPr>
              <a:t>caminho</a:t>
            </a:r>
            <a:r>
              <a:rPr lang="en" sz="1200" i="1" dirty="0">
                <a:solidFill>
                  <a:schemeClr val="accent2">
                    <a:lumMod val="50000"/>
                  </a:schemeClr>
                </a:solidFill>
                <a:ea typeface="+mn-lt"/>
                <a:cs typeface="+mn-lt"/>
              </a:rPr>
              <a:t> para o Big Park?</a:t>
            </a:r>
            <a:endParaRPr lang="en-US" dirty="0">
              <a:solidFill>
                <a:schemeClr val="accent2">
                  <a:lumMod val="50000"/>
                </a:schemeClr>
              </a:solidFill>
            </a:endParaRPr>
          </a:p>
          <a:p>
            <a:endParaRPr lang="en" sz="1200" i="1" dirty="0">
              <a:solidFill>
                <a:schemeClr val="accent2">
                  <a:lumMod val="50000"/>
                </a:schemeClr>
              </a:solidFill>
              <a:ea typeface="+mn-lt"/>
              <a:cs typeface="+mn-lt"/>
            </a:endParaRPr>
          </a:p>
          <a:p>
            <a:r>
              <a:rPr lang="en-US" sz="1200" dirty="0" smtClean="0">
                <a:ea typeface="+mn-lt"/>
                <a:cs typeface="+mn-lt"/>
              </a:rPr>
              <a:t>d) Excuse </a:t>
            </a:r>
            <a:r>
              <a:rPr lang="en-US" sz="1200" dirty="0">
                <a:ea typeface="+mn-lt"/>
                <a:cs typeface="+mn-lt"/>
              </a:rPr>
              <a:t>me, How can I </a:t>
            </a:r>
            <a:r>
              <a:rPr lang="en-US" sz="1200" b="1" i="1" dirty="0">
                <a:solidFill>
                  <a:schemeClr val="accent6"/>
                </a:solidFill>
                <a:cs typeface="Calibri"/>
              </a:rPr>
              <a:t> </a:t>
            </a:r>
            <a:r>
              <a:rPr lang="en-US" sz="1200" b="1" i="1" dirty="0" smtClean="0">
                <a:solidFill>
                  <a:schemeClr val="accent6"/>
                </a:solidFill>
                <a:cs typeface="Calibri"/>
              </a:rPr>
              <a:t>___________ </a:t>
            </a:r>
            <a:r>
              <a:rPr lang="en-US" sz="1200" dirty="0" smtClean="0">
                <a:ea typeface="+mn-lt"/>
                <a:cs typeface="+mn-lt"/>
              </a:rPr>
              <a:t>…?</a:t>
            </a:r>
            <a:endParaRPr lang="en-US" dirty="0"/>
          </a:p>
          <a:p>
            <a:r>
              <a:rPr lang="en" sz="1200" i="1" dirty="0">
                <a:solidFill>
                  <a:schemeClr val="accent2">
                    <a:lumMod val="50000"/>
                  </a:schemeClr>
                </a:solidFill>
                <a:ea typeface="+mn-lt"/>
                <a:cs typeface="+mn-lt"/>
              </a:rPr>
              <a:t>Com </a:t>
            </a:r>
            <a:r>
              <a:rPr lang="en" sz="1200" i="1" dirty="0" err="1">
                <a:solidFill>
                  <a:schemeClr val="accent2">
                    <a:lumMod val="50000"/>
                  </a:schemeClr>
                </a:solidFill>
                <a:ea typeface="+mn-lt"/>
                <a:cs typeface="+mn-lt"/>
              </a:rPr>
              <a:t>licença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como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posso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ir</a:t>
            </a:r>
            <a:r>
              <a:rPr lang="en" sz="1200" i="1" dirty="0">
                <a:solidFill>
                  <a:schemeClr val="accent2">
                    <a:lumMod val="50000"/>
                  </a:schemeClr>
                </a:solidFill>
                <a:ea typeface="+mn-lt"/>
                <a:cs typeface="+mn-lt"/>
              </a:rPr>
              <a:t> para ...?</a:t>
            </a:r>
            <a:endParaRPr lang="en-US" dirty="0">
              <a:solidFill>
                <a:schemeClr val="accent2">
                  <a:lumMod val="50000"/>
                </a:schemeClr>
              </a:solidFill>
            </a:endParaRPr>
          </a:p>
          <a:p>
            <a:endParaRPr lang="en" sz="1200" i="1" dirty="0">
              <a:solidFill>
                <a:schemeClr val="accent2">
                  <a:lumMod val="50000"/>
                </a:schemeClr>
              </a:solidFill>
              <a:ea typeface="+mn-lt"/>
              <a:cs typeface="+mn-lt"/>
            </a:endParaRPr>
          </a:p>
          <a:p>
            <a:r>
              <a:rPr lang="en-US" sz="1200" dirty="0" smtClean="0">
                <a:ea typeface="+mn-lt"/>
                <a:cs typeface="+mn-lt"/>
              </a:rPr>
              <a:t>e) I’m </a:t>
            </a:r>
            <a:r>
              <a:rPr lang="en-US" sz="1200" b="1" i="1" dirty="0">
                <a:solidFill>
                  <a:schemeClr val="accent6"/>
                </a:solidFill>
                <a:cs typeface="Calibri"/>
              </a:rPr>
              <a:t> </a:t>
            </a:r>
            <a:r>
              <a:rPr lang="en-US" sz="1200" b="1" i="1" dirty="0" smtClean="0">
                <a:solidFill>
                  <a:schemeClr val="accent6"/>
                </a:solidFill>
                <a:cs typeface="Calibri"/>
              </a:rPr>
              <a:t>___________ </a:t>
            </a:r>
            <a:r>
              <a:rPr lang="en-US" sz="1200" dirty="0" smtClean="0">
                <a:ea typeface="+mn-lt"/>
                <a:cs typeface="+mn-lt"/>
              </a:rPr>
              <a:t>this </a:t>
            </a:r>
            <a:r>
              <a:rPr lang="en-US" sz="1200" dirty="0">
                <a:ea typeface="+mn-lt"/>
                <a:cs typeface="+mn-lt"/>
              </a:rPr>
              <a:t>address.</a:t>
            </a:r>
            <a:endParaRPr lang="en-US" dirty="0"/>
          </a:p>
          <a:p>
            <a:r>
              <a:rPr lang="en" sz="1200" i="1" dirty="0" err="1">
                <a:solidFill>
                  <a:schemeClr val="accent2">
                    <a:lumMod val="50000"/>
                  </a:schemeClr>
                </a:solidFill>
                <a:ea typeface="+mn-lt"/>
                <a:cs typeface="+mn-lt"/>
              </a:rPr>
              <a:t>Estou</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procurando</a:t>
            </a:r>
            <a:r>
              <a:rPr lang="en" sz="1200" i="1" dirty="0">
                <a:solidFill>
                  <a:schemeClr val="accent2">
                    <a:lumMod val="50000"/>
                  </a:schemeClr>
                </a:solidFill>
                <a:ea typeface="+mn-lt"/>
                <a:cs typeface="+mn-lt"/>
              </a:rPr>
              <a:t> por </a:t>
            </a:r>
            <a:r>
              <a:rPr lang="en" sz="1200" i="1" dirty="0" err="1">
                <a:solidFill>
                  <a:schemeClr val="accent2">
                    <a:lumMod val="50000"/>
                  </a:schemeClr>
                </a:solidFill>
                <a:ea typeface="+mn-lt"/>
                <a:cs typeface="+mn-lt"/>
              </a:rPr>
              <a:t>este</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endereço</a:t>
            </a:r>
            <a:r>
              <a:rPr lang="en" sz="1200" i="1" dirty="0">
                <a:solidFill>
                  <a:schemeClr val="accent2">
                    <a:lumMod val="50000"/>
                  </a:schemeClr>
                </a:solidFill>
                <a:ea typeface="+mn-lt"/>
                <a:cs typeface="+mn-lt"/>
              </a:rPr>
              <a:t>.</a:t>
            </a:r>
            <a:endParaRPr lang="en" dirty="0">
              <a:solidFill>
                <a:schemeClr val="accent2">
                  <a:lumMod val="50000"/>
                </a:schemeClr>
              </a:solidFill>
            </a:endParaRPr>
          </a:p>
          <a:p>
            <a:endParaRPr lang="en" sz="1200" i="1" dirty="0">
              <a:solidFill>
                <a:schemeClr val="accent2">
                  <a:lumMod val="50000"/>
                </a:schemeClr>
              </a:solidFill>
              <a:ea typeface="+mn-lt"/>
              <a:cs typeface="+mn-lt"/>
            </a:endParaRPr>
          </a:p>
          <a:p>
            <a:endParaRPr lang="en" sz="1200" i="1" dirty="0">
              <a:solidFill>
                <a:schemeClr val="accent2">
                  <a:lumMod val="50000"/>
                </a:schemeClr>
              </a:solidFill>
              <a:ea typeface="+mn-lt"/>
              <a:cs typeface="+mn-lt"/>
            </a:endParaRPr>
          </a:p>
          <a:p>
            <a:endParaRPr lang="en" sz="1200" i="1" dirty="0">
              <a:solidFill>
                <a:schemeClr val="accent2">
                  <a:lumMod val="50000"/>
                </a:schemeClr>
              </a:solidFill>
              <a:ea typeface="+mn-lt"/>
              <a:cs typeface="+mn-lt"/>
            </a:endParaRPr>
          </a:p>
          <a:p>
            <a:endParaRPr lang="en" sz="1200" i="1" dirty="0">
              <a:solidFill>
                <a:schemeClr val="accent2">
                  <a:lumMod val="50000"/>
                </a:schemeClr>
              </a:solidFill>
              <a:ea typeface="+mn-lt"/>
              <a:cs typeface="+mn-lt"/>
            </a:endParaRPr>
          </a:p>
          <a:p>
            <a:endParaRPr lang="en" sz="1200" i="1" dirty="0">
              <a:solidFill>
                <a:schemeClr val="accent2">
                  <a:lumMod val="50000"/>
                </a:schemeClr>
              </a:solidFill>
              <a:ea typeface="+mn-lt"/>
              <a:cs typeface="+mn-lt"/>
            </a:endParaRPr>
          </a:p>
          <a:p>
            <a:endParaRPr lang="en" sz="1200" i="1" dirty="0">
              <a:solidFill>
                <a:schemeClr val="accent2">
                  <a:lumMod val="50000"/>
                </a:schemeClr>
              </a:solidFill>
              <a:ea typeface="+mn-lt"/>
              <a:cs typeface="+mn-lt"/>
            </a:endParaRPr>
          </a:p>
          <a:p>
            <a:endParaRPr lang="en" sz="1200" i="1" dirty="0">
              <a:solidFill>
                <a:schemeClr val="accent2">
                  <a:lumMod val="50000"/>
                </a:schemeClr>
              </a:solidFill>
              <a:ea typeface="+mn-lt"/>
              <a:cs typeface="+mn-lt"/>
            </a:endParaRPr>
          </a:p>
          <a:p>
            <a:endParaRPr lang="en" sz="1200" i="1" dirty="0">
              <a:solidFill>
                <a:schemeClr val="accent2">
                  <a:lumMod val="50000"/>
                </a:schemeClr>
              </a:solidFill>
              <a:ea typeface="+mn-lt"/>
              <a:cs typeface="+mn-lt"/>
            </a:endParaRPr>
          </a:p>
          <a:p>
            <a:endParaRPr lang="en" sz="1200" i="1" dirty="0">
              <a:solidFill>
                <a:schemeClr val="accent2">
                  <a:lumMod val="50000"/>
                </a:schemeClr>
              </a:solidFill>
              <a:ea typeface="+mn-lt"/>
              <a:cs typeface="+mn-lt"/>
            </a:endParaRPr>
          </a:p>
          <a:p>
            <a:endParaRPr lang="en-US" sz="1200" i="1" dirty="0">
              <a:solidFill>
                <a:schemeClr val="accent2">
                  <a:lumMod val="50000"/>
                </a:schemeClr>
              </a:solidFill>
              <a:cs typeface="Calibri"/>
            </a:endParaRPr>
          </a:p>
        </p:txBody>
      </p:sp>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772969" y="157822"/>
            <a:ext cx="1880964"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05 B – </a:t>
            </a:r>
            <a:r>
              <a:rPr lang="pt-BR" b="1" i="1" dirty="0" err="1">
                <a:solidFill>
                  <a:srgbClr val="002060"/>
                </a:solidFill>
                <a:latin typeface="Calibri"/>
                <a:ea typeface="Calibri" panose="020F0502020204030204" pitchFamily="34" charset="0"/>
                <a:cs typeface="Times New Roman"/>
              </a:rPr>
              <a:t>To</a:t>
            </a:r>
            <a:r>
              <a:rPr lang="pt-BR" b="1" i="1" dirty="0">
                <a:solidFill>
                  <a:srgbClr val="002060"/>
                </a:solidFill>
                <a:latin typeface="Calibri"/>
                <a:ea typeface="Calibri" panose="020F0502020204030204" pitchFamily="34" charset="0"/>
                <a:cs typeface="Times New Roman"/>
              </a:rPr>
              <a:t> Be</a:t>
            </a:r>
            <a:endParaRPr lang="pt-BR" b="1" i="1" dirty="0">
              <a:solidFill>
                <a:srgbClr val="002060"/>
              </a:solidFill>
              <a:effectLst/>
              <a:latin typeface="Calibri"/>
              <a:ea typeface="Calibri" panose="020F0502020204030204" pitchFamily="34" charset="0"/>
              <a:cs typeface="Calibri"/>
            </a:endParaRPr>
          </a:p>
        </p:txBody>
      </p:sp>
      <p:sp>
        <p:nvSpPr>
          <p:cNvPr id="4" name="Retângulo 3"/>
          <p:cNvSpPr/>
          <p:nvPr/>
        </p:nvSpPr>
        <p:spPr>
          <a:xfrm>
            <a:off x="350982" y="7089775"/>
            <a:ext cx="6156695" cy="2554545"/>
          </a:xfrm>
          <a:prstGeom prst="rect">
            <a:avLst/>
          </a:prstGeom>
          <a:ln w="3175">
            <a:solidFill>
              <a:schemeClr val="accent6"/>
            </a:solidFill>
          </a:ln>
        </p:spPr>
        <p:txBody>
          <a:bodyPr wrap="square" lIns="91440" tIns="45720" rIns="91440" bIns="45720" anchor="t">
            <a:spAutoFit/>
          </a:bodyPr>
          <a:lstStyle/>
          <a:p>
            <a:r>
              <a:rPr lang="en-US" sz="1600" b="1" i="1" dirty="0">
                <a:solidFill>
                  <a:schemeClr val="accent6"/>
                </a:solidFill>
                <a:cs typeface="Calibri"/>
              </a:rPr>
              <a:t>                                                                        </a:t>
            </a:r>
            <a:r>
              <a:rPr lang="en-US" sz="1600" b="1" i="1" dirty="0" smtClean="0">
                <a:solidFill>
                  <a:schemeClr val="accent6"/>
                </a:solidFill>
                <a:cs typeface="Calibri"/>
              </a:rPr>
              <a:t>2 - RESPONDA </a:t>
            </a:r>
            <a:r>
              <a:rPr lang="en-US" sz="1600" b="1" i="1" dirty="0">
                <a:solidFill>
                  <a:schemeClr val="accent6"/>
                </a:solidFill>
                <a:cs typeface="Calibri"/>
              </a:rPr>
              <a:t>AS PERGUNTAS</a:t>
            </a:r>
            <a:endParaRPr lang="en-US" sz="1200" dirty="0">
              <a:solidFill>
                <a:schemeClr val="accent6"/>
              </a:solidFill>
              <a:cs typeface="Calibri"/>
            </a:endParaRPr>
          </a:p>
          <a:p>
            <a:pPr marL="171450" indent="-171450">
              <a:buFontTx/>
              <a:buChar char="-"/>
            </a:pPr>
            <a:endParaRPr lang="en-US" sz="1200" dirty="0">
              <a:solidFill>
                <a:srgbClr val="70AD47">
                  <a:lumMod val="50000"/>
                </a:srgbClr>
              </a:solidFill>
            </a:endParaRPr>
          </a:p>
          <a:p>
            <a:endParaRPr lang="en-US" sz="1200" i="1" dirty="0">
              <a:solidFill>
                <a:srgbClr val="843C0C"/>
              </a:solidFill>
              <a:cs typeface="Calibri"/>
            </a:endParaRPr>
          </a:p>
          <a:p>
            <a:r>
              <a:rPr lang="en-US" sz="1200" dirty="0" smtClean="0">
                <a:solidFill>
                  <a:srgbClr val="70AD47"/>
                </a:solidFill>
              </a:rPr>
              <a:t>a) How </a:t>
            </a:r>
            <a:r>
              <a:rPr lang="en-US" sz="1200" dirty="0">
                <a:solidFill>
                  <a:srgbClr val="70AD47"/>
                </a:solidFill>
              </a:rPr>
              <a:t>do I get </a:t>
            </a:r>
            <a:r>
              <a:rPr lang="en-US" sz="1200" dirty="0" smtClean="0">
                <a:solidFill>
                  <a:srgbClr val="70AD47"/>
                </a:solidFill>
              </a:rPr>
              <a:t>/ </a:t>
            </a:r>
            <a:r>
              <a:rPr lang="en-US" sz="1200" dirty="0" err="1" smtClean="0">
                <a:solidFill>
                  <a:srgbClr val="70AD47"/>
                </a:solidFill>
              </a:rPr>
              <a:t>git</a:t>
            </a:r>
            <a:r>
              <a:rPr lang="en-US" sz="1200" dirty="0" smtClean="0">
                <a:solidFill>
                  <a:srgbClr val="70AD47"/>
                </a:solidFill>
              </a:rPr>
              <a:t> to</a:t>
            </a:r>
            <a:r>
              <a:rPr lang="en-US" sz="1200" dirty="0">
                <a:solidFill>
                  <a:srgbClr val="70AD47"/>
                </a:solidFill>
              </a:rPr>
              <a:t> shopping?</a:t>
            </a:r>
            <a:endParaRPr lang="en" sz="1200" dirty="0">
              <a:solidFill>
                <a:srgbClr val="70AD47"/>
              </a:solidFill>
            </a:endParaRPr>
          </a:p>
          <a:p>
            <a:r>
              <a:rPr lang="en" sz="1200" i="1" dirty="0">
                <a:solidFill>
                  <a:schemeClr val="accent2">
                    <a:lumMod val="50000"/>
                  </a:schemeClr>
                </a:solidFill>
                <a:cs typeface="Calibri"/>
              </a:rPr>
              <a:t>Como </a:t>
            </a:r>
            <a:r>
              <a:rPr lang="en" sz="1200" i="1" dirty="0" err="1">
                <a:solidFill>
                  <a:schemeClr val="accent2">
                    <a:lumMod val="50000"/>
                  </a:schemeClr>
                </a:solidFill>
                <a:cs typeface="Calibri"/>
              </a:rPr>
              <a:t>eu</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chego</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ao</a:t>
            </a:r>
            <a:r>
              <a:rPr lang="en" sz="1200" i="1" dirty="0">
                <a:solidFill>
                  <a:schemeClr val="accent2">
                    <a:lumMod val="50000"/>
                  </a:schemeClr>
                </a:solidFill>
                <a:cs typeface="Calibri"/>
              </a:rPr>
              <a:t> shopping?</a:t>
            </a:r>
            <a:endParaRPr lang="en-US" sz="1200" dirty="0">
              <a:solidFill>
                <a:schemeClr val="accent2">
                  <a:lumMod val="50000"/>
                </a:schemeClr>
              </a:solidFill>
              <a:ea typeface="+mn-lt"/>
              <a:cs typeface="+mn-lt"/>
            </a:endParaRPr>
          </a:p>
          <a:p>
            <a:endParaRPr lang="en-US" sz="1200" dirty="0">
              <a:solidFill>
                <a:srgbClr val="70AD47"/>
              </a:solidFill>
            </a:endParaRPr>
          </a:p>
          <a:p>
            <a:r>
              <a:rPr lang="en-US" sz="1200" dirty="0" smtClean="0">
                <a:solidFill>
                  <a:srgbClr val="70AD47"/>
                </a:solidFill>
              </a:rPr>
              <a:t>b) Where is / are </a:t>
            </a:r>
            <a:r>
              <a:rPr lang="en-US" sz="1200" dirty="0">
                <a:solidFill>
                  <a:srgbClr val="70AD47"/>
                </a:solidFill>
              </a:rPr>
              <a:t> the nearest supermarket?</a:t>
            </a:r>
          </a:p>
          <a:p>
            <a:r>
              <a:rPr lang="en" sz="1200" i="1" dirty="0">
                <a:solidFill>
                  <a:schemeClr val="accent2">
                    <a:lumMod val="50000"/>
                  </a:schemeClr>
                </a:solidFill>
                <a:cs typeface="Calibri"/>
              </a:rPr>
              <a:t>Onde </a:t>
            </a:r>
            <a:r>
              <a:rPr lang="en" sz="1200" i="1" dirty="0" err="1">
                <a:solidFill>
                  <a:schemeClr val="accent2">
                    <a:lumMod val="50000"/>
                  </a:schemeClr>
                </a:solidFill>
                <a:cs typeface="Calibri"/>
              </a:rPr>
              <a:t>fica</a:t>
            </a:r>
            <a:r>
              <a:rPr lang="en" sz="1200" i="1" dirty="0">
                <a:solidFill>
                  <a:schemeClr val="accent2">
                    <a:lumMod val="50000"/>
                  </a:schemeClr>
                </a:solidFill>
                <a:cs typeface="Calibri"/>
              </a:rPr>
              <a:t> o </a:t>
            </a:r>
            <a:r>
              <a:rPr lang="en" sz="1200" i="1" dirty="0" err="1">
                <a:solidFill>
                  <a:schemeClr val="accent2">
                    <a:lumMod val="50000"/>
                  </a:schemeClr>
                </a:solidFill>
                <a:cs typeface="Calibri"/>
              </a:rPr>
              <a:t>supermercado</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mais</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próximo</a:t>
            </a:r>
            <a:r>
              <a:rPr lang="en" sz="1200" i="1" dirty="0">
                <a:solidFill>
                  <a:schemeClr val="accent2">
                    <a:lumMod val="50000"/>
                  </a:schemeClr>
                </a:solidFill>
                <a:cs typeface="Calibri"/>
              </a:rPr>
              <a:t>?</a:t>
            </a:r>
            <a:endParaRPr lang="en-US" dirty="0">
              <a:solidFill>
                <a:schemeClr val="accent2">
                  <a:lumMod val="50000"/>
                </a:schemeClr>
              </a:solidFill>
            </a:endParaRPr>
          </a:p>
          <a:p>
            <a:endParaRPr lang="en" sz="1200" i="1" dirty="0">
              <a:solidFill>
                <a:schemeClr val="accent2">
                  <a:lumMod val="50000"/>
                </a:schemeClr>
              </a:solidFill>
              <a:cs typeface="Calibri"/>
            </a:endParaRPr>
          </a:p>
          <a:p>
            <a:r>
              <a:rPr lang="en-US" sz="1200" dirty="0" smtClean="0">
                <a:solidFill>
                  <a:srgbClr val="70AD47"/>
                </a:solidFill>
              </a:rPr>
              <a:t>c) How </a:t>
            </a:r>
            <a:r>
              <a:rPr lang="en-US" sz="1200" dirty="0">
                <a:solidFill>
                  <a:srgbClr val="70AD47"/>
                </a:solidFill>
              </a:rPr>
              <a:t>can I </a:t>
            </a:r>
            <a:r>
              <a:rPr lang="en-US" sz="1200" dirty="0" smtClean="0">
                <a:solidFill>
                  <a:srgbClr val="70AD47"/>
                </a:solidFill>
              </a:rPr>
              <a:t>go / </a:t>
            </a:r>
            <a:r>
              <a:rPr lang="en-US" sz="1200" dirty="0" err="1" smtClean="0">
                <a:solidFill>
                  <a:srgbClr val="70AD47"/>
                </a:solidFill>
              </a:rPr>
              <a:t>gou</a:t>
            </a:r>
            <a:r>
              <a:rPr lang="en-US" sz="1200" dirty="0" smtClean="0">
                <a:solidFill>
                  <a:srgbClr val="70AD47"/>
                </a:solidFill>
              </a:rPr>
              <a:t> </a:t>
            </a:r>
            <a:r>
              <a:rPr lang="en-US" sz="1200" dirty="0">
                <a:solidFill>
                  <a:srgbClr val="70AD47"/>
                </a:solidFill>
              </a:rPr>
              <a:t>to your </a:t>
            </a:r>
            <a:r>
              <a:rPr lang="en-US" sz="1200" dirty="0" smtClean="0">
                <a:solidFill>
                  <a:srgbClr val="70AD47"/>
                </a:solidFill>
              </a:rPr>
              <a:t>work?</a:t>
            </a:r>
            <a:endParaRPr lang="en-US" sz="1200" dirty="0">
              <a:solidFill>
                <a:srgbClr val="70AD47"/>
              </a:solidFill>
            </a:endParaRPr>
          </a:p>
          <a:p>
            <a:r>
              <a:rPr lang="en" sz="1200" i="1" dirty="0">
                <a:solidFill>
                  <a:schemeClr val="accent2">
                    <a:lumMod val="50000"/>
                  </a:schemeClr>
                </a:solidFill>
                <a:cs typeface="Calibri"/>
              </a:rPr>
              <a:t>Como </a:t>
            </a:r>
            <a:r>
              <a:rPr lang="en" sz="1200" i="1" dirty="0" err="1">
                <a:solidFill>
                  <a:schemeClr val="accent2">
                    <a:lumMod val="50000"/>
                  </a:schemeClr>
                </a:solidFill>
                <a:cs typeface="Calibri"/>
              </a:rPr>
              <a:t>posso</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ir</a:t>
            </a:r>
            <a:r>
              <a:rPr lang="en" sz="1200" i="1" dirty="0">
                <a:solidFill>
                  <a:schemeClr val="accent2">
                    <a:lumMod val="50000"/>
                  </a:schemeClr>
                </a:solidFill>
                <a:cs typeface="Calibri"/>
              </a:rPr>
              <a:t> para </a:t>
            </a:r>
            <a:r>
              <a:rPr lang="en" sz="1200" i="1" dirty="0" err="1">
                <a:solidFill>
                  <a:schemeClr val="accent2">
                    <a:lumMod val="50000"/>
                  </a:schemeClr>
                </a:solidFill>
                <a:cs typeface="Calibri"/>
              </a:rPr>
              <a:t>seu</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trabalho</a:t>
            </a:r>
            <a:r>
              <a:rPr lang="en" sz="1200" i="1" dirty="0">
                <a:solidFill>
                  <a:schemeClr val="accent2">
                    <a:lumMod val="50000"/>
                  </a:schemeClr>
                </a:solidFill>
                <a:cs typeface="Calibri"/>
              </a:rPr>
              <a:t>?</a:t>
            </a:r>
            <a:endParaRPr lang="en-US" dirty="0">
              <a:solidFill>
                <a:schemeClr val="accent2">
                  <a:lumMod val="50000"/>
                </a:schemeClr>
              </a:solidFill>
            </a:endParaRPr>
          </a:p>
          <a:p>
            <a:endParaRPr lang="en-US" sz="1200" dirty="0">
              <a:solidFill>
                <a:srgbClr val="000000"/>
              </a:solidFill>
              <a:cs typeface="Calibri"/>
            </a:endParaRPr>
          </a:p>
          <a:p>
            <a:endParaRPr lang="en-US" sz="1200" dirty="0">
              <a:solidFill>
                <a:srgbClr val="70AD47"/>
              </a:solidFill>
              <a:cs typeface="Calibri"/>
            </a:endParaRPr>
          </a:p>
        </p:txBody>
      </p:sp>
      <p:sp>
        <p:nvSpPr>
          <p:cNvPr id="6" name="Retângulo 5"/>
          <p:cNvSpPr/>
          <p:nvPr/>
        </p:nvSpPr>
        <p:spPr>
          <a:xfrm>
            <a:off x="3725478" y="600882"/>
            <a:ext cx="2799148" cy="6124754"/>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 VOCABULÁRIO </a:t>
            </a:r>
            <a:endParaRPr lang="en-US" sz="1600" dirty="0">
              <a:solidFill>
                <a:schemeClr val="accent6"/>
              </a:solidFill>
              <a:ea typeface="+mn-lt"/>
              <a:cs typeface="+mn-lt"/>
            </a:endParaRPr>
          </a:p>
          <a:p>
            <a:r>
              <a:rPr lang="en-US" sz="1600" b="1" i="1" dirty="0">
                <a:solidFill>
                  <a:schemeClr val="accent6"/>
                </a:solidFill>
                <a:cs typeface="Calibri"/>
              </a:rPr>
              <a:t>Directions - </a:t>
            </a:r>
            <a:r>
              <a:rPr lang="en-US" sz="1600" b="1" i="1" dirty="0" err="1">
                <a:solidFill>
                  <a:schemeClr val="accent6"/>
                </a:solidFill>
                <a:cs typeface="Calibri"/>
              </a:rPr>
              <a:t>Direções</a:t>
            </a:r>
            <a:endParaRPr lang="pt-BR" sz="1600" b="1" i="1" dirty="0" err="1">
              <a:solidFill>
                <a:schemeClr val="accent6"/>
              </a:solidFill>
              <a:cs typeface="Calibri"/>
            </a:endParaRPr>
          </a:p>
          <a:p>
            <a:endParaRPr lang="pt-BR" sz="1200" b="1" i="1" dirty="0">
              <a:solidFill>
                <a:srgbClr val="70AD47"/>
              </a:solidFill>
              <a:ea typeface="+mn-lt"/>
              <a:cs typeface="+mn-lt"/>
            </a:endParaRPr>
          </a:p>
          <a:p>
            <a:endParaRPr lang="en-US" sz="1200" i="1" dirty="0">
              <a:solidFill>
                <a:schemeClr val="accent2">
                  <a:lumMod val="50000"/>
                </a:schemeClr>
              </a:solidFill>
              <a:ea typeface="+mn-lt"/>
              <a:cs typeface="+mn-lt"/>
            </a:endParaRPr>
          </a:p>
          <a:p>
            <a:r>
              <a:rPr lang="en-US" sz="1200" b="1" dirty="0">
                <a:ea typeface="+mn-lt"/>
                <a:cs typeface="+mn-lt"/>
              </a:rPr>
              <a:t>GO UP / DOWN … - </a:t>
            </a:r>
            <a:r>
              <a:rPr lang="en-US" sz="1200" i="1" dirty="0" err="1">
                <a:solidFill>
                  <a:schemeClr val="accent2">
                    <a:lumMod val="50000"/>
                  </a:schemeClr>
                </a:solidFill>
                <a:ea typeface="+mn-lt"/>
                <a:cs typeface="+mn-lt"/>
              </a:rPr>
              <a:t>Vá</a:t>
            </a:r>
            <a:r>
              <a:rPr lang="en-US" sz="1200" i="1" dirty="0">
                <a:solidFill>
                  <a:schemeClr val="accent2">
                    <a:lumMod val="50000"/>
                  </a:schemeClr>
                </a:solidFill>
                <a:ea typeface="+mn-lt"/>
                <a:cs typeface="+mn-lt"/>
              </a:rPr>
              <a:t> Acima / </a:t>
            </a:r>
            <a:r>
              <a:rPr lang="en-US" sz="1200" i="1" dirty="0" err="1">
                <a:solidFill>
                  <a:schemeClr val="accent2">
                    <a:lumMod val="50000"/>
                  </a:schemeClr>
                </a:solidFill>
                <a:ea typeface="+mn-lt"/>
                <a:cs typeface="+mn-lt"/>
              </a:rPr>
              <a:t>abaixo</a:t>
            </a:r>
            <a:r>
              <a:rPr lang="en-US" sz="1200" i="1" dirty="0">
                <a:solidFill>
                  <a:schemeClr val="accent2">
                    <a:lumMod val="50000"/>
                  </a:schemeClr>
                </a:solidFill>
                <a:ea typeface="+mn-lt"/>
                <a:cs typeface="+mn-lt"/>
              </a:rPr>
              <a:t> ...</a:t>
            </a:r>
          </a:p>
          <a:p>
            <a:r>
              <a:rPr lang="en-US" sz="1200" b="1" dirty="0">
                <a:ea typeface="+mn-lt"/>
                <a:cs typeface="+mn-lt"/>
              </a:rPr>
              <a:t>GO STRAIGHT AHEAD -  </a:t>
            </a:r>
            <a:r>
              <a:rPr lang="en-US" sz="1200" i="1" dirty="0" err="1">
                <a:solidFill>
                  <a:schemeClr val="accent2">
                    <a:lumMod val="50000"/>
                  </a:schemeClr>
                </a:solidFill>
                <a:ea typeface="+mn-lt"/>
                <a:cs typeface="+mn-lt"/>
              </a:rPr>
              <a:t>Vá</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frente</a:t>
            </a:r>
            <a:endParaRPr lang="en-US" sz="1200" i="1" dirty="0">
              <a:solidFill>
                <a:schemeClr val="accent2">
                  <a:lumMod val="50000"/>
                </a:schemeClr>
              </a:solidFill>
              <a:ea typeface="+mn-lt"/>
              <a:cs typeface="+mn-lt"/>
            </a:endParaRPr>
          </a:p>
          <a:p>
            <a:r>
              <a:rPr lang="en-US" sz="1200" b="1" dirty="0">
                <a:ea typeface="+mn-lt"/>
                <a:cs typeface="+mn-lt"/>
              </a:rPr>
              <a:t>CROSS…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Atravesse</a:t>
            </a:r>
            <a:r>
              <a:rPr lang="en-US" sz="1200" i="1" dirty="0">
                <a:solidFill>
                  <a:schemeClr val="accent2">
                    <a:lumMod val="50000"/>
                  </a:schemeClr>
                </a:solidFill>
                <a:ea typeface="+mn-lt"/>
                <a:cs typeface="+mn-lt"/>
              </a:rPr>
              <a:t> </a:t>
            </a:r>
          </a:p>
          <a:p>
            <a:r>
              <a:rPr lang="en-US" sz="1200" b="1" dirty="0">
                <a:ea typeface="+mn-lt"/>
                <a:cs typeface="+mn-lt"/>
              </a:rPr>
              <a:t>TURN LEFT / RIGHT – </a:t>
            </a:r>
            <a:r>
              <a:rPr lang="en-US" sz="1200" i="1" dirty="0">
                <a:solidFill>
                  <a:schemeClr val="accent2">
                    <a:lumMod val="50000"/>
                  </a:schemeClr>
                </a:solidFill>
                <a:ea typeface="+mn-lt"/>
                <a:cs typeface="+mn-lt"/>
              </a:rPr>
              <a:t>Vire</a:t>
            </a:r>
            <a:r>
              <a:rPr lang="en-US" sz="1200" b="1" dirty="0">
                <a:ea typeface="+mn-lt"/>
                <a:cs typeface="+mn-lt"/>
              </a:rPr>
              <a:t> </a:t>
            </a:r>
            <a:r>
              <a:rPr lang="en-US" sz="1200" i="1" dirty="0">
                <a:solidFill>
                  <a:schemeClr val="accent2">
                    <a:lumMod val="50000"/>
                  </a:schemeClr>
                </a:solidFill>
                <a:ea typeface="+mn-lt"/>
                <a:cs typeface="+mn-lt"/>
              </a:rPr>
              <a:t> para a </a:t>
            </a:r>
            <a:r>
              <a:rPr lang="en-US" sz="1200" i="1" dirty="0" err="1">
                <a:solidFill>
                  <a:schemeClr val="accent2">
                    <a:lumMod val="50000"/>
                  </a:schemeClr>
                </a:solidFill>
                <a:ea typeface="+mn-lt"/>
                <a:cs typeface="+mn-lt"/>
              </a:rPr>
              <a:t>esquerda</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direita</a:t>
            </a:r>
            <a:endParaRPr lang="en-US" sz="1200" i="1" dirty="0">
              <a:solidFill>
                <a:schemeClr val="accent2">
                  <a:lumMod val="50000"/>
                </a:schemeClr>
              </a:solidFill>
              <a:ea typeface="+mn-lt"/>
              <a:cs typeface="+mn-lt"/>
            </a:endParaRPr>
          </a:p>
          <a:p>
            <a:r>
              <a:rPr lang="en-US" sz="1200" b="1" dirty="0">
                <a:ea typeface="+mn-lt"/>
                <a:cs typeface="+mn-lt"/>
              </a:rPr>
              <a:t>TURN LEFT INTO  … STREET - </a:t>
            </a:r>
          </a:p>
          <a:p>
            <a:r>
              <a:rPr lang="en-US" sz="1200" i="1" dirty="0">
                <a:solidFill>
                  <a:schemeClr val="accent2">
                    <a:lumMod val="50000"/>
                  </a:schemeClr>
                </a:solidFill>
                <a:ea typeface="+mn-lt"/>
                <a:cs typeface="+mn-lt"/>
              </a:rPr>
              <a:t>Vire à </a:t>
            </a:r>
            <a:r>
              <a:rPr lang="en-US" sz="1200" i="1" dirty="0" err="1">
                <a:solidFill>
                  <a:schemeClr val="accent2">
                    <a:lumMod val="50000"/>
                  </a:schemeClr>
                </a:solidFill>
                <a:ea typeface="+mn-lt"/>
                <a:cs typeface="+mn-lt"/>
              </a:rPr>
              <a:t>esquerda</a:t>
            </a:r>
            <a:r>
              <a:rPr lang="en-US" sz="1200" i="1" dirty="0">
                <a:solidFill>
                  <a:schemeClr val="accent2">
                    <a:lumMod val="50000"/>
                  </a:schemeClr>
                </a:solidFill>
                <a:ea typeface="+mn-lt"/>
                <a:cs typeface="+mn-lt"/>
              </a:rPr>
              <a:t> para ... RUA</a:t>
            </a:r>
            <a:endParaRPr lang="en-US" dirty="0">
              <a:solidFill>
                <a:schemeClr val="accent2">
                  <a:lumMod val="50000"/>
                </a:schemeClr>
              </a:solidFill>
            </a:endParaRPr>
          </a:p>
          <a:p>
            <a:r>
              <a:rPr lang="en-US" sz="1200" b="1" dirty="0">
                <a:ea typeface="+mn-lt"/>
                <a:cs typeface="+mn-lt"/>
              </a:rPr>
              <a:t>IT’S IN THE MIDDLE OF THE BLOCK - </a:t>
            </a:r>
          </a:p>
          <a:p>
            <a:r>
              <a:rPr lang="en-US" sz="1200" i="1" dirty="0" err="1">
                <a:solidFill>
                  <a:schemeClr val="accent2">
                    <a:lumMod val="50000"/>
                  </a:schemeClr>
                </a:solidFill>
                <a:ea typeface="+mn-lt"/>
                <a:cs typeface="+mn-lt"/>
              </a:rPr>
              <a:t>Está</a:t>
            </a:r>
            <a:r>
              <a:rPr lang="en-US" sz="1200" i="1" dirty="0">
                <a:solidFill>
                  <a:schemeClr val="accent2">
                    <a:lumMod val="50000"/>
                  </a:schemeClr>
                </a:solidFill>
                <a:ea typeface="+mn-lt"/>
                <a:cs typeface="+mn-lt"/>
              </a:rPr>
              <a:t> no </a:t>
            </a:r>
            <a:r>
              <a:rPr lang="en-US" sz="1200" i="1" dirty="0" err="1">
                <a:solidFill>
                  <a:schemeClr val="accent2">
                    <a:lumMod val="50000"/>
                  </a:schemeClr>
                </a:solidFill>
                <a:ea typeface="+mn-lt"/>
                <a:cs typeface="+mn-lt"/>
              </a:rPr>
              <a:t>meio</a:t>
            </a:r>
            <a:r>
              <a:rPr lang="en-US" sz="1200" i="1" dirty="0">
                <a:solidFill>
                  <a:schemeClr val="accent2">
                    <a:lumMod val="50000"/>
                  </a:schemeClr>
                </a:solidFill>
                <a:ea typeface="+mn-lt"/>
                <a:cs typeface="+mn-lt"/>
              </a:rPr>
              <a:t> do </a:t>
            </a:r>
            <a:r>
              <a:rPr lang="en-US" sz="1200" i="1" dirty="0" err="1">
                <a:solidFill>
                  <a:schemeClr val="accent2">
                    <a:lumMod val="50000"/>
                  </a:schemeClr>
                </a:solidFill>
                <a:ea typeface="+mn-lt"/>
                <a:cs typeface="+mn-lt"/>
              </a:rPr>
              <a:t>bloco</a:t>
            </a:r>
            <a:endParaRPr lang="en-US" dirty="0" err="1">
              <a:solidFill>
                <a:schemeClr val="accent2">
                  <a:lumMod val="50000"/>
                </a:schemeClr>
              </a:solidFill>
            </a:endParaRPr>
          </a:p>
          <a:p>
            <a:r>
              <a:rPr lang="en-US" sz="1200" b="1" dirty="0">
                <a:ea typeface="+mn-lt"/>
                <a:cs typeface="+mn-lt"/>
              </a:rPr>
              <a:t>IT’S ON THE CORNER - </a:t>
            </a:r>
          </a:p>
          <a:p>
            <a:r>
              <a:rPr lang="en-US" sz="1200" i="1" dirty="0" err="1">
                <a:solidFill>
                  <a:schemeClr val="accent2">
                    <a:lumMod val="50000"/>
                  </a:schemeClr>
                </a:solidFill>
                <a:ea typeface="+mn-lt"/>
                <a:cs typeface="+mn-lt"/>
              </a:rPr>
              <a:t>Está</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esquina</a:t>
            </a:r>
            <a:endParaRPr lang="en-US" dirty="0" err="1">
              <a:solidFill>
                <a:schemeClr val="accent2">
                  <a:lumMod val="50000"/>
                </a:schemeClr>
              </a:solidFill>
            </a:endParaRPr>
          </a:p>
          <a:p>
            <a:r>
              <a:rPr lang="en-US" sz="1200" b="1" dirty="0">
                <a:ea typeface="+mn-lt"/>
                <a:cs typeface="+mn-lt"/>
              </a:rPr>
              <a:t>YOU WILL PASS A SÜPERMARKET ON YOUR LEFT - </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passará</a:t>
            </a:r>
            <a:r>
              <a:rPr lang="en-US" sz="1200" i="1" dirty="0">
                <a:solidFill>
                  <a:schemeClr val="accent2">
                    <a:lumMod val="50000"/>
                  </a:schemeClr>
                </a:solidFill>
                <a:ea typeface="+mn-lt"/>
                <a:cs typeface="+mn-lt"/>
              </a:rPr>
              <a:t> um </a:t>
            </a:r>
            <a:r>
              <a:rPr lang="en-US" sz="1200" i="1" dirty="0" err="1">
                <a:solidFill>
                  <a:schemeClr val="accent2">
                    <a:lumMod val="50000"/>
                  </a:schemeClr>
                </a:solidFill>
                <a:ea typeface="+mn-lt"/>
                <a:cs typeface="+mn-lt"/>
              </a:rPr>
              <a:t>süpermercado</a:t>
            </a:r>
            <a:r>
              <a:rPr lang="en-US" sz="1200" i="1" dirty="0">
                <a:solidFill>
                  <a:schemeClr val="accent2">
                    <a:lumMod val="50000"/>
                  </a:schemeClr>
                </a:solidFill>
                <a:ea typeface="+mn-lt"/>
                <a:cs typeface="+mn-lt"/>
              </a:rPr>
              <a:t> à </a:t>
            </a:r>
            <a:r>
              <a:rPr lang="en-US" sz="1200" i="1" dirty="0" err="1">
                <a:solidFill>
                  <a:schemeClr val="accent2">
                    <a:lumMod val="50000"/>
                  </a:schemeClr>
                </a:solidFill>
                <a:ea typeface="+mn-lt"/>
                <a:cs typeface="+mn-lt"/>
              </a:rPr>
              <a:t>sua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esquerda</a:t>
            </a:r>
            <a:endParaRPr lang="en-US" dirty="0" err="1">
              <a:solidFill>
                <a:schemeClr val="accent2">
                  <a:lumMod val="50000"/>
                </a:schemeClr>
              </a:solidFill>
            </a:endParaRPr>
          </a:p>
          <a:p>
            <a:r>
              <a:rPr lang="en-US" sz="1200" b="1" dirty="0">
                <a:ea typeface="+mn-lt"/>
                <a:cs typeface="+mn-lt"/>
              </a:rPr>
              <a:t>TAKE THIS ROAD - </a:t>
            </a:r>
          </a:p>
          <a:p>
            <a:r>
              <a:rPr lang="en-US" sz="1200" i="1" dirty="0">
                <a:solidFill>
                  <a:schemeClr val="accent2">
                    <a:lumMod val="50000"/>
                  </a:schemeClr>
                </a:solidFill>
                <a:ea typeface="+mn-lt"/>
                <a:cs typeface="+mn-lt"/>
              </a:rPr>
              <a:t>Pegue </a:t>
            </a:r>
            <a:r>
              <a:rPr lang="en-US" sz="1200" i="1" dirty="0" err="1">
                <a:solidFill>
                  <a:schemeClr val="accent2">
                    <a:lumMod val="50000"/>
                  </a:schemeClr>
                </a:solidFill>
                <a:ea typeface="+mn-lt"/>
                <a:cs typeface="+mn-lt"/>
              </a:rPr>
              <a:t>esta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estrada</a:t>
            </a:r>
            <a:endParaRPr lang="en-US" dirty="0" err="1">
              <a:solidFill>
                <a:schemeClr val="accent2">
                  <a:lumMod val="50000"/>
                </a:schemeClr>
              </a:solidFill>
            </a:endParaRPr>
          </a:p>
          <a:p>
            <a:r>
              <a:rPr lang="en-US" sz="1200" b="1" dirty="0">
                <a:ea typeface="+mn-lt"/>
                <a:cs typeface="+mn-lt"/>
              </a:rPr>
              <a:t>IT’S ON YOUR LEFT /RIGHT  - </a:t>
            </a:r>
          </a:p>
          <a:p>
            <a:r>
              <a:rPr lang="en-US" sz="1200" i="1" dirty="0" err="1">
                <a:solidFill>
                  <a:schemeClr val="accent2">
                    <a:lumMod val="50000"/>
                  </a:schemeClr>
                </a:solidFill>
                <a:ea typeface="+mn-lt"/>
                <a:cs typeface="+mn-lt"/>
              </a:rPr>
              <a:t>Está</a:t>
            </a:r>
            <a:r>
              <a:rPr lang="en-US" sz="1200" i="1" dirty="0">
                <a:solidFill>
                  <a:schemeClr val="accent2">
                    <a:lumMod val="50000"/>
                  </a:schemeClr>
                </a:solidFill>
                <a:ea typeface="+mn-lt"/>
                <a:cs typeface="+mn-lt"/>
              </a:rPr>
              <a:t> à </a:t>
            </a:r>
            <a:r>
              <a:rPr lang="en-US" sz="1200" i="1" dirty="0" err="1">
                <a:solidFill>
                  <a:schemeClr val="accent2">
                    <a:lumMod val="50000"/>
                  </a:schemeClr>
                </a:solidFill>
                <a:ea typeface="+mn-lt"/>
                <a:cs typeface="+mn-lt"/>
              </a:rPr>
              <a:t>sua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esquerda</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direita</a:t>
            </a:r>
            <a:endParaRPr lang="en-US" dirty="0" err="1">
              <a:solidFill>
                <a:schemeClr val="accent2">
                  <a:lumMod val="50000"/>
                </a:schemeClr>
              </a:solidFill>
            </a:endParaRPr>
          </a:p>
          <a:p>
            <a:r>
              <a:rPr lang="en-US" sz="1200" b="1" dirty="0">
                <a:ea typeface="+mn-lt"/>
                <a:cs typeface="+mn-lt"/>
              </a:rPr>
              <a:t>IT’S ABOUT 100 METERS FROM HERE - </a:t>
            </a:r>
          </a:p>
          <a:p>
            <a:r>
              <a:rPr lang="en-US" sz="1200" i="1" dirty="0">
                <a:solidFill>
                  <a:schemeClr val="accent2">
                    <a:lumMod val="50000"/>
                  </a:schemeClr>
                </a:solidFill>
                <a:ea typeface="+mn-lt"/>
                <a:cs typeface="+mn-lt"/>
              </a:rPr>
              <a:t>São </a:t>
            </a:r>
            <a:r>
              <a:rPr lang="en-US" sz="1200" i="1" dirty="0" err="1">
                <a:solidFill>
                  <a:schemeClr val="accent2">
                    <a:lumMod val="50000"/>
                  </a:schemeClr>
                </a:solidFill>
                <a:ea typeface="+mn-lt"/>
                <a:cs typeface="+mn-lt"/>
              </a:rPr>
              <a:t>cerca</a:t>
            </a:r>
            <a:r>
              <a:rPr lang="en-US" sz="1200" i="1" dirty="0">
                <a:solidFill>
                  <a:schemeClr val="accent2">
                    <a:lumMod val="50000"/>
                  </a:schemeClr>
                </a:solidFill>
                <a:ea typeface="+mn-lt"/>
                <a:cs typeface="+mn-lt"/>
              </a:rPr>
              <a:t> de 100 metros </a:t>
            </a:r>
            <a:r>
              <a:rPr lang="en-US" sz="1200" i="1" dirty="0" err="1">
                <a:solidFill>
                  <a:schemeClr val="accent2">
                    <a:lumMod val="50000"/>
                  </a:schemeClr>
                </a:solidFill>
                <a:ea typeface="+mn-lt"/>
                <a:cs typeface="+mn-lt"/>
              </a:rPr>
              <a:t>daqui</a:t>
            </a:r>
            <a:endParaRPr lang="en-US" dirty="0" err="1">
              <a:solidFill>
                <a:schemeClr val="accent2">
                  <a:lumMod val="50000"/>
                </a:schemeClr>
              </a:solidFill>
            </a:endParaRPr>
          </a:p>
          <a:p>
            <a:r>
              <a:rPr lang="en-US" sz="1200" b="1" dirty="0">
                <a:ea typeface="+mn-lt"/>
                <a:cs typeface="+mn-lt"/>
              </a:rPr>
              <a:t>TAKE THE FIRST ROAD ON THE RIGHT - </a:t>
            </a:r>
          </a:p>
          <a:p>
            <a:r>
              <a:rPr lang="en-US" sz="1200" i="1" dirty="0">
                <a:solidFill>
                  <a:schemeClr val="accent2">
                    <a:lumMod val="50000"/>
                  </a:schemeClr>
                </a:solidFill>
                <a:ea typeface="+mn-lt"/>
                <a:cs typeface="+mn-lt"/>
              </a:rPr>
              <a:t>Pegue a </a:t>
            </a:r>
            <a:r>
              <a:rPr lang="en-US" sz="1200" i="1" dirty="0" err="1">
                <a:solidFill>
                  <a:schemeClr val="accent2">
                    <a:lumMod val="50000"/>
                  </a:schemeClr>
                </a:solidFill>
                <a:ea typeface="+mn-lt"/>
                <a:cs typeface="+mn-lt"/>
              </a:rPr>
              <a:t>primeira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estrada</a:t>
            </a:r>
            <a:r>
              <a:rPr lang="en-US" sz="1200" i="1" dirty="0">
                <a:solidFill>
                  <a:schemeClr val="accent2">
                    <a:lumMod val="50000"/>
                  </a:schemeClr>
                </a:solidFill>
                <a:ea typeface="+mn-lt"/>
                <a:cs typeface="+mn-lt"/>
              </a:rPr>
              <a:t> à </a:t>
            </a:r>
            <a:r>
              <a:rPr lang="en-US" sz="1200" i="1" dirty="0" err="1">
                <a:solidFill>
                  <a:schemeClr val="accent2">
                    <a:lumMod val="50000"/>
                  </a:schemeClr>
                </a:solidFill>
                <a:ea typeface="+mn-lt"/>
                <a:cs typeface="+mn-lt"/>
              </a:rPr>
              <a:t>direita</a:t>
            </a:r>
            <a:endParaRPr lang="en-US" dirty="0" err="1">
              <a:solidFill>
                <a:schemeClr val="accent2">
                  <a:lumMod val="50000"/>
                </a:schemeClr>
              </a:solidFill>
            </a:endParaRPr>
          </a:p>
          <a:p>
            <a:r>
              <a:rPr lang="en-US" sz="1200" b="1" dirty="0">
                <a:ea typeface="+mn-lt"/>
                <a:cs typeface="+mn-lt"/>
              </a:rPr>
              <a:t>IT’S NEXT TO… - </a:t>
            </a:r>
          </a:p>
          <a:p>
            <a:r>
              <a:rPr lang="en-US" sz="1200" i="1" dirty="0">
                <a:solidFill>
                  <a:schemeClr val="accent2">
                    <a:lumMod val="50000"/>
                  </a:schemeClr>
                </a:solidFill>
                <a:ea typeface="+mn-lt"/>
                <a:cs typeface="+mn-lt"/>
              </a:rPr>
              <a:t>É </a:t>
            </a:r>
            <a:r>
              <a:rPr lang="en-US" sz="1200" i="1" dirty="0" err="1">
                <a:solidFill>
                  <a:schemeClr val="accent2">
                    <a:lumMod val="50000"/>
                  </a:schemeClr>
                </a:solidFill>
                <a:ea typeface="+mn-lt"/>
                <a:cs typeface="+mn-lt"/>
              </a:rPr>
              <a:t>próximo</a:t>
            </a:r>
            <a:r>
              <a:rPr lang="en-US" sz="1200" i="1" dirty="0">
                <a:solidFill>
                  <a:schemeClr val="accent2">
                    <a:lumMod val="50000"/>
                  </a:schemeClr>
                </a:solidFill>
                <a:ea typeface="+mn-lt"/>
                <a:cs typeface="+mn-lt"/>
              </a:rPr>
              <a:t> de ...</a:t>
            </a:r>
            <a:endParaRPr lang="en-US" dirty="0">
              <a:solidFill>
                <a:schemeClr val="accent2">
                  <a:lumMod val="50000"/>
                </a:schemeClr>
              </a:solidFill>
            </a:endParaRPr>
          </a:p>
          <a:p>
            <a:r>
              <a:rPr lang="en-US" sz="1200" b="1" dirty="0">
                <a:ea typeface="+mn-lt"/>
                <a:cs typeface="+mn-lt"/>
              </a:rPr>
              <a:t>NEXT TO - </a:t>
            </a:r>
            <a:r>
              <a:rPr lang="en-US" sz="1200" i="1" dirty="0" err="1">
                <a:solidFill>
                  <a:schemeClr val="accent2">
                    <a:lumMod val="50000"/>
                  </a:schemeClr>
                </a:solidFill>
                <a:ea typeface="+mn-lt"/>
                <a:cs typeface="+mn-lt"/>
              </a:rPr>
              <a:t>Próximo</a:t>
            </a:r>
            <a:r>
              <a:rPr lang="en-US" sz="1200" i="1" dirty="0">
                <a:solidFill>
                  <a:schemeClr val="accent2">
                    <a:lumMod val="50000"/>
                  </a:schemeClr>
                </a:solidFill>
                <a:ea typeface="+mn-lt"/>
                <a:cs typeface="+mn-lt"/>
              </a:rPr>
              <a:t> a</a:t>
            </a:r>
          </a:p>
          <a:p>
            <a:r>
              <a:rPr lang="en-US" sz="1200" b="1" dirty="0">
                <a:ea typeface="+mn-lt"/>
                <a:cs typeface="+mn-lt"/>
              </a:rPr>
              <a:t>OPPOSITE - </a:t>
            </a:r>
            <a:r>
              <a:rPr lang="en-US" sz="1200" i="1" dirty="0" err="1">
                <a:solidFill>
                  <a:schemeClr val="accent2">
                    <a:lumMod val="50000"/>
                  </a:schemeClr>
                </a:solidFill>
                <a:ea typeface="+mn-lt"/>
                <a:cs typeface="+mn-lt"/>
              </a:rPr>
              <a:t>Oposto</a:t>
            </a:r>
            <a:endParaRPr lang="en-US" sz="1200" i="1" dirty="0">
              <a:solidFill>
                <a:schemeClr val="accent2">
                  <a:lumMod val="50000"/>
                </a:schemeClr>
              </a:solidFill>
              <a:ea typeface="+mn-lt"/>
              <a:cs typeface="+mn-lt"/>
            </a:endParaRPr>
          </a:p>
          <a:p>
            <a:r>
              <a:rPr lang="en-US" sz="1200" b="1" dirty="0">
                <a:ea typeface="+mn-lt"/>
                <a:cs typeface="+mn-lt"/>
              </a:rPr>
              <a:t>BETWEEN - </a:t>
            </a:r>
            <a:r>
              <a:rPr lang="en-US" sz="1200" i="1" dirty="0">
                <a:solidFill>
                  <a:schemeClr val="accent2">
                    <a:lumMod val="50000"/>
                  </a:schemeClr>
                </a:solidFill>
                <a:ea typeface="+mn-lt"/>
                <a:cs typeface="+mn-lt"/>
              </a:rPr>
              <a:t>Entre</a:t>
            </a:r>
          </a:p>
        </p:txBody>
      </p:sp>
      <p:sp>
        <p:nvSpPr>
          <p:cNvPr id="10" name="Retângulo 9"/>
          <p:cNvSpPr/>
          <p:nvPr/>
        </p:nvSpPr>
        <p:spPr>
          <a:xfrm>
            <a:off x="387592" y="84551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11" name="Retângulo 10"/>
          <p:cNvSpPr/>
          <p:nvPr/>
        </p:nvSpPr>
        <p:spPr>
          <a:xfrm>
            <a:off x="376959" y="61463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12" name="Retângulo 11"/>
          <p:cNvSpPr/>
          <p:nvPr/>
        </p:nvSpPr>
        <p:spPr>
          <a:xfrm>
            <a:off x="4271493" y="7344907"/>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421843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781628" y="157822"/>
            <a:ext cx="1880963" cy="652551"/>
          </a:xfrm>
          <a:prstGeom prst="rect">
            <a:avLst/>
          </a:prstGeom>
        </p:spPr>
        <p:txBody>
          <a:bodyPr wrap="none" lIns="91440" tIns="45720" rIns="91440" bIns="45720" anchor="t">
            <a:spAutoFit/>
          </a:bodyPr>
          <a:lstStyle/>
          <a:p>
            <a:pPr algn="ctr"/>
            <a:r>
              <a:rPr lang="pt-BR" b="1" i="1" dirty="0">
                <a:solidFill>
                  <a:srgbClr val="002060"/>
                </a:solidFill>
                <a:latin typeface="Calibri"/>
                <a:ea typeface="Calibri" panose="020F0502020204030204" pitchFamily="34" charset="0"/>
                <a:cs typeface="Calibri"/>
              </a:rPr>
              <a:t>Lição 05 B – </a:t>
            </a:r>
            <a:r>
              <a:rPr lang="pt-BR" b="1" i="1" dirty="0" err="1">
                <a:solidFill>
                  <a:srgbClr val="002060"/>
                </a:solidFill>
                <a:latin typeface="Calibri"/>
                <a:ea typeface="Calibri" panose="020F0502020204030204" pitchFamily="34" charset="0"/>
                <a:cs typeface="Calibri"/>
              </a:rPr>
              <a:t>To</a:t>
            </a:r>
            <a:r>
              <a:rPr lang="pt-BR" b="1" i="1" dirty="0">
                <a:solidFill>
                  <a:srgbClr val="002060"/>
                </a:solidFill>
                <a:latin typeface="Calibri"/>
                <a:ea typeface="Calibri" panose="020F0502020204030204" pitchFamily="34" charset="0"/>
                <a:cs typeface="Calibri"/>
              </a:rPr>
              <a:t> Be</a:t>
            </a:r>
            <a:endParaRPr lang="pt-BR" dirty="0">
              <a:ea typeface="+mn-lt"/>
              <a:cs typeface="+mn-lt"/>
            </a:endParaRPr>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663286" y="1854707"/>
            <a:ext cx="5081154" cy="398570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smtClean="0">
                <a:solidFill>
                  <a:srgbClr val="000000"/>
                </a:solidFill>
                <a:ea typeface="+mn-lt"/>
                <a:cs typeface="+mn-lt"/>
              </a:rPr>
              <a:t>a) I</a:t>
            </a:r>
            <a:r>
              <a:rPr lang="en-US" sz="1100" dirty="0" smtClean="0">
                <a:cs typeface="Segoe UI"/>
              </a:rPr>
              <a:t> </a:t>
            </a:r>
            <a:r>
              <a:rPr lang="en-US" sz="1100" b="1" dirty="0">
                <a:solidFill>
                  <a:schemeClr val="accent1"/>
                </a:solidFill>
                <a:cs typeface="Segoe UI"/>
              </a:rPr>
              <a:t>am / was</a:t>
            </a:r>
            <a:r>
              <a:rPr lang="en-US" sz="1100" dirty="0">
                <a:cs typeface="Segoe UI"/>
              </a:rPr>
              <a:t> very brave / chatty /clever / a coward / </a:t>
            </a:r>
            <a:r>
              <a:rPr lang="en-US" sz="1100" dirty="0">
                <a:cs typeface="Calibri"/>
              </a:rPr>
              <a:t>easy-going.</a:t>
            </a:r>
            <a:endParaRPr lang="en-US" sz="1100" dirty="0">
              <a:cs typeface="Segoe UI"/>
            </a:endParaRPr>
          </a:p>
          <a:p>
            <a:r>
              <a:rPr lang="en-US" sz="1100" i="1" dirty="0" smtClean="0">
                <a:solidFill>
                  <a:schemeClr val="accent2">
                    <a:lumMod val="50000"/>
                  </a:schemeClr>
                </a:solidFill>
                <a:ea typeface="+mn-lt"/>
                <a:cs typeface="+mn-lt"/>
              </a:rPr>
              <a:t>    </a:t>
            </a:r>
            <a:r>
              <a:rPr lang="en-US" sz="1100" i="1" dirty="0" err="1" smtClean="0">
                <a:solidFill>
                  <a:schemeClr val="accent2">
                    <a:lumMod val="50000"/>
                  </a:schemeClr>
                </a:solidFill>
                <a:ea typeface="+mn-lt"/>
                <a:cs typeface="+mn-lt"/>
              </a:rPr>
              <a:t>Eu</a:t>
            </a:r>
            <a:r>
              <a:rPr lang="en-US" sz="1100" i="1" dirty="0" smtClean="0">
                <a:solidFill>
                  <a:schemeClr val="accent2">
                    <a:lumMod val="50000"/>
                  </a:schemeClr>
                </a:solidFill>
                <a:ea typeface="+mn-lt"/>
                <a:cs typeface="+mn-lt"/>
              </a:rPr>
              <a:t> </a:t>
            </a:r>
            <a:r>
              <a:rPr lang="en-US" sz="1100" i="1" dirty="0">
                <a:solidFill>
                  <a:schemeClr val="accent2">
                    <a:lumMod val="50000"/>
                  </a:schemeClr>
                </a:solidFill>
                <a:ea typeface="+mn-lt"/>
                <a:cs typeface="+mn-lt"/>
              </a:rPr>
              <a:t>sou / </a:t>
            </a:r>
            <a:r>
              <a:rPr lang="en-US" sz="1100" i="1" dirty="0" err="1">
                <a:solidFill>
                  <a:schemeClr val="accent2">
                    <a:lumMod val="50000"/>
                  </a:schemeClr>
                </a:solidFill>
                <a:ea typeface="+mn-lt"/>
                <a:cs typeface="+mn-lt"/>
              </a:rPr>
              <a:t>fui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muito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corajoso</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tagarela</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inteligente</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covarde</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fácil</a:t>
            </a:r>
            <a:r>
              <a:rPr lang="en-US" sz="1100" i="1" dirty="0">
                <a:solidFill>
                  <a:schemeClr val="accent2">
                    <a:lumMod val="50000"/>
                  </a:schemeClr>
                </a:solidFill>
                <a:ea typeface="+mn-lt"/>
                <a:cs typeface="+mn-lt"/>
              </a:rPr>
              <a:t> de lidar.</a:t>
            </a:r>
            <a:endParaRPr lang="en-US" dirty="0">
              <a:solidFill>
                <a:schemeClr val="accent2">
                  <a:lumMod val="50000"/>
                </a:schemeClr>
              </a:solidFill>
              <a:cs typeface="Calibri" panose="020F0502020204030204"/>
            </a:endParaRPr>
          </a:p>
          <a:p>
            <a:endParaRPr lang="en-US" sz="1100" i="1" dirty="0">
              <a:solidFill>
                <a:schemeClr val="accent2">
                  <a:lumMod val="50000"/>
                </a:schemeClr>
              </a:solidFill>
              <a:ea typeface="+mn-lt"/>
              <a:cs typeface="+mn-lt"/>
            </a:endParaRPr>
          </a:p>
          <a:p>
            <a:r>
              <a:rPr lang="en-US" sz="1100" dirty="0" smtClean="0">
                <a:solidFill>
                  <a:srgbClr val="000000"/>
                </a:solidFill>
                <a:ea typeface="+mn-lt"/>
                <a:cs typeface="+mn-lt"/>
              </a:rPr>
              <a:t>b) You </a:t>
            </a:r>
            <a:r>
              <a:rPr lang="en-US" sz="1100" b="1" dirty="0">
                <a:solidFill>
                  <a:schemeClr val="accent1"/>
                </a:solidFill>
                <a:cs typeface="Segoe UI"/>
              </a:rPr>
              <a:t>are / were</a:t>
            </a:r>
            <a:r>
              <a:rPr lang="en-US" sz="1100" dirty="0">
                <a:solidFill>
                  <a:srgbClr val="000000"/>
                </a:solidFill>
                <a:ea typeface="+mn-lt"/>
                <a:cs typeface="Segoe UI"/>
              </a:rPr>
              <a:t>  friendly / </a:t>
            </a:r>
            <a:r>
              <a:rPr lang="en-US" sz="1100" dirty="0">
                <a:solidFill>
                  <a:srgbClr val="000000"/>
                </a:solidFill>
                <a:ea typeface="+mn-lt"/>
                <a:cs typeface="+mn-lt"/>
              </a:rPr>
              <a:t> funny / </a:t>
            </a:r>
            <a:r>
              <a:rPr lang="en-US" sz="1100" dirty="0">
                <a:ea typeface="+mn-lt"/>
                <a:cs typeface="+mn-lt"/>
              </a:rPr>
              <a:t>generous / hard-working / honest.</a:t>
            </a:r>
            <a:endParaRPr lang="en-US" sz="1100" dirty="0">
              <a:cs typeface="Calibri" panose="020F0502020204030204"/>
            </a:endParaRPr>
          </a:p>
          <a:p>
            <a:r>
              <a:rPr lang="en-US" sz="1100" i="1" dirty="0">
                <a:solidFill>
                  <a:schemeClr val="accent2">
                    <a:lumMod val="50000"/>
                  </a:schemeClr>
                </a:solidFill>
                <a:ea typeface="+mn-lt"/>
                <a:cs typeface="+mn-lt"/>
              </a:rPr>
              <a:t> </a:t>
            </a:r>
            <a:r>
              <a:rPr lang="en-US" sz="1100" i="1" dirty="0" smtClean="0">
                <a:solidFill>
                  <a:schemeClr val="accent2">
                    <a:lumMod val="50000"/>
                  </a:schemeClr>
                </a:solidFill>
                <a:ea typeface="+mn-lt"/>
                <a:cs typeface="+mn-lt"/>
              </a:rPr>
              <a:t>    </a:t>
            </a:r>
            <a:r>
              <a:rPr lang="en-US" sz="1100" i="1" dirty="0" err="1">
                <a:solidFill>
                  <a:schemeClr val="accent2">
                    <a:lumMod val="50000"/>
                  </a:schemeClr>
                </a:solidFill>
                <a:ea typeface="+mn-lt"/>
                <a:cs typeface="+mn-lt"/>
              </a:rPr>
              <a:t>V</a:t>
            </a:r>
            <a:r>
              <a:rPr lang="en-US" sz="1100" i="1" dirty="0" err="1" smtClean="0">
                <a:solidFill>
                  <a:schemeClr val="accent2">
                    <a:lumMod val="50000"/>
                  </a:schemeClr>
                </a:solidFill>
                <a:ea typeface="+mn-lt"/>
                <a:cs typeface="+mn-lt"/>
              </a:rPr>
              <a:t>ocê</a:t>
            </a:r>
            <a:r>
              <a:rPr lang="en-US" sz="1100" i="1" dirty="0">
                <a:solidFill>
                  <a:schemeClr val="accent2">
                    <a:lumMod val="50000"/>
                  </a:schemeClr>
                </a:solidFill>
                <a:ea typeface="+mn-lt"/>
                <a:cs typeface="+mn-lt"/>
              </a:rPr>
              <a:t> é / era </a:t>
            </a:r>
            <a:r>
              <a:rPr lang="en-US" sz="1100" i="1" dirty="0" err="1">
                <a:solidFill>
                  <a:schemeClr val="accent2">
                    <a:lumMod val="50000"/>
                  </a:schemeClr>
                </a:solidFill>
                <a:ea typeface="+mn-lt"/>
                <a:cs typeface="+mn-lt"/>
              </a:rPr>
              <a:t>amigável</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engraçado</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generoso</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trabalhador</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honesto</a:t>
            </a:r>
            <a:r>
              <a:rPr lang="en-US" sz="1100" i="1" dirty="0">
                <a:solidFill>
                  <a:schemeClr val="accent2">
                    <a:lumMod val="50000"/>
                  </a:schemeClr>
                </a:solidFill>
                <a:ea typeface="+mn-lt"/>
                <a:cs typeface="+mn-lt"/>
              </a:rPr>
              <a:t>.</a:t>
            </a:r>
            <a:endParaRPr lang="en-US" dirty="0">
              <a:solidFill>
                <a:schemeClr val="accent2">
                  <a:lumMod val="50000"/>
                </a:schemeClr>
              </a:solidFill>
              <a:ea typeface="+mn-lt"/>
              <a:cs typeface="+mn-lt"/>
            </a:endParaRPr>
          </a:p>
          <a:p>
            <a:endParaRPr lang="en-US" sz="1100" i="1" dirty="0">
              <a:solidFill>
                <a:schemeClr val="accent2">
                  <a:lumMod val="50000"/>
                </a:schemeClr>
              </a:solidFill>
              <a:ea typeface="+mn-lt"/>
              <a:cs typeface="+mn-lt"/>
            </a:endParaRPr>
          </a:p>
          <a:p>
            <a:r>
              <a:rPr lang="en-US" sz="1100" dirty="0" smtClean="0">
                <a:ea typeface="+mn-lt"/>
                <a:cs typeface="+mn-lt"/>
              </a:rPr>
              <a:t>c) He </a:t>
            </a:r>
            <a:r>
              <a:rPr lang="en-US" sz="1100" b="1" dirty="0">
                <a:solidFill>
                  <a:schemeClr val="accent1"/>
                </a:solidFill>
                <a:cs typeface="Segoe UI"/>
              </a:rPr>
              <a:t>is / was</a:t>
            </a:r>
            <a:r>
              <a:rPr lang="en-US" sz="1100" dirty="0">
                <a:cs typeface="Calibri"/>
              </a:rPr>
              <a:t> </a:t>
            </a:r>
            <a:r>
              <a:rPr lang="en-US" sz="1100" dirty="0">
                <a:ea typeface="+mn-lt"/>
                <a:cs typeface="+mn-lt"/>
              </a:rPr>
              <a:t>kind </a:t>
            </a:r>
            <a:r>
              <a:rPr lang="en-US" sz="1100" dirty="0">
                <a:cs typeface="Calibri"/>
              </a:rPr>
              <a:t>/ </a:t>
            </a:r>
            <a:r>
              <a:rPr lang="en-US" sz="1100" dirty="0">
                <a:ea typeface="+mn-lt"/>
                <a:cs typeface="+mn-lt"/>
              </a:rPr>
              <a:t>lazy / loud / mean /moody.</a:t>
            </a:r>
          </a:p>
          <a:p>
            <a:r>
              <a:rPr lang="en-US" sz="1100" i="1" dirty="0" smtClean="0">
                <a:solidFill>
                  <a:schemeClr val="accent2">
                    <a:lumMod val="50000"/>
                  </a:schemeClr>
                </a:solidFill>
                <a:ea typeface="+mn-lt"/>
                <a:cs typeface="+mn-lt"/>
              </a:rPr>
              <a:t>     </a:t>
            </a:r>
            <a:r>
              <a:rPr lang="en-US" sz="1100" i="1" dirty="0" err="1" smtClean="0">
                <a:solidFill>
                  <a:schemeClr val="accent2">
                    <a:lumMod val="50000"/>
                  </a:schemeClr>
                </a:solidFill>
                <a:ea typeface="+mn-lt"/>
                <a:cs typeface="+mn-lt"/>
              </a:rPr>
              <a:t>Ele</a:t>
            </a:r>
            <a:r>
              <a:rPr lang="en-US" sz="1100" i="1" dirty="0" smtClean="0">
                <a:solidFill>
                  <a:schemeClr val="accent2">
                    <a:lumMod val="50000"/>
                  </a:schemeClr>
                </a:solidFill>
                <a:ea typeface="+mn-lt"/>
                <a:cs typeface="+mn-lt"/>
              </a:rPr>
              <a:t> </a:t>
            </a:r>
            <a:r>
              <a:rPr lang="en-US" sz="1100" i="1" dirty="0">
                <a:solidFill>
                  <a:schemeClr val="accent2">
                    <a:lumMod val="50000"/>
                  </a:schemeClr>
                </a:solidFill>
                <a:ea typeface="+mn-lt"/>
                <a:cs typeface="+mn-lt"/>
              </a:rPr>
              <a:t>é / era gentil / </a:t>
            </a:r>
            <a:r>
              <a:rPr lang="en-US" sz="1100" i="1" dirty="0" err="1">
                <a:solidFill>
                  <a:schemeClr val="accent2">
                    <a:lumMod val="50000"/>
                  </a:schemeClr>
                </a:solidFill>
                <a:ea typeface="+mn-lt"/>
                <a:cs typeface="+mn-lt"/>
              </a:rPr>
              <a:t>preguiçoso</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barulhento</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mesquinho</a:t>
            </a:r>
            <a:r>
              <a:rPr lang="en-US" sz="1100" i="1" dirty="0">
                <a:solidFill>
                  <a:schemeClr val="accent2">
                    <a:lumMod val="50000"/>
                  </a:schemeClr>
                </a:solidFill>
                <a:ea typeface="+mn-lt"/>
                <a:cs typeface="+mn-lt"/>
              </a:rPr>
              <a:t> / mal-</a:t>
            </a:r>
            <a:r>
              <a:rPr lang="en-US" sz="1100" i="1" dirty="0" err="1">
                <a:solidFill>
                  <a:schemeClr val="accent2">
                    <a:lumMod val="50000"/>
                  </a:schemeClr>
                </a:solidFill>
                <a:ea typeface="+mn-lt"/>
                <a:cs typeface="+mn-lt"/>
              </a:rPr>
              <a:t>humorado</a:t>
            </a:r>
            <a:r>
              <a:rPr lang="en-US" sz="1100" i="1" dirty="0">
                <a:solidFill>
                  <a:schemeClr val="accent2">
                    <a:lumMod val="50000"/>
                  </a:schemeClr>
                </a:solidFill>
                <a:ea typeface="+mn-lt"/>
                <a:cs typeface="+mn-lt"/>
              </a:rPr>
              <a:t>.</a:t>
            </a:r>
            <a:endParaRPr lang="en-US" dirty="0">
              <a:solidFill>
                <a:schemeClr val="accent2">
                  <a:lumMod val="50000"/>
                </a:schemeClr>
              </a:solidFill>
            </a:endParaRPr>
          </a:p>
          <a:p>
            <a:endParaRPr lang="en-US" sz="1100" i="1" dirty="0">
              <a:solidFill>
                <a:schemeClr val="accent2">
                  <a:lumMod val="50000"/>
                </a:schemeClr>
              </a:solidFill>
              <a:ea typeface="+mn-lt"/>
              <a:cs typeface="+mn-lt"/>
            </a:endParaRPr>
          </a:p>
          <a:p>
            <a:r>
              <a:rPr lang="en-US" sz="1100" dirty="0" smtClean="0">
                <a:solidFill>
                  <a:srgbClr val="000000"/>
                </a:solidFill>
                <a:ea typeface="+mn-lt"/>
                <a:cs typeface="+mn-lt"/>
              </a:rPr>
              <a:t>d) She </a:t>
            </a:r>
            <a:r>
              <a:rPr lang="en-US" sz="1100" b="1" dirty="0">
                <a:solidFill>
                  <a:schemeClr val="accent1"/>
                </a:solidFill>
                <a:ea typeface="+mn-lt"/>
                <a:cs typeface="+mn-lt"/>
              </a:rPr>
              <a:t>is / was </a:t>
            </a:r>
            <a:r>
              <a:rPr lang="en-US" sz="1100" dirty="0">
                <a:solidFill>
                  <a:srgbClr val="000000"/>
                </a:solidFill>
                <a:ea typeface="+mn-lt"/>
                <a:cs typeface="+mn-lt"/>
              </a:rPr>
              <a:t>/ nasty /neat / nervous / nice. </a:t>
            </a:r>
            <a:endParaRPr lang="en-US" sz="1100" dirty="0">
              <a:solidFill>
                <a:schemeClr val="accent1"/>
              </a:solidFill>
              <a:cs typeface="Calibri"/>
            </a:endParaRPr>
          </a:p>
          <a:p>
            <a:r>
              <a:rPr lang="en-US" sz="1100" i="1" dirty="0" smtClean="0">
                <a:solidFill>
                  <a:schemeClr val="accent2">
                    <a:lumMod val="50000"/>
                  </a:schemeClr>
                </a:solidFill>
                <a:ea typeface="+mn-lt"/>
                <a:cs typeface="+mn-lt"/>
              </a:rPr>
              <a:t>    </a:t>
            </a:r>
            <a:r>
              <a:rPr lang="en-US" sz="1100" i="1" dirty="0" err="1" smtClean="0">
                <a:solidFill>
                  <a:schemeClr val="accent2">
                    <a:lumMod val="50000"/>
                  </a:schemeClr>
                </a:solidFill>
                <a:ea typeface="+mn-lt"/>
                <a:cs typeface="+mn-lt"/>
              </a:rPr>
              <a:t>Ela</a:t>
            </a:r>
            <a:r>
              <a:rPr lang="en-US" sz="1100" i="1" dirty="0" smtClean="0">
                <a:solidFill>
                  <a:schemeClr val="accent2">
                    <a:lumMod val="50000"/>
                  </a:schemeClr>
                </a:solidFill>
                <a:ea typeface="+mn-lt"/>
                <a:cs typeface="+mn-lt"/>
              </a:rPr>
              <a:t> </a:t>
            </a:r>
            <a:r>
              <a:rPr lang="en-US" sz="1100" i="1" dirty="0">
                <a:solidFill>
                  <a:schemeClr val="accent2">
                    <a:lumMod val="50000"/>
                  </a:schemeClr>
                </a:solidFill>
                <a:ea typeface="+mn-lt"/>
                <a:cs typeface="+mn-lt"/>
              </a:rPr>
              <a:t>é / era / </a:t>
            </a:r>
            <a:r>
              <a:rPr lang="en-US" sz="1100" i="1" dirty="0" err="1">
                <a:solidFill>
                  <a:schemeClr val="accent2">
                    <a:lumMod val="50000"/>
                  </a:schemeClr>
                </a:solidFill>
                <a:ea typeface="+mn-lt"/>
                <a:cs typeface="+mn-lt"/>
              </a:rPr>
              <a:t>desagradável</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arrumada</a:t>
            </a:r>
            <a:r>
              <a:rPr lang="en-US" sz="1100" i="1" dirty="0">
                <a:solidFill>
                  <a:schemeClr val="accent2">
                    <a:lumMod val="50000"/>
                  </a:schemeClr>
                </a:solidFill>
                <a:ea typeface="+mn-lt"/>
                <a:cs typeface="+mn-lt"/>
              </a:rPr>
              <a:t> / nervosa / legal.</a:t>
            </a:r>
            <a:endParaRPr lang="en-US" dirty="0">
              <a:solidFill>
                <a:schemeClr val="accent2">
                  <a:lumMod val="50000"/>
                </a:schemeClr>
              </a:solidFill>
              <a:ea typeface="+mn-lt"/>
              <a:cs typeface="+mn-lt"/>
            </a:endParaRPr>
          </a:p>
          <a:p>
            <a:endParaRPr lang="en-US" sz="1100" i="1" dirty="0">
              <a:solidFill>
                <a:schemeClr val="accent2">
                  <a:lumMod val="50000"/>
                </a:schemeClr>
              </a:solidFill>
              <a:cs typeface="Calibri"/>
            </a:endParaRPr>
          </a:p>
          <a:p>
            <a:r>
              <a:rPr lang="en-US" sz="1100" dirty="0" smtClean="0">
                <a:solidFill>
                  <a:srgbClr val="000000"/>
                </a:solidFill>
                <a:ea typeface="+mn-lt"/>
                <a:cs typeface="+mn-lt"/>
              </a:rPr>
              <a:t>e) It </a:t>
            </a:r>
            <a:r>
              <a:rPr lang="en-US" sz="1100" b="1" dirty="0">
                <a:solidFill>
                  <a:schemeClr val="accent1"/>
                </a:solidFill>
                <a:ea typeface="+mn-lt"/>
                <a:cs typeface="+mn-lt"/>
              </a:rPr>
              <a:t>is / was </a:t>
            </a:r>
            <a:r>
              <a:rPr lang="en-US" sz="1100" dirty="0">
                <a:solidFill>
                  <a:srgbClr val="000000"/>
                </a:solidFill>
                <a:ea typeface="+mn-lt"/>
                <a:cs typeface="+mn-lt"/>
              </a:rPr>
              <a:t>polite / popular / quiet / rude / selfish.</a:t>
            </a:r>
            <a:endParaRPr lang="en-US" sz="1100" dirty="0">
              <a:solidFill>
                <a:schemeClr val="accent1"/>
              </a:solidFill>
              <a:cs typeface="Calibri"/>
            </a:endParaRPr>
          </a:p>
          <a:p>
            <a:r>
              <a:rPr lang="en-US" sz="1100" i="1" dirty="0" smtClean="0">
                <a:solidFill>
                  <a:schemeClr val="accent2">
                    <a:lumMod val="50000"/>
                  </a:schemeClr>
                </a:solidFill>
                <a:ea typeface="+mn-lt"/>
                <a:cs typeface="+mn-lt"/>
              </a:rPr>
              <a:t>    É </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foi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educado</a:t>
            </a:r>
            <a:r>
              <a:rPr lang="en-US" sz="1100" i="1" dirty="0">
                <a:solidFill>
                  <a:schemeClr val="accent2">
                    <a:lumMod val="50000"/>
                  </a:schemeClr>
                </a:solidFill>
                <a:ea typeface="+mn-lt"/>
                <a:cs typeface="+mn-lt"/>
              </a:rPr>
              <a:t> / popular / </a:t>
            </a:r>
            <a:r>
              <a:rPr lang="en-US" sz="1100" i="1" dirty="0" err="1">
                <a:solidFill>
                  <a:schemeClr val="accent2">
                    <a:lumMod val="50000"/>
                  </a:schemeClr>
                </a:solidFill>
                <a:ea typeface="+mn-lt"/>
                <a:cs typeface="+mn-lt"/>
              </a:rPr>
              <a:t>quieto</a:t>
            </a:r>
            <a:r>
              <a:rPr lang="en-US" sz="1100" i="1" dirty="0">
                <a:solidFill>
                  <a:schemeClr val="accent2">
                    <a:lumMod val="50000"/>
                  </a:schemeClr>
                </a:solidFill>
                <a:ea typeface="+mn-lt"/>
                <a:cs typeface="+mn-lt"/>
              </a:rPr>
              <a:t> / rude / </a:t>
            </a:r>
            <a:r>
              <a:rPr lang="en-US" sz="1100" i="1" dirty="0" err="1">
                <a:solidFill>
                  <a:schemeClr val="accent2">
                    <a:lumMod val="50000"/>
                  </a:schemeClr>
                </a:solidFill>
                <a:ea typeface="+mn-lt"/>
                <a:cs typeface="+mn-lt"/>
              </a:rPr>
              <a:t>egoísta</a:t>
            </a:r>
            <a:r>
              <a:rPr lang="en-US" sz="1100" i="1" dirty="0">
                <a:solidFill>
                  <a:schemeClr val="accent2">
                    <a:lumMod val="50000"/>
                  </a:schemeClr>
                </a:solidFill>
                <a:ea typeface="+mn-lt"/>
                <a:cs typeface="+mn-lt"/>
              </a:rPr>
              <a:t>.</a:t>
            </a:r>
            <a:endParaRPr lang="en-US" dirty="0">
              <a:solidFill>
                <a:schemeClr val="accent2">
                  <a:lumMod val="50000"/>
                </a:schemeClr>
              </a:solidFill>
            </a:endParaRPr>
          </a:p>
          <a:p>
            <a:endParaRPr lang="en-US" sz="1100" i="1" dirty="0">
              <a:solidFill>
                <a:schemeClr val="accent2">
                  <a:lumMod val="50000"/>
                </a:schemeClr>
              </a:solidFill>
              <a:ea typeface="+mn-lt"/>
              <a:cs typeface="+mn-lt"/>
            </a:endParaRPr>
          </a:p>
          <a:p>
            <a:r>
              <a:rPr lang="en-US" sz="1100" dirty="0" smtClean="0">
                <a:solidFill>
                  <a:srgbClr val="000000"/>
                </a:solidFill>
                <a:ea typeface="+mn-lt"/>
                <a:cs typeface="+mn-lt"/>
              </a:rPr>
              <a:t>f)  We </a:t>
            </a:r>
            <a:r>
              <a:rPr lang="en-US" sz="1100" b="1" dirty="0">
                <a:solidFill>
                  <a:schemeClr val="accent1"/>
                </a:solidFill>
                <a:ea typeface="+mn-lt"/>
                <a:cs typeface="+mn-lt"/>
              </a:rPr>
              <a:t>are / were </a:t>
            </a:r>
            <a:r>
              <a:rPr lang="en-US" sz="1100" dirty="0">
                <a:solidFill>
                  <a:srgbClr val="000000"/>
                </a:solidFill>
                <a:ea typeface="+mn-lt"/>
                <a:cs typeface="+mn-lt"/>
              </a:rPr>
              <a:t> serious / shy / smart / stupid / tidy.</a:t>
            </a:r>
          </a:p>
          <a:p>
            <a:r>
              <a:rPr lang="en-US" sz="1100" i="1" dirty="0" smtClean="0">
                <a:solidFill>
                  <a:schemeClr val="accent2">
                    <a:lumMod val="50000"/>
                  </a:schemeClr>
                </a:solidFill>
                <a:ea typeface="+mn-lt"/>
                <a:cs typeface="+mn-lt"/>
              </a:rPr>
              <a:t>    </a:t>
            </a:r>
            <a:r>
              <a:rPr lang="en-US" sz="1100" i="1" dirty="0" err="1" smtClean="0">
                <a:solidFill>
                  <a:schemeClr val="accent2">
                    <a:lumMod val="50000"/>
                  </a:schemeClr>
                </a:solidFill>
                <a:ea typeface="+mn-lt"/>
                <a:cs typeface="+mn-lt"/>
              </a:rPr>
              <a:t>Nós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somos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éramos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sérios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tímidos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inteligentes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estúpidos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arrumados</a:t>
            </a:r>
            <a:r>
              <a:rPr lang="en-US" sz="1100" i="1" dirty="0">
                <a:solidFill>
                  <a:schemeClr val="accent2">
                    <a:lumMod val="50000"/>
                  </a:schemeClr>
                </a:solidFill>
                <a:ea typeface="+mn-lt"/>
                <a:cs typeface="+mn-lt"/>
              </a:rPr>
              <a:t>.</a:t>
            </a:r>
            <a:endParaRPr lang="en-US" dirty="0">
              <a:solidFill>
                <a:schemeClr val="accent2">
                  <a:lumMod val="50000"/>
                </a:schemeClr>
              </a:solidFill>
              <a:ea typeface="+mn-lt"/>
              <a:cs typeface="+mn-lt"/>
            </a:endParaRPr>
          </a:p>
          <a:p>
            <a:endParaRPr lang="en-US" sz="1100" i="1" dirty="0">
              <a:solidFill>
                <a:schemeClr val="accent2">
                  <a:lumMod val="50000"/>
                </a:schemeClr>
              </a:solidFill>
              <a:ea typeface="+mn-lt"/>
              <a:cs typeface="+mn-lt"/>
            </a:endParaRPr>
          </a:p>
          <a:p>
            <a:r>
              <a:rPr lang="en-US" sz="1100" dirty="0" smtClean="0">
                <a:solidFill>
                  <a:srgbClr val="000000"/>
                </a:solidFill>
                <a:ea typeface="+mn-lt"/>
                <a:cs typeface="+mn-lt"/>
              </a:rPr>
              <a:t>g) You </a:t>
            </a:r>
            <a:r>
              <a:rPr lang="en-US" sz="1100" b="1" dirty="0">
                <a:solidFill>
                  <a:schemeClr val="accent1"/>
                </a:solidFill>
                <a:cs typeface="Calibri"/>
              </a:rPr>
              <a:t>are</a:t>
            </a:r>
            <a:r>
              <a:rPr lang="en-US" sz="1100" b="1" dirty="0">
                <a:solidFill>
                  <a:schemeClr val="accent1"/>
                </a:solidFill>
                <a:ea typeface="+mn-lt"/>
                <a:cs typeface="+mn-lt"/>
              </a:rPr>
              <a:t> / were  </a:t>
            </a:r>
            <a:r>
              <a:rPr lang="en-US" sz="1100" dirty="0">
                <a:solidFill>
                  <a:srgbClr val="000000"/>
                </a:solidFill>
                <a:ea typeface="+mn-lt"/>
                <a:cs typeface="+mn-lt"/>
              </a:rPr>
              <a:t>unlucky / untidy / vain / wise.</a:t>
            </a:r>
          </a:p>
          <a:p>
            <a:r>
              <a:rPr lang="en-US" sz="1100" i="1" dirty="0" smtClean="0">
                <a:solidFill>
                  <a:schemeClr val="accent2">
                    <a:lumMod val="50000"/>
                  </a:schemeClr>
                </a:solidFill>
                <a:ea typeface="+mn-lt"/>
                <a:cs typeface="+mn-lt"/>
              </a:rPr>
              <a:t>    </a:t>
            </a:r>
            <a:r>
              <a:rPr lang="en-US" sz="1100" i="1" dirty="0" err="1" smtClean="0">
                <a:solidFill>
                  <a:schemeClr val="accent2">
                    <a:lumMod val="50000"/>
                  </a:schemeClr>
                </a:solidFill>
                <a:ea typeface="+mn-lt"/>
                <a:cs typeface="+mn-lt"/>
              </a:rPr>
              <a:t>Você</a:t>
            </a:r>
            <a:r>
              <a:rPr lang="en-US" sz="1100" i="1" dirty="0">
                <a:solidFill>
                  <a:schemeClr val="accent2">
                    <a:lumMod val="50000"/>
                  </a:schemeClr>
                </a:solidFill>
                <a:ea typeface="+mn-lt"/>
                <a:cs typeface="+mn-lt"/>
              </a:rPr>
              <a:t> é / </a:t>
            </a:r>
            <a:r>
              <a:rPr lang="en-US" sz="1100" i="1" dirty="0" err="1">
                <a:solidFill>
                  <a:schemeClr val="accent2">
                    <a:lumMod val="50000"/>
                  </a:schemeClr>
                </a:solidFill>
                <a:ea typeface="+mn-lt"/>
                <a:cs typeface="+mn-lt"/>
              </a:rPr>
              <a:t>teve</a:t>
            </a:r>
            <a:r>
              <a:rPr lang="en-US" sz="1100" i="1" dirty="0">
                <a:solidFill>
                  <a:schemeClr val="accent2">
                    <a:lumMod val="50000"/>
                  </a:schemeClr>
                </a:solidFill>
                <a:ea typeface="+mn-lt"/>
                <a:cs typeface="+mn-lt"/>
              </a:rPr>
              <a:t> azar / </a:t>
            </a:r>
            <a:r>
              <a:rPr lang="en-US" sz="1100" i="1" dirty="0" err="1">
                <a:solidFill>
                  <a:schemeClr val="accent2">
                    <a:lumMod val="50000"/>
                  </a:schemeClr>
                </a:solidFill>
                <a:ea typeface="+mn-lt"/>
                <a:cs typeface="+mn-lt"/>
              </a:rPr>
              <a:t>desarrumado</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vaidoso</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sábio</a:t>
            </a:r>
            <a:r>
              <a:rPr lang="en-US" sz="1100" i="1" dirty="0">
                <a:solidFill>
                  <a:schemeClr val="accent2">
                    <a:lumMod val="50000"/>
                  </a:schemeClr>
                </a:solidFill>
                <a:ea typeface="+mn-lt"/>
                <a:cs typeface="+mn-lt"/>
              </a:rPr>
              <a:t>.</a:t>
            </a:r>
            <a:endParaRPr lang="en-US" dirty="0">
              <a:solidFill>
                <a:schemeClr val="accent2">
                  <a:lumMod val="50000"/>
                </a:schemeClr>
              </a:solidFill>
            </a:endParaRPr>
          </a:p>
          <a:p>
            <a:endParaRPr lang="en-US" sz="1100" i="1" dirty="0">
              <a:solidFill>
                <a:schemeClr val="accent2">
                  <a:lumMod val="50000"/>
                </a:schemeClr>
              </a:solidFill>
              <a:ea typeface="+mn-lt"/>
              <a:cs typeface="+mn-lt"/>
            </a:endParaRPr>
          </a:p>
          <a:p>
            <a:r>
              <a:rPr lang="en-US" sz="1100" dirty="0" smtClean="0">
                <a:solidFill>
                  <a:srgbClr val="000000"/>
                </a:solidFill>
                <a:ea typeface="+mn-lt"/>
                <a:cs typeface="+mn-lt"/>
              </a:rPr>
              <a:t>h) They </a:t>
            </a:r>
            <a:r>
              <a:rPr lang="en-US" sz="1100" b="1" dirty="0">
                <a:solidFill>
                  <a:schemeClr val="accent1"/>
                </a:solidFill>
                <a:ea typeface="+mn-lt"/>
                <a:cs typeface="+mn-lt"/>
              </a:rPr>
              <a:t>are / were </a:t>
            </a:r>
            <a:r>
              <a:rPr lang="en-US" sz="1100" dirty="0">
                <a:solidFill>
                  <a:srgbClr val="000000"/>
                </a:solidFill>
                <a:ea typeface="+mn-lt"/>
                <a:cs typeface="+mn-lt"/>
              </a:rPr>
              <a:t> boring / creative / impulsive / joyful / reliable.</a:t>
            </a:r>
            <a:endParaRPr lang="en-US" sz="1100" dirty="0">
              <a:solidFill>
                <a:srgbClr val="000000"/>
              </a:solidFill>
              <a:ea typeface="+mn-lt"/>
              <a:cs typeface="Segoe UI"/>
            </a:endParaRPr>
          </a:p>
          <a:p>
            <a:r>
              <a:rPr lang="en-US" sz="1100" i="1" dirty="0" smtClean="0">
                <a:solidFill>
                  <a:schemeClr val="accent2">
                    <a:lumMod val="50000"/>
                  </a:schemeClr>
                </a:solidFill>
                <a:ea typeface="+mn-lt"/>
                <a:cs typeface="+mn-lt"/>
              </a:rPr>
              <a:t>    </a:t>
            </a:r>
            <a:r>
              <a:rPr lang="en-US" sz="1100" i="1" dirty="0" err="1" smtClean="0">
                <a:solidFill>
                  <a:schemeClr val="accent2">
                    <a:lumMod val="50000"/>
                  </a:schemeClr>
                </a:solidFill>
                <a:ea typeface="+mn-lt"/>
                <a:cs typeface="+mn-lt"/>
              </a:rPr>
              <a:t>Eles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são</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eram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chatos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criativos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impulsivos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alegres</a:t>
            </a:r>
            <a:r>
              <a:rPr lang="en-US" sz="1100" i="1" dirty="0">
                <a:solidFill>
                  <a:schemeClr val="accent2">
                    <a:lumMod val="50000"/>
                  </a:schemeClr>
                </a:solidFill>
                <a:ea typeface="+mn-lt"/>
                <a:cs typeface="+mn-lt"/>
              </a:rPr>
              <a:t> / </a:t>
            </a:r>
            <a:r>
              <a:rPr lang="en-US" sz="1100" i="1" dirty="0" err="1">
                <a:solidFill>
                  <a:schemeClr val="accent2">
                    <a:lumMod val="50000"/>
                  </a:schemeClr>
                </a:solidFill>
                <a:ea typeface="+mn-lt"/>
                <a:cs typeface="+mn-lt"/>
              </a:rPr>
              <a:t>confiáveis</a:t>
            </a:r>
            <a:r>
              <a:rPr lang="en-US" sz="1100" i="1" dirty="0">
                <a:solidFill>
                  <a:schemeClr val="accent2">
                    <a:lumMod val="50000"/>
                  </a:schemeClr>
                </a:solidFill>
                <a:ea typeface="+mn-lt"/>
                <a:cs typeface="+mn-lt"/>
              </a:rPr>
              <a:t>.</a:t>
            </a:r>
            <a:endParaRPr lang="en-US" dirty="0">
              <a:solidFill>
                <a:schemeClr val="accent2">
                  <a:lumMod val="50000"/>
                </a:schemeClr>
              </a:solidFill>
              <a:ea typeface="+mn-lt"/>
              <a:cs typeface="+mn-lt"/>
            </a:endParaRP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3926031" y="1749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dirty="0" smtClean="0">
                <a:solidFill>
                  <a:schemeClr val="accent1"/>
                </a:solidFill>
                <a:cs typeface="Segoe UI"/>
              </a:rPr>
              <a:t>3 - Frases </a:t>
            </a:r>
            <a:r>
              <a:rPr lang="pt-BR" b="1" i="1" dirty="0">
                <a:solidFill>
                  <a:schemeClr val="accent1"/>
                </a:solidFill>
                <a:cs typeface="Segoe UI"/>
              </a:rPr>
              <a:t>Gramaticais</a:t>
            </a:r>
          </a:p>
        </p:txBody>
      </p:sp>
      <p:sp>
        <p:nvSpPr>
          <p:cNvPr id="13" name="CaixaDeTexto 12">
            <a:extLst>
              <a:ext uri="{FF2B5EF4-FFF2-40B4-BE49-F238E27FC236}">
                <a16:creationId xmlns="" xmlns:a16="http://schemas.microsoft.com/office/drawing/2014/main" id="{AD0BBCB4-AE42-4EC0-8F80-D647764FFEA8}"/>
              </a:ext>
            </a:extLst>
          </p:cNvPr>
          <p:cNvSpPr txBox="1"/>
          <p:nvPr/>
        </p:nvSpPr>
        <p:spPr>
          <a:xfrm>
            <a:off x="663286" y="5985094"/>
            <a:ext cx="985404"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I am not </a:t>
            </a:r>
            <a:endParaRPr lang="pt-BR" dirty="0"/>
          </a:p>
          <a:p>
            <a:r>
              <a:rPr lang="en-US" sz="1100" dirty="0">
                <a:cs typeface="Calibri"/>
              </a:rPr>
              <a:t>You are not</a:t>
            </a:r>
          </a:p>
          <a:p>
            <a:r>
              <a:rPr lang="en-US" sz="1100" dirty="0">
                <a:cs typeface="Calibri"/>
              </a:rPr>
              <a:t>He is not </a:t>
            </a:r>
            <a:endParaRPr lang="en-US" dirty="0"/>
          </a:p>
          <a:p>
            <a:r>
              <a:rPr lang="en-US" sz="1100" dirty="0">
                <a:cs typeface="Calibri"/>
              </a:rPr>
              <a:t>She is not</a:t>
            </a:r>
          </a:p>
          <a:p>
            <a:r>
              <a:rPr lang="en-US" sz="1100" dirty="0">
                <a:cs typeface="Calibri"/>
              </a:rPr>
              <a:t>It is not</a:t>
            </a:r>
          </a:p>
          <a:p>
            <a:r>
              <a:rPr lang="en-US" sz="1100" dirty="0">
                <a:cs typeface="Calibri"/>
              </a:rPr>
              <a:t>We are not</a:t>
            </a:r>
          </a:p>
          <a:p>
            <a:r>
              <a:rPr lang="en-US" sz="1100" dirty="0">
                <a:cs typeface="Calibri"/>
              </a:rPr>
              <a:t>You are not </a:t>
            </a:r>
          </a:p>
          <a:p>
            <a:r>
              <a:rPr lang="en-US" sz="1100" dirty="0">
                <a:cs typeface="Calibri"/>
              </a:rPr>
              <a:t>They are not</a:t>
            </a:r>
          </a:p>
          <a:p>
            <a:endParaRPr lang="en-US" sz="1100" dirty="0">
              <a:cs typeface="Calibri"/>
            </a:endParaRPr>
          </a:p>
        </p:txBody>
      </p:sp>
      <p:sp>
        <p:nvSpPr>
          <p:cNvPr id="18" name="CaixaDeTexto 17">
            <a:extLst>
              <a:ext uri="{FF2B5EF4-FFF2-40B4-BE49-F238E27FC236}">
                <a16:creationId xmlns="" xmlns:a16="http://schemas.microsoft.com/office/drawing/2014/main" id="{962AA9A8-005D-4DDE-8034-6E50C9A4EFB1}"/>
              </a:ext>
            </a:extLst>
          </p:cNvPr>
          <p:cNvSpPr txBox="1"/>
          <p:nvPr/>
        </p:nvSpPr>
        <p:spPr>
          <a:xfrm>
            <a:off x="1780308" y="5985093"/>
            <a:ext cx="985404"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I am  </a:t>
            </a:r>
            <a:endParaRPr lang="pt-BR" dirty="0"/>
          </a:p>
          <a:p>
            <a:r>
              <a:rPr lang="en-US" sz="1100" dirty="0">
                <a:cs typeface="Calibri"/>
              </a:rPr>
              <a:t>You aren´t </a:t>
            </a:r>
          </a:p>
          <a:p>
            <a:r>
              <a:rPr lang="en-US" sz="1100" dirty="0">
                <a:cs typeface="Calibri"/>
              </a:rPr>
              <a:t>He isn´t </a:t>
            </a:r>
            <a:endParaRPr lang="en-US" dirty="0"/>
          </a:p>
          <a:p>
            <a:r>
              <a:rPr lang="en-US" sz="1100" dirty="0">
                <a:cs typeface="Calibri"/>
              </a:rPr>
              <a:t>She is isn´t</a:t>
            </a:r>
          </a:p>
          <a:p>
            <a:r>
              <a:rPr lang="en-US" sz="1100" dirty="0">
                <a:cs typeface="Calibri"/>
              </a:rPr>
              <a:t>It isn´t</a:t>
            </a:r>
          </a:p>
          <a:p>
            <a:r>
              <a:rPr lang="en-US" sz="1100" dirty="0">
                <a:cs typeface="Calibri"/>
              </a:rPr>
              <a:t>We aren´t</a:t>
            </a:r>
          </a:p>
          <a:p>
            <a:r>
              <a:rPr lang="en-US" sz="1100" dirty="0">
                <a:cs typeface="Calibri"/>
              </a:rPr>
              <a:t>You </a:t>
            </a:r>
            <a:r>
              <a:rPr lang="en-US" sz="1100" dirty="0">
                <a:ea typeface="+mn-lt"/>
                <a:cs typeface="+mn-lt"/>
              </a:rPr>
              <a:t>aren´t</a:t>
            </a:r>
          </a:p>
          <a:p>
            <a:r>
              <a:rPr lang="en-US" sz="1100" dirty="0">
                <a:cs typeface="Calibri"/>
              </a:rPr>
              <a:t>They </a:t>
            </a:r>
            <a:r>
              <a:rPr lang="en-US" sz="1100" dirty="0">
                <a:ea typeface="+mn-lt"/>
                <a:cs typeface="+mn-lt"/>
              </a:rPr>
              <a:t>aren´t</a:t>
            </a:r>
          </a:p>
          <a:p>
            <a:endParaRPr lang="en-US" sz="1100" dirty="0">
              <a:cs typeface="Calibri"/>
            </a:endParaRPr>
          </a:p>
        </p:txBody>
      </p:sp>
      <p:sp>
        <p:nvSpPr>
          <p:cNvPr id="19" name="CaixaDeTexto 18">
            <a:extLst>
              <a:ext uri="{FF2B5EF4-FFF2-40B4-BE49-F238E27FC236}">
                <a16:creationId xmlns="" xmlns:a16="http://schemas.microsoft.com/office/drawing/2014/main" id="{F7A04D9D-7E22-48D1-BE5C-1D120E5C35BF}"/>
              </a:ext>
            </a:extLst>
          </p:cNvPr>
          <p:cNvSpPr txBox="1"/>
          <p:nvPr/>
        </p:nvSpPr>
        <p:spPr>
          <a:xfrm>
            <a:off x="2940627" y="5985094"/>
            <a:ext cx="985404"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Am</a:t>
            </a:r>
            <a:r>
              <a:rPr lang="en-US" sz="1100" dirty="0">
                <a:cs typeface="Calibri"/>
              </a:rPr>
              <a:t> I ?</a:t>
            </a:r>
            <a:endParaRPr lang="pt-BR" dirty="0">
              <a:cs typeface="Calibri"/>
            </a:endParaRPr>
          </a:p>
          <a:p>
            <a:r>
              <a:rPr lang="en-US" sz="1100" dirty="0">
                <a:cs typeface="Calibri"/>
              </a:rPr>
              <a:t>Are you ? </a:t>
            </a:r>
          </a:p>
          <a:p>
            <a:r>
              <a:rPr lang="en-US" sz="1100" dirty="0">
                <a:cs typeface="Calibri"/>
              </a:rPr>
              <a:t>Is he ?</a:t>
            </a:r>
          </a:p>
          <a:p>
            <a:r>
              <a:rPr lang="en-US" sz="1100" dirty="0">
                <a:cs typeface="Calibri"/>
              </a:rPr>
              <a:t>Is she?</a:t>
            </a:r>
          </a:p>
          <a:p>
            <a:r>
              <a:rPr lang="en-US" sz="1100" dirty="0">
                <a:cs typeface="Calibri"/>
              </a:rPr>
              <a:t>Is it?</a:t>
            </a:r>
          </a:p>
          <a:p>
            <a:r>
              <a:rPr lang="en-US" sz="1100" dirty="0">
                <a:cs typeface="Calibri"/>
              </a:rPr>
              <a:t>Are we?</a:t>
            </a:r>
          </a:p>
          <a:p>
            <a:r>
              <a:rPr lang="en-US" sz="1100" dirty="0">
                <a:cs typeface="Calibri"/>
              </a:rPr>
              <a:t>Are you?</a:t>
            </a:r>
          </a:p>
          <a:p>
            <a:r>
              <a:rPr lang="en-US" sz="1100" dirty="0">
                <a:cs typeface="Calibri"/>
              </a:rPr>
              <a:t>Are they?</a:t>
            </a:r>
          </a:p>
          <a:p>
            <a:endParaRPr lang="en-US" sz="1100" dirty="0">
              <a:cs typeface="Calibri"/>
            </a:endParaRPr>
          </a:p>
        </p:txBody>
      </p:sp>
      <p:sp>
        <p:nvSpPr>
          <p:cNvPr id="20" name="CaixaDeTexto 19">
            <a:extLst>
              <a:ext uri="{FF2B5EF4-FFF2-40B4-BE49-F238E27FC236}">
                <a16:creationId xmlns="" xmlns:a16="http://schemas.microsoft.com/office/drawing/2014/main" id="{329704C9-6045-4E13-BEAF-A36D34446AFA}"/>
              </a:ext>
            </a:extLst>
          </p:cNvPr>
          <p:cNvSpPr txBox="1"/>
          <p:nvPr/>
        </p:nvSpPr>
        <p:spPr>
          <a:xfrm>
            <a:off x="663285" y="7777526"/>
            <a:ext cx="1063335"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I was not </a:t>
            </a:r>
            <a:endParaRPr lang="pt-BR" dirty="0"/>
          </a:p>
          <a:p>
            <a:r>
              <a:rPr lang="en-US" sz="1100" dirty="0">
                <a:cs typeface="Calibri"/>
              </a:rPr>
              <a:t>You were not</a:t>
            </a:r>
          </a:p>
          <a:p>
            <a:r>
              <a:rPr lang="en-US" sz="1100">
                <a:cs typeface="Calibri"/>
              </a:rPr>
              <a:t>He was not </a:t>
            </a:r>
            <a:endParaRPr lang="en-US"/>
          </a:p>
          <a:p>
            <a:r>
              <a:rPr lang="en-US" sz="1100">
                <a:cs typeface="Calibri"/>
              </a:rPr>
              <a:t>She was not</a:t>
            </a:r>
          </a:p>
          <a:p>
            <a:r>
              <a:rPr lang="en-US" sz="1100">
                <a:cs typeface="Calibri"/>
              </a:rPr>
              <a:t>It was not</a:t>
            </a:r>
          </a:p>
          <a:p>
            <a:r>
              <a:rPr lang="en-US" sz="1100">
                <a:cs typeface="Calibri"/>
              </a:rPr>
              <a:t>We </a:t>
            </a:r>
            <a:r>
              <a:rPr lang="en-US" sz="1100">
                <a:ea typeface="+mn-lt"/>
                <a:cs typeface="+mn-lt"/>
              </a:rPr>
              <a:t>were </a:t>
            </a:r>
            <a:r>
              <a:rPr lang="en-US" sz="1100">
                <a:cs typeface="Calibri"/>
              </a:rPr>
              <a:t>not</a:t>
            </a:r>
          </a:p>
          <a:p>
            <a:r>
              <a:rPr lang="en-US" sz="1100">
                <a:cs typeface="Calibri"/>
              </a:rPr>
              <a:t>You </a:t>
            </a:r>
            <a:r>
              <a:rPr lang="en-US" sz="1100">
                <a:ea typeface="+mn-lt"/>
                <a:cs typeface="+mn-lt"/>
              </a:rPr>
              <a:t>were </a:t>
            </a:r>
            <a:r>
              <a:rPr lang="en-US" sz="1100">
                <a:cs typeface="Calibri"/>
              </a:rPr>
              <a:t>not </a:t>
            </a:r>
          </a:p>
          <a:p>
            <a:r>
              <a:rPr lang="en-US" sz="1100">
                <a:cs typeface="Calibri"/>
              </a:rPr>
              <a:t>They </a:t>
            </a:r>
            <a:r>
              <a:rPr lang="en-US" sz="1100">
                <a:ea typeface="+mn-lt"/>
                <a:cs typeface="+mn-lt"/>
              </a:rPr>
              <a:t>were </a:t>
            </a:r>
            <a:r>
              <a:rPr lang="en-US" sz="1100">
                <a:cs typeface="Calibri"/>
              </a:rPr>
              <a:t>not</a:t>
            </a:r>
          </a:p>
          <a:p>
            <a:endParaRPr lang="en-US" sz="1100" dirty="0">
              <a:cs typeface="Calibri"/>
            </a:endParaRPr>
          </a:p>
        </p:txBody>
      </p:sp>
      <p:sp>
        <p:nvSpPr>
          <p:cNvPr id="10" name="CaixaDeTexto 9">
            <a:extLst>
              <a:ext uri="{FF2B5EF4-FFF2-40B4-BE49-F238E27FC236}">
                <a16:creationId xmlns="" xmlns:a16="http://schemas.microsoft.com/office/drawing/2014/main" id="{DD3FF6CD-0C81-42F3-B3B5-7266E4110093}"/>
              </a:ext>
            </a:extLst>
          </p:cNvPr>
          <p:cNvSpPr txBox="1"/>
          <p:nvPr/>
        </p:nvSpPr>
        <p:spPr>
          <a:xfrm>
            <a:off x="1884217" y="7777525"/>
            <a:ext cx="1141267"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I wasn´t </a:t>
            </a:r>
            <a:endParaRPr lang="pt-BR"/>
          </a:p>
          <a:p>
            <a:r>
              <a:rPr lang="en-US" sz="1100">
                <a:cs typeface="Calibri"/>
              </a:rPr>
              <a:t>You weren´t</a:t>
            </a:r>
          </a:p>
          <a:p>
            <a:r>
              <a:rPr lang="en-US" sz="1100">
                <a:cs typeface="Calibri"/>
              </a:rPr>
              <a:t>He wasn´t</a:t>
            </a:r>
            <a:endParaRPr lang="en-US" dirty="0"/>
          </a:p>
          <a:p>
            <a:r>
              <a:rPr lang="en-US" sz="1100">
                <a:cs typeface="Calibri"/>
              </a:rPr>
              <a:t>She wasn´t</a:t>
            </a:r>
          </a:p>
          <a:p>
            <a:r>
              <a:rPr lang="en-US" sz="1100">
                <a:cs typeface="Calibri"/>
              </a:rPr>
              <a:t>It wasn´t</a:t>
            </a:r>
          </a:p>
          <a:p>
            <a:r>
              <a:rPr lang="en-US" sz="1100">
                <a:cs typeface="Calibri"/>
              </a:rPr>
              <a:t>We </a:t>
            </a:r>
            <a:r>
              <a:rPr lang="en-US" sz="1100">
                <a:ea typeface="+mn-lt"/>
                <a:cs typeface="+mn-lt"/>
              </a:rPr>
              <a:t>weren´t</a:t>
            </a:r>
          </a:p>
          <a:p>
            <a:r>
              <a:rPr lang="en-US" sz="1100">
                <a:cs typeface="Calibri"/>
              </a:rPr>
              <a:t>You </a:t>
            </a:r>
            <a:r>
              <a:rPr lang="en-US" sz="1100">
                <a:ea typeface="+mn-lt"/>
                <a:cs typeface="+mn-lt"/>
              </a:rPr>
              <a:t>weren´t</a:t>
            </a:r>
          </a:p>
          <a:p>
            <a:r>
              <a:rPr lang="en-US" sz="1100">
                <a:cs typeface="Calibri"/>
              </a:rPr>
              <a:t>They </a:t>
            </a:r>
            <a:r>
              <a:rPr lang="en-US" sz="1100">
                <a:ea typeface="+mn-lt"/>
                <a:cs typeface="+mn-lt"/>
              </a:rPr>
              <a:t>weren´t</a:t>
            </a:r>
          </a:p>
          <a:p>
            <a:endParaRPr lang="en-US" sz="1100" dirty="0">
              <a:cs typeface="Calibri"/>
            </a:endParaRPr>
          </a:p>
        </p:txBody>
      </p:sp>
      <p:sp>
        <p:nvSpPr>
          <p:cNvPr id="11" name="CaixaDeTexto 10">
            <a:extLst>
              <a:ext uri="{FF2B5EF4-FFF2-40B4-BE49-F238E27FC236}">
                <a16:creationId xmlns="" xmlns:a16="http://schemas.microsoft.com/office/drawing/2014/main" id="{D10ABE15-AD95-4D44-A9F7-8A028C10A4F1}"/>
              </a:ext>
            </a:extLst>
          </p:cNvPr>
          <p:cNvSpPr txBox="1"/>
          <p:nvPr/>
        </p:nvSpPr>
        <p:spPr>
          <a:xfrm>
            <a:off x="3148444" y="7777526"/>
            <a:ext cx="1063335"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Was I ?</a:t>
            </a:r>
            <a:endParaRPr lang="pt-BR" dirty="0"/>
          </a:p>
          <a:p>
            <a:r>
              <a:rPr lang="en-US" sz="1100" dirty="0">
                <a:cs typeface="Calibri"/>
              </a:rPr>
              <a:t>Were you?</a:t>
            </a:r>
          </a:p>
          <a:p>
            <a:r>
              <a:rPr lang="en-US" sz="1100" dirty="0">
                <a:cs typeface="Calibri"/>
              </a:rPr>
              <a:t>Was he?</a:t>
            </a:r>
          </a:p>
          <a:p>
            <a:r>
              <a:rPr lang="en-US" sz="1100" dirty="0">
                <a:cs typeface="Calibri"/>
              </a:rPr>
              <a:t>Was she?</a:t>
            </a:r>
          </a:p>
          <a:p>
            <a:r>
              <a:rPr lang="en-US" sz="1100" dirty="0">
                <a:cs typeface="Calibri"/>
              </a:rPr>
              <a:t>Was it?</a:t>
            </a:r>
          </a:p>
          <a:p>
            <a:r>
              <a:rPr lang="en-US" sz="1100" dirty="0">
                <a:cs typeface="Calibri"/>
              </a:rPr>
              <a:t>Were we?</a:t>
            </a:r>
          </a:p>
          <a:p>
            <a:r>
              <a:rPr lang="en-US" sz="1100" dirty="0">
                <a:cs typeface="Calibri"/>
              </a:rPr>
              <a:t>Were you?</a:t>
            </a:r>
          </a:p>
          <a:p>
            <a:r>
              <a:rPr lang="en-US" sz="1100" dirty="0">
                <a:cs typeface="Calibri"/>
              </a:rPr>
              <a:t>Were They?</a:t>
            </a:r>
          </a:p>
          <a:p>
            <a:endParaRPr lang="en-US" sz="1100" dirty="0">
              <a:cs typeface="Calibri"/>
            </a:endParaRPr>
          </a:p>
        </p:txBody>
      </p:sp>
      <p:sp>
        <p:nvSpPr>
          <p:cNvPr id="4" name="CaixaDeTexto 3">
            <a:extLst>
              <a:ext uri="{FF2B5EF4-FFF2-40B4-BE49-F238E27FC236}">
                <a16:creationId xmlns="" xmlns:a16="http://schemas.microsoft.com/office/drawing/2014/main" id="{21875147-068E-42F2-B6D5-5B2F86696E13}"/>
              </a:ext>
            </a:extLst>
          </p:cNvPr>
          <p:cNvSpPr txBox="1"/>
          <p:nvPr/>
        </p:nvSpPr>
        <p:spPr>
          <a:xfrm>
            <a:off x="4404013" y="46412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C00000"/>
                </a:solidFill>
              </a:rPr>
              <a:t>Describing Character &amp; Personality</a:t>
            </a:r>
            <a:endParaRPr lang="pt-BR" sz="1600" dirty="0"/>
          </a:p>
        </p:txBody>
      </p:sp>
      <p:sp>
        <p:nvSpPr>
          <p:cNvPr id="15" name="CaixaDeTexto 14"/>
          <p:cNvSpPr txBox="1"/>
          <p:nvPr/>
        </p:nvSpPr>
        <p:spPr>
          <a:xfrm>
            <a:off x="663285" y="1099581"/>
            <a:ext cx="4854791" cy="523220"/>
          </a:xfrm>
          <a:prstGeom prst="rect">
            <a:avLst/>
          </a:prstGeom>
          <a:noFill/>
        </p:spPr>
        <p:txBody>
          <a:bodyPr wrap="none" rtlCol="0">
            <a:spAutoFit/>
          </a:bodyPr>
          <a:lstStyle/>
          <a:p>
            <a:r>
              <a:rPr lang="pt-BR" sz="1400" b="1" dirty="0" smtClean="0">
                <a:solidFill>
                  <a:srgbClr val="C00000"/>
                </a:solidFill>
              </a:rPr>
              <a:t>Leia as frases em voz alta substituindo as palavras sublinhadas </a:t>
            </a:r>
          </a:p>
          <a:p>
            <a:r>
              <a:rPr lang="pt-BR" sz="1400" b="1" dirty="0" smtClean="0">
                <a:solidFill>
                  <a:srgbClr val="C00000"/>
                </a:solidFill>
              </a:rPr>
              <a:t>pelas palavras entre barras. ( /  </a:t>
            </a:r>
            <a:r>
              <a:rPr lang="pt-BR" sz="1400" b="1" dirty="0" err="1" smtClean="0">
                <a:solidFill>
                  <a:srgbClr val="C00000"/>
                </a:solidFill>
              </a:rPr>
              <a:t>chatty</a:t>
            </a:r>
            <a:r>
              <a:rPr lang="pt-BR" sz="1400" b="1" dirty="0" smtClean="0">
                <a:solidFill>
                  <a:srgbClr val="C00000"/>
                </a:solidFill>
              </a:rPr>
              <a:t> / </a:t>
            </a:r>
            <a:r>
              <a:rPr lang="pt-BR" sz="1400" b="1" dirty="0" err="1" smtClean="0">
                <a:solidFill>
                  <a:srgbClr val="C00000"/>
                </a:solidFill>
              </a:rPr>
              <a:t>clever</a:t>
            </a:r>
            <a:r>
              <a:rPr lang="pt-BR" sz="1400" b="1" dirty="0" smtClean="0">
                <a:solidFill>
                  <a:srgbClr val="C00000"/>
                </a:solidFill>
              </a:rPr>
              <a:t> / </a:t>
            </a:r>
            <a:r>
              <a:rPr lang="pt-BR" sz="1400" b="1" dirty="0" err="1" smtClean="0">
                <a:solidFill>
                  <a:srgbClr val="C00000"/>
                </a:solidFill>
              </a:rPr>
              <a:t>etc</a:t>
            </a:r>
            <a:r>
              <a:rPr lang="pt-BR" sz="1400" b="1" dirty="0" smtClean="0">
                <a:solidFill>
                  <a:srgbClr val="C00000"/>
                </a:solidFill>
              </a:rPr>
              <a:t>)</a:t>
            </a:r>
            <a:endParaRPr lang="pt-BR" sz="1400" b="1" dirty="0">
              <a:solidFill>
                <a:srgbClr val="C00000"/>
              </a:solidFill>
            </a:endParaRPr>
          </a:p>
        </p:txBody>
      </p:sp>
    </p:spTree>
    <p:extLst>
      <p:ext uri="{BB962C8B-B14F-4D97-AF65-F5344CB8AC3E}">
        <p14:creationId xmlns:p14="http://schemas.microsoft.com/office/powerpoint/2010/main" val="410968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781629" y="157822"/>
            <a:ext cx="1880963" cy="652551"/>
          </a:xfrm>
          <a:prstGeom prst="rect">
            <a:avLst/>
          </a:prstGeom>
        </p:spPr>
        <p:txBody>
          <a:bodyPr wrap="none" lIns="91440" tIns="45720" rIns="91440" bIns="45720" anchor="t">
            <a:spAutoFit/>
          </a:bodyPr>
          <a:lstStyle/>
          <a:p>
            <a:pPr algn="ctr"/>
            <a:r>
              <a:rPr lang="pt-BR" b="1" i="1" dirty="0">
                <a:solidFill>
                  <a:srgbClr val="002060"/>
                </a:solidFill>
                <a:latin typeface="Calibri"/>
                <a:ea typeface="Calibri" panose="020F0502020204030204" pitchFamily="34" charset="0"/>
                <a:cs typeface="Calibri"/>
              </a:rPr>
              <a:t>Lição 05 B – </a:t>
            </a:r>
            <a:r>
              <a:rPr lang="pt-BR" b="1" i="1" dirty="0" err="1">
                <a:solidFill>
                  <a:srgbClr val="002060"/>
                </a:solidFill>
                <a:latin typeface="Calibri"/>
                <a:ea typeface="Calibri" panose="020F0502020204030204" pitchFamily="34" charset="0"/>
                <a:cs typeface="Calibri"/>
              </a:rPr>
              <a:t>To</a:t>
            </a:r>
            <a:r>
              <a:rPr lang="pt-BR" b="1" i="1" dirty="0">
                <a:solidFill>
                  <a:srgbClr val="002060"/>
                </a:solidFill>
                <a:latin typeface="Calibri"/>
                <a:ea typeface="Calibri" panose="020F0502020204030204" pitchFamily="34" charset="0"/>
                <a:cs typeface="Calibri"/>
              </a:rPr>
              <a:t> Be</a:t>
            </a:r>
            <a:endParaRPr lang="pt-BR" dirty="0">
              <a:ea typeface="+mn-lt"/>
              <a:cs typeface="+mn-lt"/>
            </a:endParaRPr>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4E1394C3-DCCB-409A-B0E6-7BF3E9BAE741}"/>
              </a:ext>
            </a:extLst>
          </p:cNvPr>
          <p:cNvSpPr txBox="1"/>
          <p:nvPr/>
        </p:nvSpPr>
        <p:spPr>
          <a:xfrm>
            <a:off x="351558" y="1078923"/>
            <a:ext cx="6209579" cy="3600986"/>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i="1" dirty="0">
              <a:solidFill>
                <a:srgbClr val="843C0C"/>
              </a:solidFill>
              <a:cs typeface="Calibri"/>
            </a:endParaRPr>
          </a:p>
          <a:p>
            <a:endParaRPr lang="en" sz="1200" i="1" dirty="0">
              <a:solidFill>
                <a:srgbClr val="843C0C"/>
              </a:solidFill>
            </a:endParaRPr>
          </a:p>
          <a:p>
            <a:r>
              <a:rPr lang="en" sz="1200" dirty="0">
                <a:solidFill>
                  <a:srgbClr val="70AD47"/>
                </a:solidFill>
              </a:rPr>
              <a:t>I feel like doing something different today.</a:t>
            </a:r>
            <a:endParaRPr lang="en" sz="1200" dirty="0">
              <a:solidFill>
                <a:srgbClr val="70AD47"/>
              </a:solidFill>
              <a:cs typeface="Calibri"/>
            </a:endParaRPr>
          </a:p>
          <a:p>
            <a:r>
              <a:rPr lang="en" sz="1200" dirty="0">
                <a:solidFill>
                  <a:srgbClr val="70AD47"/>
                </a:solidFill>
              </a:rPr>
              <a:t>I feel like going to the beach.</a:t>
            </a:r>
          </a:p>
          <a:p>
            <a:r>
              <a:rPr lang="en" sz="1200" dirty="0">
                <a:solidFill>
                  <a:srgbClr val="70AD47"/>
                </a:solidFill>
              </a:rPr>
              <a:t>I feel like eating out tonight.</a:t>
            </a:r>
            <a:endParaRPr lang="en" sz="1200" dirty="0">
              <a:solidFill>
                <a:srgbClr val="70AD47"/>
              </a:solidFill>
              <a:cs typeface="Calibri"/>
            </a:endParaRPr>
          </a:p>
          <a:p>
            <a:endParaRPr lang="en" sz="1200" dirty="0">
              <a:solidFill>
                <a:srgbClr val="70AD47"/>
              </a:solidFill>
              <a:cs typeface="Calibri"/>
            </a:endParaRPr>
          </a:p>
          <a:p>
            <a:endParaRPr lang="en" sz="1200" dirty="0">
              <a:solidFill>
                <a:srgbClr val="70AD47"/>
              </a:solidFill>
            </a:endParaRPr>
          </a:p>
          <a:p>
            <a:r>
              <a:rPr lang="en" sz="1200" dirty="0">
                <a:solidFill>
                  <a:srgbClr val="70AD47"/>
                </a:solidFill>
              </a:rPr>
              <a:t>I don't feel like going to bed.</a:t>
            </a:r>
            <a:endParaRPr lang="en" sz="1200" dirty="0">
              <a:solidFill>
                <a:srgbClr val="70AD47"/>
              </a:solidFill>
              <a:cs typeface="Calibri" panose="020F0502020204030204"/>
            </a:endParaRPr>
          </a:p>
          <a:p>
            <a:r>
              <a:rPr lang="en" sz="1200" dirty="0">
                <a:solidFill>
                  <a:srgbClr val="70AD47"/>
                </a:solidFill>
              </a:rPr>
              <a:t>I don't feel like leaving yet."</a:t>
            </a:r>
          </a:p>
          <a:p>
            <a:r>
              <a:rPr lang="en" sz="1200" dirty="0">
                <a:solidFill>
                  <a:srgbClr val="70AD47"/>
                </a:solidFill>
              </a:rPr>
              <a:t>I don´t feel like going out today.</a:t>
            </a:r>
          </a:p>
          <a:p>
            <a:endParaRPr lang="en" sz="1200" dirty="0">
              <a:solidFill>
                <a:srgbClr val="70AD47"/>
              </a:solidFill>
              <a:cs typeface="Calibri" panose="020F0502020204030204"/>
            </a:endParaRPr>
          </a:p>
          <a:p>
            <a:endParaRPr lang="en" sz="1200" dirty="0">
              <a:solidFill>
                <a:srgbClr val="70AD47"/>
              </a:solidFill>
            </a:endParaRPr>
          </a:p>
          <a:p>
            <a:r>
              <a:rPr lang="en" sz="1200" dirty="0">
                <a:solidFill>
                  <a:srgbClr val="70AD47"/>
                </a:solidFill>
              </a:rPr>
              <a:t>Do you feel like taking a day off tomorrow?</a:t>
            </a:r>
          </a:p>
          <a:p>
            <a:r>
              <a:rPr lang="en" sz="1200" dirty="0">
                <a:solidFill>
                  <a:srgbClr val="70AD47"/>
                </a:solidFill>
              </a:rPr>
              <a:t>Do you feel like talking to them?</a:t>
            </a:r>
          </a:p>
          <a:p>
            <a:r>
              <a:rPr lang="en" sz="1200" dirty="0">
                <a:solidFill>
                  <a:srgbClr val="70AD47"/>
                </a:solidFill>
              </a:rPr>
              <a:t>Do you feel like going to the cinema?</a:t>
            </a:r>
          </a:p>
          <a:p>
            <a:endParaRPr lang="en" sz="1200" dirty="0">
              <a:solidFill>
                <a:srgbClr val="70AD47"/>
              </a:solidFill>
              <a:latin typeface="Calibri" panose="020F0502020204030204" pitchFamily="34" charset="0"/>
              <a:cs typeface="Calibri"/>
            </a:endParaRPr>
          </a:p>
          <a:p>
            <a:endParaRPr lang="en-US" sz="1200" dirty="0">
              <a:solidFill>
                <a:srgbClr val="70AD47"/>
              </a:solidFill>
              <a:latin typeface="Calibri" panose="020F0502020204030204" pitchFamily="34" charset="0"/>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10" name="CaixaDeTexto 1">
            <a:extLst>
              <a:ext uri="{FF2B5EF4-FFF2-40B4-BE49-F238E27FC236}">
                <a16:creationId xmlns="" xmlns:a16="http://schemas.microsoft.com/office/drawing/2014/main" id="{0EDB932A-A759-4ABB-8D47-B85FA3686380}"/>
              </a:ext>
            </a:extLst>
          </p:cNvPr>
          <p:cNvSpPr txBox="1"/>
          <p:nvPr/>
        </p:nvSpPr>
        <p:spPr>
          <a:xfrm>
            <a:off x="4888922" y="1156855"/>
            <a:ext cx="16261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ea typeface="+mn-lt"/>
                <a:cs typeface="+mn-lt"/>
              </a:rPr>
              <a:t>Do you feel</a:t>
            </a:r>
            <a:r>
              <a:rPr lang="en-US" sz="1400" b="1" i="1" dirty="0">
                <a:solidFill>
                  <a:srgbClr val="C00000"/>
                </a:solidFill>
              </a:rPr>
              <a:t> like …</a:t>
            </a:r>
          </a:p>
          <a:p>
            <a:endParaRPr lang="en-US" sz="1400" b="1" i="1" dirty="0">
              <a:solidFill>
                <a:srgbClr val="C00000"/>
              </a:solidFill>
              <a:cs typeface="Calibri"/>
            </a:endParaRPr>
          </a:p>
        </p:txBody>
      </p:sp>
      <p:sp>
        <p:nvSpPr>
          <p:cNvPr id="4" name="CaixaDeTexto 3">
            <a:extLst>
              <a:ext uri="{FF2B5EF4-FFF2-40B4-BE49-F238E27FC236}">
                <a16:creationId xmlns="" xmlns:a16="http://schemas.microsoft.com/office/drawing/2014/main" id="{C991A67F-E6FA-4DF2-B999-9DEED6217E93}"/>
              </a:ext>
            </a:extLst>
          </p:cNvPr>
          <p:cNvSpPr txBox="1"/>
          <p:nvPr/>
        </p:nvSpPr>
        <p:spPr>
          <a:xfrm>
            <a:off x="3226377" y="1754332"/>
            <a:ext cx="4336472"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err="1">
                <a:solidFill>
                  <a:srgbClr val="843C0C"/>
                </a:solidFill>
                <a:latin typeface="Calibri"/>
                <a:cs typeface="Calibri"/>
              </a:rPr>
              <a:t>Estou</a:t>
            </a:r>
            <a:r>
              <a:rPr lang="en-US" sz="1200" i="1" dirty="0">
                <a:solidFill>
                  <a:srgbClr val="843C0C"/>
                </a:solidFill>
                <a:latin typeface="Calibri"/>
                <a:cs typeface="Calibri"/>
              </a:rPr>
              <a:t> com </a:t>
            </a:r>
            <a:r>
              <a:rPr lang="en-US" sz="1200" i="1" dirty="0" err="1">
                <a:solidFill>
                  <a:srgbClr val="843C0C"/>
                </a:solidFill>
                <a:latin typeface="Calibri"/>
                <a:cs typeface="Calibri"/>
              </a:rPr>
              <a:t>vontade</a:t>
            </a:r>
            <a:r>
              <a:rPr lang="en-US" sz="1200" i="1" dirty="0">
                <a:solidFill>
                  <a:srgbClr val="843C0C"/>
                </a:solidFill>
                <a:latin typeface="Calibri"/>
                <a:cs typeface="Calibri"/>
              </a:rPr>
              <a:t> de </a:t>
            </a:r>
            <a:r>
              <a:rPr lang="en-US" sz="1200" i="1" dirty="0" err="1">
                <a:solidFill>
                  <a:srgbClr val="843C0C"/>
                </a:solidFill>
                <a:latin typeface="Calibri"/>
                <a:cs typeface="Calibri"/>
              </a:rPr>
              <a:t>fazer</a:t>
            </a:r>
            <a:r>
              <a:rPr lang="en-US" sz="1200" i="1" dirty="0">
                <a:solidFill>
                  <a:srgbClr val="843C0C"/>
                </a:solidFill>
                <a:latin typeface="Calibri"/>
                <a:cs typeface="Calibri"/>
              </a:rPr>
              <a:t> algo </a:t>
            </a:r>
            <a:r>
              <a:rPr lang="en-US" sz="1200" i="1" dirty="0" err="1">
                <a:solidFill>
                  <a:srgbClr val="843C0C"/>
                </a:solidFill>
                <a:latin typeface="Calibri"/>
                <a:cs typeface="Calibri"/>
              </a:rPr>
              <a:t>diferente</a:t>
            </a:r>
            <a:r>
              <a:rPr lang="en-US" sz="1200" i="1" dirty="0">
                <a:solidFill>
                  <a:srgbClr val="843C0C"/>
                </a:solidFill>
                <a:latin typeface="Calibri"/>
                <a:cs typeface="Calibri"/>
              </a:rPr>
              <a:t> </a:t>
            </a:r>
            <a:r>
              <a:rPr lang="en-US" sz="1200" i="1" dirty="0" err="1">
                <a:solidFill>
                  <a:srgbClr val="843C0C"/>
                </a:solidFill>
                <a:latin typeface="Calibri"/>
                <a:cs typeface="Calibri"/>
              </a:rPr>
              <a:t>hoje</a:t>
            </a:r>
            <a:r>
              <a:rPr lang="en-US" sz="1200" i="1" dirty="0">
                <a:solidFill>
                  <a:srgbClr val="843C0C"/>
                </a:solidFill>
                <a:latin typeface="Calibri"/>
                <a:cs typeface="Calibri"/>
              </a:rPr>
              <a:t>.</a:t>
            </a:r>
          </a:p>
          <a:p>
            <a:r>
              <a:rPr lang="en-US" sz="1200" i="1" dirty="0">
                <a:solidFill>
                  <a:srgbClr val="843C0C"/>
                </a:solidFill>
                <a:latin typeface="Calibri"/>
                <a:cs typeface="Calibri"/>
              </a:rPr>
              <a:t>Tenho </a:t>
            </a:r>
            <a:r>
              <a:rPr lang="en-US" sz="1200" i="1" dirty="0" err="1">
                <a:solidFill>
                  <a:srgbClr val="843C0C"/>
                </a:solidFill>
                <a:latin typeface="Calibri"/>
                <a:cs typeface="Calibri"/>
              </a:rPr>
              <a:t>vontade</a:t>
            </a:r>
            <a:r>
              <a:rPr lang="en-US" sz="1200" i="1" dirty="0">
                <a:solidFill>
                  <a:srgbClr val="843C0C"/>
                </a:solidFill>
                <a:latin typeface="Calibri"/>
                <a:cs typeface="Calibri"/>
              </a:rPr>
              <a:t> de </a:t>
            </a:r>
            <a:r>
              <a:rPr lang="en-US" sz="1200" i="1" dirty="0" err="1">
                <a:solidFill>
                  <a:srgbClr val="843C0C"/>
                </a:solidFill>
                <a:latin typeface="Calibri"/>
                <a:cs typeface="Calibri"/>
              </a:rPr>
              <a:t>ir</a:t>
            </a:r>
            <a:r>
              <a:rPr lang="en-US" sz="1200" i="1" dirty="0">
                <a:solidFill>
                  <a:srgbClr val="843C0C"/>
                </a:solidFill>
                <a:latin typeface="Calibri"/>
                <a:cs typeface="Calibri"/>
              </a:rPr>
              <a:t> à </a:t>
            </a:r>
            <a:r>
              <a:rPr lang="en-US" sz="1200" i="1" dirty="0" err="1">
                <a:solidFill>
                  <a:srgbClr val="843C0C"/>
                </a:solidFill>
                <a:latin typeface="Calibri"/>
                <a:cs typeface="Calibri"/>
              </a:rPr>
              <a:t>praia</a:t>
            </a:r>
            <a:r>
              <a:rPr lang="en-US" sz="1200" i="1" dirty="0">
                <a:solidFill>
                  <a:srgbClr val="843C0C"/>
                </a:solidFill>
                <a:latin typeface="Calibri"/>
                <a:cs typeface="Calibri"/>
              </a:rPr>
              <a:t>.</a:t>
            </a:r>
          </a:p>
          <a:p>
            <a:r>
              <a:rPr lang="en-US" sz="1200" i="1" dirty="0" err="1">
                <a:solidFill>
                  <a:srgbClr val="843C0C"/>
                </a:solidFill>
                <a:latin typeface="Calibri"/>
                <a:cs typeface="Calibri"/>
              </a:rPr>
              <a:t>Estou</a:t>
            </a:r>
            <a:r>
              <a:rPr lang="en-US" sz="1200" i="1" dirty="0">
                <a:solidFill>
                  <a:srgbClr val="843C0C"/>
                </a:solidFill>
                <a:latin typeface="Calibri"/>
                <a:cs typeface="Calibri"/>
              </a:rPr>
              <a:t> com </a:t>
            </a:r>
            <a:r>
              <a:rPr lang="en-US" sz="1200" i="1" dirty="0" err="1">
                <a:solidFill>
                  <a:srgbClr val="843C0C"/>
                </a:solidFill>
                <a:latin typeface="Calibri"/>
                <a:cs typeface="Calibri"/>
              </a:rPr>
              <a:t>vontade</a:t>
            </a:r>
            <a:r>
              <a:rPr lang="en-US" sz="1200" i="1" dirty="0">
                <a:solidFill>
                  <a:srgbClr val="843C0C"/>
                </a:solidFill>
                <a:latin typeface="Calibri"/>
                <a:cs typeface="Calibri"/>
              </a:rPr>
              <a:t> de comer fora </a:t>
            </a:r>
            <a:r>
              <a:rPr lang="en-US" sz="1200" i="1" dirty="0" err="1">
                <a:solidFill>
                  <a:srgbClr val="843C0C"/>
                </a:solidFill>
                <a:latin typeface="Calibri"/>
                <a:cs typeface="Calibri"/>
              </a:rPr>
              <a:t>esta</a:t>
            </a:r>
            <a:r>
              <a:rPr lang="en-US" sz="1200" i="1" dirty="0">
                <a:solidFill>
                  <a:srgbClr val="843C0C"/>
                </a:solidFill>
                <a:latin typeface="Calibri"/>
                <a:cs typeface="Calibri"/>
              </a:rPr>
              <a:t> </a:t>
            </a:r>
            <a:r>
              <a:rPr lang="en-US" sz="1200" i="1" dirty="0" err="1">
                <a:solidFill>
                  <a:srgbClr val="843C0C"/>
                </a:solidFill>
                <a:latin typeface="Calibri"/>
                <a:cs typeface="Calibri"/>
              </a:rPr>
              <a:t>noite</a:t>
            </a:r>
            <a:r>
              <a:rPr lang="en-US" sz="1200" i="1" dirty="0">
                <a:solidFill>
                  <a:srgbClr val="843C0C"/>
                </a:solidFill>
                <a:latin typeface="Calibri"/>
                <a:cs typeface="Calibri"/>
              </a:rPr>
              <a:t>.</a:t>
            </a:r>
          </a:p>
          <a:p>
            <a:endParaRPr lang="en-US" sz="1200" i="1" dirty="0">
              <a:solidFill>
                <a:srgbClr val="843C0C"/>
              </a:solidFill>
              <a:latin typeface="Calibri"/>
              <a:cs typeface="Calibri"/>
            </a:endParaRPr>
          </a:p>
          <a:p>
            <a:endParaRPr lang="en-US" sz="1200" i="1">
              <a:solidFill>
                <a:srgbClr val="843C0C"/>
              </a:solidFill>
              <a:latin typeface="Calibri"/>
              <a:cs typeface="Calibri"/>
            </a:endParaRPr>
          </a:p>
          <a:p>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estou</a:t>
            </a:r>
            <a:r>
              <a:rPr lang="en-US" sz="1200" i="1" dirty="0">
                <a:solidFill>
                  <a:srgbClr val="843C0C"/>
                </a:solidFill>
                <a:latin typeface="Calibri"/>
                <a:cs typeface="Calibri"/>
              </a:rPr>
              <a:t> com </a:t>
            </a:r>
            <a:r>
              <a:rPr lang="en-US" sz="1200" i="1" dirty="0" err="1">
                <a:solidFill>
                  <a:srgbClr val="843C0C"/>
                </a:solidFill>
                <a:latin typeface="Calibri"/>
                <a:cs typeface="Calibri"/>
              </a:rPr>
              <a:t>vontade</a:t>
            </a:r>
            <a:r>
              <a:rPr lang="en-US" sz="1200" i="1" dirty="0">
                <a:solidFill>
                  <a:srgbClr val="843C0C"/>
                </a:solidFill>
                <a:latin typeface="Calibri"/>
                <a:cs typeface="Calibri"/>
              </a:rPr>
              <a:t> de </a:t>
            </a:r>
            <a:r>
              <a:rPr lang="en-US" sz="1200" i="1" dirty="0" err="1">
                <a:solidFill>
                  <a:srgbClr val="843C0C"/>
                </a:solidFill>
                <a:latin typeface="Calibri"/>
                <a:cs typeface="Calibri"/>
              </a:rPr>
              <a:t>ir</a:t>
            </a:r>
            <a:r>
              <a:rPr lang="en-US" sz="1200" i="1" dirty="0">
                <a:solidFill>
                  <a:srgbClr val="843C0C"/>
                </a:solidFill>
                <a:latin typeface="Calibri"/>
                <a:cs typeface="Calibri"/>
              </a:rPr>
              <a:t> para a </a:t>
            </a:r>
            <a:r>
              <a:rPr lang="en-US" sz="1200" i="1" dirty="0" err="1">
                <a:solidFill>
                  <a:srgbClr val="843C0C"/>
                </a:solidFill>
                <a:latin typeface="Calibri"/>
                <a:cs typeface="Calibri"/>
              </a:rPr>
              <a:t>cama</a:t>
            </a:r>
            <a:r>
              <a:rPr lang="en-US" sz="1200" i="1" dirty="0">
                <a:solidFill>
                  <a:srgbClr val="843C0C"/>
                </a:solidFill>
                <a:latin typeface="Calibri"/>
                <a:cs typeface="Calibri"/>
              </a:rPr>
              <a:t>.</a:t>
            </a:r>
          </a:p>
          <a:p>
            <a:r>
              <a:rPr lang="en-US" sz="1200" i="1" dirty="0" err="1">
                <a:solidFill>
                  <a:srgbClr val="843C0C"/>
                </a:solidFill>
                <a:latin typeface="Calibri"/>
                <a:cs typeface="Calibri"/>
              </a:rPr>
              <a:t>Ainda</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estou</a:t>
            </a:r>
            <a:r>
              <a:rPr lang="en-US" sz="1200" i="1" dirty="0">
                <a:solidFill>
                  <a:srgbClr val="843C0C"/>
                </a:solidFill>
                <a:latin typeface="Calibri"/>
                <a:cs typeface="Calibri"/>
              </a:rPr>
              <a:t> com </a:t>
            </a:r>
            <a:r>
              <a:rPr lang="en-US" sz="1200" i="1" dirty="0" err="1">
                <a:solidFill>
                  <a:srgbClr val="843C0C"/>
                </a:solidFill>
                <a:latin typeface="Calibri"/>
                <a:cs typeface="Calibri"/>
              </a:rPr>
              <a:t>vontade</a:t>
            </a:r>
            <a:r>
              <a:rPr lang="en-US" sz="1200" i="1" dirty="0">
                <a:solidFill>
                  <a:srgbClr val="843C0C"/>
                </a:solidFill>
                <a:latin typeface="Calibri"/>
                <a:cs typeface="Calibri"/>
              </a:rPr>
              <a:t> de </a:t>
            </a:r>
            <a:r>
              <a:rPr lang="en-US" sz="1200" i="1" dirty="0" err="1">
                <a:solidFill>
                  <a:srgbClr val="843C0C"/>
                </a:solidFill>
                <a:latin typeface="Calibri"/>
                <a:cs typeface="Calibri"/>
              </a:rPr>
              <a:t>ir</a:t>
            </a:r>
            <a:r>
              <a:rPr lang="en-US" sz="1200" i="1" dirty="0">
                <a:solidFill>
                  <a:srgbClr val="843C0C"/>
                </a:solidFill>
                <a:latin typeface="Calibri"/>
                <a:cs typeface="Calibri"/>
              </a:rPr>
              <a:t> </a:t>
            </a:r>
            <a:r>
              <a:rPr lang="en-US" sz="1200" i="1" dirty="0" err="1">
                <a:solidFill>
                  <a:srgbClr val="843C0C"/>
                </a:solidFill>
                <a:latin typeface="Calibri"/>
                <a:cs typeface="Calibri"/>
              </a:rPr>
              <a:t>embora</a:t>
            </a:r>
            <a:r>
              <a:rPr lang="en-US" sz="1200" i="1" dirty="0">
                <a:solidFill>
                  <a:srgbClr val="843C0C"/>
                </a:solidFill>
                <a:latin typeface="Calibri"/>
                <a:cs typeface="Calibri"/>
              </a:rPr>
              <a:t>. "</a:t>
            </a:r>
          </a:p>
          <a:p>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estou</a:t>
            </a:r>
            <a:r>
              <a:rPr lang="en-US" sz="1200" i="1" dirty="0">
                <a:solidFill>
                  <a:srgbClr val="843C0C"/>
                </a:solidFill>
                <a:latin typeface="Calibri"/>
                <a:cs typeface="Calibri"/>
              </a:rPr>
              <a:t> com </a:t>
            </a:r>
            <a:r>
              <a:rPr lang="en-US" sz="1200" i="1" dirty="0" err="1">
                <a:solidFill>
                  <a:srgbClr val="843C0C"/>
                </a:solidFill>
                <a:latin typeface="Calibri"/>
                <a:cs typeface="Calibri"/>
              </a:rPr>
              <a:t>vontade</a:t>
            </a:r>
            <a:r>
              <a:rPr lang="en-US" sz="1200" i="1" dirty="0">
                <a:solidFill>
                  <a:srgbClr val="843C0C"/>
                </a:solidFill>
                <a:latin typeface="Calibri"/>
                <a:cs typeface="Calibri"/>
              </a:rPr>
              <a:t> de </a:t>
            </a:r>
            <a:r>
              <a:rPr lang="en-US" sz="1200" i="1" dirty="0" err="1">
                <a:solidFill>
                  <a:srgbClr val="843C0C"/>
                </a:solidFill>
                <a:latin typeface="Calibri"/>
                <a:cs typeface="Calibri"/>
              </a:rPr>
              <a:t>sair</a:t>
            </a:r>
            <a:r>
              <a:rPr lang="en-US" sz="1200" i="1" dirty="0">
                <a:solidFill>
                  <a:srgbClr val="843C0C"/>
                </a:solidFill>
                <a:latin typeface="Calibri"/>
                <a:cs typeface="Calibri"/>
              </a:rPr>
              <a:t> </a:t>
            </a:r>
            <a:r>
              <a:rPr lang="en-US" sz="1200" i="1" dirty="0" err="1">
                <a:solidFill>
                  <a:srgbClr val="843C0C"/>
                </a:solidFill>
                <a:latin typeface="Calibri"/>
                <a:cs typeface="Calibri"/>
              </a:rPr>
              <a:t>hoje</a:t>
            </a:r>
            <a:r>
              <a:rPr lang="en-US" sz="1200" i="1" dirty="0">
                <a:solidFill>
                  <a:srgbClr val="843C0C"/>
                </a:solidFill>
                <a:latin typeface="Calibri"/>
                <a:cs typeface="Calibri"/>
              </a:rPr>
              <a:t>.</a:t>
            </a:r>
          </a:p>
          <a:p>
            <a:endParaRPr lang="en-US" sz="1200" i="1" dirty="0">
              <a:solidFill>
                <a:srgbClr val="843C0C"/>
              </a:solidFill>
              <a:latin typeface="Calibri"/>
              <a:cs typeface="Calibri"/>
            </a:endParaRPr>
          </a:p>
          <a:p>
            <a:endParaRPr lang="en-US" sz="1200" i="1">
              <a:solidFill>
                <a:srgbClr val="843C0C"/>
              </a:solidFill>
              <a:latin typeface="Calibri"/>
              <a:cs typeface="Calibri"/>
            </a:endParaRPr>
          </a:p>
          <a:p>
            <a:r>
              <a:rPr lang="en-US" sz="1200" i="1" err="1">
                <a:solidFill>
                  <a:srgbClr val="843C0C"/>
                </a:solidFill>
                <a:latin typeface="Calibri"/>
                <a:cs typeface="Calibri"/>
              </a:rPr>
              <a:t>Quer</a:t>
            </a:r>
            <a:r>
              <a:rPr lang="en-US" sz="1200" i="1" dirty="0">
                <a:solidFill>
                  <a:srgbClr val="843C0C"/>
                </a:solidFill>
                <a:latin typeface="Calibri"/>
                <a:cs typeface="Calibri"/>
              </a:rPr>
              <a:t> </a:t>
            </a:r>
            <a:r>
              <a:rPr lang="en-US" sz="1200" i="1" dirty="0" err="1">
                <a:solidFill>
                  <a:srgbClr val="843C0C"/>
                </a:solidFill>
                <a:latin typeface="Calibri"/>
                <a:cs typeface="Calibri"/>
              </a:rPr>
              <a:t>tirar</a:t>
            </a:r>
            <a:r>
              <a:rPr lang="en-US" sz="1200" i="1" dirty="0">
                <a:solidFill>
                  <a:srgbClr val="843C0C"/>
                </a:solidFill>
                <a:latin typeface="Calibri"/>
                <a:cs typeface="Calibri"/>
              </a:rPr>
              <a:t> um </a:t>
            </a:r>
            <a:r>
              <a:rPr lang="en-US" sz="1200" i="1" dirty="0" err="1">
                <a:solidFill>
                  <a:srgbClr val="843C0C"/>
                </a:solidFill>
                <a:latin typeface="Calibri"/>
                <a:cs typeface="Calibri"/>
              </a:rPr>
              <a:t>dia</a:t>
            </a:r>
            <a:r>
              <a:rPr lang="en-US" sz="1200" i="1" dirty="0">
                <a:solidFill>
                  <a:srgbClr val="843C0C"/>
                </a:solidFill>
                <a:latin typeface="Calibri"/>
                <a:cs typeface="Calibri"/>
              </a:rPr>
              <a:t> de </a:t>
            </a:r>
            <a:r>
              <a:rPr lang="en-US" sz="1200" i="1" dirty="0" err="1">
                <a:solidFill>
                  <a:srgbClr val="843C0C"/>
                </a:solidFill>
                <a:latin typeface="Calibri"/>
                <a:cs typeface="Calibri"/>
              </a:rPr>
              <a:t>folga</a:t>
            </a:r>
            <a:r>
              <a:rPr lang="en-US" sz="1200" i="1" dirty="0">
                <a:solidFill>
                  <a:srgbClr val="843C0C"/>
                </a:solidFill>
                <a:latin typeface="Calibri"/>
                <a:cs typeface="Calibri"/>
              </a:rPr>
              <a:t> </a:t>
            </a:r>
            <a:r>
              <a:rPr lang="en-US" sz="1200" i="1" dirty="0" err="1">
                <a:solidFill>
                  <a:srgbClr val="843C0C"/>
                </a:solidFill>
                <a:latin typeface="Calibri"/>
                <a:cs typeface="Calibri"/>
              </a:rPr>
              <a:t>amanhã</a:t>
            </a:r>
            <a:r>
              <a:rPr lang="en-US" sz="1200" i="1" dirty="0">
                <a:solidFill>
                  <a:srgbClr val="843C0C"/>
                </a:solidFill>
                <a:latin typeface="Calibri"/>
                <a:cs typeface="Calibri"/>
              </a:rPr>
              <a:t>?</a:t>
            </a:r>
          </a:p>
          <a:p>
            <a:r>
              <a:rPr lang="en-US" sz="1200" i="1" dirty="0" err="1">
                <a:solidFill>
                  <a:srgbClr val="843C0C"/>
                </a:solidFill>
                <a:latin typeface="Calibri"/>
                <a:cs typeface="Calibri"/>
              </a:rPr>
              <a:t>Você</a:t>
            </a:r>
            <a:r>
              <a:rPr lang="en-US" sz="1200" i="1" dirty="0">
                <a:solidFill>
                  <a:srgbClr val="843C0C"/>
                </a:solidFill>
                <a:latin typeface="Calibri"/>
                <a:cs typeface="Calibri"/>
              </a:rPr>
              <a:t> </a:t>
            </a:r>
            <a:r>
              <a:rPr lang="en-US" sz="1200" i="1" dirty="0" err="1">
                <a:solidFill>
                  <a:srgbClr val="843C0C"/>
                </a:solidFill>
                <a:latin typeface="Calibri"/>
                <a:cs typeface="Calibri"/>
              </a:rPr>
              <a:t>tem</a:t>
            </a:r>
            <a:r>
              <a:rPr lang="en-US" sz="1200" i="1" dirty="0">
                <a:solidFill>
                  <a:srgbClr val="843C0C"/>
                </a:solidFill>
                <a:latin typeface="Calibri"/>
                <a:cs typeface="Calibri"/>
              </a:rPr>
              <a:t> </a:t>
            </a:r>
            <a:r>
              <a:rPr lang="en-US" sz="1200" i="1" dirty="0" err="1">
                <a:solidFill>
                  <a:srgbClr val="843C0C"/>
                </a:solidFill>
                <a:latin typeface="Calibri"/>
                <a:cs typeface="Calibri"/>
              </a:rPr>
              <a:t>vontade</a:t>
            </a:r>
            <a:r>
              <a:rPr lang="en-US" sz="1200" i="1" dirty="0">
                <a:solidFill>
                  <a:srgbClr val="843C0C"/>
                </a:solidFill>
                <a:latin typeface="Calibri"/>
                <a:cs typeface="Calibri"/>
              </a:rPr>
              <a:t> de </a:t>
            </a:r>
            <a:r>
              <a:rPr lang="en-US" sz="1200" i="1" dirty="0" err="1">
                <a:solidFill>
                  <a:srgbClr val="843C0C"/>
                </a:solidFill>
                <a:latin typeface="Calibri"/>
                <a:cs typeface="Calibri"/>
              </a:rPr>
              <a:t>falar</a:t>
            </a:r>
            <a:r>
              <a:rPr lang="en-US" sz="1200" i="1" dirty="0">
                <a:solidFill>
                  <a:srgbClr val="843C0C"/>
                </a:solidFill>
                <a:latin typeface="Calibri"/>
                <a:cs typeface="Calibri"/>
              </a:rPr>
              <a:t> com </a:t>
            </a:r>
            <a:r>
              <a:rPr lang="en-US" sz="1200" i="1" dirty="0" err="1">
                <a:solidFill>
                  <a:srgbClr val="843C0C"/>
                </a:solidFill>
                <a:latin typeface="Calibri"/>
                <a:cs typeface="Calibri"/>
              </a:rPr>
              <a:t>eles</a:t>
            </a:r>
            <a:r>
              <a:rPr lang="en-US" sz="1200" i="1" dirty="0">
                <a:solidFill>
                  <a:srgbClr val="843C0C"/>
                </a:solidFill>
                <a:latin typeface="Calibri"/>
                <a:cs typeface="Calibri"/>
              </a:rPr>
              <a:t>?</a:t>
            </a:r>
          </a:p>
          <a:p>
            <a:r>
              <a:rPr lang="en-US" sz="1200" i="1" dirty="0" err="1">
                <a:solidFill>
                  <a:srgbClr val="843C0C"/>
                </a:solidFill>
                <a:latin typeface="Calibri"/>
                <a:cs typeface="Calibri"/>
              </a:rPr>
              <a:t>Você</a:t>
            </a:r>
            <a:r>
              <a:rPr lang="en-US" sz="1200" i="1" dirty="0">
                <a:solidFill>
                  <a:srgbClr val="843C0C"/>
                </a:solidFill>
                <a:latin typeface="Calibri"/>
                <a:cs typeface="Calibri"/>
              </a:rPr>
              <a:t> </a:t>
            </a:r>
            <a:r>
              <a:rPr lang="en-US" sz="1200" i="1" dirty="0" err="1">
                <a:solidFill>
                  <a:srgbClr val="843C0C"/>
                </a:solidFill>
                <a:latin typeface="Calibri"/>
                <a:cs typeface="Calibri"/>
              </a:rPr>
              <a:t>tem</a:t>
            </a:r>
            <a:r>
              <a:rPr lang="en-US" sz="1200" i="1" dirty="0">
                <a:solidFill>
                  <a:srgbClr val="843C0C"/>
                </a:solidFill>
                <a:latin typeface="Calibri"/>
                <a:cs typeface="Calibri"/>
              </a:rPr>
              <a:t> </a:t>
            </a:r>
            <a:r>
              <a:rPr lang="en-US" sz="1200" i="1" dirty="0" err="1">
                <a:solidFill>
                  <a:srgbClr val="843C0C"/>
                </a:solidFill>
                <a:latin typeface="Calibri"/>
                <a:cs typeface="Calibri"/>
              </a:rPr>
              <a:t>vontade</a:t>
            </a:r>
            <a:r>
              <a:rPr lang="en-US" sz="1200" i="1" dirty="0">
                <a:solidFill>
                  <a:srgbClr val="843C0C"/>
                </a:solidFill>
                <a:latin typeface="Calibri"/>
                <a:cs typeface="Calibri"/>
              </a:rPr>
              <a:t> de </a:t>
            </a:r>
            <a:r>
              <a:rPr lang="en-US" sz="1200" i="1" dirty="0" err="1">
                <a:solidFill>
                  <a:srgbClr val="843C0C"/>
                </a:solidFill>
                <a:latin typeface="Calibri"/>
                <a:cs typeface="Calibri"/>
              </a:rPr>
              <a:t>ir</a:t>
            </a:r>
            <a:r>
              <a:rPr lang="en-US" sz="1200" i="1" dirty="0">
                <a:solidFill>
                  <a:srgbClr val="843C0C"/>
                </a:solidFill>
                <a:latin typeface="Calibri"/>
                <a:cs typeface="Calibri"/>
              </a:rPr>
              <a:t> </a:t>
            </a:r>
            <a:r>
              <a:rPr lang="en-US" sz="1200" i="1" dirty="0" err="1">
                <a:solidFill>
                  <a:srgbClr val="843C0C"/>
                </a:solidFill>
                <a:latin typeface="Calibri"/>
                <a:cs typeface="Calibri"/>
              </a:rPr>
              <a:t>ao</a:t>
            </a:r>
            <a:r>
              <a:rPr lang="en-US" sz="1200" i="1" dirty="0">
                <a:solidFill>
                  <a:srgbClr val="843C0C"/>
                </a:solidFill>
                <a:latin typeface="Calibri"/>
                <a:cs typeface="Calibri"/>
              </a:rPr>
              <a:t> cinema?</a:t>
            </a:r>
          </a:p>
        </p:txBody>
      </p:sp>
    </p:spTree>
    <p:extLst>
      <p:ext uri="{BB962C8B-B14F-4D97-AF65-F5344CB8AC3E}">
        <p14:creationId xmlns:p14="http://schemas.microsoft.com/office/powerpoint/2010/main" val="1513882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55C823FA-CE9C-437D-88A3-0BDB838669E4}"/>
              </a:ext>
            </a:extLst>
          </p:cNvPr>
          <p:cNvSpPr/>
          <p:nvPr/>
        </p:nvSpPr>
        <p:spPr>
          <a:xfrm>
            <a:off x="376459" y="135942"/>
            <a:ext cx="3499484"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06 A </a:t>
            </a:r>
            <a:r>
              <a:rPr lang="pt-BR" b="1" i="1" dirty="0">
                <a:solidFill>
                  <a:srgbClr val="002060"/>
                </a:solidFill>
                <a:latin typeface="Calibri" panose="020F0502020204030204" pitchFamily="34" charset="0"/>
                <a:cs typeface="Times New Roman" panose="02020603050405020304" pitchFamily="18" charset="0"/>
              </a:rPr>
              <a:t>– </a:t>
            </a:r>
            <a:r>
              <a:rPr lang="en-US" b="1" i="1" dirty="0">
                <a:solidFill>
                  <a:srgbClr val="002060"/>
                </a:solidFill>
                <a:latin typeface="Calibri" panose="020F0502020204030204" pitchFamily="34" charset="0"/>
                <a:cs typeface="Times New Roman" panose="02020603050405020304" pitchFamily="18" charset="0"/>
              </a:rPr>
              <a:t>Artigos &amp; There is/are</a:t>
            </a:r>
            <a:endParaRPr lang="pt-BR" b="1" i="1" dirty="0">
              <a:solidFill>
                <a:srgbClr val="002060"/>
              </a:solidFill>
              <a:latin typeface="Calibri" panose="020F0502020204030204" pitchFamily="34" charset="0"/>
              <a:cs typeface="Times New Roman" panose="02020603050405020304" pitchFamily="18" charset="0"/>
            </a:endParaRPr>
          </a:p>
        </p:txBody>
      </p:sp>
      <p:graphicFrame>
        <p:nvGraphicFramePr>
          <p:cNvPr id="3" name="Tabela 2">
            <a:extLst>
              <a:ext uri="{FF2B5EF4-FFF2-40B4-BE49-F238E27FC236}">
                <a16:creationId xmlns="" xmlns:a16="http://schemas.microsoft.com/office/drawing/2014/main" id="{B7F56B8A-F40B-47FC-8183-D94FB641917B}"/>
              </a:ext>
            </a:extLst>
          </p:cNvPr>
          <p:cNvGraphicFramePr>
            <a:graphicFrameLocks noGrp="1"/>
          </p:cNvGraphicFramePr>
          <p:nvPr>
            <p:extLst>
              <p:ext uri="{D42A27DB-BD31-4B8C-83A1-F6EECF244321}">
                <p14:modId xmlns:p14="http://schemas.microsoft.com/office/powerpoint/2010/main" val="1523184206"/>
              </p:ext>
            </p:extLst>
          </p:nvPr>
        </p:nvGraphicFramePr>
        <p:xfrm>
          <a:off x="356093" y="1028744"/>
          <a:ext cx="6145813" cy="7664768"/>
        </p:xfrm>
        <a:graphic>
          <a:graphicData uri="http://schemas.openxmlformats.org/drawingml/2006/table">
            <a:tbl>
              <a:tblPr firstRow="1" firstCol="1" bandRow="1">
                <a:tableStyleId>{10A1B5D5-9B99-4C35-A422-299274C87663}</a:tableStyleId>
              </a:tblPr>
              <a:tblGrid>
                <a:gridCol w="6145813">
                  <a:extLst>
                    <a:ext uri="{9D8B030D-6E8A-4147-A177-3AD203B41FA5}">
                      <a16:colId xmlns="" xmlns:a16="http://schemas.microsoft.com/office/drawing/2014/main" val="3029179335"/>
                    </a:ext>
                  </a:extLst>
                </a:gridCol>
              </a:tblGrid>
              <a:tr h="481872">
                <a:tc>
                  <a:txBody>
                    <a:bodyPr/>
                    <a:lstStyle/>
                    <a:p>
                      <a:pPr algn="ctr">
                        <a:lnSpc>
                          <a:spcPct val="107000"/>
                        </a:lnSpc>
                        <a:spcAft>
                          <a:spcPts val="0"/>
                        </a:spcAft>
                      </a:pPr>
                      <a:r>
                        <a:rPr lang="pt-BR" sz="1400" dirty="0">
                          <a:effectLst/>
                        </a:rPr>
                        <a:t>ARTIGOS INDEFINIDOS – </a:t>
                      </a:r>
                      <a:r>
                        <a:rPr lang="pt-BR" sz="1400" b="0" dirty="0">
                          <a:effectLst/>
                        </a:rPr>
                        <a:t>a / an  (um, uma, uns, umas)</a:t>
                      </a:r>
                    </a:p>
                    <a:p>
                      <a:pPr algn="ctr">
                        <a:lnSpc>
                          <a:spcPct val="107000"/>
                        </a:lnSpc>
                        <a:spcAft>
                          <a:spcPts val="0"/>
                        </a:spcAft>
                      </a:pPr>
                      <a:r>
                        <a:rPr lang="pt-BR" sz="1400" dirty="0">
                          <a:effectLst/>
                        </a:rPr>
                        <a:t>São usados quando falamos de algo que não é específico.</a:t>
                      </a:r>
                    </a:p>
                    <a:p>
                      <a:pPr algn="l">
                        <a:lnSpc>
                          <a:spcPct val="107000"/>
                        </a:lnSpc>
                        <a:spcAft>
                          <a:spcPts val="0"/>
                        </a:spcAft>
                      </a:pPr>
                      <a:r>
                        <a:rPr lang="pt-BR" sz="1000" dirty="0">
                          <a:effectLst/>
                        </a:rPr>
                        <a:t> </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04" marR="63304" marT="0" marB="0"/>
                </a:tc>
                <a:extLst>
                  <a:ext uri="{0D108BD9-81ED-4DB2-BD59-A6C34878D82A}">
                    <a16:rowId xmlns="" xmlns:a16="http://schemas.microsoft.com/office/drawing/2014/main" val="3845014642"/>
                  </a:ext>
                </a:extLst>
              </a:tr>
              <a:tr h="2498689">
                <a:tc>
                  <a:txBody>
                    <a:bodyPr/>
                    <a:lstStyle/>
                    <a:p>
                      <a:pPr marL="0" algn="l" defTabSz="685800" rtl="0" eaLnBrk="1" latinLnBrk="0" hangingPunct="1">
                        <a:lnSpc>
                          <a:spcPct val="107000"/>
                        </a:lnSpc>
                        <a:spcAft>
                          <a:spcPts val="0"/>
                        </a:spcAft>
                      </a:pPr>
                      <a:r>
                        <a:rPr lang="pt-BR" sz="1200" b="1" kern="1200" dirty="0">
                          <a:solidFill>
                            <a:srgbClr val="C00000"/>
                          </a:solidFill>
                          <a:effectLst/>
                          <a:latin typeface="+mn-lt"/>
                          <a:ea typeface="+mn-ea"/>
                          <a:cs typeface="+mn-cs"/>
                        </a:rPr>
                        <a:t>Uso do an:</a:t>
                      </a:r>
                    </a:p>
                    <a:p>
                      <a:pPr marL="0" algn="l" defTabSz="685800" rtl="0" eaLnBrk="1" latinLnBrk="0" hangingPunct="1">
                        <a:lnSpc>
                          <a:spcPct val="107000"/>
                        </a:lnSpc>
                        <a:spcAft>
                          <a:spcPts val="0"/>
                        </a:spcAft>
                      </a:pPr>
                      <a:r>
                        <a:rPr lang="pt-BR" sz="1200" b="1" kern="1200" dirty="0">
                          <a:solidFill>
                            <a:schemeClr val="dk1"/>
                          </a:solidFill>
                          <a:effectLst/>
                          <a:latin typeface="+mn-lt"/>
                          <a:ea typeface="+mn-ea"/>
                          <a:cs typeface="+mn-cs"/>
                        </a:rPr>
                        <a:t> Palavras iniciadas por sons de vogal.</a:t>
                      </a:r>
                    </a:p>
                    <a:p>
                      <a:pPr marL="0" algn="l" defTabSz="685800" rtl="0" eaLnBrk="1" latinLnBrk="0" hangingPunct="1">
                        <a:lnSpc>
                          <a:spcPct val="107000"/>
                        </a:lnSpc>
                        <a:spcAft>
                          <a:spcPts val="0"/>
                        </a:spcAft>
                      </a:pPr>
                      <a:r>
                        <a:rPr lang="pt-BR" sz="1200" b="1" kern="1200" dirty="0">
                          <a:solidFill>
                            <a:schemeClr val="dk1"/>
                          </a:solidFill>
                          <a:effectLst/>
                          <a:latin typeface="+mn-lt"/>
                          <a:ea typeface="+mn-ea"/>
                          <a:cs typeface="+mn-cs"/>
                        </a:rPr>
                        <a:t> </a:t>
                      </a:r>
                    </a:p>
                    <a:p>
                      <a:pPr marL="0" algn="l" defTabSz="685800" rtl="0" eaLnBrk="1" latinLnBrk="0" hangingPunct="1">
                        <a:lnSpc>
                          <a:spcPct val="107000"/>
                        </a:lnSpc>
                        <a:spcAft>
                          <a:spcPts val="0"/>
                        </a:spcAft>
                      </a:pPr>
                      <a:r>
                        <a:rPr lang="pt-BR" sz="1200" b="1" kern="1200" dirty="0">
                          <a:solidFill>
                            <a:schemeClr val="dk1"/>
                          </a:solidFill>
                          <a:effectLst/>
                          <a:latin typeface="+mn-lt"/>
                          <a:ea typeface="+mn-ea"/>
                          <a:cs typeface="+mn-cs"/>
                        </a:rPr>
                        <a:t>Exceções: </a:t>
                      </a:r>
                    </a:p>
                    <a:p>
                      <a:pPr marL="0" algn="l" defTabSz="685800" rtl="0" eaLnBrk="1" latinLnBrk="0" hangingPunct="1">
                        <a:lnSpc>
                          <a:spcPct val="107000"/>
                        </a:lnSpc>
                        <a:spcAft>
                          <a:spcPts val="0"/>
                        </a:spcAft>
                      </a:pPr>
                      <a:r>
                        <a:rPr lang="pt-BR" sz="1200" b="1" kern="1200" dirty="0">
                          <a:solidFill>
                            <a:schemeClr val="dk1"/>
                          </a:solidFill>
                          <a:effectLst/>
                          <a:latin typeface="+mn-lt"/>
                          <a:ea typeface="+mn-ea"/>
                          <a:cs typeface="+mn-cs"/>
                        </a:rPr>
                        <a:t>1 Quando a Vogal tem som de consoante ou a consoante não tem som:</a:t>
                      </a:r>
                    </a:p>
                    <a:p>
                      <a:pPr marL="0" lvl="0" indent="-342900" algn="l" defTabSz="685800" rtl="0" eaLnBrk="1" latinLnBrk="0" hangingPunct="1">
                        <a:lnSpc>
                          <a:spcPct val="107000"/>
                        </a:lnSpc>
                        <a:spcAft>
                          <a:spcPts val="0"/>
                        </a:spcAft>
                        <a:buSzPts val="1100"/>
                        <a:buFont typeface="Calibri" panose="020F0502020204030204" pitchFamily="34" charset="0"/>
                        <a:buChar char="-"/>
                      </a:pPr>
                      <a:r>
                        <a:rPr lang="en-US" sz="1200" b="0" kern="1200" dirty="0">
                          <a:solidFill>
                            <a:schemeClr val="dk1"/>
                          </a:solidFill>
                          <a:effectLst/>
                          <a:latin typeface="+mn-lt"/>
                          <a:ea typeface="+mn-ea"/>
                          <a:cs typeface="+mn-cs"/>
                        </a:rPr>
                        <a:t>I went to a university </a:t>
                      </a:r>
                      <a:endParaRPr lang="pt-BR" sz="1200" b="0" kern="1200" dirty="0">
                        <a:solidFill>
                          <a:schemeClr val="dk1"/>
                        </a:solidFill>
                        <a:effectLst/>
                        <a:latin typeface="+mn-lt"/>
                        <a:ea typeface="+mn-ea"/>
                        <a:cs typeface="+mn-cs"/>
                      </a:endParaRPr>
                    </a:p>
                    <a:p>
                      <a:pPr marL="0" algn="l" defTabSz="685800" rtl="0" eaLnBrk="1" latinLnBrk="0" hangingPunct="1">
                        <a:lnSpc>
                          <a:spcPct val="107000"/>
                        </a:lnSpc>
                        <a:spcAft>
                          <a:spcPts val="0"/>
                        </a:spcAft>
                      </a:pPr>
                      <a:r>
                        <a:rPr lang="pt-BR" sz="1200" i="1" kern="1200" dirty="0">
                          <a:solidFill>
                            <a:schemeClr val="accent2"/>
                          </a:solidFill>
                          <a:latin typeface="+mn-lt"/>
                          <a:ea typeface="+mn-ea"/>
                          <a:cs typeface="+mn-cs"/>
                        </a:rPr>
                        <a:t>            </a:t>
                      </a:r>
                      <a:r>
                        <a:rPr lang="pt-BR" sz="1200" b="0" i="1" kern="1200" dirty="0">
                          <a:solidFill>
                            <a:schemeClr val="accent2">
                              <a:lumMod val="50000"/>
                            </a:schemeClr>
                          </a:solidFill>
                          <a:latin typeface="+mn-lt"/>
                          <a:ea typeface="+mn-ea"/>
                          <a:cs typeface="+mn-cs"/>
                        </a:rPr>
                        <a:t>Fui a uma universidade</a:t>
                      </a:r>
                      <a:r>
                        <a:rPr lang="pt-BR" sz="1200" b="0" kern="1200" dirty="0">
                          <a:solidFill>
                            <a:schemeClr val="dk1"/>
                          </a:solidFill>
                          <a:effectLst/>
                          <a:latin typeface="+mn-lt"/>
                          <a:ea typeface="+mn-ea"/>
                          <a:cs typeface="+mn-cs"/>
                        </a:rPr>
                        <a:t>.</a:t>
                      </a:r>
                    </a:p>
                    <a:p>
                      <a:pPr marL="0" algn="l" defTabSz="685800" rtl="0" eaLnBrk="1" latinLnBrk="0" hangingPunct="1">
                        <a:lnSpc>
                          <a:spcPct val="107000"/>
                        </a:lnSpc>
                        <a:spcAft>
                          <a:spcPts val="0"/>
                        </a:spcAft>
                      </a:pPr>
                      <a:r>
                        <a:rPr lang="pt-BR" sz="1200" b="0" kern="1200" dirty="0">
                          <a:solidFill>
                            <a:schemeClr val="dk1"/>
                          </a:solidFill>
                          <a:effectLst/>
                          <a:latin typeface="+mn-lt"/>
                          <a:ea typeface="+mn-ea"/>
                          <a:cs typeface="+mn-cs"/>
                        </a:rPr>
                        <a:t>           </a:t>
                      </a:r>
                      <a:r>
                        <a:rPr lang="pt-BR" sz="1200" b="1" i="1" kern="1200" dirty="0" err="1">
                          <a:solidFill>
                            <a:schemeClr val="dk1"/>
                          </a:solidFill>
                          <a:effectLst/>
                          <a:latin typeface="+mn-lt"/>
                          <a:ea typeface="+mn-ea"/>
                          <a:cs typeface="+mn-cs"/>
                        </a:rPr>
                        <a:t>University</a:t>
                      </a:r>
                      <a:r>
                        <a:rPr lang="pt-BR" sz="1200" b="1" i="1" kern="1200" dirty="0">
                          <a:solidFill>
                            <a:schemeClr val="dk1"/>
                          </a:solidFill>
                          <a:effectLst/>
                          <a:latin typeface="+mn-lt"/>
                          <a:ea typeface="+mn-ea"/>
                          <a:cs typeface="+mn-cs"/>
                        </a:rPr>
                        <a:t> começa com a letra ‘u’ e tem o  som de ‘you’.</a:t>
                      </a:r>
                    </a:p>
                    <a:p>
                      <a:pPr marL="0" algn="l" defTabSz="685800" rtl="0" eaLnBrk="1" latinLnBrk="0" hangingPunct="1">
                        <a:lnSpc>
                          <a:spcPct val="107000"/>
                        </a:lnSpc>
                        <a:spcAft>
                          <a:spcPts val="0"/>
                        </a:spcAft>
                      </a:pPr>
                      <a:r>
                        <a:rPr lang="pt-BR" sz="1200" b="1" kern="1200" dirty="0">
                          <a:solidFill>
                            <a:schemeClr val="dk1"/>
                          </a:solidFill>
                          <a:effectLst/>
                          <a:latin typeface="+mn-lt"/>
                          <a:ea typeface="+mn-ea"/>
                          <a:cs typeface="+mn-cs"/>
                        </a:rPr>
                        <a:t> </a:t>
                      </a:r>
                    </a:p>
                    <a:p>
                      <a:pPr marL="0" algn="l" defTabSz="685800" rtl="0" eaLnBrk="1" latinLnBrk="0" hangingPunct="1">
                        <a:lnSpc>
                          <a:spcPct val="107000"/>
                        </a:lnSpc>
                        <a:spcAft>
                          <a:spcPts val="0"/>
                        </a:spcAft>
                      </a:pPr>
                      <a:r>
                        <a:rPr lang="pt-BR" sz="1200" b="1" kern="1200" dirty="0">
                          <a:solidFill>
                            <a:schemeClr val="dk1"/>
                          </a:solidFill>
                          <a:effectLst/>
                          <a:latin typeface="+mn-lt"/>
                          <a:ea typeface="+mn-ea"/>
                          <a:cs typeface="+mn-cs"/>
                        </a:rPr>
                        <a:t>2 A palavra começar com um ‘h’ mudo, usamos o artigo ‘an’: </a:t>
                      </a:r>
                    </a:p>
                    <a:p>
                      <a:pPr marL="0" lvl="0" indent="-342900" algn="l" defTabSz="685800" rtl="0" eaLnBrk="1" latinLnBrk="0" hangingPunct="1">
                        <a:lnSpc>
                          <a:spcPct val="107000"/>
                        </a:lnSpc>
                        <a:spcAft>
                          <a:spcPts val="0"/>
                        </a:spcAft>
                        <a:buSzPts val="1100"/>
                        <a:buFont typeface="Calibri" panose="020F0502020204030204" pitchFamily="34" charset="0"/>
                        <a:buChar char="-"/>
                      </a:pPr>
                      <a:r>
                        <a:rPr lang="en-US" sz="1200" b="0" kern="1200" dirty="0">
                          <a:solidFill>
                            <a:schemeClr val="dk1"/>
                          </a:solidFill>
                          <a:effectLst/>
                          <a:latin typeface="+mn-lt"/>
                          <a:ea typeface="+mn-ea"/>
                          <a:cs typeface="+mn-cs"/>
                        </a:rPr>
                        <a:t>We have an hour before the movie starts </a:t>
                      </a:r>
                      <a:endParaRPr lang="pt-BR" sz="1200" b="0" kern="1200" dirty="0">
                        <a:solidFill>
                          <a:schemeClr val="dk1"/>
                        </a:solidFill>
                        <a:effectLst/>
                        <a:latin typeface="+mn-lt"/>
                        <a:ea typeface="+mn-ea"/>
                        <a:cs typeface="+mn-cs"/>
                      </a:endParaRPr>
                    </a:p>
                    <a:p>
                      <a:pPr marL="0" algn="l" defTabSz="685800" rtl="0" eaLnBrk="1" latinLnBrk="0" hangingPunct="1">
                        <a:lnSpc>
                          <a:spcPct val="107000"/>
                        </a:lnSpc>
                        <a:spcAft>
                          <a:spcPts val="0"/>
                        </a:spcAft>
                      </a:pPr>
                      <a:r>
                        <a:rPr lang="en-US" sz="1200" b="0" kern="1200" dirty="0">
                          <a:solidFill>
                            <a:schemeClr val="dk1"/>
                          </a:solidFill>
                          <a:effectLst/>
                          <a:latin typeface="+mn-lt"/>
                          <a:ea typeface="+mn-ea"/>
                          <a:cs typeface="+mn-cs"/>
                        </a:rPr>
                        <a:t>           </a:t>
                      </a:r>
                      <a:r>
                        <a:rPr lang="pt-BR" sz="1200" b="0" i="1" kern="1200" dirty="0">
                          <a:solidFill>
                            <a:schemeClr val="accent2">
                              <a:lumMod val="50000"/>
                            </a:schemeClr>
                          </a:solidFill>
                          <a:latin typeface="+mn-lt"/>
                          <a:ea typeface="+mn-ea"/>
                          <a:cs typeface="+mn-cs"/>
                        </a:rPr>
                        <a:t>Temos uma hora antes de o filme começar.</a:t>
                      </a:r>
                    </a:p>
                    <a:p>
                      <a:pPr algn="l">
                        <a:lnSpc>
                          <a:spcPct val="107000"/>
                        </a:lnSpc>
                        <a:spcAft>
                          <a:spcPts val="0"/>
                        </a:spcAft>
                      </a:pPr>
                      <a:r>
                        <a:rPr lang="pt-BR" sz="1200" dirty="0">
                          <a:effectLst/>
                        </a:rPr>
                        <a:t> </a:t>
                      </a:r>
                      <a:endParaRPr lang="pt-BR" sz="1600" dirty="0">
                        <a:solidFill>
                          <a:srgbClr val="C00000"/>
                        </a:solidFill>
                        <a:effectLst/>
                      </a:endParaRPr>
                    </a:p>
                    <a:p>
                      <a:pPr algn="l">
                        <a:lnSpc>
                          <a:spcPct val="107000"/>
                        </a:lnSpc>
                        <a:spcAft>
                          <a:spcPts val="0"/>
                        </a:spcAft>
                      </a:pPr>
                      <a:r>
                        <a:rPr lang="pt-BR" sz="1200" dirty="0">
                          <a:solidFill>
                            <a:srgbClr val="C00000"/>
                          </a:solidFill>
                          <a:effectLst/>
                        </a:rPr>
                        <a:t>Uso do a:</a:t>
                      </a:r>
                    </a:p>
                    <a:p>
                      <a:pPr algn="l">
                        <a:lnSpc>
                          <a:spcPct val="107000"/>
                        </a:lnSpc>
                        <a:spcAft>
                          <a:spcPts val="0"/>
                        </a:spcAft>
                      </a:pPr>
                      <a:r>
                        <a:rPr lang="pt-BR" sz="1200" dirty="0">
                          <a:effectLst/>
                        </a:rPr>
                        <a:t>Se a palavra começar com som de consoante</a:t>
                      </a:r>
                      <a:r>
                        <a:rPr lang="pt-BR" sz="1600" dirty="0">
                          <a:effectLst/>
                        </a:rPr>
                        <a:t>,</a:t>
                      </a:r>
                    </a:p>
                    <a:p>
                      <a:pPr algn="l">
                        <a:lnSpc>
                          <a:spcPct val="107000"/>
                        </a:lnSpc>
                        <a:spcAft>
                          <a:spcPts val="0"/>
                        </a:spcAft>
                      </a:pPr>
                      <a:r>
                        <a:rPr lang="pt-BR" sz="1000" dirty="0">
                          <a:effectLst/>
                        </a:rPr>
                        <a:t> </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04" marR="63304" marT="0" marB="0"/>
                </a:tc>
                <a:extLst>
                  <a:ext uri="{0D108BD9-81ED-4DB2-BD59-A6C34878D82A}">
                    <a16:rowId xmlns="" xmlns:a16="http://schemas.microsoft.com/office/drawing/2014/main" val="2490642860"/>
                  </a:ext>
                </a:extLst>
              </a:tr>
              <a:tr h="158260">
                <a:tc>
                  <a:txBody>
                    <a:bodyPr/>
                    <a:lstStyle/>
                    <a:p>
                      <a:pPr algn="l">
                        <a:lnSpc>
                          <a:spcPct val="107000"/>
                        </a:lnSpc>
                        <a:spcAft>
                          <a:spcPts val="0"/>
                        </a:spcAft>
                      </a:pPr>
                      <a:r>
                        <a:rPr lang="pt-BR" sz="1000" dirty="0">
                          <a:effectLst/>
                        </a:rPr>
                        <a:t> </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04" marR="63304" marT="0" marB="0"/>
                </a:tc>
                <a:extLst>
                  <a:ext uri="{0D108BD9-81ED-4DB2-BD59-A6C34878D82A}">
                    <a16:rowId xmlns="" xmlns:a16="http://schemas.microsoft.com/office/drawing/2014/main" val="2596025808"/>
                  </a:ext>
                </a:extLst>
              </a:tr>
              <a:tr h="481872">
                <a:tc>
                  <a:txBody>
                    <a:bodyPr/>
                    <a:lstStyle/>
                    <a:p>
                      <a:pPr algn="ctr">
                        <a:lnSpc>
                          <a:spcPct val="107000"/>
                        </a:lnSpc>
                        <a:spcAft>
                          <a:spcPts val="0"/>
                        </a:spcAft>
                      </a:pPr>
                      <a:r>
                        <a:rPr lang="pt-BR" sz="1400" dirty="0">
                          <a:solidFill>
                            <a:srgbClr val="C00000"/>
                          </a:solidFill>
                          <a:effectLst/>
                        </a:rPr>
                        <a:t>Artigos Definidos </a:t>
                      </a:r>
                      <a:r>
                        <a:rPr lang="pt-BR" sz="1400" dirty="0">
                          <a:effectLst/>
                        </a:rPr>
                        <a:t>– </a:t>
                      </a:r>
                      <a:r>
                        <a:rPr lang="pt-BR" sz="1400" b="0" dirty="0">
                          <a:effectLst/>
                        </a:rPr>
                        <a:t>The (</a:t>
                      </a:r>
                      <a:r>
                        <a:rPr lang="pt-BR" sz="1400" b="0" dirty="0" err="1">
                          <a:effectLst/>
                        </a:rPr>
                        <a:t>o,a,os,as</a:t>
                      </a:r>
                      <a:r>
                        <a:rPr lang="pt-BR" sz="1400" b="0" dirty="0">
                          <a:effectLst/>
                        </a:rPr>
                        <a:t>)</a:t>
                      </a:r>
                    </a:p>
                    <a:p>
                      <a:pPr algn="ctr">
                        <a:lnSpc>
                          <a:spcPct val="107000"/>
                        </a:lnSpc>
                        <a:spcAft>
                          <a:spcPts val="0"/>
                        </a:spcAft>
                      </a:pPr>
                      <a:r>
                        <a:rPr lang="pt-BR" sz="1400" dirty="0">
                          <a:effectLst/>
                        </a:rPr>
                        <a:t>São usados para algo específico.</a:t>
                      </a:r>
                    </a:p>
                    <a:p>
                      <a:pPr algn="l">
                        <a:lnSpc>
                          <a:spcPct val="107000"/>
                        </a:lnSpc>
                        <a:spcAft>
                          <a:spcPts val="0"/>
                        </a:spcAft>
                      </a:pPr>
                      <a:r>
                        <a:rPr lang="pt-BR" sz="1000" dirty="0">
                          <a:effectLst/>
                        </a:rPr>
                        <a:t> </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04" marR="63304" marT="0" marB="0"/>
                </a:tc>
                <a:extLst>
                  <a:ext uri="{0D108BD9-81ED-4DB2-BD59-A6C34878D82A}">
                    <a16:rowId xmlns="" xmlns:a16="http://schemas.microsoft.com/office/drawing/2014/main" val="3199826248"/>
                  </a:ext>
                </a:extLst>
              </a:tr>
              <a:tr h="2664218">
                <a:tc>
                  <a:txBody>
                    <a:bodyPr/>
                    <a:lstStyle/>
                    <a:p>
                      <a:pPr algn="l" fontAlgn="base">
                        <a:lnSpc>
                          <a:spcPct val="107000"/>
                        </a:lnSpc>
                        <a:spcAft>
                          <a:spcPts val="0"/>
                        </a:spcAft>
                      </a:pPr>
                      <a:r>
                        <a:rPr lang="pt-BR" sz="1200" dirty="0">
                          <a:solidFill>
                            <a:srgbClr val="C00000"/>
                          </a:solidFill>
                          <a:effectLst/>
                        </a:rPr>
                        <a:t>Não use ‘the’ com:</a:t>
                      </a:r>
                    </a:p>
                    <a:p>
                      <a:pPr marL="342900" lvl="0" indent="-342900" algn="l" fontAlgn="base">
                        <a:lnSpc>
                          <a:spcPct val="107000"/>
                        </a:lnSpc>
                        <a:spcAft>
                          <a:spcPts val="0"/>
                        </a:spcAft>
                        <a:buSzPts val="1000"/>
                        <a:buFont typeface="Symbol" panose="05050102010706020507" pitchFamily="18" charset="2"/>
                        <a:buChar char=""/>
                        <a:tabLst>
                          <a:tab pos="457200" algn="l"/>
                        </a:tabLst>
                      </a:pPr>
                      <a:r>
                        <a:rPr lang="pt-BR" sz="1200" b="0" dirty="0">
                          <a:effectLst/>
                        </a:rPr>
                        <a:t>Nomes próprios como London, Steve Jobs ou John Smith.</a:t>
                      </a:r>
                    </a:p>
                    <a:p>
                      <a:pPr marL="342900" lvl="0" indent="-342900" algn="l" fontAlgn="base">
                        <a:lnSpc>
                          <a:spcPct val="107000"/>
                        </a:lnSpc>
                        <a:spcAft>
                          <a:spcPts val="0"/>
                        </a:spcAft>
                        <a:buSzPts val="1000"/>
                        <a:buFont typeface="Symbol" panose="05050102010706020507" pitchFamily="18" charset="2"/>
                        <a:buChar char=""/>
                        <a:tabLst>
                          <a:tab pos="457200" algn="l"/>
                        </a:tabLst>
                      </a:pPr>
                      <a:r>
                        <a:rPr lang="pt-BR" sz="1200" b="0" dirty="0">
                          <a:effectLst/>
                        </a:rPr>
                        <a:t>Esportes, como ‘basketball’, ‘</a:t>
                      </a:r>
                      <a:r>
                        <a:rPr lang="pt-BR" sz="1200" b="0" dirty="0" err="1">
                          <a:effectLst/>
                        </a:rPr>
                        <a:t>tennis</a:t>
                      </a:r>
                      <a:r>
                        <a:rPr lang="pt-BR" sz="1200" b="0" dirty="0">
                          <a:effectLst/>
                        </a:rPr>
                        <a:t>’ ou ‘soccer’.</a:t>
                      </a:r>
                    </a:p>
                    <a:p>
                      <a:pPr marL="342900" lvl="0" indent="-342900" algn="l" fontAlgn="base">
                        <a:lnSpc>
                          <a:spcPct val="107000"/>
                        </a:lnSpc>
                        <a:spcAft>
                          <a:spcPts val="0"/>
                        </a:spcAft>
                        <a:buSzPts val="1000"/>
                        <a:buFont typeface="Symbol" panose="05050102010706020507" pitchFamily="18" charset="2"/>
                        <a:buChar char=""/>
                        <a:tabLst>
                          <a:tab pos="457200" algn="l"/>
                        </a:tabLst>
                      </a:pPr>
                      <a:r>
                        <a:rPr lang="pt-BR" sz="1200" b="0" dirty="0">
                          <a:effectLst/>
                        </a:rPr>
                        <a:t>Idiomas, como ‘English’, ‘Spanish’ ou ‘</a:t>
                      </a:r>
                      <a:r>
                        <a:rPr lang="pt-BR" sz="1200" b="0" dirty="0" err="1">
                          <a:effectLst/>
                        </a:rPr>
                        <a:t>Portuguese</a:t>
                      </a:r>
                      <a:r>
                        <a:rPr lang="pt-BR" sz="1200" b="0" dirty="0">
                          <a:effectLst/>
                        </a:rPr>
                        <a:t>’.</a:t>
                      </a:r>
                    </a:p>
                    <a:p>
                      <a:pPr marL="342900" lvl="0" indent="-342900" algn="l" fontAlgn="base">
                        <a:lnSpc>
                          <a:spcPct val="107000"/>
                        </a:lnSpc>
                        <a:spcAft>
                          <a:spcPts val="0"/>
                        </a:spcAft>
                        <a:buSzPts val="1000"/>
                        <a:buFont typeface="Symbol" panose="05050102010706020507" pitchFamily="18" charset="2"/>
                        <a:buChar char=""/>
                        <a:tabLst>
                          <a:tab pos="457200" algn="l"/>
                        </a:tabLst>
                      </a:pPr>
                      <a:r>
                        <a:rPr lang="pt-BR" sz="1200" b="0" dirty="0">
                          <a:effectLst/>
                        </a:rPr>
                        <a:t>Matérias ou campos de estudo, como ‘</a:t>
                      </a:r>
                      <a:r>
                        <a:rPr lang="pt-BR" sz="1200" b="0" dirty="0" err="1">
                          <a:effectLst/>
                        </a:rPr>
                        <a:t>Mathematics</a:t>
                      </a:r>
                      <a:r>
                        <a:rPr lang="pt-BR" sz="1200" b="0" dirty="0">
                          <a:effectLst/>
                        </a:rPr>
                        <a:t>’, ‘English’ ou ‘</a:t>
                      </a:r>
                      <a:r>
                        <a:rPr lang="pt-BR" sz="1200" b="0" dirty="0" err="1">
                          <a:effectLst/>
                        </a:rPr>
                        <a:t>Literature</a:t>
                      </a:r>
                      <a:r>
                        <a:rPr lang="pt-BR" sz="1200" b="0" dirty="0">
                          <a:effectLst/>
                        </a:rPr>
                        <a:t>’.</a:t>
                      </a:r>
                    </a:p>
                    <a:p>
                      <a:pPr algn="l" fontAlgn="base">
                        <a:lnSpc>
                          <a:spcPct val="107000"/>
                        </a:lnSpc>
                        <a:spcAft>
                          <a:spcPts val="0"/>
                        </a:spcAft>
                      </a:pPr>
                      <a:r>
                        <a:rPr lang="pt-BR" sz="1800" dirty="0">
                          <a:effectLst/>
                        </a:rPr>
                        <a:t> </a:t>
                      </a:r>
                      <a:endParaRPr lang="pt-BR" sz="1200" dirty="0">
                        <a:effectLst/>
                      </a:endParaRPr>
                    </a:p>
                    <a:p>
                      <a:pPr algn="l" fontAlgn="base">
                        <a:lnSpc>
                          <a:spcPct val="107000"/>
                        </a:lnSpc>
                        <a:spcAft>
                          <a:spcPts val="0"/>
                        </a:spcAft>
                      </a:pPr>
                      <a:r>
                        <a:rPr lang="pt-BR" sz="1200" dirty="0">
                          <a:solidFill>
                            <a:srgbClr val="C00000"/>
                          </a:solidFill>
                          <a:effectLst/>
                        </a:rPr>
                        <a:t>Sempre use ‘the’ com:</a:t>
                      </a:r>
                    </a:p>
                    <a:p>
                      <a:pPr algn="l" fontAlgn="base">
                        <a:lnSpc>
                          <a:spcPct val="107000"/>
                        </a:lnSpc>
                        <a:spcAft>
                          <a:spcPts val="0"/>
                        </a:spcAft>
                      </a:pPr>
                      <a:r>
                        <a:rPr lang="pt-BR" sz="1800" dirty="0">
                          <a:effectLst/>
                        </a:rPr>
                        <a:t> </a:t>
                      </a:r>
                      <a:r>
                        <a:rPr lang="pt-BR" sz="1200" b="0" dirty="0">
                          <a:effectLst/>
                        </a:rPr>
                        <a:t>Nomes de rios, mares, oceanos, como ‘the </a:t>
                      </a:r>
                      <a:r>
                        <a:rPr lang="pt-BR" sz="1200" b="0" dirty="0" err="1">
                          <a:effectLst/>
                        </a:rPr>
                        <a:t>Atlantic</a:t>
                      </a:r>
                      <a:r>
                        <a:rPr lang="pt-BR" sz="1200" b="0" dirty="0">
                          <a:effectLst/>
                        </a:rPr>
                        <a:t> </a:t>
                      </a:r>
                      <a:r>
                        <a:rPr lang="pt-BR" sz="1200" b="0" dirty="0" err="1">
                          <a:effectLst/>
                        </a:rPr>
                        <a:t>Ocean</a:t>
                      </a:r>
                      <a:r>
                        <a:rPr lang="pt-BR" sz="1200" b="0" dirty="0">
                          <a:effectLst/>
                        </a:rPr>
                        <a:t>’, ‘the Black </a:t>
                      </a:r>
                      <a:r>
                        <a:rPr lang="pt-BR" sz="1200" b="0" dirty="0" err="1">
                          <a:effectLst/>
                        </a:rPr>
                        <a:t>Sea</a:t>
                      </a:r>
                      <a:r>
                        <a:rPr lang="pt-BR" sz="1200" b="0" dirty="0">
                          <a:effectLst/>
                        </a:rPr>
                        <a:t>’ ou ‘the Missouri River’.</a:t>
                      </a:r>
                    </a:p>
                    <a:p>
                      <a:pPr marL="342900" lvl="0" indent="-342900" algn="l" fontAlgn="base">
                        <a:lnSpc>
                          <a:spcPct val="107000"/>
                        </a:lnSpc>
                        <a:spcAft>
                          <a:spcPts val="0"/>
                        </a:spcAft>
                        <a:buSzPts val="1000"/>
                        <a:buFont typeface="Symbol" panose="05050102010706020507" pitchFamily="18" charset="2"/>
                        <a:buChar char=""/>
                        <a:tabLst>
                          <a:tab pos="457200" algn="l"/>
                        </a:tabLst>
                      </a:pPr>
                      <a:r>
                        <a:rPr lang="pt-BR" sz="1200" b="0" dirty="0">
                          <a:effectLst/>
                        </a:rPr>
                        <a:t>Desertos, golfos, florestas e penínsulas, tais como ‘the </a:t>
                      </a:r>
                      <a:r>
                        <a:rPr lang="pt-BR" sz="1200" b="0" dirty="0" err="1">
                          <a:effectLst/>
                        </a:rPr>
                        <a:t>Amazon</a:t>
                      </a:r>
                      <a:r>
                        <a:rPr lang="pt-BR" sz="1200" b="0" dirty="0">
                          <a:effectLst/>
                        </a:rPr>
                        <a:t>’, ‘the </a:t>
                      </a:r>
                      <a:r>
                        <a:rPr lang="pt-BR" sz="1200" b="0" dirty="0" err="1">
                          <a:effectLst/>
                        </a:rPr>
                        <a:t>Sahara</a:t>
                      </a:r>
                      <a:r>
                        <a:rPr lang="pt-BR" sz="1200" b="0" dirty="0">
                          <a:effectLst/>
                        </a:rPr>
                        <a:t> </a:t>
                      </a:r>
                      <a:r>
                        <a:rPr lang="pt-BR" sz="1200" b="0" dirty="0" err="1">
                          <a:effectLst/>
                        </a:rPr>
                        <a:t>Desert</a:t>
                      </a:r>
                      <a:r>
                        <a:rPr lang="pt-BR" sz="1200" b="0" dirty="0">
                          <a:effectLst/>
                        </a:rPr>
                        <a:t>’ e ‘the </a:t>
                      </a:r>
                      <a:r>
                        <a:rPr lang="pt-BR" sz="1200" b="0" dirty="0" err="1">
                          <a:effectLst/>
                        </a:rPr>
                        <a:t>Gulf</a:t>
                      </a:r>
                      <a:r>
                        <a:rPr lang="pt-BR" sz="1200" b="0" dirty="0">
                          <a:effectLst/>
                        </a:rPr>
                        <a:t> of </a:t>
                      </a:r>
                      <a:r>
                        <a:rPr lang="pt-BR" sz="1200" b="0" dirty="0" err="1">
                          <a:effectLst/>
                        </a:rPr>
                        <a:t>Mexico</a:t>
                      </a:r>
                      <a:r>
                        <a:rPr lang="pt-BR" sz="1200" b="0" dirty="0">
                          <a:effectLst/>
                        </a:rPr>
                        <a:t>’.</a:t>
                      </a:r>
                    </a:p>
                    <a:p>
                      <a:pPr marL="342900" lvl="0" indent="-342900" algn="l" fontAlgn="base">
                        <a:lnSpc>
                          <a:spcPct val="107000"/>
                        </a:lnSpc>
                        <a:spcAft>
                          <a:spcPts val="0"/>
                        </a:spcAft>
                        <a:buSzPts val="1000"/>
                        <a:buFont typeface="Symbol" panose="05050102010706020507" pitchFamily="18" charset="2"/>
                        <a:buChar char=""/>
                        <a:tabLst>
                          <a:tab pos="457200" algn="l"/>
                        </a:tabLst>
                      </a:pPr>
                      <a:r>
                        <a:rPr lang="en-US" sz="1200" b="0" dirty="0" err="1">
                          <a:effectLst/>
                        </a:rPr>
                        <a:t>Países</a:t>
                      </a:r>
                      <a:r>
                        <a:rPr lang="en-US" sz="1200" b="0" dirty="0">
                          <a:effectLst/>
                        </a:rPr>
                        <a:t> com ‘States’ the United States, ‘Kingdom’ the United Kingdom e ‘Republic’ the Dominican Republic.</a:t>
                      </a:r>
                      <a:endParaRPr lang="pt-BR" sz="1200" b="0" dirty="0">
                        <a:effectLst/>
                      </a:endParaRPr>
                    </a:p>
                    <a:p>
                      <a:pPr algn="l" fontAlgn="base">
                        <a:lnSpc>
                          <a:spcPct val="107000"/>
                        </a:lnSpc>
                        <a:spcAft>
                          <a:spcPts val="0"/>
                        </a:spcAft>
                      </a:pPr>
                      <a:r>
                        <a:rPr lang="en-US" sz="1200" dirty="0">
                          <a:effectLst/>
                        </a:rPr>
                        <a:t> </a:t>
                      </a:r>
                      <a:endParaRPr lang="pt-BR" sz="1000" dirty="0">
                        <a:effectLst/>
                      </a:endParaRPr>
                    </a:p>
                    <a:p>
                      <a:pPr algn="l">
                        <a:lnSpc>
                          <a:spcPct val="107000"/>
                        </a:lnSpc>
                        <a:spcAft>
                          <a:spcPts val="0"/>
                        </a:spcAft>
                      </a:pPr>
                      <a:r>
                        <a:rPr lang="en-US" sz="1000" dirty="0">
                          <a:effectLst/>
                        </a:rPr>
                        <a:t> </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04" marR="63304" marT="0" marB="0"/>
                </a:tc>
                <a:extLst>
                  <a:ext uri="{0D108BD9-81ED-4DB2-BD59-A6C34878D82A}">
                    <a16:rowId xmlns="" xmlns:a16="http://schemas.microsoft.com/office/drawing/2014/main" val="2036534624"/>
                  </a:ext>
                </a:extLst>
              </a:tr>
            </a:tbl>
          </a:graphicData>
        </a:graphic>
      </p:graphicFrame>
      <p:sp>
        <p:nvSpPr>
          <p:cNvPr id="4" name="CaixaDeTexto 3">
            <a:extLst>
              <a:ext uri="{FF2B5EF4-FFF2-40B4-BE49-F238E27FC236}">
                <a16:creationId xmlns="" xmlns:a16="http://schemas.microsoft.com/office/drawing/2014/main" id="{1838E386-79E9-48B6-9905-91D0A8A2EFAE}"/>
              </a:ext>
            </a:extLst>
          </p:cNvPr>
          <p:cNvSpPr txBox="1"/>
          <p:nvPr/>
        </p:nvSpPr>
        <p:spPr>
          <a:xfrm>
            <a:off x="2522665" y="706332"/>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Tree>
    <p:extLst>
      <p:ext uri="{BB962C8B-B14F-4D97-AF65-F5344CB8AC3E}">
        <p14:creationId xmlns:p14="http://schemas.microsoft.com/office/powerpoint/2010/main" val="381079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D117CB08-5885-4DDD-9229-EDAD7A894940}"/>
              </a:ext>
            </a:extLst>
          </p:cNvPr>
          <p:cNvSpPr/>
          <p:nvPr/>
        </p:nvSpPr>
        <p:spPr>
          <a:xfrm>
            <a:off x="394536" y="344488"/>
            <a:ext cx="6130089" cy="375552"/>
          </a:xfrm>
          <a:prstGeom prst="rect">
            <a:avLst/>
          </a:prstGeom>
          <a:ln>
            <a:solidFill>
              <a:srgbClr val="1F7872"/>
            </a:solidFill>
          </a:ln>
        </p:spPr>
        <p:txBody>
          <a:bodyPr wrap="square">
            <a:spAutoFit/>
          </a:bodyPr>
          <a:lstStyle/>
          <a:p>
            <a:pPr>
              <a:lnSpc>
                <a:spcPct val="107000"/>
              </a:lnSpc>
              <a:spcAft>
                <a:spcPts val="800"/>
              </a:spcAft>
            </a:pPr>
            <a:r>
              <a:rPr lang="en-US" b="1" i="1" dirty="0">
                <a:solidFill>
                  <a:srgbClr val="002060"/>
                </a:solidFill>
                <a:latin typeface="Calibri" panose="020F0502020204030204" pitchFamily="34" charset="0"/>
                <a:cs typeface="Times New Roman" panose="02020603050405020304" pitchFamily="18" charset="0"/>
              </a:rPr>
              <a:t>There is / are </a:t>
            </a:r>
            <a:r>
              <a:rPr lang="pt-BR" sz="1200" b="1" dirty="0">
                <a:solidFill>
                  <a:prstClr val="black"/>
                </a:solidFill>
                <a:latin typeface="Calibri" panose="020F0502020204030204" pitchFamily="34" charset="0"/>
                <a:cs typeface="Times New Roman" panose="02020603050405020304" pitchFamily="18" charset="0"/>
              </a:rPr>
              <a:t>Usamos existe e há para dizer que algo existe</a:t>
            </a:r>
            <a:r>
              <a:rPr lang="en-US" sz="1200" dirty="0">
                <a:solidFill>
                  <a:prstClr val="black"/>
                </a:solidFill>
                <a:latin typeface="Calibri" panose="020F0502020204030204" pitchFamily="34" charset="0"/>
                <a:cs typeface="Times New Roman" panose="02020603050405020304" pitchFamily="18" charset="0"/>
              </a:rPr>
              <a:t>.</a:t>
            </a:r>
            <a:endParaRPr lang="pt-BR" sz="1200" dirty="0">
              <a:solidFill>
                <a:prstClr val="black"/>
              </a:solidFill>
              <a:latin typeface="Calibri" panose="020F0502020204030204" pitchFamily="34" charset="0"/>
              <a:cs typeface="Times New Roman" panose="02020603050405020304" pitchFamily="18" charset="0"/>
            </a:endParaRPr>
          </a:p>
        </p:txBody>
      </p:sp>
      <p:sp>
        <p:nvSpPr>
          <p:cNvPr id="4" name="CaixaDeTexto 3">
            <a:extLst>
              <a:ext uri="{FF2B5EF4-FFF2-40B4-BE49-F238E27FC236}">
                <a16:creationId xmlns="" xmlns:a16="http://schemas.microsoft.com/office/drawing/2014/main" id="{02A95C84-AB8C-4186-8AE1-34313FFCB2D9}"/>
              </a:ext>
            </a:extLst>
          </p:cNvPr>
          <p:cNvSpPr txBox="1"/>
          <p:nvPr/>
        </p:nvSpPr>
        <p:spPr>
          <a:xfrm>
            <a:off x="377684" y="840773"/>
            <a:ext cx="2871537" cy="2677656"/>
          </a:xfrm>
          <a:prstGeom prst="rect">
            <a:avLst/>
          </a:prstGeom>
          <a:noFill/>
          <a:ln>
            <a:solidFill>
              <a:srgbClr val="1F7872"/>
            </a:solidFill>
          </a:ln>
        </p:spPr>
        <p:txBody>
          <a:bodyPr wrap="square" rtlCol="0">
            <a:spAutoFit/>
          </a:bodyPr>
          <a:lstStyle/>
          <a:p>
            <a:pPr lvl="0"/>
            <a:r>
              <a:rPr lang="en-US" sz="12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Sentenças</a:t>
            </a:r>
            <a:r>
              <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2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Positivas</a:t>
            </a:r>
            <a:endPar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lvl="0"/>
            <a:r>
              <a:rPr lang="pt-BR"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Nós usamos </a:t>
            </a:r>
            <a:r>
              <a:rPr lang="pt-BR" sz="12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há </a:t>
            </a:r>
            <a:r>
              <a:rPr lang="pt-BR"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para singular e existem para plural.</a:t>
            </a:r>
            <a:r>
              <a:rPr lang="en-U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pt-BR"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is one table in the classroom.</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are three chairs in the classroom.</a:t>
            </a:r>
          </a:p>
          <a:p>
            <a:r>
              <a:rPr lang="pt-BR" sz="1200" i="1" dirty="0">
                <a:solidFill>
                  <a:schemeClr val="accent2">
                    <a:lumMod val="50000"/>
                  </a:schemeClr>
                </a:solidFill>
              </a:rPr>
              <a:t>Há uma mesa na sala de aula.</a:t>
            </a:r>
          </a:p>
          <a:p>
            <a:r>
              <a:rPr lang="pt-BR" sz="1200" i="1" dirty="0">
                <a:solidFill>
                  <a:schemeClr val="accent2">
                    <a:lumMod val="50000"/>
                  </a:schemeClr>
                </a:solidFill>
              </a:rPr>
              <a:t>Existem três cadeiras na sala de aula.</a:t>
            </a:r>
          </a:p>
          <a:p>
            <a:pPr lvl="0"/>
            <a:endParaRPr lang="en-US" sz="1200" dirty="0">
              <a:solidFill>
                <a:prstClr val="black"/>
              </a:solidFill>
              <a:latin typeface="Calibri" panose="020F0502020204030204" pitchFamily="34" charset="0"/>
              <a:cs typeface="Times New Roman" panose="02020603050405020304" pitchFamily="18" charset="0"/>
            </a:endParaRPr>
          </a:p>
          <a:p>
            <a:pPr lvl="0"/>
            <a:r>
              <a:rPr lang="pt-BR" sz="1200" b="1" dirty="0">
                <a:solidFill>
                  <a:prstClr val="black"/>
                </a:solidFill>
                <a:latin typeface="Calibri" panose="020F0502020204030204" pitchFamily="34" charset="0"/>
                <a:cs typeface="Times New Roman" panose="02020603050405020304" pitchFamily="18" charset="0"/>
              </a:rPr>
              <a:t>Também usamos Há com substantivos incontáveis</a:t>
            </a:r>
            <a:r>
              <a:rPr lang="pt-BR"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t>
            </a: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is milk in the fridge.</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is some sugar on the table.</a:t>
            </a:r>
          </a:p>
          <a:p>
            <a:r>
              <a:rPr lang="pt-BR" sz="1200" i="1" dirty="0">
                <a:solidFill>
                  <a:schemeClr val="accent2">
                    <a:lumMod val="50000"/>
                  </a:schemeClr>
                </a:solidFill>
              </a:rPr>
              <a:t>Há leite na geladeira.</a:t>
            </a:r>
          </a:p>
          <a:p>
            <a:r>
              <a:rPr lang="pt-BR" sz="1200" i="1" dirty="0">
                <a:solidFill>
                  <a:schemeClr val="accent2">
                    <a:lumMod val="50000"/>
                  </a:schemeClr>
                </a:solidFill>
              </a:rPr>
              <a:t>Há um pouco de açúcar na mesa</a:t>
            </a:r>
          </a:p>
        </p:txBody>
      </p:sp>
      <p:sp>
        <p:nvSpPr>
          <p:cNvPr id="6" name="CaixaDeTexto 5">
            <a:extLst>
              <a:ext uri="{FF2B5EF4-FFF2-40B4-BE49-F238E27FC236}">
                <a16:creationId xmlns="" xmlns:a16="http://schemas.microsoft.com/office/drawing/2014/main" id="{FE88C4E8-9160-45E9-AA44-4975063B123F}"/>
              </a:ext>
            </a:extLst>
          </p:cNvPr>
          <p:cNvSpPr txBox="1"/>
          <p:nvPr/>
        </p:nvSpPr>
        <p:spPr>
          <a:xfrm>
            <a:off x="368300" y="6763604"/>
            <a:ext cx="2848236" cy="1938992"/>
          </a:xfrm>
          <a:prstGeom prst="rect">
            <a:avLst/>
          </a:prstGeom>
          <a:noFill/>
          <a:ln>
            <a:solidFill>
              <a:srgbClr val="1F7872"/>
            </a:solidFill>
          </a:ln>
        </p:spPr>
        <p:txBody>
          <a:bodyPr wrap="square" rtlCol="0">
            <a:spAutoFit/>
          </a:bodyPr>
          <a:lstStyle/>
          <a:p>
            <a:pPr lvl="0"/>
            <a:r>
              <a:rPr lang="en-US" sz="12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Contrações</a:t>
            </a:r>
            <a:endPar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contraction of </a:t>
            </a:r>
            <a:r>
              <a:rPr lang="en-US" sz="1200" b="1" i="1"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is </a:t>
            </a:r>
            <a:r>
              <a:rPr lang="en-US" sz="1200" b="1"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is</a:t>
            </a:r>
            <a:r>
              <a:rPr lang="en-U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n-US" sz="1200" b="1" i="1"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there's</a:t>
            </a:r>
            <a:r>
              <a:rPr lang="en-US" sz="1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pt-BR" sz="1200" i="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There's a good song on the radio.</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There's only one chocolate left in the box.</a:t>
            </a:r>
          </a:p>
          <a:p>
            <a:pPr lvl="0"/>
            <a:r>
              <a:rPr lang="pt-BR" sz="1200" i="1" dirty="0">
                <a:solidFill>
                  <a:schemeClr val="accent2">
                    <a:lumMod val="50000"/>
                  </a:schemeClr>
                </a:solidFill>
              </a:rPr>
              <a:t>Há uma boa música no rádio.</a:t>
            </a:r>
          </a:p>
          <a:p>
            <a:pPr lvl="0"/>
            <a:r>
              <a:rPr lang="pt-BR" sz="1200" i="1" dirty="0">
                <a:solidFill>
                  <a:schemeClr val="accent2">
                    <a:lumMod val="50000"/>
                  </a:schemeClr>
                </a:solidFill>
              </a:rPr>
              <a:t>Só resta um chocolate na caixa</a:t>
            </a:r>
            <a:endParaRPr lang="en-US" sz="1200" i="1" dirty="0">
              <a:solidFill>
                <a:schemeClr val="accent2">
                  <a:lumMod val="50000"/>
                </a:schemeClr>
              </a:solidFill>
            </a:endParaRPr>
          </a:p>
          <a:p>
            <a:pPr lvl="0"/>
            <a:endPar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pt-BR" sz="1200" b="1" i="1" dirty="0">
                <a:solidFill>
                  <a:prstClr val="black"/>
                </a:solidFill>
                <a:latin typeface="Calibri" panose="020F0502020204030204" pitchFamily="34" charset="0"/>
                <a:cs typeface="Times New Roman" panose="02020603050405020304" pitchFamily="18" charset="0"/>
              </a:rPr>
              <a:t>Você não pode contratar There are</a:t>
            </a: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There are nine cats on the roof.</a:t>
            </a:r>
          </a:p>
          <a:p>
            <a:pPr>
              <a:spcAft>
                <a:spcPts val="0"/>
              </a:spcAft>
            </a:pPr>
            <a:r>
              <a:rPr lang="pt-BR" sz="1200" i="1" dirty="0">
                <a:solidFill>
                  <a:schemeClr val="accent2">
                    <a:lumMod val="50000"/>
                  </a:schemeClr>
                </a:solidFill>
              </a:rPr>
              <a:t>Há nove gatos no telhado.</a:t>
            </a:r>
          </a:p>
        </p:txBody>
      </p:sp>
      <p:sp>
        <p:nvSpPr>
          <p:cNvPr id="7" name="CaixaDeTexto 6">
            <a:extLst>
              <a:ext uri="{FF2B5EF4-FFF2-40B4-BE49-F238E27FC236}">
                <a16:creationId xmlns="" xmlns:a16="http://schemas.microsoft.com/office/drawing/2014/main" id="{FE52B1E3-F72E-4A96-9B16-26C84745B1FB}"/>
              </a:ext>
            </a:extLst>
          </p:cNvPr>
          <p:cNvSpPr txBox="1"/>
          <p:nvPr/>
        </p:nvSpPr>
        <p:spPr>
          <a:xfrm>
            <a:off x="3500978" y="862554"/>
            <a:ext cx="3060159" cy="7848302"/>
          </a:xfrm>
          <a:prstGeom prst="rect">
            <a:avLst/>
          </a:prstGeom>
          <a:noFill/>
          <a:ln>
            <a:solidFill>
              <a:srgbClr val="1F7872"/>
            </a:solidFill>
          </a:ln>
        </p:spPr>
        <p:txBody>
          <a:bodyPr wrap="square" rtlCol="0">
            <a:spAutoFit/>
          </a:bodyPr>
          <a:lstStyle/>
          <a:p>
            <a:pPr lvl="0"/>
            <a:r>
              <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Forma </a:t>
            </a:r>
            <a:r>
              <a:rPr lang="en-US" sz="12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negativa</a:t>
            </a:r>
            <a:endPar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lvl="0"/>
            <a:r>
              <a:rPr lang="pt-BR"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O negativo é formado colocando não depois de é ou são:</a:t>
            </a:r>
            <a:r>
              <a:rPr lang="en-U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pt-BR"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is not a horse in the field.</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are not eight children in the school.</a:t>
            </a:r>
          </a:p>
          <a:p>
            <a:pPr lvl="0"/>
            <a:r>
              <a:rPr lang="pt-BR" sz="1200" i="1" dirty="0">
                <a:solidFill>
                  <a:schemeClr val="accent2">
                    <a:lumMod val="50000"/>
                  </a:schemeClr>
                </a:solidFill>
              </a:rPr>
              <a:t>Não há um cavalo no campo.</a:t>
            </a:r>
          </a:p>
          <a:p>
            <a:pPr lvl="0"/>
            <a:r>
              <a:rPr lang="pt-BR" sz="1200" i="1" dirty="0">
                <a:solidFill>
                  <a:schemeClr val="accent2">
                    <a:lumMod val="50000"/>
                  </a:schemeClr>
                </a:solidFill>
              </a:rPr>
              <a:t>Não há oito crianças na escola.</a:t>
            </a: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As </a:t>
            </a:r>
            <a:r>
              <a:rPr lang="en-US" sz="12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contrações</a:t>
            </a:r>
            <a:r>
              <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2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negativas</a:t>
            </a:r>
            <a:r>
              <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2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são</a:t>
            </a:r>
            <a:r>
              <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t>
            </a: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There's not = There isn't</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are not = There aren't</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There aren't with ANY</a:t>
            </a:r>
            <a:endParaRPr lang="pt-BR" sz="12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lvl="0"/>
            <a:r>
              <a:rPr lang="pt-BR"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Quando queremos indicar que existe uma quantidade zero de algo, usamos que não há</a:t>
            </a:r>
            <a:r>
              <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lvl="0"/>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aren't any people at the party.</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aren't any trees in my street.</a:t>
            </a:r>
          </a:p>
          <a:p>
            <a:pPr lvl="0"/>
            <a:r>
              <a:rPr lang="pt-BR" sz="1200" i="1" dirty="0">
                <a:solidFill>
                  <a:schemeClr val="accent2">
                    <a:lumMod val="50000"/>
                  </a:schemeClr>
                </a:solidFill>
              </a:rPr>
              <a:t>Não há pessoas na festa.</a:t>
            </a:r>
          </a:p>
          <a:p>
            <a:pPr lvl="0"/>
            <a:r>
              <a:rPr lang="pt-BR" sz="1200" i="1" dirty="0">
                <a:solidFill>
                  <a:schemeClr val="accent2">
                    <a:lumMod val="50000"/>
                  </a:schemeClr>
                </a:solidFill>
              </a:rPr>
              <a:t>Não há árvores na minha rua.</a:t>
            </a: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pt-BR"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Também usamos essa estrutura com substantivos incontáveis:</a:t>
            </a:r>
          </a:p>
          <a:p>
            <a:pPr lvl="0"/>
            <a:endParaRPr lang="pt-BR"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isn't any water in the swimming pool.</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isn't any sugar in my coffee.</a:t>
            </a:r>
          </a:p>
          <a:p>
            <a:pPr lvl="0"/>
            <a:r>
              <a:rPr lang="pt-BR" sz="1200" i="1" dirty="0">
                <a:solidFill>
                  <a:schemeClr val="accent2">
                    <a:lumMod val="50000"/>
                  </a:schemeClr>
                </a:solidFill>
              </a:rPr>
              <a:t>Não há água na piscina.</a:t>
            </a:r>
          </a:p>
          <a:p>
            <a:pPr lvl="0"/>
            <a:r>
              <a:rPr lang="pt-BR" sz="1200" i="1" dirty="0">
                <a:solidFill>
                  <a:schemeClr val="accent2">
                    <a:lumMod val="50000"/>
                  </a:schemeClr>
                </a:solidFill>
              </a:rPr>
              <a:t>Não há açúcar no meu café.</a:t>
            </a: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Are there any polar bears in Antarctica? - No, there aren’t.</a:t>
            </a:r>
          </a:p>
          <a:p>
            <a:pPr>
              <a:spcAft>
                <a:spcPts val="0"/>
              </a:spcAft>
            </a:pPr>
            <a:r>
              <a:rPr lang="pt-BR" sz="1200" i="1" dirty="0">
                <a:solidFill>
                  <a:schemeClr val="accent2">
                    <a:lumMod val="50000"/>
                  </a:schemeClr>
                </a:solidFill>
              </a:rPr>
              <a:t>Existem ursos polares na Antártica? - Não, não há.</a:t>
            </a:r>
          </a:p>
          <a:p>
            <a:pPr>
              <a:spcAft>
                <a:spcPts val="0"/>
              </a:spcAft>
            </a:pPr>
            <a:r>
              <a:rPr lang="en-US" sz="1200" i="1" dirty="0">
                <a:solidFill>
                  <a:schemeClr val="accent2">
                    <a:lumMod val="50000"/>
                  </a:schemeClr>
                </a:solidFill>
              </a:rPr>
              <a:t> </a:t>
            </a:r>
            <a:endParaRPr lang="pt-BR" sz="1200" i="1" dirty="0">
              <a:solidFill>
                <a:schemeClr val="accent2">
                  <a:lumMod val="50000"/>
                </a:schemeClr>
              </a:solidFill>
            </a:endParaRPr>
          </a:p>
          <a:p>
            <a:pPr>
              <a:spcAft>
                <a:spcPts val="0"/>
              </a:spcAft>
            </a:pPr>
            <a:r>
              <a:rPr lang="en-US" sz="1200" b="1" dirty="0">
                <a:solidFill>
                  <a:srgbClr val="C00000"/>
                </a:solidFill>
                <a:latin typeface="Calibri" panose="020F0502020204030204" pitchFamily="34" charset="0"/>
                <a:cs typeface="Times New Roman" panose="02020603050405020304" pitchFamily="18" charset="0"/>
              </a:rPr>
              <a:t>How Many with Are There</a:t>
            </a:r>
            <a:endParaRPr lang="pt-BR" sz="1200" b="1" dirty="0">
              <a:solidFill>
                <a:srgbClr val="C00000"/>
              </a:solidFill>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How many dogs are there in the park?</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How many students are there in your class?</a:t>
            </a:r>
          </a:p>
          <a:p>
            <a:r>
              <a:rPr lang="pt-BR" sz="1200" i="1" dirty="0">
                <a:solidFill>
                  <a:schemeClr val="accent2">
                    <a:lumMod val="50000"/>
                  </a:schemeClr>
                </a:solidFill>
              </a:rPr>
              <a:t>Quantos cães existem no parque?</a:t>
            </a:r>
          </a:p>
          <a:p>
            <a:r>
              <a:rPr lang="pt-BR" sz="1200" i="1" dirty="0">
                <a:solidFill>
                  <a:schemeClr val="accent2">
                    <a:lumMod val="50000"/>
                  </a:schemeClr>
                </a:solidFill>
              </a:rPr>
              <a:t>Quantos alunos existem na sua turma?</a:t>
            </a:r>
          </a:p>
          <a:p>
            <a:pPr lvl="0"/>
            <a:endPar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CaixaDeTexto 7">
            <a:extLst>
              <a:ext uri="{FF2B5EF4-FFF2-40B4-BE49-F238E27FC236}">
                <a16:creationId xmlns="" xmlns:a16="http://schemas.microsoft.com/office/drawing/2014/main" id="{FE5EF0BE-5472-4E4C-ACA3-425DAA627A3E}"/>
              </a:ext>
            </a:extLst>
          </p:cNvPr>
          <p:cNvSpPr txBox="1"/>
          <p:nvPr/>
        </p:nvSpPr>
        <p:spPr>
          <a:xfrm>
            <a:off x="368300" y="3695309"/>
            <a:ext cx="2880921" cy="2677656"/>
          </a:xfrm>
          <a:prstGeom prst="rect">
            <a:avLst/>
          </a:prstGeom>
          <a:noFill/>
          <a:ln>
            <a:solidFill>
              <a:srgbClr val="1F7872"/>
            </a:solidFill>
          </a:ln>
        </p:spPr>
        <p:txBody>
          <a:bodyPr wrap="square" rtlCol="0">
            <a:spAutoFit/>
          </a:bodyPr>
          <a:lstStyle/>
          <a:p>
            <a:pPr lvl="0"/>
            <a:r>
              <a:rPr lang="en-US" sz="12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Questões</a:t>
            </a:r>
            <a:endParaRPr lang="pt-BR" sz="12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lvl="0"/>
            <a:r>
              <a:rPr lang="pt-BR" sz="1200" b="1" dirty="0">
                <a:latin typeface="Calibri" panose="020F0502020204030204" pitchFamily="34" charset="0"/>
                <a:ea typeface="Calibri" panose="020F0502020204030204" pitchFamily="34" charset="0"/>
                <a:cs typeface="Times New Roman" panose="02020603050405020304" pitchFamily="18" charset="0"/>
              </a:rPr>
              <a:t>Também usamos  There is/are em respostas curtas.</a:t>
            </a: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Is there a dog in the supermarket? - No, there isn't.</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Are there any dogs in the park? - Yes, there are.</a:t>
            </a:r>
            <a:endParaRPr lang="pt-B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r>
              <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Is there a security guard in the shop? - Yes, there is.</a:t>
            </a:r>
          </a:p>
          <a:p>
            <a:r>
              <a:rPr lang="pt-BR" sz="1200" i="1" dirty="0">
                <a:solidFill>
                  <a:schemeClr val="accent2">
                    <a:lumMod val="50000"/>
                  </a:schemeClr>
                </a:solidFill>
              </a:rPr>
              <a:t>Existe um cachorro no supermercado? - Não, não existe.</a:t>
            </a:r>
          </a:p>
          <a:p>
            <a:r>
              <a:rPr lang="pt-BR" sz="1200" i="1" dirty="0">
                <a:solidFill>
                  <a:schemeClr val="accent2">
                    <a:lumMod val="50000"/>
                  </a:schemeClr>
                </a:solidFill>
              </a:rPr>
              <a:t>Existem cães no parque? - Sim, existem.</a:t>
            </a:r>
          </a:p>
          <a:p>
            <a:r>
              <a:rPr lang="pt-BR" sz="1200" i="1" dirty="0">
                <a:solidFill>
                  <a:schemeClr val="accent2">
                    <a:lumMod val="50000"/>
                  </a:schemeClr>
                </a:solidFill>
              </a:rPr>
              <a:t>Existe um guarda de segurança na loja? - Sim existe.</a:t>
            </a:r>
          </a:p>
        </p:txBody>
      </p:sp>
      <p:sp>
        <p:nvSpPr>
          <p:cNvPr id="15" name="Retângulo 14">
            <a:extLst>
              <a:ext uri="{FF2B5EF4-FFF2-40B4-BE49-F238E27FC236}">
                <a16:creationId xmlns="" xmlns:a16="http://schemas.microsoft.com/office/drawing/2014/main" id="{D6CB0BD3-740D-4AA6-B438-9310A90AAAF2}"/>
              </a:ext>
            </a:extLst>
          </p:cNvPr>
          <p:cNvSpPr/>
          <p:nvPr/>
        </p:nvSpPr>
        <p:spPr>
          <a:xfrm>
            <a:off x="1714500" y="4629835"/>
            <a:ext cx="3429000" cy="369332"/>
          </a:xfrm>
          <a:prstGeom prst="rect">
            <a:avLst/>
          </a:prstGeom>
        </p:spPr>
        <p:txBody>
          <a:bodyPr>
            <a:spAutoFit/>
          </a:bodyPr>
          <a:lstStyle/>
          <a:p>
            <a:r>
              <a:rPr lang="pt-BR" dirty="0"/>
              <a:t>.</a:t>
            </a:r>
          </a:p>
        </p:txBody>
      </p:sp>
    </p:spTree>
    <p:extLst>
      <p:ext uri="{BB962C8B-B14F-4D97-AF65-F5344CB8AC3E}">
        <p14:creationId xmlns:p14="http://schemas.microsoft.com/office/powerpoint/2010/main" val="388869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 xmlns:a16="http://schemas.microsoft.com/office/drawing/2014/main" id="{035D8B7E-37C4-4808-8513-47A4C8F7C5FA}"/>
              </a:ext>
            </a:extLst>
          </p:cNvPr>
          <p:cNvSpPr txBox="1"/>
          <p:nvPr/>
        </p:nvSpPr>
        <p:spPr>
          <a:xfrm>
            <a:off x="368301" y="3012879"/>
            <a:ext cx="6192837" cy="1754326"/>
          </a:xfrm>
          <a:prstGeom prst="rect">
            <a:avLst/>
          </a:prstGeom>
          <a:noFill/>
          <a:ln>
            <a:solidFill>
              <a:srgbClr val="1F7872"/>
            </a:solidFill>
          </a:ln>
        </p:spPr>
        <p:txBody>
          <a:bodyPr wrap="square" rtlCol="0">
            <a:spAutoFit/>
          </a:bodyPr>
          <a:lstStyle/>
          <a:p>
            <a:r>
              <a:rPr lang="pt-BR" sz="1200" dirty="0" smtClean="0">
                <a:solidFill>
                  <a:srgbClr val="3D4C53"/>
                </a:solidFill>
              </a:rPr>
              <a:t>a) In</a:t>
            </a:r>
            <a:r>
              <a:rPr lang="pt-BR" sz="1200" dirty="0" smtClean="0"/>
              <a:t> </a:t>
            </a:r>
            <a:r>
              <a:rPr lang="pt-BR" sz="1200" dirty="0">
                <a:solidFill>
                  <a:srgbClr val="3D4C53"/>
                </a:solidFill>
              </a:rPr>
              <a:t>your house, </a:t>
            </a:r>
            <a:r>
              <a:rPr lang="pt-BR" sz="1200" dirty="0" err="1">
                <a:solidFill>
                  <a:srgbClr val="3D4C53"/>
                </a:solidFill>
              </a:rPr>
              <a:t>what</a:t>
            </a:r>
            <a:r>
              <a:rPr lang="pt-BR" sz="1200" dirty="0">
                <a:solidFill>
                  <a:srgbClr val="3D4C53"/>
                </a:solidFill>
              </a:rPr>
              <a:t> </a:t>
            </a:r>
            <a:r>
              <a:rPr lang="pt-BR" sz="1200" dirty="0" err="1">
                <a:solidFill>
                  <a:srgbClr val="3D4C53"/>
                </a:solidFill>
              </a:rPr>
              <a:t>rules</a:t>
            </a:r>
            <a:r>
              <a:rPr lang="pt-BR" sz="1200" dirty="0">
                <a:solidFill>
                  <a:srgbClr val="3D4C53"/>
                </a:solidFill>
              </a:rPr>
              <a:t> are </a:t>
            </a:r>
            <a:r>
              <a:rPr lang="pt-BR" sz="1200" dirty="0" err="1">
                <a:solidFill>
                  <a:srgbClr val="3D4C53"/>
                </a:solidFill>
              </a:rPr>
              <a:t>there</a:t>
            </a:r>
            <a:r>
              <a:rPr lang="pt-BR" sz="1200" dirty="0">
                <a:solidFill>
                  <a:srgbClr val="3D4C53"/>
                </a:solidFill>
              </a:rPr>
              <a:t>? Do you </a:t>
            </a:r>
            <a:r>
              <a:rPr lang="pt-BR" sz="1200" dirty="0" err="1">
                <a:solidFill>
                  <a:srgbClr val="3D4C53"/>
                </a:solidFill>
              </a:rPr>
              <a:t>disagree</a:t>
            </a:r>
            <a:r>
              <a:rPr lang="pt-BR" sz="1200" dirty="0">
                <a:solidFill>
                  <a:srgbClr val="3D4C53"/>
                </a:solidFill>
              </a:rPr>
              <a:t> with </a:t>
            </a:r>
            <a:r>
              <a:rPr lang="pt-BR" sz="1200" dirty="0" err="1">
                <a:solidFill>
                  <a:srgbClr val="3D4C53"/>
                </a:solidFill>
              </a:rPr>
              <a:t>any</a:t>
            </a:r>
            <a:r>
              <a:rPr lang="pt-BR" sz="1200" dirty="0">
                <a:solidFill>
                  <a:srgbClr val="3D4C53"/>
                </a:solidFill>
              </a:rPr>
              <a:t> of </a:t>
            </a:r>
            <a:r>
              <a:rPr lang="pt-BR" sz="1200" dirty="0" err="1">
                <a:solidFill>
                  <a:srgbClr val="3D4C53"/>
                </a:solidFill>
              </a:rPr>
              <a:t>these</a:t>
            </a:r>
            <a:r>
              <a:rPr lang="pt-BR" sz="1200" dirty="0">
                <a:solidFill>
                  <a:srgbClr val="3D4C53"/>
                </a:solidFill>
              </a:rPr>
              <a:t> </a:t>
            </a:r>
            <a:r>
              <a:rPr lang="pt-BR" sz="1200" dirty="0" err="1">
                <a:solidFill>
                  <a:srgbClr val="3D4C53"/>
                </a:solidFill>
              </a:rPr>
              <a:t>rules</a:t>
            </a:r>
            <a:r>
              <a:rPr lang="pt-BR" sz="1200" dirty="0">
                <a:solidFill>
                  <a:srgbClr val="3D4C53"/>
                </a:solidFill>
              </a:rPr>
              <a:t>? Why?</a:t>
            </a:r>
          </a:p>
          <a:p>
            <a:r>
              <a:rPr lang="pt-BR" sz="1200" i="1" dirty="0">
                <a:solidFill>
                  <a:schemeClr val="accent2">
                    <a:lumMod val="50000"/>
                  </a:schemeClr>
                </a:solidFill>
              </a:rPr>
              <a:t>Na sua casa, que regras existem? Você discorda de alguma dessas regras? Por quê?</a:t>
            </a:r>
          </a:p>
          <a:p>
            <a:endParaRPr lang="pt-BR" sz="1200" dirty="0"/>
          </a:p>
          <a:p>
            <a:r>
              <a:rPr lang="pt-BR" sz="1200" dirty="0"/>
              <a:t>There are </a:t>
            </a:r>
            <a:r>
              <a:rPr lang="pt-BR" sz="1200" dirty="0" err="1"/>
              <a:t>many</a:t>
            </a:r>
            <a:r>
              <a:rPr lang="pt-BR" sz="1200" dirty="0"/>
              <a:t> </a:t>
            </a:r>
            <a:r>
              <a:rPr lang="pt-BR" sz="1200" dirty="0" err="1"/>
              <a:t>rules</a:t>
            </a:r>
            <a:r>
              <a:rPr lang="pt-BR" sz="1200" dirty="0"/>
              <a:t> in my house. For </a:t>
            </a:r>
            <a:r>
              <a:rPr lang="pt-BR" sz="1200" dirty="0" err="1"/>
              <a:t>example</a:t>
            </a:r>
            <a:r>
              <a:rPr lang="pt-BR" sz="1200" dirty="0"/>
              <a:t>, </a:t>
            </a:r>
            <a:r>
              <a:rPr lang="pt-BR" sz="1200" dirty="0" err="1"/>
              <a:t>there</a:t>
            </a:r>
            <a:r>
              <a:rPr lang="pt-BR" sz="1200" dirty="0"/>
              <a:t> is a </a:t>
            </a:r>
            <a:r>
              <a:rPr lang="pt-BR" sz="1200" dirty="0" err="1"/>
              <a:t>rule</a:t>
            </a:r>
            <a:r>
              <a:rPr lang="pt-BR" sz="1200" dirty="0"/>
              <a:t> </a:t>
            </a:r>
            <a:r>
              <a:rPr lang="pt-BR" sz="1200" dirty="0" err="1"/>
              <a:t>about</a:t>
            </a:r>
            <a:r>
              <a:rPr lang="pt-BR" sz="1200" dirty="0"/>
              <a:t> TV. I </a:t>
            </a:r>
            <a:r>
              <a:rPr lang="pt-BR" sz="1200" dirty="0" err="1"/>
              <a:t>can</a:t>
            </a:r>
            <a:r>
              <a:rPr lang="pt-BR" sz="1200" dirty="0"/>
              <a:t> </a:t>
            </a:r>
            <a:r>
              <a:rPr lang="pt-BR" sz="1200" dirty="0" err="1"/>
              <a:t>only</a:t>
            </a:r>
            <a:r>
              <a:rPr lang="pt-BR" sz="1200" dirty="0"/>
              <a:t> </a:t>
            </a:r>
            <a:r>
              <a:rPr lang="pt-BR" sz="1200" dirty="0" err="1"/>
              <a:t>watch</a:t>
            </a:r>
            <a:r>
              <a:rPr lang="pt-BR" sz="1200" dirty="0"/>
              <a:t> TV </a:t>
            </a:r>
            <a:r>
              <a:rPr lang="pt-BR" sz="1200" dirty="0" err="1"/>
              <a:t>on</a:t>
            </a:r>
            <a:r>
              <a:rPr lang="pt-BR" sz="1200" dirty="0"/>
              <a:t> the weekends. There </a:t>
            </a:r>
            <a:r>
              <a:rPr lang="pt-BR" sz="1200" dirty="0" err="1"/>
              <a:t>also</a:t>
            </a:r>
            <a:r>
              <a:rPr lang="pt-BR" sz="1200" dirty="0"/>
              <a:t> is a </a:t>
            </a:r>
            <a:r>
              <a:rPr lang="pt-BR" sz="1200" dirty="0" err="1"/>
              <a:t>rule</a:t>
            </a:r>
            <a:r>
              <a:rPr lang="pt-BR" sz="1200" dirty="0"/>
              <a:t> </a:t>
            </a:r>
            <a:r>
              <a:rPr lang="pt-BR" sz="1200" dirty="0" err="1"/>
              <a:t>about</a:t>
            </a:r>
            <a:r>
              <a:rPr lang="pt-BR" sz="1200" dirty="0"/>
              <a:t> </a:t>
            </a:r>
            <a:r>
              <a:rPr lang="pt-BR" sz="1200" dirty="0" err="1"/>
              <a:t>homework</a:t>
            </a:r>
            <a:r>
              <a:rPr lang="pt-BR" sz="1200" dirty="0"/>
              <a:t>. I have to start my </a:t>
            </a:r>
            <a:r>
              <a:rPr lang="pt-BR" sz="1200" dirty="0" err="1"/>
              <a:t>homework</a:t>
            </a:r>
            <a:r>
              <a:rPr lang="pt-BR" sz="1200" dirty="0"/>
              <a:t> </a:t>
            </a:r>
            <a:r>
              <a:rPr lang="pt-BR" sz="1200" dirty="0" err="1"/>
              <a:t>before</a:t>
            </a:r>
            <a:r>
              <a:rPr lang="pt-BR" sz="1200" dirty="0"/>
              <a:t> dinner...</a:t>
            </a:r>
          </a:p>
          <a:p>
            <a:r>
              <a:rPr lang="pt-BR" sz="1200" i="1" dirty="0">
                <a:solidFill>
                  <a:schemeClr val="accent2">
                    <a:lumMod val="50000"/>
                  </a:schemeClr>
                </a:solidFill>
              </a:rPr>
              <a:t>Existem muitas regras na minha casa. Por exemplo, há uma regra sobre a TV. Só posso assistir TV nos fins de semana. Há também uma regra sobre trabalhos de casa. Eu tenho que começar minha lição de casa antes do jantar ...</a:t>
            </a:r>
          </a:p>
        </p:txBody>
      </p:sp>
      <p:sp>
        <p:nvSpPr>
          <p:cNvPr id="7" name="CaixaDeTexto 6">
            <a:extLst>
              <a:ext uri="{FF2B5EF4-FFF2-40B4-BE49-F238E27FC236}">
                <a16:creationId xmlns="" xmlns:a16="http://schemas.microsoft.com/office/drawing/2014/main" id="{98ACD3D1-3009-412F-A6A1-61C15A34380D}"/>
              </a:ext>
            </a:extLst>
          </p:cNvPr>
          <p:cNvSpPr txBox="1"/>
          <p:nvPr/>
        </p:nvSpPr>
        <p:spPr>
          <a:xfrm>
            <a:off x="359569" y="4826864"/>
            <a:ext cx="6201569" cy="1015663"/>
          </a:xfrm>
          <a:prstGeom prst="rect">
            <a:avLst/>
          </a:prstGeom>
          <a:noFill/>
          <a:ln>
            <a:solidFill>
              <a:srgbClr val="1F7872"/>
            </a:solidFill>
          </a:ln>
        </p:spPr>
        <p:txBody>
          <a:bodyPr wrap="square" rtlCol="0">
            <a:spAutoFit/>
          </a:bodyPr>
          <a:lstStyle/>
          <a:p>
            <a:r>
              <a:rPr lang="pt-BR" sz="1200" dirty="0" smtClean="0">
                <a:solidFill>
                  <a:srgbClr val="3D4C53"/>
                </a:solidFill>
              </a:rPr>
              <a:t>b) Are </a:t>
            </a:r>
            <a:r>
              <a:rPr lang="pt-BR" sz="1200" dirty="0" err="1">
                <a:solidFill>
                  <a:srgbClr val="3D4C53"/>
                </a:solidFill>
              </a:rPr>
              <a:t>there</a:t>
            </a:r>
            <a:r>
              <a:rPr lang="pt-BR" sz="1200" dirty="0">
                <a:solidFill>
                  <a:srgbClr val="3D4C53"/>
                </a:solidFill>
              </a:rPr>
              <a:t> </a:t>
            </a:r>
            <a:r>
              <a:rPr lang="pt-BR" sz="1200" dirty="0" err="1">
                <a:solidFill>
                  <a:srgbClr val="3D4C53"/>
                </a:solidFill>
              </a:rPr>
              <a:t>any</a:t>
            </a:r>
            <a:r>
              <a:rPr lang="pt-BR" sz="1200" dirty="0">
                <a:solidFill>
                  <a:srgbClr val="3D4C53"/>
                </a:solidFill>
              </a:rPr>
              <a:t> family </a:t>
            </a:r>
            <a:r>
              <a:rPr lang="pt-BR" sz="1200" dirty="0" err="1">
                <a:solidFill>
                  <a:srgbClr val="3D4C53"/>
                </a:solidFill>
              </a:rPr>
              <a:t>members</a:t>
            </a:r>
            <a:r>
              <a:rPr lang="pt-BR" sz="1200" dirty="0">
                <a:solidFill>
                  <a:srgbClr val="3D4C53"/>
                </a:solidFill>
              </a:rPr>
              <a:t> </a:t>
            </a:r>
            <a:r>
              <a:rPr lang="pt-BR" sz="1200" dirty="0" err="1">
                <a:solidFill>
                  <a:srgbClr val="3D4C53"/>
                </a:solidFill>
              </a:rPr>
              <a:t>who</a:t>
            </a:r>
            <a:r>
              <a:rPr lang="pt-BR" sz="1200" dirty="0">
                <a:solidFill>
                  <a:srgbClr val="3D4C53"/>
                </a:solidFill>
              </a:rPr>
              <a:t> you </a:t>
            </a:r>
            <a:r>
              <a:rPr lang="pt-BR" sz="1200" dirty="0" err="1">
                <a:solidFill>
                  <a:srgbClr val="3D4C53"/>
                </a:solidFill>
              </a:rPr>
              <a:t>don't</a:t>
            </a:r>
            <a:r>
              <a:rPr lang="pt-BR" sz="1200" dirty="0">
                <a:solidFill>
                  <a:srgbClr val="3D4C53"/>
                </a:solidFill>
              </a:rPr>
              <a:t> </a:t>
            </a:r>
            <a:r>
              <a:rPr lang="pt-BR" sz="1200" dirty="0" err="1">
                <a:solidFill>
                  <a:srgbClr val="3D4C53"/>
                </a:solidFill>
              </a:rPr>
              <a:t>often</a:t>
            </a:r>
            <a:r>
              <a:rPr lang="pt-BR" sz="1200" dirty="0">
                <a:solidFill>
                  <a:srgbClr val="3D4C53"/>
                </a:solidFill>
              </a:rPr>
              <a:t> </a:t>
            </a:r>
            <a:r>
              <a:rPr lang="pt-BR" sz="1200" dirty="0" err="1">
                <a:solidFill>
                  <a:srgbClr val="3D4C53"/>
                </a:solidFill>
              </a:rPr>
              <a:t>see</a:t>
            </a:r>
            <a:r>
              <a:rPr lang="pt-BR" sz="1200" dirty="0">
                <a:solidFill>
                  <a:srgbClr val="3D4C53"/>
                </a:solidFill>
              </a:rPr>
              <a:t>? </a:t>
            </a:r>
            <a:r>
              <a:rPr lang="pt-BR" sz="1200" dirty="0" err="1">
                <a:solidFill>
                  <a:srgbClr val="3D4C53"/>
                </a:solidFill>
              </a:rPr>
              <a:t>If</a:t>
            </a:r>
            <a:r>
              <a:rPr lang="pt-BR" sz="1200" dirty="0">
                <a:solidFill>
                  <a:srgbClr val="3D4C53"/>
                </a:solidFill>
              </a:rPr>
              <a:t> </a:t>
            </a:r>
            <a:r>
              <a:rPr lang="pt-BR" sz="1200" dirty="0" err="1">
                <a:solidFill>
                  <a:srgbClr val="3D4C53"/>
                </a:solidFill>
              </a:rPr>
              <a:t>yes</a:t>
            </a:r>
            <a:r>
              <a:rPr lang="pt-BR" sz="1200" dirty="0">
                <a:solidFill>
                  <a:srgbClr val="3D4C53"/>
                </a:solidFill>
              </a:rPr>
              <a:t>, </a:t>
            </a:r>
            <a:r>
              <a:rPr lang="pt-BR" sz="1200" dirty="0" err="1">
                <a:solidFill>
                  <a:srgbClr val="3D4C53"/>
                </a:solidFill>
              </a:rPr>
              <a:t>why</a:t>
            </a:r>
            <a:r>
              <a:rPr lang="pt-BR" sz="1200" dirty="0">
                <a:solidFill>
                  <a:srgbClr val="3D4C53"/>
                </a:solidFill>
              </a:rPr>
              <a:t> </a:t>
            </a:r>
            <a:r>
              <a:rPr lang="pt-BR" sz="1200" dirty="0" err="1">
                <a:solidFill>
                  <a:srgbClr val="3D4C53"/>
                </a:solidFill>
              </a:rPr>
              <a:t>don't</a:t>
            </a:r>
            <a:r>
              <a:rPr lang="pt-BR" sz="1200" dirty="0">
                <a:solidFill>
                  <a:srgbClr val="3D4C53"/>
                </a:solidFill>
              </a:rPr>
              <a:t> you </a:t>
            </a:r>
            <a:r>
              <a:rPr lang="pt-BR" sz="1200" dirty="0" err="1">
                <a:solidFill>
                  <a:srgbClr val="3D4C53"/>
                </a:solidFill>
              </a:rPr>
              <a:t>see</a:t>
            </a:r>
            <a:r>
              <a:rPr lang="pt-BR" sz="1200" dirty="0">
                <a:solidFill>
                  <a:srgbClr val="3D4C53"/>
                </a:solidFill>
              </a:rPr>
              <a:t> </a:t>
            </a:r>
            <a:r>
              <a:rPr lang="pt-BR" sz="1200" dirty="0" err="1">
                <a:solidFill>
                  <a:srgbClr val="3D4C53"/>
                </a:solidFill>
              </a:rPr>
              <a:t>them</a:t>
            </a:r>
            <a:r>
              <a:rPr lang="pt-BR" sz="1200" dirty="0">
                <a:solidFill>
                  <a:srgbClr val="3D4C53"/>
                </a:solidFill>
              </a:rPr>
              <a:t>?</a:t>
            </a:r>
          </a:p>
          <a:p>
            <a:r>
              <a:rPr lang="pt-BR" sz="1200" i="1" dirty="0">
                <a:solidFill>
                  <a:schemeClr val="accent2">
                    <a:lumMod val="50000"/>
                  </a:schemeClr>
                </a:solidFill>
              </a:rPr>
              <a:t>Existem familiares que você não vê com frequência? Se sim, por que você não os vê?</a:t>
            </a:r>
          </a:p>
          <a:p>
            <a:endParaRPr lang="pt-BR" sz="1200" dirty="0"/>
          </a:p>
          <a:p>
            <a:r>
              <a:rPr lang="pt-BR" sz="1200" dirty="0" smtClean="0">
                <a:solidFill>
                  <a:srgbClr val="3D4C53"/>
                </a:solidFill>
              </a:rPr>
              <a:t>c) </a:t>
            </a:r>
            <a:r>
              <a:rPr lang="pt-BR" sz="1200" dirty="0" err="1" smtClean="0">
                <a:solidFill>
                  <a:srgbClr val="3D4C53"/>
                </a:solidFill>
              </a:rPr>
              <a:t>How</a:t>
            </a:r>
            <a:r>
              <a:rPr lang="pt-BR" sz="1200" dirty="0" smtClean="0">
                <a:solidFill>
                  <a:srgbClr val="3D4C53"/>
                </a:solidFill>
              </a:rPr>
              <a:t> </a:t>
            </a:r>
            <a:r>
              <a:rPr lang="pt-BR" sz="1200" dirty="0" err="1">
                <a:solidFill>
                  <a:srgbClr val="3D4C53"/>
                </a:solidFill>
              </a:rPr>
              <a:t>many</a:t>
            </a:r>
            <a:r>
              <a:rPr lang="pt-BR" sz="1200" dirty="0">
                <a:solidFill>
                  <a:srgbClr val="3D4C53"/>
                </a:solidFill>
              </a:rPr>
              <a:t> TVs are </a:t>
            </a:r>
            <a:r>
              <a:rPr lang="pt-BR" sz="1200" dirty="0" err="1">
                <a:solidFill>
                  <a:srgbClr val="3D4C53"/>
                </a:solidFill>
              </a:rPr>
              <a:t>there</a:t>
            </a:r>
            <a:r>
              <a:rPr lang="pt-BR" sz="1200" dirty="0">
                <a:solidFill>
                  <a:srgbClr val="3D4C53"/>
                </a:solidFill>
              </a:rPr>
              <a:t> in your house?</a:t>
            </a:r>
          </a:p>
          <a:p>
            <a:r>
              <a:rPr lang="pt-BR" sz="1200" i="1" dirty="0">
                <a:solidFill>
                  <a:schemeClr val="accent2">
                    <a:lumMod val="50000"/>
                  </a:schemeClr>
                </a:solidFill>
              </a:rPr>
              <a:t>Quantas TVs existem em sua casa?</a:t>
            </a:r>
          </a:p>
        </p:txBody>
      </p:sp>
      <p:sp>
        <p:nvSpPr>
          <p:cNvPr id="8" name="CaixaDeTexto 7">
            <a:extLst>
              <a:ext uri="{FF2B5EF4-FFF2-40B4-BE49-F238E27FC236}">
                <a16:creationId xmlns="" xmlns:a16="http://schemas.microsoft.com/office/drawing/2014/main" id="{EAC7696F-40FC-4C11-B371-7347ED3F8EF4}"/>
              </a:ext>
            </a:extLst>
          </p:cNvPr>
          <p:cNvSpPr txBox="1"/>
          <p:nvPr/>
        </p:nvSpPr>
        <p:spPr>
          <a:xfrm>
            <a:off x="2326207" y="2703559"/>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264940" y="5995167"/>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6297718"/>
            <a:ext cx="6184799" cy="1415772"/>
          </a:xfrm>
          <a:prstGeom prst="rect">
            <a:avLst/>
          </a:prstGeom>
          <a:noFill/>
          <a:ln>
            <a:solidFill>
              <a:srgbClr val="1F7872"/>
            </a:solidFill>
          </a:ln>
        </p:spPr>
        <p:txBody>
          <a:bodyPr wrap="square" rtlCol="0">
            <a:spAutoFit/>
          </a:bodyPr>
          <a:lstStyle/>
          <a:p>
            <a:pPr lvl="0"/>
            <a:r>
              <a:rPr lang="pt-BR" sz="1400" b="1" dirty="0">
                <a:solidFill>
                  <a:srgbClr val="70AD47">
                    <a:lumMod val="50000"/>
                  </a:srgbClr>
                </a:solidFill>
              </a:rPr>
              <a:t>Virtual reality</a:t>
            </a:r>
          </a:p>
          <a:p>
            <a:pPr lvl="0"/>
            <a:r>
              <a:rPr lang="en-US" sz="1200" dirty="0" smtClean="0">
                <a:solidFill>
                  <a:srgbClr val="3D4C53"/>
                </a:solidFill>
              </a:rPr>
              <a:t>a) What </a:t>
            </a:r>
            <a:r>
              <a:rPr lang="en-US" sz="1200" dirty="0">
                <a:solidFill>
                  <a:srgbClr val="3D4C53"/>
                </a:solidFill>
              </a:rPr>
              <a:t>do you think would be the most useful thing you could do with virtual reality?</a:t>
            </a:r>
            <a:endParaRPr lang="pt-BR" sz="1200" dirty="0">
              <a:solidFill>
                <a:srgbClr val="3D4C53"/>
              </a:solidFill>
            </a:endParaRPr>
          </a:p>
          <a:p>
            <a:pPr lvl="0"/>
            <a:r>
              <a:rPr lang="en-US" sz="1200" dirty="0" smtClean="0">
                <a:solidFill>
                  <a:srgbClr val="3D4C53"/>
                </a:solidFill>
              </a:rPr>
              <a:t>b) What </a:t>
            </a:r>
            <a:r>
              <a:rPr lang="en-US" sz="1200" dirty="0">
                <a:solidFill>
                  <a:srgbClr val="3D4C53"/>
                </a:solidFill>
              </a:rPr>
              <a:t>would be the most entertaining or interesting thing you could do with VR?</a:t>
            </a:r>
            <a:endParaRPr lang="pt-BR" sz="1200" dirty="0">
              <a:solidFill>
                <a:srgbClr val="3D4C53"/>
              </a:solidFill>
            </a:endParaRPr>
          </a:p>
          <a:p>
            <a:pPr lvl="0"/>
            <a:r>
              <a:rPr lang="en-US" sz="1200" dirty="0" smtClean="0">
                <a:solidFill>
                  <a:srgbClr val="3D4C53"/>
                </a:solidFill>
              </a:rPr>
              <a:t>c) Do </a:t>
            </a:r>
            <a:r>
              <a:rPr lang="en-US" sz="1200" dirty="0">
                <a:solidFill>
                  <a:srgbClr val="3D4C53"/>
                </a:solidFill>
              </a:rPr>
              <a:t>you think that VR will become mainstream in the near future?</a:t>
            </a:r>
          </a:p>
          <a:p>
            <a:pPr lvl="0"/>
            <a:r>
              <a:rPr lang="pt-BR" sz="1200" i="1" dirty="0">
                <a:solidFill>
                  <a:schemeClr val="accent2">
                    <a:lumMod val="50000"/>
                  </a:schemeClr>
                </a:solidFill>
              </a:rPr>
              <a:t>O que você acha que seria a coisa mais útil que você poderia fazer com a realidade virtual?</a:t>
            </a:r>
          </a:p>
          <a:p>
            <a:pPr lvl="0"/>
            <a:r>
              <a:rPr lang="pt-BR" sz="1200" i="1" dirty="0">
                <a:solidFill>
                  <a:schemeClr val="accent2">
                    <a:lumMod val="50000"/>
                  </a:schemeClr>
                </a:solidFill>
              </a:rPr>
              <a:t>Qual seria a coisa mais divertida ou interessante que você poderia fazer com VR?</a:t>
            </a:r>
          </a:p>
          <a:p>
            <a:pPr lvl="0"/>
            <a:r>
              <a:rPr lang="pt-BR" sz="1200" i="1" dirty="0">
                <a:solidFill>
                  <a:schemeClr val="accent2">
                    <a:lumMod val="50000"/>
                  </a:schemeClr>
                </a:solidFill>
              </a:rPr>
              <a:t>Você acha que a VR se tornará popular no futuro próximo?</a:t>
            </a:r>
          </a:p>
        </p:txBody>
      </p:sp>
      <p:sp>
        <p:nvSpPr>
          <p:cNvPr id="15" name="Retângulo 14">
            <a:extLst>
              <a:ext uri="{FF2B5EF4-FFF2-40B4-BE49-F238E27FC236}">
                <a16:creationId xmlns="" xmlns:a16="http://schemas.microsoft.com/office/drawing/2014/main" id="{7FC8E916-0B2A-4C51-A873-37908106C987}"/>
              </a:ext>
            </a:extLst>
          </p:cNvPr>
          <p:cNvSpPr/>
          <p:nvPr/>
        </p:nvSpPr>
        <p:spPr>
          <a:xfrm>
            <a:off x="359569" y="7792627"/>
            <a:ext cx="6189277" cy="1785104"/>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Advertising</a:t>
            </a:r>
            <a:endParaRPr lang="pt-BR" sz="1400" b="1" dirty="0">
              <a:solidFill>
                <a:srgbClr val="70AD47">
                  <a:lumMod val="50000"/>
                </a:srgbClr>
              </a:solidFill>
            </a:endParaRPr>
          </a:p>
          <a:p>
            <a:pPr>
              <a:spcAft>
                <a:spcPts val="0"/>
              </a:spcAft>
            </a:pPr>
            <a:r>
              <a:rPr lang="en-US" sz="1200" dirty="0">
                <a:solidFill>
                  <a:srgbClr val="3D4C53"/>
                </a:solidFill>
              </a:rPr>
              <a:t>d</a:t>
            </a:r>
            <a:r>
              <a:rPr lang="en-US" sz="1200" dirty="0" smtClean="0">
                <a:solidFill>
                  <a:srgbClr val="3D4C53"/>
                </a:solidFill>
              </a:rPr>
              <a:t>) Do </a:t>
            </a:r>
            <a:r>
              <a:rPr lang="en-US" sz="1200" dirty="0">
                <a:solidFill>
                  <a:srgbClr val="3D4C53"/>
                </a:solidFill>
              </a:rPr>
              <a:t>you think that advertising affects your buying choices?</a:t>
            </a:r>
            <a:endParaRPr lang="pt-BR" sz="1200" dirty="0">
              <a:solidFill>
                <a:srgbClr val="3D4C53"/>
              </a:solidFill>
            </a:endParaRPr>
          </a:p>
          <a:p>
            <a:pPr>
              <a:spcAft>
                <a:spcPts val="0"/>
              </a:spcAft>
            </a:pPr>
            <a:r>
              <a:rPr lang="en-US" sz="1200" dirty="0">
                <a:solidFill>
                  <a:srgbClr val="3D4C53"/>
                </a:solidFill>
              </a:rPr>
              <a:t>e</a:t>
            </a:r>
            <a:r>
              <a:rPr lang="en-US" sz="1200" dirty="0" smtClean="0">
                <a:solidFill>
                  <a:srgbClr val="3D4C53"/>
                </a:solidFill>
              </a:rPr>
              <a:t>) What </a:t>
            </a:r>
            <a:r>
              <a:rPr lang="en-US" sz="1200" dirty="0">
                <a:solidFill>
                  <a:srgbClr val="3D4C53"/>
                </a:solidFill>
              </a:rPr>
              <a:t>ads are the most effective?</a:t>
            </a:r>
            <a:endParaRPr lang="pt-BR" sz="1200" dirty="0">
              <a:solidFill>
                <a:srgbClr val="3D4C53"/>
              </a:solidFill>
            </a:endParaRPr>
          </a:p>
          <a:p>
            <a:pPr>
              <a:spcAft>
                <a:spcPts val="0"/>
              </a:spcAft>
            </a:pPr>
            <a:r>
              <a:rPr lang="en-US" sz="1200" dirty="0">
                <a:solidFill>
                  <a:srgbClr val="3D4C53"/>
                </a:solidFill>
              </a:rPr>
              <a:t>f</a:t>
            </a:r>
            <a:r>
              <a:rPr lang="en-US" sz="1200" dirty="0" smtClean="0">
                <a:solidFill>
                  <a:srgbClr val="3D4C53"/>
                </a:solidFill>
              </a:rPr>
              <a:t>) Do </a:t>
            </a:r>
            <a:r>
              <a:rPr lang="en-US" sz="1200" dirty="0">
                <a:solidFill>
                  <a:srgbClr val="3D4C53"/>
                </a:solidFill>
              </a:rPr>
              <a:t>you think the internet would survive without ads?</a:t>
            </a:r>
          </a:p>
          <a:p>
            <a:pPr>
              <a:spcAft>
                <a:spcPts val="0"/>
              </a:spcAft>
            </a:pPr>
            <a:r>
              <a:rPr lang="pt-BR" sz="1200" i="1" dirty="0">
                <a:solidFill>
                  <a:schemeClr val="accent2">
                    <a:lumMod val="50000"/>
                  </a:schemeClr>
                </a:solidFill>
              </a:rPr>
              <a:t>Você acha que a publicidade afeta suas opções de compra?</a:t>
            </a:r>
          </a:p>
          <a:p>
            <a:pPr>
              <a:spcAft>
                <a:spcPts val="0"/>
              </a:spcAft>
            </a:pPr>
            <a:r>
              <a:rPr lang="pt-BR" sz="1200" i="1" dirty="0">
                <a:solidFill>
                  <a:schemeClr val="accent2">
                    <a:lumMod val="50000"/>
                  </a:schemeClr>
                </a:solidFill>
              </a:rPr>
              <a:t>Quais anúncios são mais eficazes?</a:t>
            </a:r>
          </a:p>
          <a:p>
            <a:pPr>
              <a:spcAft>
                <a:spcPts val="0"/>
              </a:spcAft>
            </a:pPr>
            <a:r>
              <a:rPr lang="pt-BR" sz="1200" i="1" dirty="0">
                <a:solidFill>
                  <a:schemeClr val="accent2">
                    <a:lumMod val="50000"/>
                  </a:schemeClr>
                </a:solidFill>
              </a:rPr>
              <a:t>Você acha que a internet sobreviveria sem anúncios?</a:t>
            </a:r>
          </a:p>
          <a:p>
            <a:pPr>
              <a:spcAft>
                <a:spcPts val="0"/>
              </a:spcAft>
            </a:pPr>
            <a:endParaRPr lang="pt-BR" sz="1200" i="1" dirty="0">
              <a:solidFill>
                <a:srgbClr val="ED7D31"/>
              </a:solidFill>
            </a:endParaRPr>
          </a:p>
          <a:p>
            <a:pPr>
              <a:spcAft>
                <a:spcPts val="0"/>
              </a:spcAft>
            </a:pP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tângulo 15">
            <a:extLst>
              <a:ext uri="{FF2B5EF4-FFF2-40B4-BE49-F238E27FC236}">
                <a16:creationId xmlns="" xmlns:a16="http://schemas.microsoft.com/office/drawing/2014/main" id="{98574238-2305-4B95-9B48-94DB14CC1510}"/>
              </a:ext>
            </a:extLst>
          </p:cNvPr>
          <p:cNvSpPr/>
          <p:nvPr/>
        </p:nvSpPr>
        <p:spPr>
          <a:xfrm>
            <a:off x="4358672" y="7792627"/>
            <a:ext cx="2194427" cy="1785104"/>
          </a:xfrm>
          <a:prstGeom prst="rect">
            <a:avLst/>
          </a:prstGeom>
          <a:ln>
            <a:solidFill>
              <a:srgbClr val="1F7872"/>
            </a:solidFill>
          </a:ln>
        </p:spPr>
        <p:txBody>
          <a:bodyPr wrap="square">
            <a:spAutoFit/>
          </a:bodyPr>
          <a:lstStyle/>
          <a:p>
            <a:r>
              <a:rPr lang="en-US" sz="1400" b="1" dirty="0">
                <a:solidFill>
                  <a:srgbClr val="70AD47">
                    <a:lumMod val="50000"/>
                  </a:srgbClr>
                </a:solidFill>
              </a:rPr>
              <a:t>Privacy</a:t>
            </a:r>
            <a:endParaRPr lang="pt-BR" sz="1400" b="1" dirty="0">
              <a:solidFill>
                <a:srgbClr val="70AD47">
                  <a:lumMod val="50000"/>
                </a:srgbClr>
              </a:solidFill>
            </a:endParaRPr>
          </a:p>
          <a:p>
            <a:r>
              <a:rPr lang="en-US" sz="1200" dirty="0" smtClean="0">
                <a:solidFill>
                  <a:srgbClr val="3D4C53"/>
                </a:solidFill>
              </a:rPr>
              <a:t>g) How </a:t>
            </a:r>
            <a:r>
              <a:rPr lang="en-US" sz="1200" dirty="0">
                <a:solidFill>
                  <a:srgbClr val="3D4C53"/>
                </a:solidFill>
              </a:rPr>
              <a:t>concerned about privacy are you?</a:t>
            </a:r>
            <a:endParaRPr lang="pt-BR" sz="1200" dirty="0">
              <a:solidFill>
                <a:srgbClr val="3D4C53"/>
              </a:solidFill>
            </a:endParaRPr>
          </a:p>
          <a:p>
            <a:r>
              <a:rPr lang="en-US" sz="1200" dirty="0" smtClean="0">
                <a:solidFill>
                  <a:srgbClr val="3D4C53"/>
                </a:solidFill>
              </a:rPr>
              <a:t>h) Do </a:t>
            </a:r>
            <a:r>
              <a:rPr lang="en-US" sz="1200" dirty="0">
                <a:solidFill>
                  <a:srgbClr val="3D4C53"/>
                </a:solidFill>
              </a:rPr>
              <a:t>you think all the hype about privacy is warranted?</a:t>
            </a:r>
          </a:p>
          <a:p>
            <a:r>
              <a:rPr lang="pt-BR" sz="1200" i="1" dirty="0">
                <a:solidFill>
                  <a:schemeClr val="accent2">
                    <a:lumMod val="50000"/>
                  </a:schemeClr>
                </a:solidFill>
              </a:rPr>
              <a:t>Você está preocupado com a privacidade?</a:t>
            </a:r>
          </a:p>
          <a:p>
            <a:r>
              <a:rPr lang="pt-BR" sz="1200" i="1" dirty="0">
                <a:solidFill>
                  <a:schemeClr val="accent2">
                    <a:lumMod val="50000"/>
                  </a:schemeClr>
                </a:solidFill>
              </a:rPr>
              <a:t>Você acha que todo o hype sobre privacidade é justificado?</a:t>
            </a:r>
          </a:p>
        </p:txBody>
      </p:sp>
      <p:sp>
        <p:nvSpPr>
          <p:cNvPr id="19" name="CaixaDeTexto 18">
            <a:extLst>
              <a:ext uri="{FF2B5EF4-FFF2-40B4-BE49-F238E27FC236}">
                <a16:creationId xmlns="" xmlns:a16="http://schemas.microsoft.com/office/drawing/2014/main" id="{0C5BC674-9ABB-43A4-8710-6B7B0E25CEE5}"/>
              </a:ext>
            </a:extLst>
          </p:cNvPr>
          <p:cNvSpPr txBox="1"/>
          <p:nvPr/>
        </p:nvSpPr>
        <p:spPr>
          <a:xfrm>
            <a:off x="368301" y="697363"/>
            <a:ext cx="6185171" cy="1938992"/>
          </a:xfrm>
          <a:prstGeom prst="rect">
            <a:avLst/>
          </a:prstGeom>
          <a:noFill/>
          <a:ln>
            <a:solidFill>
              <a:srgbClr val="1F7872"/>
            </a:solidFill>
          </a:ln>
        </p:spPr>
        <p:txBody>
          <a:bodyPr wrap="square" rtlCol="0">
            <a:spAutoFit/>
          </a:bodyPr>
          <a:lstStyle/>
          <a:p>
            <a:r>
              <a:rPr lang="en-US" sz="1200" dirty="0" smtClean="0"/>
              <a:t>a) I </a:t>
            </a:r>
            <a:r>
              <a:rPr lang="en-US" sz="1200" b="1" dirty="0"/>
              <a:t>live</a:t>
            </a:r>
            <a:r>
              <a:rPr lang="en-US" sz="1200" dirty="0"/>
              <a:t> in </a:t>
            </a:r>
            <a:r>
              <a:rPr lang="en-US" sz="1200" b="1" u="sng" dirty="0">
                <a:solidFill>
                  <a:srgbClr val="1F7872"/>
                </a:solidFill>
              </a:rPr>
              <a:t>a</a:t>
            </a:r>
            <a:r>
              <a:rPr lang="en-US" sz="1200" dirty="0"/>
              <a:t> big house.				</a:t>
            </a:r>
            <a:r>
              <a:rPr lang="pt-BR" sz="1200" i="1" dirty="0" smtClean="0">
                <a:solidFill>
                  <a:schemeClr val="accent2">
                    <a:lumMod val="50000"/>
                  </a:schemeClr>
                </a:solidFill>
              </a:rPr>
              <a:t>Eu</a:t>
            </a:r>
            <a:r>
              <a:rPr lang="pt-BR" sz="1200" i="1" dirty="0" smtClean="0">
                <a:solidFill>
                  <a:schemeClr val="accent2"/>
                </a:solidFill>
              </a:rPr>
              <a:t> </a:t>
            </a:r>
            <a:r>
              <a:rPr lang="pt-BR" sz="1200" i="1" dirty="0">
                <a:solidFill>
                  <a:schemeClr val="accent2">
                    <a:lumMod val="50000"/>
                  </a:schemeClr>
                </a:solidFill>
              </a:rPr>
              <a:t>moro em uma casa grande</a:t>
            </a:r>
            <a:r>
              <a:rPr lang="pt-BR" sz="1200" i="1" dirty="0">
                <a:solidFill>
                  <a:schemeClr val="accent2"/>
                </a:solidFill>
              </a:rPr>
              <a:t>.</a:t>
            </a:r>
          </a:p>
          <a:p>
            <a:r>
              <a:rPr lang="en-US" sz="1200" dirty="0" smtClean="0"/>
              <a:t>b) She </a:t>
            </a:r>
            <a:r>
              <a:rPr lang="en-US" sz="1200" b="1" dirty="0"/>
              <a:t>looked</a:t>
            </a:r>
            <a:r>
              <a:rPr lang="en-US" sz="1200" dirty="0"/>
              <a:t> back at </a:t>
            </a:r>
            <a:r>
              <a:rPr lang="en-US" sz="1200" b="1" u="sng" dirty="0">
                <a:solidFill>
                  <a:srgbClr val="1F7872"/>
                </a:solidFill>
              </a:rPr>
              <a:t>the</a:t>
            </a:r>
            <a:r>
              <a:rPr lang="en-US" sz="1200" dirty="0"/>
              <a:t> picture.			</a:t>
            </a:r>
            <a:r>
              <a:rPr lang="pt-BR" sz="1200" i="1" dirty="0">
                <a:solidFill>
                  <a:schemeClr val="accent2">
                    <a:lumMod val="50000"/>
                  </a:schemeClr>
                </a:solidFill>
              </a:rPr>
              <a:t>Ela olhou de volta para a foto</a:t>
            </a:r>
            <a:r>
              <a:rPr lang="pt-BR" sz="1200" i="1" dirty="0">
                <a:solidFill>
                  <a:schemeClr val="accent2"/>
                </a:solidFill>
              </a:rPr>
              <a:t>.</a:t>
            </a:r>
          </a:p>
          <a:p>
            <a:r>
              <a:rPr lang="en-US" sz="1200" dirty="0" smtClean="0"/>
              <a:t>c) He </a:t>
            </a:r>
            <a:r>
              <a:rPr lang="en-US" sz="1200" b="1" dirty="0"/>
              <a:t>lost</a:t>
            </a:r>
            <a:r>
              <a:rPr lang="en-US" sz="1200" dirty="0"/>
              <a:t> </a:t>
            </a:r>
            <a:r>
              <a:rPr lang="en-US" sz="1200" b="1" u="sng" dirty="0">
                <a:solidFill>
                  <a:srgbClr val="1F7872"/>
                </a:solidFill>
              </a:rPr>
              <a:t>an</a:t>
            </a:r>
            <a:r>
              <a:rPr lang="en-US" sz="1200" dirty="0"/>
              <a:t> incredible opportunity.			</a:t>
            </a:r>
            <a:r>
              <a:rPr lang="pt-BR" sz="1200" i="1" dirty="0">
                <a:solidFill>
                  <a:schemeClr val="accent2">
                    <a:lumMod val="50000"/>
                  </a:schemeClr>
                </a:solidFill>
              </a:rPr>
              <a:t>Ele perdeu uma oportunidade incrível.</a:t>
            </a:r>
          </a:p>
          <a:p>
            <a:r>
              <a:rPr lang="en-US" sz="1200" dirty="0" smtClean="0"/>
              <a:t>d) I </a:t>
            </a:r>
            <a:r>
              <a:rPr lang="en-US" sz="1200" b="1" dirty="0"/>
              <a:t>love</a:t>
            </a:r>
            <a:r>
              <a:rPr lang="en-US" sz="1200" dirty="0"/>
              <a:t> thinking about </a:t>
            </a:r>
            <a:r>
              <a:rPr lang="en-US" sz="1200" b="1" u="sng" dirty="0">
                <a:solidFill>
                  <a:srgbClr val="1F7872"/>
                </a:solidFill>
              </a:rPr>
              <a:t>the</a:t>
            </a:r>
            <a:r>
              <a:rPr lang="en-US" sz="1200" dirty="0"/>
              <a:t> future.			</a:t>
            </a:r>
            <a:r>
              <a:rPr lang="pt-BR" sz="1200" i="1" dirty="0">
                <a:solidFill>
                  <a:schemeClr val="accent2">
                    <a:lumMod val="50000"/>
                  </a:schemeClr>
                </a:solidFill>
              </a:rPr>
              <a:t>Adoro pensar no futuro</a:t>
            </a:r>
            <a:r>
              <a:rPr lang="pt-BR" sz="1200" i="1" dirty="0">
                <a:solidFill>
                  <a:schemeClr val="accent2"/>
                </a:solidFill>
              </a:rPr>
              <a:t>.</a:t>
            </a:r>
          </a:p>
          <a:p>
            <a:r>
              <a:rPr lang="en-US" sz="1200" dirty="0" smtClean="0"/>
              <a:t>e) I </a:t>
            </a:r>
            <a:r>
              <a:rPr lang="en-US" sz="1200" b="1" dirty="0"/>
              <a:t>made</a:t>
            </a:r>
            <a:r>
              <a:rPr lang="en-US" sz="1200" dirty="0"/>
              <a:t> </a:t>
            </a:r>
            <a:r>
              <a:rPr lang="en-US" sz="1200" u="sng" dirty="0"/>
              <a:t>a</a:t>
            </a:r>
            <a:r>
              <a:rPr lang="en-US" sz="1200" dirty="0"/>
              <a:t> pizza for us.				</a:t>
            </a:r>
            <a:r>
              <a:rPr lang="pt-BR" sz="1200" i="1" dirty="0" smtClean="0">
                <a:solidFill>
                  <a:schemeClr val="accent2"/>
                </a:solidFill>
              </a:rPr>
              <a:t> </a:t>
            </a:r>
            <a:r>
              <a:rPr lang="pt-BR" sz="1200" i="1" dirty="0">
                <a:solidFill>
                  <a:schemeClr val="accent2">
                    <a:lumMod val="50000"/>
                  </a:schemeClr>
                </a:solidFill>
              </a:rPr>
              <a:t>Eu fiz uma pizza para nós</a:t>
            </a:r>
          </a:p>
          <a:p>
            <a:r>
              <a:rPr lang="en-US" sz="1200" dirty="0" smtClean="0"/>
              <a:t>f) He </a:t>
            </a:r>
            <a:r>
              <a:rPr lang="en-US" sz="1200" dirty="0"/>
              <a:t>wants to </a:t>
            </a:r>
            <a:r>
              <a:rPr lang="en-US" sz="1200" b="1" dirty="0"/>
              <a:t>marry</a:t>
            </a:r>
            <a:r>
              <a:rPr lang="en-US" sz="1200" dirty="0"/>
              <a:t> </a:t>
            </a:r>
            <a:r>
              <a:rPr lang="en-US" sz="1200" b="1" u="sng" dirty="0">
                <a:solidFill>
                  <a:srgbClr val="1F7872"/>
                </a:solidFill>
              </a:rPr>
              <a:t>an</a:t>
            </a:r>
            <a:r>
              <a:rPr lang="en-US" sz="1200" dirty="0"/>
              <a:t> intelligent woman.	</a:t>
            </a:r>
            <a:r>
              <a:rPr lang="pt-BR" sz="1200" i="1" dirty="0">
                <a:solidFill>
                  <a:schemeClr val="accent2">
                    <a:lumMod val="50000"/>
                  </a:schemeClr>
                </a:solidFill>
              </a:rPr>
              <a:t>Ele quer se casar com uma mulher inteligente</a:t>
            </a:r>
            <a:r>
              <a:rPr lang="pt-BR" sz="1200" i="1" dirty="0">
                <a:solidFill>
                  <a:schemeClr val="accent2"/>
                </a:solidFill>
              </a:rPr>
              <a:t>.</a:t>
            </a:r>
          </a:p>
          <a:p>
            <a:r>
              <a:rPr lang="en-US" sz="1200" dirty="0"/>
              <a:t>g) </a:t>
            </a:r>
            <a:r>
              <a:rPr lang="en-US" sz="1200" b="1" u="sng" dirty="0" smtClean="0">
                <a:solidFill>
                  <a:srgbClr val="1F7872"/>
                </a:solidFill>
              </a:rPr>
              <a:t>There </a:t>
            </a:r>
            <a:r>
              <a:rPr lang="en-US" sz="1200" b="1" u="sng" dirty="0">
                <a:solidFill>
                  <a:srgbClr val="1F7872"/>
                </a:solidFill>
              </a:rPr>
              <a:t>is </a:t>
            </a:r>
            <a:r>
              <a:rPr lang="en-US" sz="1200" dirty="0"/>
              <a:t>a person I want you to </a:t>
            </a:r>
            <a:r>
              <a:rPr lang="en-US" sz="1200" b="1" dirty="0"/>
              <a:t>meet</a:t>
            </a:r>
            <a:r>
              <a:rPr lang="en-US" sz="1200" dirty="0"/>
              <a:t>.	</a:t>
            </a:r>
            <a:r>
              <a:rPr lang="pt-BR" sz="1200" i="1" dirty="0">
                <a:solidFill>
                  <a:schemeClr val="accent2"/>
                </a:solidFill>
              </a:rPr>
              <a:t> </a:t>
            </a:r>
            <a:r>
              <a:rPr lang="pt-BR" sz="1200" i="1" dirty="0">
                <a:solidFill>
                  <a:schemeClr val="accent2">
                    <a:lumMod val="50000"/>
                  </a:schemeClr>
                </a:solidFill>
              </a:rPr>
              <a:t>Há uma pessoa que eu quero que você conheça</a:t>
            </a:r>
          </a:p>
          <a:p>
            <a:r>
              <a:rPr lang="en-US" sz="1200" dirty="0"/>
              <a:t>h) </a:t>
            </a:r>
            <a:r>
              <a:rPr lang="en-US" sz="1200" b="1" u="sng" dirty="0" smtClean="0">
                <a:solidFill>
                  <a:srgbClr val="1F7872"/>
                </a:solidFill>
              </a:rPr>
              <a:t>There</a:t>
            </a:r>
            <a:r>
              <a:rPr lang="en-US" sz="1200" u="sng" dirty="0" smtClean="0"/>
              <a:t> </a:t>
            </a:r>
            <a:r>
              <a:rPr lang="en-US" sz="1200" b="1" u="sng" dirty="0">
                <a:solidFill>
                  <a:srgbClr val="1F7872"/>
                </a:solidFill>
              </a:rPr>
              <a:t>are</a:t>
            </a:r>
            <a:r>
              <a:rPr lang="en-US" sz="1200" dirty="0"/>
              <a:t> some things I missed in that trip.	</a:t>
            </a:r>
            <a:r>
              <a:rPr lang="pt-BR" sz="1200" i="1" dirty="0" smtClean="0">
                <a:solidFill>
                  <a:schemeClr val="accent2">
                    <a:lumMod val="50000"/>
                  </a:schemeClr>
                </a:solidFill>
              </a:rPr>
              <a:t>Perdi </a:t>
            </a:r>
            <a:r>
              <a:rPr lang="pt-BR" sz="1200" i="1" dirty="0">
                <a:solidFill>
                  <a:schemeClr val="accent2">
                    <a:lumMod val="50000"/>
                  </a:schemeClr>
                </a:solidFill>
              </a:rPr>
              <a:t>algumas coisas nessa viagem</a:t>
            </a:r>
            <a:r>
              <a:rPr lang="pt-BR" sz="1200" i="1" dirty="0">
                <a:solidFill>
                  <a:schemeClr val="accent2"/>
                </a:solidFill>
              </a:rPr>
              <a:t>.</a:t>
            </a:r>
          </a:p>
          <a:p>
            <a:r>
              <a:rPr lang="en-US" sz="1200" dirty="0" err="1"/>
              <a:t>i</a:t>
            </a:r>
            <a:r>
              <a:rPr lang="en-US" sz="1200" dirty="0"/>
              <a:t>) </a:t>
            </a:r>
            <a:r>
              <a:rPr lang="en-US" sz="1200" b="1" u="sng" dirty="0" smtClean="0">
                <a:solidFill>
                  <a:srgbClr val="1F7872"/>
                </a:solidFill>
              </a:rPr>
              <a:t>There </a:t>
            </a:r>
            <a:r>
              <a:rPr lang="en-US" sz="1200" b="1" u="sng" dirty="0">
                <a:solidFill>
                  <a:srgbClr val="1F7872"/>
                </a:solidFill>
              </a:rPr>
              <a:t>is </a:t>
            </a:r>
            <a:r>
              <a:rPr lang="en-US" sz="1200" u="sng" dirty="0"/>
              <a:t>a</a:t>
            </a:r>
            <a:r>
              <a:rPr lang="en-US" sz="1200" dirty="0"/>
              <a:t> document I </a:t>
            </a:r>
            <a:r>
              <a:rPr lang="en-US" sz="1200" b="1" dirty="0"/>
              <a:t>needed.			</a:t>
            </a:r>
            <a:r>
              <a:rPr lang="pt-BR" sz="1200" i="1" dirty="0">
                <a:solidFill>
                  <a:schemeClr val="accent2"/>
                </a:solidFill>
              </a:rPr>
              <a:t> </a:t>
            </a:r>
            <a:r>
              <a:rPr lang="pt-BR" sz="1200" i="1" dirty="0">
                <a:solidFill>
                  <a:schemeClr val="accent2">
                    <a:lumMod val="50000"/>
                  </a:schemeClr>
                </a:solidFill>
              </a:rPr>
              <a:t>Há um documento que eu precisava</a:t>
            </a:r>
          </a:p>
          <a:p>
            <a:r>
              <a:rPr lang="en-US" sz="1200" dirty="0"/>
              <a:t>j) </a:t>
            </a:r>
            <a:r>
              <a:rPr lang="en-US" sz="1200" b="1" u="sng" dirty="0" smtClean="0">
                <a:solidFill>
                  <a:srgbClr val="1F7872"/>
                </a:solidFill>
              </a:rPr>
              <a:t>There </a:t>
            </a:r>
            <a:r>
              <a:rPr lang="en-US" sz="1200" b="1" u="sng" dirty="0">
                <a:solidFill>
                  <a:srgbClr val="1F7872"/>
                </a:solidFill>
              </a:rPr>
              <a:t>are </a:t>
            </a:r>
            <a:r>
              <a:rPr lang="en-US" sz="1200" dirty="0"/>
              <a:t>two boxes to </a:t>
            </a:r>
            <a:r>
              <a:rPr lang="en-US" sz="1200" b="1" dirty="0"/>
              <a:t>open</a:t>
            </a:r>
            <a:r>
              <a:rPr lang="en-US" sz="1200" dirty="0"/>
              <a:t> yet.			</a:t>
            </a:r>
            <a:r>
              <a:rPr lang="pt-BR" sz="1200" i="1" dirty="0">
                <a:solidFill>
                  <a:srgbClr val="ED7D31"/>
                </a:solidFill>
              </a:rPr>
              <a:t> </a:t>
            </a:r>
            <a:r>
              <a:rPr lang="pt-BR" sz="1200" i="1" dirty="0">
                <a:solidFill>
                  <a:schemeClr val="accent2">
                    <a:lumMod val="50000"/>
                  </a:schemeClr>
                </a:solidFill>
              </a:rPr>
              <a:t>Existem duas caixas para abrir ainda.</a:t>
            </a:r>
          </a:p>
        </p:txBody>
      </p:sp>
      <p:sp>
        <p:nvSpPr>
          <p:cNvPr id="12" name="Retângulo 11">
            <a:extLst>
              <a:ext uri="{FF2B5EF4-FFF2-40B4-BE49-F238E27FC236}">
                <a16:creationId xmlns="" xmlns:a16="http://schemas.microsoft.com/office/drawing/2014/main" id="{78B866E2-6E1F-485F-B503-97DE706F66DC}"/>
              </a:ext>
            </a:extLst>
          </p:cNvPr>
          <p:cNvSpPr/>
          <p:nvPr/>
        </p:nvSpPr>
        <p:spPr>
          <a:xfrm>
            <a:off x="1432074" y="215846"/>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109515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68293" y="629465"/>
            <a:ext cx="3203118" cy="6924973"/>
          </a:xfrm>
          <a:prstGeom prst="rect">
            <a:avLst/>
          </a:prstGeom>
          <a:ln>
            <a:solidFill>
              <a:schemeClr val="accent6"/>
            </a:solidFill>
            <a:prstDash val="sysDot"/>
          </a:ln>
        </p:spPr>
        <p:txBody>
          <a:bodyPr wrap="square" lIns="91440" tIns="45720" rIns="91440" bIns="45720" anchor="t">
            <a:spAutoFit/>
          </a:bodyPr>
          <a:lstStyle/>
          <a:p>
            <a:endParaRPr lang="en" sz="1200" dirty="0" smtClean="0">
              <a:ea typeface="+mn-lt"/>
              <a:cs typeface="+mn-lt"/>
            </a:endParaRPr>
          </a:p>
          <a:p>
            <a:endParaRPr lang="en" sz="1200" dirty="0">
              <a:ea typeface="+mn-lt"/>
              <a:cs typeface="+mn-lt"/>
            </a:endParaRPr>
          </a:p>
          <a:p>
            <a:r>
              <a:rPr lang="en" sz="1200" dirty="0" smtClean="0">
                <a:ea typeface="+mn-lt"/>
                <a:cs typeface="+mn-lt"/>
              </a:rPr>
              <a:t>a) He </a:t>
            </a:r>
            <a:r>
              <a:rPr lang="en" sz="1200" dirty="0">
                <a:ea typeface="+mn-lt"/>
                <a:cs typeface="+mn-lt"/>
              </a:rPr>
              <a:t>was </a:t>
            </a:r>
            <a:r>
              <a:rPr lang="en" sz="1200" b="1" i="1" dirty="0">
                <a:solidFill>
                  <a:schemeClr val="accent6"/>
                </a:solidFill>
                <a:cs typeface="Calibri"/>
              </a:rPr>
              <a:t> </a:t>
            </a:r>
            <a:r>
              <a:rPr lang="en" sz="1200" b="1" i="1" dirty="0" smtClean="0">
                <a:solidFill>
                  <a:schemeClr val="accent6"/>
                </a:solidFill>
                <a:cs typeface="Calibri"/>
              </a:rPr>
              <a:t>_________ </a:t>
            </a:r>
            <a:r>
              <a:rPr lang="en" sz="1200" dirty="0">
                <a:ea typeface="+mn-lt"/>
                <a:cs typeface="+mn-lt"/>
              </a:rPr>
              <a:t> and quite good-looking.</a:t>
            </a:r>
            <a:endParaRPr lang="en" dirty="0">
              <a:cs typeface="Calibri" panose="020F0502020204030204"/>
            </a:endParaRPr>
          </a:p>
          <a:p>
            <a:r>
              <a:rPr lang="en" sz="1200" i="1" dirty="0">
                <a:solidFill>
                  <a:schemeClr val="accent2">
                    <a:lumMod val="50000"/>
                  </a:schemeClr>
                </a:solidFill>
                <a:ea typeface="+mn-lt"/>
                <a:cs typeface="+mn-lt"/>
              </a:rPr>
              <a:t>Ele era alto e </a:t>
            </a:r>
            <a:r>
              <a:rPr lang="en" sz="1200" i="1" dirty="0" err="1">
                <a:solidFill>
                  <a:schemeClr val="accent2">
                    <a:lumMod val="50000"/>
                  </a:schemeClr>
                </a:solidFill>
                <a:ea typeface="+mn-lt"/>
                <a:cs typeface="+mn-lt"/>
              </a:rPr>
              <a:t>muito</a:t>
            </a:r>
            <a:r>
              <a:rPr lang="en" sz="1200" i="1" dirty="0">
                <a:solidFill>
                  <a:schemeClr val="accent2">
                    <a:lumMod val="50000"/>
                  </a:schemeClr>
                </a:solidFill>
                <a:ea typeface="+mn-lt"/>
                <a:cs typeface="+mn-lt"/>
              </a:rPr>
              <a:t> bonito.</a:t>
            </a:r>
          </a:p>
          <a:p>
            <a:endParaRPr lang="en" sz="1200" i="1" dirty="0">
              <a:solidFill>
                <a:schemeClr val="accent2">
                  <a:lumMod val="50000"/>
                </a:schemeClr>
              </a:solidFill>
              <a:ea typeface="+mn-lt"/>
              <a:cs typeface="+mn-lt"/>
            </a:endParaRPr>
          </a:p>
          <a:p>
            <a:r>
              <a:rPr lang="en" sz="1200" dirty="0" smtClean="0">
                <a:ea typeface="+mn-lt"/>
                <a:cs typeface="+mn-lt"/>
              </a:rPr>
              <a:t>b) Lies</a:t>
            </a:r>
            <a:r>
              <a:rPr lang="en" sz="1200" dirty="0" smtClean="0">
                <a:solidFill>
                  <a:srgbClr val="000000"/>
                </a:solidFill>
                <a:cs typeface="Calibri"/>
              </a:rPr>
              <a:t> </a:t>
            </a:r>
            <a:r>
              <a:rPr lang="en" sz="1200" dirty="0">
                <a:ea typeface="+mn-lt"/>
                <a:cs typeface="+mn-lt"/>
              </a:rPr>
              <a:t>have </a:t>
            </a:r>
            <a:r>
              <a:rPr lang="en" sz="1200" b="1" i="1" dirty="0">
                <a:solidFill>
                  <a:schemeClr val="accent6"/>
                </a:solidFill>
                <a:cs typeface="Calibri"/>
              </a:rPr>
              <a:t>_________ </a:t>
            </a:r>
            <a:r>
              <a:rPr lang="en" sz="1200" dirty="0" smtClean="0">
                <a:ea typeface="+mn-lt"/>
                <a:cs typeface="+mn-lt"/>
              </a:rPr>
              <a:t>legs</a:t>
            </a:r>
            <a:r>
              <a:rPr lang="en" sz="1200" dirty="0">
                <a:ea typeface="+mn-lt"/>
                <a:cs typeface="+mn-lt"/>
              </a:rPr>
              <a:t>.</a:t>
            </a:r>
            <a:endParaRPr lang="en" sz="1200" dirty="0">
              <a:cs typeface="Calibri"/>
            </a:endParaRPr>
          </a:p>
          <a:p>
            <a:r>
              <a:rPr lang="en" sz="1200" i="1" dirty="0" err="1">
                <a:solidFill>
                  <a:schemeClr val="accent2">
                    <a:lumMod val="50000"/>
                  </a:schemeClr>
                </a:solidFill>
                <a:ea typeface="+mn-lt"/>
                <a:cs typeface="+mn-lt"/>
              </a:rPr>
              <a:t>Mentiras</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têm</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pernas</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curtas</a:t>
            </a:r>
            <a:r>
              <a:rPr lang="en" sz="1200" i="1" dirty="0">
                <a:solidFill>
                  <a:schemeClr val="accent2">
                    <a:lumMod val="50000"/>
                  </a:schemeClr>
                </a:solidFill>
                <a:ea typeface="+mn-lt"/>
                <a:cs typeface="+mn-lt"/>
              </a:rPr>
              <a:t>.</a:t>
            </a:r>
          </a:p>
          <a:p>
            <a:endParaRPr lang="en" sz="1200" i="1" dirty="0">
              <a:solidFill>
                <a:schemeClr val="accent2">
                  <a:lumMod val="50000"/>
                </a:schemeClr>
              </a:solidFill>
              <a:ea typeface="+mn-lt"/>
              <a:cs typeface="+mn-lt"/>
            </a:endParaRPr>
          </a:p>
          <a:p>
            <a:r>
              <a:rPr lang="en" sz="1200" dirty="0" smtClean="0">
                <a:ea typeface="+mn-lt"/>
                <a:cs typeface="+mn-lt"/>
              </a:rPr>
              <a:t>c) He </a:t>
            </a:r>
            <a:r>
              <a:rPr lang="en" sz="1200" dirty="0">
                <a:ea typeface="+mn-lt"/>
                <a:cs typeface="+mn-lt"/>
              </a:rPr>
              <a:t>is </a:t>
            </a:r>
            <a:r>
              <a:rPr lang="en" sz="1200" b="1" i="1" dirty="0">
                <a:solidFill>
                  <a:schemeClr val="accent6"/>
                </a:solidFill>
                <a:cs typeface="Calibri"/>
              </a:rPr>
              <a:t>_________ </a:t>
            </a:r>
            <a:r>
              <a:rPr lang="en" sz="1200" dirty="0" smtClean="0">
                <a:ea typeface="+mn-lt"/>
                <a:cs typeface="+mn-lt"/>
              </a:rPr>
              <a:t>/ </a:t>
            </a:r>
            <a:r>
              <a:rPr lang="en" sz="1200" dirty="0">
                <a:ea typeface="+mn-lt"/>
                <a:cs typeface="+mn-lt"/>
              </a:rPr>
              <a:t>normal / medium height.</a:t>
            </a:r>
          </a:p>
          <a:p>
            <a:r>
              <a:rPr lang="en-US" sz="1200" i="1" dirty="0">
                <a:solidFill>
                  <a:schemeClr val="accent2">
                    <a:lumMod val="50000"/>
                  </a:schemeClr>
                </a:solidFill>
                <a:ea typeface="+mn-lt"/>
                <a:cs typeface="+mn-lt"/>
              </a:rPr>
              <a:t>Ele é </a:t>
            </a:r>
            <a:r>
              <a:rPr lang="en-US" sz="1200" i="1" dirty="0" err="1">
                <a:solidFill>
                  <a:schemeClr val="accent2">
                    <a:lumMod val="50000"/>
                  </a:schemeClr>
                </a:solidFill>
                <a:ea typeface="+mn-lt"/>
                <a:cs typeface="+mn-lt"/>
              </a:rPr>
              <a:t>médio</a:t>
            </a:r>
            <a:r>
              <a:rPr lang="en-US" sz="1200" i="1" dirty="0">
                <a:solidFill>
                  <a:schemeClr val="accent2">
                    <a:lumMod val="50000"/>
                  </a:schemeClr>
                </a:solidFill>
                <a:ea typeface="+mn-lt"/>
                <a:cs typeface="+mn-lt"/>
              </a:rPr>
              <a:t> / normal / </a:t>
            </a:r>
            <a:r>
              <a:rPr lang="en-US" sz="1200" i="1" dirty="0" err="1">
                <a:solidFill>
                  <a:schemeClr val="accent2">
                    <a:lumMod val="50000"/>
                  </a:schemeClr>
                </a:solidFill>
                <a:ea typeface="+mn-lt"/>
                <a:cs typeface="+mn-lt"/>
              </a:rPr>
              <a:t>estatura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média</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dirty="0" smtClean="0">
                <a:ea typeface="+mn-lt"/>
                <a:cs typeface="+mn-lt"/>
              </a:rPr>
              <a:t>d) She </a:t>
            </a:r>
            <a:r>
              <a:rPr lang="en-US" sz="1200" dirty="0">
                <a:ea typeface="+mn-lt"/>
                <a:cs typeface="+mn-lt"/>
              </a:rPr>
              <a:t>has </a:t>
            </a:r>
            <a:r>
              <a:rPr lang="en" sz="1200" b="1" i="1" dirty="0">
                <a:solidFill>
                  <a:schemeClr val="accent6"/>
                </a:solidFill>
                <a:cs typeface="Calibri"/>
              </a:rPr>
              <a:t>_________ </a:t>
            </a:r>
            <a:r>
              <a:rPr lang="en-US" sz="1200" dirty="0" smtClean="0">
                <a:ea typeface="+mn-lt"/>
                <a:cs typeface="+mn-lt"/>
              </a:rPr>
              <a:t>/ </a:t>
            </a:r>
            <a:r>
              <a:rPr lang="en-US" sz="1200" dirty="0">
                <a:ea typeface="+mn-lt"/>
                <a:cs typeface="+mn-lt"/>
              </a:rPr>
              <a:t>straight / long / black hair.</a:t>
            </a:r>
          </a:p>
          <a:p>
            <a:r>
              <a:rPr lang="en-US" sz="1200" i="1" dirty="0">
                <a:solidFill>
                  <a:schemeClr val="accent2">
                    <a:lumMod val="50000"/>
                  </a:schemeClr>
                </a:solidFill>
                <a:ea typeface="+mn-lt"/>
                <a:cs typeface="+mn-lt"/>
              </a:rPr>
              <a:t>Ela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loiro</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reto</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longo</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preto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cabelo</a:t>
            </a:r>
            <a:r>
              <a:rPr lang="en-US" sz="1200" i="1" dirty="0">
                <a:solidFill>
                  <a:schemeClr val="accent2">
                    <a:lumMod val="50000"/>
                  </a:schemeClr>
                </a:solidFill>
                <a:ea typeface="+mn-lt"/>
                <a:cs typeface="+mn-lt"/>
              </a:rPr>
              <a:t>.</a:t>
            </a:r>
            <a:endParaRPr lang="en-US" sz="1200" i="1" dirty="0" err="1">
              <a:solidFill>
                <a:schemeClr val="accent2">
                  <a:lumMod val="50000"/>
                </a:schemeClr>
              </a:solidFill>
              <a:ea typeface="+mn-lt"/>
              <a:cs typeface="+mn-lt"/>
            </a:endParaRPr>
          </a:p>
          <a:p>
            <a:endParaRPr lang="en-US" sz="1200" dirty="0">
              <a:solidFill>
                <a:srgbClr val="000000"/>
              </a:solidFill>
              <a:cs typeface="Calibri"/>
            </a:endParaRPr>
          </a:p>
          <a:p>
            <a:r>
              <a:rPr lang="en" sz="1200" dirty="0" smtClean="0">
                <a:ea typeface="+mn-lt"/>
                <a:cs typeface="+mn-lt"/>
              </a:rPr>
              <a:t>e) Her</a:t>
            </a:r>
            <a:r>
              <a:rPr lang="en" sz="1200" dirty="0">
                <a:ea typeface="+mn-lt"/>
                <a:cs typeface="+mn-lt"/>
              </a:rPr>
              <a:t> </a:t>
            </a:r>
            <a:r>
              <a:rPr lang="en" sz="1200" b="1" i="1" dirty="0">
                <a:solidFill>
                  <a:schemeClr val="accent6"/>
                </a:solidFill>
                <a:cs typeface="Calibri"/>
              </a:rPr>
              <a:t> _________ </a:t>
            </a:r>
            <a:r>
              <a:rPr lang="en" sz="1200" dirty="0">
                <a:ea typeface="+mn-lt"/>
                <a:cs typeface="+mn-lt"/>
              </a:rPr>
              <a:t> was as white as snow.</a:t>
            </a:r>
            <a:endParaRPr lang="en" dirty="0"/>
          </a:p>
          <a:p>
            <a:r>
              <a:rPr lang="en" sz="1200" i="1" dirty="0">
                <a:solidFill>
                  <a:schemeClr val="accent2">
                    <a:lumMod val="50000"/>
                  </a:schemeClr>
                </a:solidFill>
                <a:ea typeface="+mn-lt"/>
                <a:cs typeface="+mn-lt"/>
              </a:rPr>
              <a:t>Sua </a:t>
            </a:r>
            <a:r>
              <a:rPr lang="en" sz="1200" i="1" dirty="0" err="1">
                <a:solidFill>
                  <a:schemeClr val="accent2">
                    <a:lumMod val="50000"/>
                  </a:schemeClr>
                </a:solidFill>
                <a:ea typeface="+mn-lt"/>
                <a:cs typeface="+mn-lt"/>
              </a:rPr>
              <a:t>pele</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estava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branca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como</a:t>
            </a:r>
            <a:r>
              <a:rPr lang="en" sz="1200" i="1" dirty="0">
                <a:solidFill>
                  <a:schemeClr val="accent2">
                    <a:lumMod val="50000"/>
                  </a:schemeClr>
                </a:solidFill>
                <a:ea typeface="+mn-lt"/>
                <a:cs typeface="+mn-lt"/>
              </a:rPr>
              <a:t> a neve.</a:t>
            </a:r>
          </a:p>
          <a:p>
            <a:endParaRPr lang="en" sz="1200" i="1" dirty="0">
              <a:solidFill>
                <a:schemeClr val="accent2">
                  <a:lumMod val="50000"/>
                </a:schemeClr>
              </a:solidFill>
              <a:cs typeface="Calibri"/>
            </a:endParaRPr>
          </a:p>
          <a:p>
            <a:r>
              <a:rPr lang="en" sz="1200" dirty="0" smtClean="0">
                <a:ea typeface="+mn-lt"/>
                <a:cs typeface="+mn-lt"/>
              </a:rPr>
              <a:t>f) She </a:t>
            </a:r>
            <a:r>
              <a:rPr lang="en" sz="1200" dirty="0">
                <a:ea typeface="+mn-lt"/>
                <a:cs typeface="+mn-lt"/>
              </a:rPr>
              <a:t>was toned and </a:t>
            </a:r>
            <a:r>
              <a:rPr lang="en" sz="1200" b="1" i="1" dirty="0">
                <a:solidFill>
                  <a:schemeClr val="accent6"/>
                </a:solidFill>
                <a:cs typeface="Calibri"/>
              </a:rPr>
              <a:t> _________</a:t>
            </a:r>
            <a:r>
              <a:rPr lang="en" sz="1200" dirty="0" smtClean="0">
                <a:ea typeface="+mn-lt"/>
                <a:cs typeface="+mn-lt"/>
              </a:rPr>
              <a:t>, </a:t>
            </a:r>
            <a:r>
              <a:rPr lang="en" sz="1200" dirty="0">
                <a:ea typeface="+mn-lt"/>
                <a:cs typeface="+mn-lt"/>
              </a:rPr>
              <a:t>her skin as soft as her voice.</a:t>
            </a:r>
            <a:endParaRPr lang="en" dirty="0"/>
          </a:p>
          <a:p>
            <a:r>
              <a:rPr lang="en" sz="1200" i="1" dirty="0">
                <a:solidFill>
                  <a:schemeClr val="accent2">
                    <a:lumMod val="50000"/>
                  </a:schemeClr>
                </a:solidFill>
                <a:ea typeface="+mn-lt"/>
                <a:cs typeface="+mn-lt"/>
              </a:rPr>
              <a:t>Ela era </a:t>
            </a:r>
            <a:r>
              <a:rPr lang="en" sz="1200" i="1" dirty="0" err="1">
                <a:solidFill>
                  <a:schemeClr val="accent2">
                    <a:lumMod val="50000"/>
                  </a:schemeClr>
                </a:solidFill>
                <a:ea typeface="+mn-lt"/>
                <a:cs typeface="+mn-lt"/>
              </a:rPr>
              <a:t>tonificada</a:t>
            </a:r>
            <a:r>
              <a:rPr lang="en" sz="1200" i="1" dirty="0">
                <a:solidFill>
                  <a:schemeClr val="accent2">
                    <a:lumMod val="50000"/>
                  </a:schemeClr>
                </a:solidFill>
                <a:ea typeface="+mn-lt"/>
                <a:cs typeface="+mn-lt"/>
              </a:rPr>
              <a:t> e </a:t>
            </a:r>
            <a:r>
              <a:rPr lang="en" sz="1200" i="1" dirty="0" err="1">
                <a:solidFill>
                  <a:schemeClr val="accent2">
                    <a:lumMod val="50000"/>
                  </a:schemeClr>
                </a:solidFill>
                <a:ea typeface="+mn-lt"/>
                <a:cs typeface="+mn-lt"/>
              </a:rPr>
              <a:t>curvilínea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sua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pele</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tão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macia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quanto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sua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voz</a:t>
            </a:r>
            <a:r>
              <a:rPr lang="en" sz="1200" i="1" dirty="0">
                <a:solidFill>
                  <a:schemeClr val="accent2">
                    <a:lumMod val="50000"/>
                  </a:schemeClr>
                </a:solidFill>
                <a:ea typeface="+mn-lt"/>
                <a:cs typeface="+mn-lt"/>
              </a:rPr>
              <a:t>.</a:t>
            </a:r>
          </a:p>
          <a:p>
            <a:endParaRPr lang="en" sz="1200" i="1" dirty="0">
              <a:solidFill>
                <a:schemeClr val="accent2">
                  <a:lumMod val="50000"/>
                </a:schemeClr>
              </a:solidFill>
              <a:cs typeface="Calibri"/>
            </a:endParaRPr>
          </a:p>
          <a:p>
            <a:r>
              <a:rPr lang="en" sz="1200" dirty="0" smtClean="0">
                <a:ea typeface="+mn-lt"/>
                <a:cs typeface="+mn-lt"/>
              </a:rPr>
              <a:t>g) He </a:t>
            </a:r>
            <a:r>
              <a:rPr lang="en" sz="1200" dirty="0">
                <a:ea typeface="+mn-lt"/>
                <a:cs typeface="+mn-lt"/>
              </a:rPr>
              <a:t>was short and bald and had a </a:t>
            </a:r>
            <a:r>
              <a:rPr lang="en" sz="1200" b="1" i="1" dirty="0">
                <a:solidFill>
                  <a:schemeClr val="accent6"/>
                </a:solidFill>
                <a:cs typeface="Calibri"/>
              </a:rPr>
              <a:t> _________</a:t>
            </a:r>
            <a:r>
              <a:rPr lang="en" sz="1200" dirty="0" smtClean="0">
                <a:ea typeface="+mn-lt"/>
                <a:cs typeface="+mn-lt"/>
              </a:rPr>
              <a:t>.</a:t>
            </a:r>
            <a:endParaRPr lang="en" dirty="0"/>
          </a:p>
          <a:p>
            <a:r>
              <a:rPr lang="en" sz="1200" i="1" dirty="0">
                <a:solidFill>
                  <a:schemeClr val="accent2">
                    <a:lumMod val="50000"/>
                  </a:schemeClr>
                </a:solidFill>
                <a:ea typeface="+mn-lt"/>
                <a:cs typeface="+mn-lt"/>
              </a:rPr>
              <a:t>Ele era </a:t>
            </a:r>
            <a:r>
              <a:rPr lang="en" sz="1200" i="1" dirty="0" err="1">
                <a:solidFill>
                  <a:schemeClr val="accent2">
                    <a:lumMod val="50000"/>
                  </a:schemeClr>
                </a:solidFill>
                <a:ea typeface="+mn-lt"/>
                <a:cs typeface="+mn-lt"/>
              </a:rPr>
              <a:t>baixo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careca</a:t>
            </a:r>
            <a:r>
              <a:rPr lang="en" sz="1200" i="1" dirty="0">
                <a:solidFill>
                  <a:schemeClr val="accent2">
                    <a:lumMod val="50000"/>
                  </a:schemeClr>
                </a:solidFill>
                <a:ea typeface="+mn-lt"/>
                <a:cs typeface="+mn-lt"/>
              </a:rPr>
              <a:t> e </a:t>
            </a:r>
            <a:r>
              <a:rPr lang="en" sz="1200" i="1" dirty="0" err="1">
                <a:solidFill>
                  <a:schemeClr val="accent2">
                    <a:lumMod val="50000"/>
                  </a:schemeClr>
                </a:solidFill>
                <a:ea typeface="+mn-lt"/>
                <a:cs typeface="+mn-lt"/>
              </a:rPr>
              <a:t>tinha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bigode</a:t>
            </a:r>
            <a:r>
              <a:rPr lang="en" sz="1200" i="1" dirty="0">
                <a:solidFill>
                  <a:schemeClr val="accent2">
                    <a:lumMod val="50000"/>
                  </a:schemeClr>
                </a:solidFill>
                <a:ea typeface="+mn-lt"/>
                <a:cs typeface="+mn-lt"/>
              </a:rPr>
              <a:t>.</a:t>
            </a:r>
          </a:p>
          <a:p>
            <a:endParaRPr lang="en" sz="1200" dirty="0">
              <a:solidFill>
                <a:srgbClr val="000000"/>
              </a:solidFill>
              <a:cs typeface="Calibri"/>
            </a:endParaRPr>
          </a:p>
          <a:p>
            <a:r>
              <a:rPr lang="en" sz="1200" dirty="0" smtClean="0">
                <a:ea typeface="+mn-lt"/>
                <a:cs typeface="+mn-lt"/>
              </a:rPr>
              <a:t>h) She </a:t>
            </a:r>
            <a:r>
              <a:rPr lang="en" sz="1200" dirty="0">
                <a:ea typeface="+mn-lt"/>
                <a:cs typeface="+mn-lt"/>
              </a:rPr>
              <a:t>raised an </a:t>
            </a:r>
            <a:r>
              <a:rPr lang="en" sz="1200" b="1" i="1" dirty="0">
                <a:solidFill>
                  <a:schemeClr val="accent6"/>
                </a:solidFill>
                <a:cs typeface="Calibri"/>
              </a:rPr>
              <a:t> _________ </a:t>
            </a:r>
            <a:r>
              <a:rPr lang="en" sz="1200" dirty="0">
                <a:ea typeface="+mn-lt"/>
                <a:cs typeface="+mn-lt"/>
              </a:rPr>
              <a:t> and leaned against the wall. ...</a:t>
            </a:r>
            <a:endParaRPr lang="en" dirty="0">
              <a:cs typeface="Calibri" panose="020F0502020204030204"/>
            </a:endParaRPr>
          </a:p>
          <a:p>
            <a:r>
              <a:rPr lang="en" sz="1200" i="1" dirty="0">
                <a:solidFill>
                  <a:schemeClr val="accent2">
                    <a:lumMod val="50000"/>
                  </a:schemeClr>
                </a:solidFill>
                <a:ea typeface="+mn-lt"/>
                <a:cs typeface="+mn-lt"/>
              </a:rPr>
              <a:t>Ela </a:t>
            </a:r>
            <a:r>
              <a:rPr lang="en" sz="1200" i="1" dirty="0" err="1">
                <a:solidFill>
                  <a:schemeClr val="accent2">
                    <a:lumMod val="50000"/>
                  </a:schemeClr>
                </a:solidFill>
                <a:ea typeface="+mn-lt"/>
                <a:cs typeface="+mn-lt"/>
              </a:rPr>
              <a:t>levantou</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uma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sobrancelha</a:t>
            </a:r>
            <a:r>
              <a:rPr lang="en" sz="1200" i="1" dirty="0">
                <a:solidFill>
                  <a:schemeClr val="accent2">
                    <a:lumMod val="50000"/>
                  </a:schemeClr>
                </a:solidFill>
                <a:ea typeface="+mn-lt"/>
                <a:cs typeface="+mn-lt"/>
              </a:rPr>
              <a:t> e se </a:t>
            </a:r>
            <a:r>
              <a:rPr lang="en" sz="1200" i="1" dirty="0" err="1">
                <a:solidFill>
                  <a:schemeClr val="accent2">
                    <a:lumMod val="50000"/>
                  </a:schemeClr>
                </a:solidFill>
                <a:ea typeface="+mn-lt"/>
                <a:cs typeface="+mn-lt"/>
              </a:rPr>
              <a:t>encostou</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na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parede</a:t>
            </a:r>
            <a:r>
              <a:rPr lang="en" sz="1200" i="1" dirty="0">
                <a:solidFill>
                  <a:schemeClr val="accent2">
                    <a:lumMod val="50000"/>
                  </a:schemeClr>
                </a:solidFill>
                <a:ea typeface="+mn-lt"/>
                <a:cs typeface="+mn-lt"/>
              </a:rPr>
              <a:t>. ...</a:t>
            </a:r>
          </a:p>
          <a:p>
            <a:endParaRPr lang="en" sz="1200" dirty="0">
              <a:solidFill>
                <a:srgbClr val="000000"/>
              </a:solidFill>
              <a:cs typeface="Calibri"/>
            </a:endParaRPr>
          </a:p>
          <a:p>
            <a:r>
              <a:rPr lang="en" sz="1200" dirty="0" smtClean="0">
                <a:ea typeface="+mn-lt"/>
                <a:cs typeface="+mn-lt"/>
              </a:rPr>
              <a:t>i) She </a:t>
            </a:r>
            <a:r>
              <a:rPr lang="en" sz="1200" dirty="0">
                <a:ea typeface="+mn-lt"/>
                <a:cs typeface="+mn-lt"/>
              </a:rPr>
              <a:t>kissed me on the </a:t>
            </a:r>
            <a:r>
              <a:rPr lang="en" sz="1200" b="1" i="1" dirty="0">
                <a:solidFill>
                  <a:schemeClr val="accent6"/>
                </a:solidFill>
                <a:cs typeface="Calibri"/>
              </a:rPr>
              <a:t> _________</a:t>
            </a:r>
            <a:r>
              <a:rPr lang="en" sz="1200" dirty="0" smtClean="0">
                <a:ea typeface="+mn-lt"/>
                <a:cs typeface="+mn-lt"/>
              </a:rPr>
              <a:t>.</a:t>
            </a:r>
            <a:endParaRPr lang="en" dirty="0"/>
          </a:p>
          <a:p>
            <a:r>
              <a:rPr lang="en" sz="1200" i="1" dirty="0">
                <a:solidFill>
                  <a:schemeClr val="accent2">
                    <a:lumMod val="50000"/>
                  </a:schemeClr>
                </a:solidFill>
                <a:ea typeface="+mn-lt"/>
                <a:cs typeface="+mn-lt"/>
              </a:rPr>
              <a:t>Ela me </a:t>
            </a:r>
            <a:r>
              <a:rPr lang="en" sz="1200" i="1" dirty="0" err="1">
                <a:solidFill>
                  <a:schemeClr val="accent2">
                    <a:lumMod val="50000"/>
                  </a:schemeClr>
                </a:solidFill>
                <a:ea typeface="+mn-lt"/>
                <a:cs typeface="+mn-lt"/>
              </a:rPr>
              <a:t>beijou</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na</a:t>
            </a:r>
            <a:r>
              <a:rPr lang="en" sz="1200" i="1" dirty="0">
                <a:solidFill>
                  <a:schemeClr val="accent2">
                    <a:lumMod val="50000"/>
                  </a:schemeClr>
                </a:solidFill>
                <a:ea typeface="+mn-lt"/>
                <a:cs typeface="+mn-lt"/>
              </a:rPr>
              <a:t> boca.</a:t>
            </a:r>
          </a:p>
          <a:p>
            <a:endParaRPr lang="en" sz="1200" i="1" dirty="0">
              <a:solidFill>
                <a:schemeClr val="accent2">
                  <a:lumMod val="50000"/>
                </a:schemeClr>
              </a:solidFill>
              <a:cs typeface="Calibri"/>
            </a:endParaRPr>
          </a:p>
          <a:p>
            <a:r>
              <a:rPr lang="en" sz="1200" dirty="0" smtClean="0">
                <a:ea typeface="+mn-lt"/>
                <a:cs typeface="+mn-lt"/>
              </a:rPr>
              <a:t>j) The </a:t>
            </a:r>
            <a:r>
              <a:rPr lang="en" sz="1200" dirty="0">
                <a:ea typeface="+mn-lt"/>
                <a:cs typeface="+mn-lt"/>
              </a:rPr>
              <a:t>children brush their </a:t>
            </a:r>
            <a:r>
              <a:rPr lang="en" sz="1200" b="1" i="1" dirty="0">
                <a:solidFill>
                  <a:schemeClr val="accent6"/>
                </a:solidFill>
                <a:cs typeface="Calibri"/>
              </a:rPr>
              <a:t> _________ </a:t>
            </a:r>
            <a:r>
              <a:rPr lang="en" sz="1200" dirty="0">
                <a:ea typeface="+mn-lt"/>
                <a:cs typeface="+mn-lt"/>
              </a:rPr>
              <a:t> after every meal</a:t>
            </a:r>
            <a:r>
              <a:rPr lang="en" sz="1200" dirty="0" smtClean="0">
                <a:ea typeface="+mn-lt"/>
                <a:cs typeface="+mn-lt"/>
              </a:rPr>
              <a:t>. </a:t>
            </a:r>
            <a:r>
              <a:rPr lang="en" sz="1200" i="1" dirty="0" smtClean="0">
                <a:solidFill>
                  <a:schemeClr val="accent2">
                    <a:lumMod val="50000"/>
                  </a:schemeClr>
                </a:solidFill>
                <a:ea typeface="+mn-lt"/>
                <a:cs typeface="+mn-lt"/>
              </a:rPr>
              <a:t>As </a:t>
            </a:r>
            <a:r>
              <a:rPr lang="en" sz="1200" i="1" dirty="0">
                <a:solidFill>
                  <a:schemeClr val="accent2">
                    <a:lumMod val="50000"/>
                  </a:schemeClr>
                </a:solidFill>
                <a:ea typeface="+mn-lt"/>
                <a:cs typeface="+mn-lt"/>
              </a:rPr>
              <a:t>crianças escovam os dentes após cada refeição.</a:t>
            </a:r>
          </a:p>
        </p:txBody>
      </p:sp>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371898" y="157822"/>
            <a:ext cx="3462423"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06 B – </a:t>
            </a:r>
            <a:r>
              <a:rPr lang="en-US" b="1" i="1" dirty="0">
                <a:solidFill>
                  <a:srgbClr val="002060"/>
                </a:solidFill>
                <a:latin typeface="Calibri"/>
                <a:cs typeface="Times New Roman"/>
              </a:rPr>
              <a:t>Artigos &amp; There is/are</a:t>
            </a:r>
            <a:endParaRPr lang="pt-BR" b="1" i="1" dirty="0">
              <a:solidFill>
                <a:srgbClr val="002060"/>
              </a:solidFill>
              <a:latin typeface="Calibri"/>
              <a:cs typeface="Times New Roman"/>
            </a:endParaRPr>
          </a:p>
        </p:txBody>
      </p:sp>
      <p:sp>
        <p:nvSpPr>
          <p:cNvPr id="4" name="Retângulo 3"/>
          <p:cNvSpPr/>
          <p:nvPr/>
        </p:nvSpPr>
        <p:spPr>
          <a:xfrm>
            <a:off x="368300" y="7554438"/>
            <a:ext cx="6192838" cy="2000548"/>
          </a:xfrm>
          <a:prstGeom prst="rect">
            <a:avLst/>
          </a:prstGeom>
          <a:ln w="3175">
            <a:solidFill>
              <a:schemeClr val="accent6"/>
            </a:solidFill>
          </a:ln>
        </p:spPr>
        <p:txBody>
          <a:bodyPr wrap="square" lIns="91440" tIns="45720" rIns="91440" bIns="45720" anchor="t">
            <a:spAutoFit/>
          </a:bodyPr>
          <a:lstStyle/>
          <a:p>
            <a:r>
              <a:rPr lang="en-US" sz="1600" b="1" i="1" dirty="0">
                <a:solidFill>
                  <a:schemeClr val="accent6"/>
                </a:solidFill>
                <a:cs typeface="Calibri"/>
              </a:rPr>
              <a:t>                                                                 </a:t>
            </a:r>
            <a:r>
              <a:rPr lang="en-US" sz="1600" b="1" i="1" dirty="0" smtClean="0">
                <a:solidFill>
                  <a:schemeClr val="accent6"/>
                </a:solidFill>
                <a:cs typeface="Calibri"/>
              </a:rPr>
              <a:t>	 </a:t>
            </a:r>
            <a:r>
              <a:rPr lang="en-US" sz="1600" b="1" i="1" dirty="0">
                <a:solidFill>
                  <a:schemeClr val="accent6"/>
                </a:solidFill>
                <a:cs typeface="Calibri"/>
              </a:rPr>
              <a:t> </a:t>
            </a:r>
            <a:r>
              <a:rPr lang="en-US" sz="1600" b="1" i="1" dirty="0" smtClean="0">
                <a:solidFill>
                  <a:schemeClr val="accent6"/>
                </a:solidFill>
                <a:cs typeface="Calibri"/>
              </a:rPr>
              <a:t>2 - RESPONDA </a:t>
            </a:r>
            <a:r>
              <a:rPr lang="en-US" sz="1600" b="1" i="1" dirty="0">
                <a:solidFill>
                  <a:schemeClr val="accent6"/>
                </a:solidFill>
                <a:cs typeface="Calibri"/>
              </a:rPr>
              <a:t>AS PERGUNTAS</a:t>
            </a:r>
            <a:endParaRPr lang="en-US" sz="1200" dirty="0">
              <a:solidFill>
                <a:schemeClr val="accent6"/>
              </a:solidFill>
              <a:cs typeface="Calibri"/>
            </a:endParaRPr>
          </a:p>
          <a:p>
            <a:r>
              <a:rPr lang="en-US" sz="1200" dirty="0" smtClean="0">
                <a:solidFill>
                  <a:srgbClr val="70AD47"/>
                </a:solidFill>
              </a:rPr>
              <a:t>a) Do </a:t>
            </a:r>
            <a:r>
              <a:rPr lang="en-US" sz="1200" dirty="0">
                <a:solidFill>
                  <a:srgbClr val="70AD47"/>
                </a:solidFill>
              </a:rPr>
              <a:t>you brush your </a:t>
            </a:r>
            <a:r>
              <a:rPr lang="en-US" sz="1200" dirty="0" err="1" smtClean="0">
                <a:solidFill>
                  <a:srgbClr val="70AD47"/>
                </a:solidFill>
              </a:rPr>
              <a:t>tiief</a:t>
            </a:r>
            <a:r>
              <a:rPr lang="en-US" sz="1200" dirty="0" smtClean="0">
                <a:solidFill>
                  <a:srgbClr val="70AD47"/>
                </a:solidFill>
              </a:rPr>
              <a:t> / teeth </a:t>
            </a:r>
            <a:r>
              <a:rPr lang="en-US" sz="1200" dirty="0">
                <a:solidFill>
                  <a:srgbClr val="70AD47"/>
                </a:solidFill>
              </a:rPr>
              <a:t>after every meal?</a:t>
            </a:r>
            <a:endParaRPr lang="en" sz="1200" dirty="0">
              <a:solidFill>
                <a:srgbClr val="70AD47"/>
              </a:solidFill>
              <a:cs typeface="Calibri"/>
            </a:endParaRPr>
          </a:p>
          <a:p>
            <a:r>
              <a:rPr lang="en" sz="1200" i="1" dirty="0" err="1">
                <a:solidFill>
                  <a:schemeClr val="accent2">
                    <a:lumMod val="50000"/>
                  </a:schemeClr>
                </a:solidFill>
                <a:cs typeface="Calibri"/>
              </a:rPr>
              <a:t>Você</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escova</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os</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dentes</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após</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cada</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refeição</a:t>
            </a:r>
            <a:r>
              <a:rPr lang="en" sz="1200" i="1" dirty="0">
                <a:solidFill>
                  <a:schemeClr val="accent2">
                    <a:lumMod val="50000"/>
                  </a:schemeClr>
                </a:solidFill>
                <a:cs typeface="Calibri"/>
              </a:rPr>
              <a:t>?</a:t>
            </a:r>
          </a:p>
          <a:p>
            <a:endParaRPr lang="en-US" sz="1200" dirty="0">
              <a:solidFill>
                <a:srgbClr val="70AD47"/>
              </a:solidFill>
            </a:endParaRPr>
          </a:p>
          <a:p>
            <a:r>
              <a:rPr lang="en-US" sz="1200" dirty="0" smtClean="0">
                <a:solidFill>
                  <a:srgbClr val="70AD47"/>
                </a:solidFill>
                <a:cs typeface="Calibri" panose="020F0502020204030204"/>
              </a:rPr>
              <a:t>b) How </a:t>
            </a:r>
            <a:r>
              <a:rPr lang="en-US" sz="1200" dirty="0">
                <a:solidFill>
                  <a:srgbClr val="70AD47"/>
                </a:solidFill>
                <a:cs typeface="Calibri" panose="020F0502020204030204"/>
              </a:rPr>
              <a:t>do you describe your </a:t>
            </a:r>
            <a:r>
              <a:rPr lang="en-US" sz="1200" dirty="0" smtClean="0">
                <a:solidFill>
                  <a:srgbClr val="70AD47"/>
                </a:solidFill>
                <a:cs typeface="Calibri" panose="020F0502020204030204"/>
              </a:rPr>
              <a:t>appearance / </a:t>
            </a:r>
            <a:r>
              <a:rPr lang="en-US" sz="1200" dirty="0" err="1" smtClean="0">
                <a:solidFill>
                  <a:srgbClr val="70AD47"/>
                </a:solidFill>
                <a:cs typeface="Calibri" panose="020F0502020204030204"/>
              </a:rPr>
              <a:t>apearenci</a:t>
            </a:r>
            <a:r>
              <a:rPr lang="en-US" sz="1200" dirty="0" smtClean="0">
                <a:solidFill>
                  <a:srgbClr val="70AD47"/>
                </a:solidFill>
                <a:cs typeface="Calibri" panose="020F0502020204030204"/>
              </a:rPr>
              <a:t>?</a:t>
            </a:r>
            <a:endParaRPr lang="en-US" sz="1200" dirty="0">
              <a:solidFill>
                <a:srgbClr val="70AD47"/>
              </a:solidFill>
              <a:cs typeface="Calibri" panose="020F0502020204030204"/>
            </a:endParaRPr>
          </a:p>
          <a:p>
            <a:r>
              <a:rPr lang="en-US" sz="1200" i="1" dirty="0">
                <a:solidFill>
                  <a:schemeClr val="accent2">
                    <a:lumMod val="50000"/>
                  </a:schemeClr>
                </a:solidFill>
                <a:cs typeface="Calibri"/>
              </a:rPr>
              <a:t>Como </a:t>
            </a:r>
            <a:r>
              <a:rPr lang="en-US" sz="1200" i="1" dirty="0" err="1">
                <a:solidFill>
                  <a:schemeClr val="accent2">
                    <a:lumMod val="50000"/>
                  </a:schemeClr>
                </a:solidFill>
                <a:cs typeface="Calibri"/>
              </a:rPr>
              <a:t>você</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descreve</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sua</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aparência</a:t>
            </a:r>
            <a:r>
              <a:rPr lang="en-US" sz="1200" i="1" dirty="0">
                <a:solidFill>
                  <a:schemeClr val="accent2">
                    <a:lumMod val="50000"/>
                  </a:schemeClr>
                </a:solidFill>
                <a:cs typeface="Calibri"/>
              </a:rPr>
              <a:t>?</a:t>
            </a:r>
          </a:p>
          <a:p>
            <a:endParaRPr lang="en-US" sz="1200" dirty="0">
              <a:solidFill>
                <a:srgbClr val="000000"/>
              </a:solidFill>
              <a:cs typeface="Calibri"/>
            </a:endParaRPr>
          </a:p>
          <a:p>
            <a:r>
              <a:rPr lang="en-US" sz="1200" dirty="0" smtClean="0">
                <a:solidFill>
                  <a:srgbClr val="70AD47"/>
                </a:solidFill>
              </a:rPr>
              <a:t>c) Is / Are  </a:t>
            </a:r>
            <a:r>
              <a:rPr lang="en-US" sz="1200" dirty="0">
                <a:solidFill>
                  <a:srgbClr val="70AD47"/>
                </a:solidFill>
              </a:rPr>
              <a:t>it true that a good-looking appearance leads to a better life?</a:t>
            </a:r>
            <a:endParaRPr lang="en-US" sz="1200" dirty="0">
              <a:solidFill>
                <a:srgbClr val="70AD47"/>
              </a:solidFill>
              <a:cs typeface="Calibri"/>
            </a:endParaRPr>
          </a:p>
          <a:p>
            <a:r>
              <a:rPr lang="en-US" sz="1200" i="1" dirty="0">
                <a:solidFill>
                  <a:schemeClr val="accent2">
                    <a:lumMod val="50000"/>
                  </a:schemeClr>
                </a:solidFill>
                <a:cs typeface="Calibri"/>
              </a:rPr>
              <a:t>É </a:t>
            </a:r>
            <a:r>
              <a:rPr lang="en-US" sz="1200" i="1" dirty="0" err="1">
                <a:solidFill>
                  <a:schemeClr val="accent2">
                    <a:lumMod val="50000"/>
                  </a:schemeClr>
                </a:solidFill>
                <a:cs typeface="Calibri"/>
              </a:rPr>
              <a:t>verdade</a:t>
            </a:r>
            <a:r>
              <a:rPr lang="en-US" sz="1200" i="1" dirty="0">
                <a:solidFill>
                  <a:schemeClr val="accent2">
                    <a:lumMod val="50000"/>
                  </a:schemeClr>
                </a:solidFill>
                <a:cs typeface="Calibri"/>
              </a:rPr>
              <a:t> que </a:t>
            </a:r>
            <a:r>
              <a:rPr lang="en-US" sz="1200" i="1" dirty="0" err="1">
                <a:solidFill>
                  <a:schemeClr val="accent2">
                    <a:lumMod val="50000"/>
                  </a:schemeClr>
                </a:solidFill>
                <a:cs typeface="Calibri"/>
              </a:rPr>
              <a:t>uma</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aparência</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bonita</a:t>
            </a:r>
            <a:r>
              <a:rPr lang="en-US" sz="1200" i="1" dirty="0">
                <a:solidFill>
                  <a:schemeClr val="accent2">
                    <a:lumMod val="50000"/>
                  </a:schemeClr>
                </a:solidFill>
                <a:cs typeface="Calibri"/>
              </a:rPr>
              <a:t> leva a </a:t>
            </a:r>
            <a:r>
              <a:rPr lang="en-US" sz="1200" i="1" dirty="0" err="1">
                <a:solidFill>
                  <a:schemeClr val="accent2">
                    <a:lumMod val="50000"/>
                  </a:schemeClr>
                </a:solidFill>
                <a:cs typeface="Calibri"/>
              </a:rPr>
              <a:t>uma</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vida</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melhor</a:t>
            </a:r>
            <a:r>
              <a:rPr lang="en-US" sz="1200" i="1" dirty="0">
                <a:solidFill>
                  <a:schemeClr val="accent2">
                    <a:lumMod val="50000"/>
                  </a:schemeClr>
                </a:solidFill>
                <a:cs typeface="Calibri"/>
              </a:rPr>
              <a:t>?</a:t>
            </a:r>
          </a:p>
          <a:p>
            <a:endParaRPr lang="en-US" sz="1200" dirty="0">
              <a:solidFill>
                <a:srgbClr val="70AD47"/>
              </a:solidFill>
              <a:cs typeface="Calibri"/>
            </a:endParaRPr>
          </a:p>
        </p:txBody>
      </p:sp>
      <p:sp>
        <p:nvSpPr>
          <p:cNvPr id="6" name="Retângulo 5"/>
          <p:cNvSpPr/>
          <p:nvPr/>
        </p:nvSpPr>
        <p:spPr>
          <a:xfrm>
            <a:off x="3725479" y="600882"/>
            <a:ext cx="2835660" cy="4985980"/>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VOCABULÁRIO </a:t>
            </a:r>
            <a:endParaRPr lang="en-US" sz="1600" dirty="0">
              <a:solidFill>
                <a:schemeClr val="accent6"/>
              </a:solidFill>
              <a:ea typeface="+mn-lt"/>
              <a:cs typeface="+mn-lt"/>
            </a:endParaRPr>
          </a:p>
          <a:p>
            <a:r>
              <a:rPr lang="en-US" sz="1400" dirty="0">
                <a:solidFill>
                  <a:srgbClr val="000000"/>
                </a:solidFill>
                <a:cs typeface="Calibri"/>
              </a:rPr>
              <a:t>Describing People´s appearance</a:t>
            </a:r>
          </a:p>
          <a:p>
            <a:endParaRPr lang="en-US" sz="1200" i="1" dirty="0">
              <a:solidFill>
                <a:schemeClr val="accent2">
                  <a:lumMod val="50000"/>
                </a:schemeClr>
              </a:solidFill>
              <a:ea typeface="+mn-lt"/>
              <a:cs typeface="+mn-lt"/>
            </a:endParaRPr>
          </a:p>
          <a:p>
            <a:r>
              <a:rPr lang="en-US" sz="1200" b="1" dirty="0">
                <a:ea typeface="+mn-lt"/>
                <a:cs typeface="+mn-lt"/>
              </a:rPr>
              <a:t>TALL </a:t>
            </a:r>
            <a:endParaRPr lang="en-US" sz="1200" i="1" dirty="0">
              <a:solidFill>
                <a:srgbClr val="843C0C"/>
              </a:solidFill>
              <a:ea typeface="+mn-lt"/>
              <a:cs typeface="+mn-lt"/>
            </a:endParaRPr>
          </a:p>
          <a:p>
            <a:r>
              <a:rPr lang="en-US" sz="1200" b="1" dirty="0">
                <a:solidFill>
                  <a:srgbClr val="000000"/>
                </a:solidFill>
                <a:ea typeface="+mn-lt"/>
                <a:cs typeface="+mn-lt"/>
              </a:rPr>
              <a:t>SHORT </a:t>
            </a:r>
          </a:p>
          <a:p>
            <a:r>
              <a:rPr lang="en-US" sz="1200" b="1" dirty="0">
                <a:solidFill>
                  <a:srgbClr val="000000"/>
                </a:solidFill>
                <a:ea typeface="+mn-lt"/>
                <a:cs typeface="+mn-lt"/>
              </a:rPr>
              <a:t>AVAREGE</a:t>
            </a:r>
          </a:p>
          <a:p>
            <a:r>
              <a:rPr lang="en-US" sz="1200" b="1" dirty="0">
                <a:solidFill>
                  <a:srgbClr val="000000"/>
                </a:solidFill>
                <a:ea typeface="+mn-lt"/>
                <a:cs typeface="+mn-lt"/>
              </a:rPr>
              <a:t>MEDIUM</a:t>
            </a:r>
          </a:p>
          <a:p>
            <a:r>
              <a:rPr lang="en-US" sz="1200" b="1" dirty="0">
                <a:solidFill>
                  <a:srgbClr val="000000"/>
                </a:solidFill>
                <a:ea typeface="+mn-lt"/>
                <a:cs typeface="+mn-lt"/>
              </a:rPr>
              <a:t>BLOND </a:t>
            </a:r>
          </a:p>
          <a:p>
            <a:r>
              <a:rPr lang="en-US" sz="1200" b="1" dirty="0">
                <a:solidFill>
                  <a:srgbClr val="000000"/>
                </a:solidFill>
                <a:ea typeface="+mn-lt"/>
                <a:cs typeface="+mn-lt"/>
              </a:rPr>
              <a:t>BROWN </a:t>
            </a:r>
          </a:p>
          <a:p>
            <a:r>
              <a:rPr lang="en-US" sz="1200" b="1" dirty="0">
                <a:solidFill>
                  <a:srgbClr val="000000"/>
                </a:solidFill>
                <a:ea typeface="+mn-lt"/>
                <a:cs typeface="+mn-lt"/>
              </a:rPr>
              <a:t>RED</a:t>
            </a:r>
          </a:p>
          <a:p>
            <a:r>
              <a:rPr lang="en-US" sz="1200" b="1" dirty="0">
                <a:solidFill>
                  <a:srgbClr val="000000"/>
                </a:solidFill>
                <a:ea typeface="+mn-lt"/>
                <a:cs typeface="+mn-lt"/>
              </a:rPr>
              <a:t>LONG</a:t>
            </a:r>
          </a:p>
          <a:p>
            <a:r>
              <a:rPr lang="en-US" sz="1200" b="1" dirty="0">
                <a:solidFill>
                  <a:srgbClr val="000000"/>
                </a:solidFill>
                <a:ea typeface="+mn-lt"/>
                <a:cs typeface="+mn-lt"/>
              </a:rPr>
              <a:t>SHORT</a:t>
            </a:r>
          </a:p>
          <a:p>
            <a:r>
              <a:rPr lang="en-US" sz="1200" b="1" dirty="0">
                <a:solidFill>
                  <a:srgbClr val="000000"/>
                </a:solidFill>
                <a:ea typeface="+mn-lt"/>
                <a:cs typeface="+mn-lt"/>
              </a:rPr>
              <a:t>SKIN</a:t>
            </a:r>
          </a:p>
          <a:p>
            <a:r>
              <a:rPr lang="en-US" sz="1200" b="1" dirty="0">
                <a:ea typeface="+mn-lt"/>
                <a:cs typeface="+mn-lt"/>
              </a:rPr>
              <a:t>CURVY</a:t>
            </a:r>
            <a:endParaRPr lang="en-US" dirty="0"/>
          </a:p>
          <a:p>
            <a:r>
              <a:rPr lang="en-US" sz="1200" b="1" dirty="0">
                <a:solidFill>
                  <a:srgbClr val="000000"/>
                </a:solidFill>
                <a:ea typeface="+mn-lt"/>
                <a:cs typeface="+mn-lt"/>
              </a:rPr>
              <a:t>MOUSTACHE</a:t>
            </a:r>
          </a:p>
          <a:p>
            <a:r>
              <a:rPr lang="en-US" sz="1200" b="1" dirty="0">
                <a:solidFill>
                  <a:srgbClr val="000000"/>
                </a:solidFill>
                <a:ea typeface="+mn-lt"/>
                <a:cs typeface="+mn-lt"/>
              </a:rPr>
              <a:t>BEARD</a:t>
            </a:r>
          </a:p>
          <a:p>
            <a:r>
              <a:rPr lang="en-US" sz="1200" b="1" dirty="0">
                <a:solidFill>
                  <a:srgbClr val="000000"/>
                </a:solidFill>
                <a:ea typeface="+mn-lt"/>
                <a:cs typeface="+mn-lt"/>
              </a:rPr>
              <a:t>CHIN</a:t>
            </a:r>
          </a:p>
          <a:p>
            <a:r>
              <a:rPr lang="en-US" sz="1200" b="1" dirty="0">
                <a:solidFill>
                  <a:srgbClr val="000000"/>
                </a:solidFill>
                <a:ea typeface="+mn-lt"/>
                <a:cs typeface="+mn-lt"/>
              </a:rPr>
              <a:t>FOREHEAD</a:t>
            </a:r>
          </a:p>
          <a:p>
            <a:r>
              <a:rPr lang="en-US" sz="1200" b="1" dirty="0">
                <a:solidFill>
                  <a:srgbClr val="000000"/>
                </a:solidFill>
                <a:ea typeface="+mn-lt"/>
                <a:cs typeface="+mn-lt"/>
              </a:rPr>
              <a:t>NOSTRILS</a:t>
            </a:r>
          </a:p>
          <a:p>
            <a:r>
              <a:rPr lang="en-US" sz="1200" b="1" dirty="0">
                <a:solidFill>
                  <a:srgbClr val="000000"/>
                </a:solidFill>
                <a:ea typeface="+mn-lt"/>
                <a:cs typeface="+mn-lt"/>
              </a:rPr>
              <a:t>EYEBROWNS</a:t>
            </a:r>
          </a:p>
          <a:p>
            <a:r>
              <a:rPr lang="en-US" sz="1200" b="1" dirty="0">
                <a:solidFill>
                  <a:srgbClr val="000000"/>
                </a:solidFill>
                <a:ea typeface="+mn-lt"/>
                <a:cs typeface="+mn-lt"/>
              </a:rPr>
              <a:t>CHEEKS</a:t>
            </a:r>
          </a:p>
          <a:p>
            <a:r>
              <a:rPr lang="en-US" sz="1200" b="1" dirty="0">
                <a:solidFill>
                  <a:srgbClr val="000000"/>
                </a:solidFill>
                <a:ea typeface="+mn-lt"/>
                <a:cs typeface="+mn-lt"/>
              </a:rPr>
              <a:t>FRINGE</a:t>
            </a:r>
          </a:p>
          <a:p>
            <a:r>
              <a:rPr lang="en-US" sz="1200" b="1" dirty="0">
                <a:solidFill>
                  <a:srgbClr val="000000"/>
                </a:solidFill>
                <a:ea typeface="+mn-lt"/>
                <a:cs typeface="+mn-lt"/>
              </a:rPr>
              <a:t>LIPS</a:t>
            </a:r>
          </a:p>
          <a:p>
            <a:r>
              <a:rPr lang="en-US" sz="1200" b="1" dirty="0">
                <a:solidFill>
                  <a:srgbClr val="000000"/>
                </a:solidFill>
                <a:ea typeface="+mn-lt"/>
                <a:cs typeface="+mn-lt"/>
              </a:rPr>
              <a:t>TEETH</a:t>
            </a:r>
          </a:p>
          <a:p>
            <a:endParaRPr lang="en-US" sz="1200" i="1" dirty="0">
              <a:solidFill>
                <a:srgbClr val="843C0C"/>
              </a:solidFill>
              <a:ea typeface="+mn-lt"/>
              <a:cs typeface="+mn-lt"/>
            </a:endParaRPr>
          </a:p>
          <a:p>
            <a:endParaRPr lang="en-US" sz="1200" i="1" dirty="0">
              <a:solidFill>
                <a:srgbClr val="843C0C"/>
              </a:solidFill>
              <a:ea typeface="+mn-lt"/>
              <a:cs typeface="+mn-lt"/>
            </a:endParaRPr>
          </a:p>
        </p:txBody>
      </p:sp>
      <p:sp>
        <p:nvSpPr>
          <p:cNvPr id="2" name="CaixaDeTexto 1">
            <a:extLst>
              <a:ext uri="{FF2B5EF4-FFF2-40B4-BE49-F238E27FC236}">
                <a16:creationId xmlns="" xmlns:a16="http://schemas.microsoft.com/office/drawing/2014/main" id="{44F3FABF-85EB-4244-AE3F-848759B6BC03}"/>
              </a:ext>
            </a:extLst>
          </p:cNvPr>
          <p:cNvSpPr txBox="1"/>
          <p:nvPr/>
        </p:nvSpPr>
        <p:spPr>
          <a:xfrm>
            <a:off x="5148695" y="1226127"/>
            <a:ext cx="105467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solidFill>
                  <a:schemeClr val="accent2">
                    <a:lumMod val="50000"/>
                  </a:schemeClr>
                </a:solidFill>
                <a:cs typeface="Calibri"/>
              </a:rPr>
              <a:t>Alto</a:t>
            </a:r>
          </a:p>
          <a:p>
            <a:r>
              <a:rPr lang="en-US" sz="1200" i="1" dirty="0">
                <a:solidFill>
                  <a:schemeClr val="accent2">
                    <a:lumMod val="50000"/>
                  </a:schemeClr>
                </a:solidFill>
                <a:cs typeface="Calibri"/>
              </a:rPr>
              <a:t>Curto</a:t>
            </a:r>
          </a:p>
          <a:p>
            <a:r>
              <a:rPr lang="en-US" sz="1200" i="1" dirty="0" err="1">
                <a:solidFill>
                  <a:schemeClr val="accent2">
                    <a:lumMod val="50000"/>
                  </a:schemeClr>
                </a:solidFill>
                <a:cs typeface="Calibri"/>
              </a:rPr>
              <a:t>Média</a:t>
            </a:r>
            <a:endParaRPr lang="en-US" sz="1200" i="1">
              <a:solidFill>
                <a:schemeClr val="accent2">
                  <a:lumMod val="50000"/>
                </a:schemeClr>
              </a:solidFill>
              <a:cs typeface="Calibri"/>
            </a:endParaRPr>
          </a:p>
          <a:p>
            <a:r>
              <a:rPr lang="en-US" sz="1200" i="1" dirty="0">
                <a:solidFill>
                  <a:schemeClr val="accent2">
                    <a:lumMod val="50000"/>
                  </a:schemeClr>
                </a:solidFill>
                <a:cs typeface="Calibri"/>
              </a:rPr>
              <a:t>Médio</a:t>
            </a:r>
          </a:p>
          <a:p>
            <a:r>
              <a:rPr lang="en-US" sz="1200" i="1" dirty="0">
                <a:solidFill>
                  <a:schemeClr val="accent2">
                    <a:lumMod val="50000"/>
                  </a:schemeClr>
                </a:solidFill>
                <a:cs typeface="Calibri"/>
              </a:rPr>
              <a:t>Loura</a:t>
            </a:r>
          </a:p>
          <a:p>
            <a:r>
              <a:rPr lang="en-US" sz="1200" i="1" dirty="0">
                <a:solidFill>
                  <a:schemeClr val="accent2">
                    <a:lumMod val="50000"/>
                  </a:schemeClr>
                </a:solidFill>
                <a:cs typeface="Calibri"/>
              </a:rPr>
              <a:t>Marrom</a:t>
            </a:r>
          </a:p>
          <a:p>
            <a:r>
              <a:rPr lang="en-US" sz="1200" i="1" dirty="0">
                <a:solidFill>
                  <a:schemeClr val="accent2">
                    <a:lumMod val="50000"/>
                  </a:schemeClr>
                </a:solidFill>
                <a:cs typeface="Calibri"/>
              </a:rPr>
              <a:t>Red</a:t>
            </a:r>
          </a:p>
          <a:p>
            <a:r>
              <a:rPr lang="en-US" sz="1200" i="1" dirty="0">
                <a:solidFill>
                  <a:schemeClr val="accent2">
                    <a:lumMod val="50000"/>
                  </a:schemeClr>
                </a:solidFill>
                <a:cs typeface="Calibri"/>
              </a:rPr>
              <a:t>Long</a:t>
            </a:r>
          </a:p>
          <a:p>
            <a:r>
              <a:rPr lang="en-US" sz="1200" i="1" dirty="0">
                <a:solidFill>
                  <a:schemeClr val="accent2">
                    <a:lumMod val="50000"/>
                  </a:schemeClr>
                </a:solidFill>
                <a:cs typeface="Calibri"/>
              </a:rPr>
              <a:t>Curto</a:t>
            </a:r>
          </a:p>
          <a:p>
            <a:r>
              <a:rPr lang="en-US" sz="1200" i="1" dirty="0">
                <a:solidFill>
                  <a:schemeClr val="accent2">
                    <a:lumMod val="50000"/>
                  </a:schemeClr>
                </a:solidFill>
                <a:cs typeface="Calibri"/>
              </a:rPr>
              <a:t>Pele</a:t>
            </a:r>
          </a:p>
          <a:p>
            <a:r>
              <a:rPr lang="en-US" sz="1200" i="1" dirty="0" err="1">
                <a:solidFill>
                  <a:schemeClr val="accent2">
                    <a:lumMod val="50000"/>
                  </a:schemeClr>
                </a:solidFill>
                <a:cs typeface="Calibri"/>
              </a:rPr>
              <a:t>Curvo</a:t>
            </a:r>
          </a:p>
          <a:p>
            <a:r>
              <a:rPr lang="en-US" sz="1200" i="1" dirty="0">
                <a:solidFill>
                  <a:schemeClr val="accent2">
                    <a:lumMod val="50000"/>
                  </a:schemeClr>
                </a:solidFill>
                <a:cs typeface="Calibri"/>
              </a:rPr>
              <a:t>Bigode</a:t>
            </a:r>
          </a:p>
          <a:p>
            <a:r>
              <a:rPr lang="en-US" sz="1200" i="1" dirty="0">
                <a:solidFill>
                  <a:schemeClr val="accent2">
                    <a:lumMod val="50000"/>
                  </a:schemeClr>
                </a:solidFill>
                <a:cs typeface="Calibri"/>
              </a:rPr>
              <a:t>Barba</a:t>
            </a:r>
          </a:p>
          <a:p>
            <a:r>
              <a:rPr lang="en-US" sz="1200" i="1" dirty="0">
                <a:solidFill>
                  <a:schemeClr val="accent2">
                    <a:lumMod val="50000"/>
                  </a:schemeClr>
                </a:solidFill>
                <a:cs typeface="Calibri"/>
              </a:rPr>
              <a:t>Chin</a:t>
            </a:r>
          </a:p>
          <a:p>
            <a:r>
              <a:rPr lang="en-US" sz="1200" i="1" dirty="0">
                <a:solidFill>
                  <a:schemeClr val="accent2">
                    <a:lumMod val="50000"/>
                  </a:schemeClr>
                </a:solidFill>
                <a:cs typeface="Calibri"/>
              </a:rPr>
              <a:t>Testa</a:t>
            </a:r>
          </a:p>
          <a:p>
            <a:r>
              <a:rPr lang="en-US" sz="1200" i="1" dirty="0">
                <a:solidFill>
                  <a:schemeClr val="accent2">
                    <a:lumMod val="50000"/>
                  </a:schemeClr>
                </a:solidFill>
                <a:cs typeface="Calibri"/>
              </a:rPr>
              <a:t>Nostrils</a:t>
            </a:r>
          </a:p>
          <a:p>
            <a:r>
              <a:rPr lang="en-US" sz="1200" i="1" dirty="0" err="1">
                <a:solidFill>
                  <a:schemeClr val="accent2">
                    <a:lumMod val="50000"/>
                  </a:schemeClr>
                </a:solidFill>
                <a:cs typeface="Calibri"/>
              </a:rPr>
              <a:t>Sobrancelhas</a:t>
            </a:r>
            <a:endParaRPr lang="en-US" sz="1200" i="1">
              <a:solidFill>
                <a:schemeClr val="accent2">
                  <a:lumMod val="50000"/>
                </a:schemeClr>
              </a:solidFill>
              <a:cs typeface="Calibri"/>
            </a:endParaRPr>
          </a:p>
          <a:p>
            <a:r>
              <a:rPr lang="en-US" sz="1200" i="1" dirty="0" err="1">
                <a:solidFill>
                  <a:schemeClr val="accent2">
                    <a:lumMod val="50000"/>
                  </a:schemeClr>
                </a:solidFill>
                <a:cs typeface="Calibri"/>
              </a:rPr>
              <a:t>Bochechas</a:t>
            </a:r>
            <a:endParaRPr lang="en-US" sz="1200" i="1">
              <a:solidFill>
                <a:schemeClr val="accent2">
                  <a:lumMod val="50000"/>
                </a:schemeClr>
              </a:solidFill>
              <a:cs typeface="Calibri"/>
            </a:endParaRPr>
          </a:p>
          <a:p>
            <a:r>
              <a:rPr lang="en-US" sz="1200" i="1" dirty="0">
                <a:solidFill>
                  <a:schemeClr val="accent2">
                    <a:lumMod val="50000"/>
                  </a:schemeClr>
                </a:solidFill>
                <a:cs typeface="Calibri"/>
              </a:rPr>
              <a:t>Franja</a:t>
            </a:r>
          </a:p>
          <a:p>
            <a:r>
              <a:rPr lang="en-US" sz="1200" i="1" dirty="0">
                <a:solidFill>
                  <a:schemeClr val="accent2">
                    <a:lumMod val="50000"/>
                  </a:schemeClr>
                </a:solidFill>
                <a:cs typeface="Calibri"/>
              </a:rPr>
              <a:t>Lábios</a:t>
            </a:r>
          </a:p>
          <a:p>
            <a:r>
              <a:rPr lang="en-US" sz="1200" i="1" dirty="0">
                <a:solidFill>
                  <a:schemeClr val="accent2">
                    <a:lumMod val="50000"/>
                  </a:schemeClr>
                </a:solidFill>
                <a:cs typeface="Calibri"/>
              </a:rPr>
              <a:t>Dentes</a:t>
            </a:r>
          </a:p>
        </p:txBody>
      </p:sp>
      <p:sp>
        <p:nvSpPr>
          <p:cNvPr id="8" name="Retângulo 7"/>
          <p:cNvSpPr/>
          <p:nvPr/>
        </p:nvSpPr>
        <p:spPr>
          <a:xfrm>
            <a:off x="387592" y="84551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9" name="Retângulo 8"/>
          <p:cNvSpPr/>
          <p:nvPr/>
        </p:nvSpPr>
        <p:spPr>
          <a:xfrm>
            <a:off x="376959" y="61463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10" name="Retângulo 9"/>
          <p:cNvSpPr/>
          <p:nvPr/>
        </p:nvSpPr>
        <p:spPr>
          <a:xfrm>
            <a:off x="4130630" y="7830682"/>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1890838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22823" y="157822"/>
            <a:ext cx="3489866" cy="652551"/>
          </a:xfrm>
          <a:prstGeom prst="rect">
            <a:avLst/>
          </a:prstGeom>
        </p:spPr>
        <p:txBody>
          <a:bodyPr wrap="none" lIns="91440" tIns="45720" rIns="91440" bIns="45720" anchor="t">
            <a:spAutoFit/>
          </a:bodyPr>
          <a:lstStyle/>
          <a:p>
            <a:pPr algn="ctr"/>
            <a:r>
              <a:rPr lang="pt-BR" b="1" i="1" dirty="0">
                <a:solidFill>
                  <a:srgbClr val="002060"/>
                </a:solidFill>
                <a:ea typeface="+mn-lt"/>
                <a:cs typeface="+mn-lt"/>
              </a:rPr>
              <a:t>Lição 06 B – </a:t>
            </a:r>
            <a:r>
              <a:rPr lang="en-US" b="1" i="1" dirty="0">
                <a:solidFill>
                  <a:srgbClr val="002060"/>
                </a:solidFill>
                <a:ea typeface="+mn-lt"/>
                <a:cs typeface="+mn-lt"/>
              </a:rPr>
              <a:t>Artigos &amp; There is/are</a:t>
            </a:r>
            <a:endParaRPr lang="pt-BR" dirty="0"/>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663286" y="1104899"/>
            <a:ext cx="5081154" cy="804835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chemeClr val="accent1"/>
                </a:solidFill>
                <a:ea typeface="+mn-lt"/>
                <a:cs typeface="Segoe UI"/>
              </a:rPr>
              <a:t>a) ---</a:t>
            </a:r>
            <a:r>
              <a:rPr lang="en-US" sz="1100" dirty="0" smtClean="0">
                <a:ea typeface="+mn-lt"/>
                <a:cs typeface="+mn-lt"/>
              </a:rPr>
              <a:t> </a:t>
            </a:r>
            <a:r>
              <a:rPr lang="en-US" sz="1100" dirty="0">
                <a:ea typeface="+mn-lt"/>
                <a:cs typeface="+mn-lt"/>
              </a:rPr>
              <a:t>modern life is </a:t>
            </a:r>
            <a:r>
              <a:rPr lang="en-US" sz="1100" u="sng" dirty="0">
                <a:ea typeface="+mn-lt"/>
                <a:cs typeface="+mn-lt"/>
              </a:rPr>
              <a:t>stressful</a:t>
            </a:r>
            <a:r>
              <a:rPr lang="en-US" sz="1100" dirty="0">
                <a:ea typeface="+mn-lt"/>
                <a:cs typeface="+mn-lt"/>
              </a:rPr>
              <a:t>. </a:t>
            </a:r>
            <a:endParaRPr lang="en-US" dirty="0">
              <a:solidFill>
                <a:srgbClr val="843C0C"/>
              </a:solidFill>
              <a:ea typeface="+mn-lt"/>
              <a:cs typeface="+mn-lt"/>
            </a:endParaRPr>
          </a:p>
          <a:p>
            <a:r>
              <a:rPr lang="pt-BR" sz="1100" i="1" dirty="0">
                <a:solidFill>
                  <a:schemeClr val="accent2">
                    <a:lumMod val="50000"/>
                  </a:schemeClr>
                </a:solidFill>
                <a:ea typeface="+mn-lt"/>
                <a:cs typeface="+mn-lt"/>
              </a:rPr>
              <a:t>a vida moderna é estressante.</a:t>
            </a:r>
            <a:endParaRPr lang="en-US" sz="1100" i="1" dirty="0">
              <a:solidFill>
                <a:schemeClr val="accent2">
                  <a:lumMod val="50000"/>
                </a:schemeClr>
              </a:solidFill>
              <a:ea typeface="+mn-lt"/>
              <a:cs typeface="+mn-lt"/>
            </a:endParaRPr>
          </a:p>
          <a:p>
            <a:endParaRPr lang="en-US" sz="1100" i="1" dirty="0">
              <a:solidFill>
                <a:schemeClr val="accent2">
                  <a:lumMod val="50000"/>
                </a:schemeClr>
              </a:solidFill>
              <a:ea typeface="+mn-lt"/>
              <a:cs typeface="+mn-lt"/>
            </a:endParaRPr>
          </a:p>
          <a:p>
            <a:r>
              <a:rPr lang="en-US" sz="1100" dirty="0" smtClean="0">
                <a:ea typeface="+mn-lt"/>
                <a:cs typeface="+mn-lt"/>
              </a:rPr>
              <a:t>b) What’s </a:t>
            </a:r>
            <a:r>
              <a:rPr lang="en-US" sz="1100" b="1" dirty="0">
                <a:solidFill>
                  <a:schemeClr val="accent1"/>
                </a:solidFill>
                <a:cs typeface="Segoe UI"/>
              </a:rPr>
              <a:t>the</a:t>
            </a:r>
            <a:r>
              <a:rPr lang="en-US" sz="1100" dirty="0">
                <a:ea typeface="+mn-lt"/>
                <a:cs typeface="+mn-lt"/>
              </a:rPr>
              <a:t> capital of your </a:t>
            </a:r>
            <a:r>
              <a:rPr lang="en-US" sz="1100" u="sng" dirty="0">
                <a:ea typeface="+mn-lt"/>
                <a:cs typeface="+mn-lt"/>
              </a:rPr>
              <a:t>country</a:t>
            </a:r>
            <a:r>
              <a:rPr lang="en-US" sz="1100" dirty="0">
                <a:ea typeface="+mn-lt"/>
                <a:cs typeface="+mn-lt"/>
              </a:rPr>
              <a:t>?</a:t>
            </a:r>
          </a:p>
          <a:p>
            <a:r>
              <a:rPr lang="pt-BR" sz="1100" i="1" dirty="0">
                <a:solidFill>
                  <a:schemeClr val="accent2">
                    <a:lumMod val="50000"/>
                  </a:schemeClr>
                </a:solidFill>
                <a:ea typeface="+mn-lt"/>
                <a:cs typeface="+mn-lt"/>
              </a:rPr>
              <a:t>Qual é a capital do seu país?</a:t>
            </a:r>
            <a:endParaRPr lang="en-US" sz="1100" i="1" dirty="0">
              <a:solidFill>
                <a:schemeClr val="accent2">
                  <a:lumMod val="50000"/>
                </a:schemeClr>
              </a:solidFill>
              <a:ea typeface="+mn-lt"/>
              <a:cs typeface="+mn-lt"/>
            </a:endParaRPr>
          </a:p>
          <a:p>
            <a:endParaRPr lang="pt-BR" sz="1100" i="1" dirty="0">
              <a:solidFill>
                <a:schemeClr val="accent2">
                  <a:lumMod val="50000"/>
                </a:schemeClr>
              </a:solidFill>
              <a:ea typeface="+mn-lt"/>
              <a:cs typeface="+mn-lt"/>
            </a:endParaRPr>
          </a:p>
          <a:p>
            <a:r>
              <a:rPr lang="en-US" sz="1100" dirty="0" smtClean="0">
                <a:ea typeface="+mn-lt"/>
                <a:cs typeface="+mn-lt"/>
              </a:rPr>
              <a:t>c) A </a:t>
            </a:r>
            <a:r>
              <a:rPr lang="en-US" sz="1100" dirty="0">
                <a:ea typeface="+mn-lt"/>
                <a:cs typeface="+mn-lt"/>
              </a:rPr>
              <a:t>doctor earns more than</a:t>
            </a:r>
            <a:r>
              <a:rPr lang="en-US" sz="1100" b="1" dirty="0">
                <a:solidFill>
                  <a:schemeClr val="accent1"/>
                </a:solidFill>
                <a:cs typeface="Segoe UI"/>
              </a:rPr>
              <a:t> a</a:t>
            </a:r>
            <a:r>
              <a:rPr lang="en-US" sz="1100" dirty="0">
                <a:ea typeface="+mn-lt"/>
                <a:cs typeface="+mn-lt"/>
              </a:rPr>
              <a:t> </a:t>
            </a:r>
            <a:r>
              <a:rPr lang="en-US" sz="1100" u="sng" dirty="0">
                <a:ea typeface="+mn-lt"/>
                <a:cs typeface="+mn-lt"/>
              </a:rPr>
              <a:t>teacher</a:t>
            </a:r>
            <a:r>
              <a:rPr lang="en-US" sz="1100" dirty="0">
                <a:ea typeface="+mn-lt"/>
                <a:cs typeface="+mn-lt"/>
              </a:rPr>
              <a:t>.</a:t>
            </a:r>
            <a:endParaRPr lang="pt-BR" sz="1100" dirty="0">
              <a:ea typeface="+mn-lt"/>
              <a:cs typeface="+mn-lt"/>
            </a:endParaRPr>
          </a:p>
          <a:p>
            <a:r>
              <a:rPr lang="pt-BR" sz="1100" i="1" dirty="0">
                <a:solidFill>
                  <a:schemeClr val="accent2">
                    <a:lumMod val="50000"/>
                  </a:schemeClr>
                </a:solidFill>
                <a:ea typeface="+mn-lt"/>
                <a:cs typeface="+mn-lt"/>
              </a:rPr>
              <a:t>Um médico ganha mais que um professor.</a:t>
            </a:r>
          </a:p>
          <a:p>
            <a:endParaRPr lang="en-US" sz="1100" dirty="0">
              <a:solidFill>
                <a:srgbClr val="000000"/>
              </a:solidFill>
              <a:ea typeface="+mn-lt"/>
              <a:cs typeface="+mn-lt"/>
            </a:endParaRPr>
          </a:p>
          <a:p>
            <a:r>
              <a:rPr lang="en-US" sz="1100" dirty="0" smtClean="0">
                <a:ea typeface="+mn-lt"/>
                <a:cs typeface="+mn-lt"/>
              </a:rPr>
              <a:t>d) Do </a:t>
            </a:r>
            <a:r>
              <a:rPr lang="en-US" sz="1100" dirty="0">
                <a:ea typeface="+mn-lt"/>
                <a:cs typeface="+mn-lt"/>
              </a:rPr>
              <a:t>you know who invented </a:t>
            </a:r>
            <a:r>
              <a:rPr lang="en-US" sz="1100" b="1" dirty="0">
                <a:solidFill>
                  <a:schemeClr val="accent1"/>
                </a:solidFill>
                <a:cs typeface="Segoe UI"/>
              </a:rPr>
              <a:t>the</a:t>
            </a:r>
            <a:r>
              <a:rPr lang="en-US" sz="1100" dirty="0">
                <a:ea typeface="+mn-lt"/>
                <a:cs typeface="+mn-lt"/>
              </a:rPr>
              <a:t> </a:t>
            </a:r>
            <a:r>
              <a:rPr lang="en-US" sz="1100" u="sng" dirty="0">
                <a:ea typeface="+mn-lt"/>
                <a:cs typeface="+mn-lt"/>
              </a:rPr>
              <a:t>computer</a:t>
            </a:r>
            <a:r>
              <a:rPr lang="en-US" sz="1100" dirty="0">
                <a:ea typeface="+mn-lt"/>
                <a:cs typeface="+mn-lt"/>
              </a:rPr>
              <a:t> </a:t>
            </a:r>
            <a:r>
              <a:rPr lang="en-US" sz="1100" dirty="0" smtClean="0">
                <a:ea typeface="+mn-lt"/>
                <a:cs typeface="+mn-lt"/>
              </a:rPr>
              <a:t>?</a:t>
            </a:r>
            <a:endParaRPr lang="pt-BR" sz="1100" dirty="0">
              <a:ea typeface="+mn-lt"/>
              <a:cs typeface="+mn-lt"/>
            </a:endParaRPr>
          </a:p>
          <a:p>
            <a:r>
              <a:rPr lang="pt-BR" sz="1100" i="1" dirty="0">
                <a:solidFill>
                  <a:schemeClr val="accent2">
                    <a:lumMod val="50000"/>
                  </a:schemeClr>
                </a:solidFill>
                <a:ea typeface="+mn-lt"/>
                <a:cs typeface="+mn-lt"/>
              </a:rPr>
              <a:t>Você sabe quem inventou o computador?</a:t>
            </a:r>
          </a:p>
          <a:p>
            <a:endParaRPr lang="pt-BR" sz="1100" i="1" dirty="0">
              <a:solidFill>
                <a:schemeClr val="accent2">
                  <a:lumMod val="50000"/>
                </a:schemeClr>
              </a:solidFill>
              <a:ea typeface="+mn-lt"/>
              <a:cs typeface="+mn-lt"/>
            </a:endParaRPr>
          </a:p>
          <a:p>
            <a:r>
              <a:rPr lang="pt-BR" sz="1100" dirty="0" smtClean="0">
                <a:cs typeface="Calibri" panose="020F0502020204030204"/>
              </a:rPr>
              <a:t>e) He</a:t>
            </a:r>
            <a:r>
              <a:rPr lang="pt-BR" sz="1100" dirty="0">
                <a:cs typeface="Calibri" panose="020F0502020204030204"/>
              </a:rPr>
              <a:t> </a:t>
            </a:r>
            <a:r>
              <a:rPr lang="pt-BR" sz="1100" dirty="0" err="1">
                <a:cs typeface="Calibri" panose="020F0502020204030204"/>
              </a:rPr>
              <a:t>wanted</a:t>
            </a:r>
            <a:r>
              <a:rPr lang="pt-BR" sz="1100" dirty="0">
                <a:cs typeface="Calibri" panose="020F0502020204030204"/>
              </a:rPr>
              <a:t>... </a:t>
            </a:r>
            <a:r>
              <a:rPr lang="pt-BR" sz="1100" dirty="0" err="1">
                <a:cs typeface="Calibri" panose="020F0502020204030204"/>
              </a:rPr>
              <a:t>needed</a:t>
            </a:r>
            <a:r>
              <a:rPr lang="pt-BR" sz="1100" dirty="0">
                <a:cs typeface="Calibri" panose="020F0502020204030204"/>
              </a:rPr>
              <a:t> </a:t>
            </a:r>
            <a:r>
              <a:rPr lang="pt-BR" sz="1100" b="1" dirty="0" err="1">
                <a:solidFill>
                  <a:schemeClr val="accent1"/>
                </a:solidFill>
                <a:ea typeface="+mn-lt"/>
                <a:cs typeface="+mn-lt"/>
              </a:rPr>
              <a:t>an</a:t>
            </a:r>
            <a:r>
              <a:rPr lang="pt-BR" sz="1100" dirty="0">
                <a:cs typeface="Calibri" panose="020F0502020204030204"/>
              </a:rPr>
              <a:t> </a:t>
            </a:r>
            <a:r>
              <a:rPr lang="pt-BR" sz="1100" dirty="0" err="1">
                <a:cs typeface="Calibri" panose="020F0502020204030204"/>
              </a:rPr>
              <a:t>answer</a:t>
            </a:r>
            <a:r>
              <a:rPr lang="pt-BR" sz="1100" dirty="0">
                <a:cs typeface="Calibri" panose="020F0502020204030204"/>
              </a:rPr>
              <a:t>.</a:t>
            </a:r>
            <a:endParaRPr lang="en-US" sz="1100" dirty="0">
              <a:solidFill>
                <a:schemeClr val="accent2">
                  <a:lumMod val="50000"/>
                </a:schemeClr>
              </a:solidFill>
              <a:cs typeface="Calibri" panose="020F0502020204030204"/>
            </a:endParaRPr>
          </a:p>
          <a:p>
            <a:r>
              <a:rPr lang="pt-BR" sz="1100" i="1" dirty="0">
                <a:solidFill>
                  <a:schemeClr val="accent2">
                    <a:lumMod val="50000"/>
                  </a:schemeClr>
                </a:solidFill>
                <a:cs typeface="Calibri" panose="020F0502020204030204"/>
              </a:rPr>
              <a:t>Ele queria ... precisava de uma resposta.</a:t>
            </a:r>
            <a:endParaRPr lang="en-US" sz="1100" dirty="0">
              <a:solidFill>
                <a:schemeClr val="accent2">
                  <a:lumMod val="50000"/>
                </a:schemeClr>
              </a:solidFill>
              <a:ea typeface="+mn-lt"/>
              <a:cs typeface="+mn-lt"/>
            </a:endParaRPr>
          </a:p>
          <a:p>
            <a:endParaRPr lang="pt-BR" sz="1100" i="1" dirty="0">
              <a:solidFill>
                <a:schemeClr val="accent2">
                  <a:lumMod val="50000"/>
                </a:schemeClr>
              </a:solidFill>
              <a:cs typeface="Calibri" panose="020F0502020204030204"/>
            </a:endParaRPr>
          </a:p>
          <a:p>
            <a:r>
              <a:rPr lang="pt-BR" sz="1100" dirty="0" smtClean="0">
                <a:ea typeface="+mn-lt"/>
                <a:cs typeface="+mn-lt"/>
              </a:rPr>
              <a:t>f) It</a:t>
            </a:r>
            <a:r>
              <a:rPr lang="pt-BR" sz="1100" dirty="0">
                <a:ea typeface="+mn-lt"/>
                <a:cs typeface="+mn-lt"/>
              </a:rPr>
              <a:t> </a:t>
            </a:r>
            <a:r>
              <a:rPr lang="pt-BR" sz="1100" dirty="0" err="1">
                <a:ea typeface="+mn-lt"/>
                <a:cs typeface="+mn-lt"/>
              </a:rPr>
              <a:t>wasn't</a:t>
            </a:r>
            <a:r>
              <a:rPr lang="pt-BR" sz="1100" dirty="0">
                <a:ea typeface="+mn-lt"/>
                <a:cs typeface="+mn-lt"/>
              </a:rPr>
              <a:t> </a:t>
            </a:r>
            <a:r>
              <a:rPr lang="pt-BR" sz="1100" b="1" dirty="0" err="1">
                <a:solidFill>
                  <a:schemeClr val="accent1"/>
                </a:solidFill>
                <a:ea typeface="+mn-lt"/>
                <a:cs typeface="+mn-lt"/>
              </a:rPr>
              <a:t>an</a:t>
            </a:r>
            <a:r>
              <a:rPr lang="pt-BR" sz="1100" dirty="0">
                <a:ea typeface="+mn-lt"/>
                <a:cs typeface="+mn-lt"/>
              </a:rPr>
              <a:t> </a:t>
            </a:r>
            <a:r>
              <a:rPr lang="pt-BR" sz="1100" dirty="0" err="1">
                <a:ea typeface="+mn-lt"/>
                <a:cs typeface="+mn-lt"/>
              </a:rPr>
              <a:t>easy</a:t>
            </a:r>
            <a:r>
              <a:rPr lang="pt-BR" sz="1100" dirty="0">
                <a:ea typeface="+mn-lt"/>
                <a:cs typeface="+mn-lt"/>
              </a:rPr>
              <a:t> </a:t>
            </a:r>
            <a:r>
              <a:rPr lang="pt-BR" sz="1100" dirty="0" err="1">
                <a:ea typeface="+mn-lt"/>
                <a:cs typeface="+mn-lt"/>
              </a:rPr>
              <a:t>decision</a:t>
            </a:r>
            <a:r>
              <a:rPr lang="pt-BR" sz="1100" dirty="0">
                <a:ea typeface="+mn-lt"/>
                <a:cs typeface="+mn-lt"/>
              </a:rPr>
              <a:t>.</a:t>
            </a:r>
          </a:p>
          <a:p>
            <a:r>
              <a:rPr lang="pt-BR" sz="1100" i="1" dirty="0">
                <a:solidFill>
                  <a:schemeClr val="accent2">
                    <a:lumMod val="50000"/>
                  </a:schemeClr>
                </a:solidFill>
                <a:ea typeface="+mn-lt"/>
                <a:cs typeface="+mn-lt"/>
              </a:rPr>
              <a:t>Não foi uma decisão fácil.</a:t>
            </a:r>
          </a:p>
          <a:p>
            <a:endParaRPr lang="pt-BR" sz="1100" i="1" dirty="0">
              <a:solidFill>
                <a:srgbClr val="843C0C"/>
              </a:solidFill>
              <a:ea typeface="+mn-lt"/>
              <a:cs typeface="+mn-lt"/>
            </a:endParaRPr>
          </a:p>
          <a:p>
            <a:r>
              <a:rPr lang="en-US" sz="1100" dirty="0" smtClean="0">
                <a:ea typeface="+mn-lt"/>
                <a:cs typeface="+mn-lt"/>
              </a:rPr>
              <a:t>g) The </a:t>
            </a:r>
            <a:r>
              <a:rPr lang="en-US" sz="1100" dirty="0">
                <a:ea typeface="+mn-lt"/>
                <a:cs typeface="+mn-lt"/>
              </a:rPr>
              <a:t>education I got at </a:t>
            </a:r>
            <a:r>
              <a:rPr lang="en-US" sz="1100" b="1" dirty="0">
                <a:solidFill>
                  <a:schemeClr val="accent1"/>
                </a:solidFill>
                <a:cs typeface="Segoe UI"/>
              </a:rPr>
              <a:t>---</a:t>
            </a:r>
            <a:r>
              <a:rPr lang="en-US" sz="1100" dirty="0">
                <a:ea typeface="+mn-lt"/>
                <a:cs typeface="+mn-lt"/>
              </a:rPr>
              <a:t> </a:t>
            </a:r>
            <a:r>
              <a:rPr lang="en-US" sz="1100" u="sng" dirty="0">
                <a:ea typeface="+mn-lt"/>
                <a:cs typeface="+mn-lt"/>
              </a:rPr>
              <a:t>school</a:t>
            </a:r>
            <a:r>
              <a:rPr lang="en-US" sz="1100" dirty="0">
                <a:ea typeface="+mn-lt"/>
                <a:cs typeface="+mn-lt"/>
              </a:rPr>
              <a:t> was excellent.</a:t>
            </a:r>
            <a:endParaRPr lang="pt-BR" sz="1100" dirty="0">
              <a:ea typeface="+mn-lt"/>
              <a:cs typeface="+mn-lt"/>
            </a:endParaRPr>
          </a:p>
          <a:p>
            <a:r>
              <a:rPr lang="pt-BR" sz="1100" i="1" dirty="0">
                <a:solidFill>
                  <a:schemeClr val="accent2">
                    <a:lumMod val="50000"/>
                  </a:schemeClr>
                </a:solidFill>
                <a:ea typeface="+mn-lt"/>
                <a:cs typeface="+mn-lt"/>
              </a:rPr>
              <a:t>A educação que tive na --- escola foi excelente.</a:t>
            </a:r>
          </a:p>
          <a:p>
            <a:endParaRPr lang="pt-BR" sz="1100" i="1" dirty="0">
              <a:solidFill>
                <a:schemeClr val="accent2">
                  <a:lumMod val="50000"/>
                </a:schemeClr>
              </a:solidFill>
              <a:ea typeface="+mn-lt"/>
              <a:cs typeface="+mn-lt"/>
            </a:endParaRPr>
          </a:p>
          <a:p>
            <a:r>
              <a:rPr lang="en-US" sz="1100" dirty="0" smtClean="0">
                <a:ea typeface="+mn-lt"/>
                <a:cs typeface="+mn-lt"/>
              </a:rPr>
              <a:t>h) I </a:t>
            </a:r>
            <a:r>
              <a:rPr lang="en-US" sz="1100" dirty="0">
                <a:ea typeface="+mn-lt"/>
                <a:cs typeface="+mn-lt"/>
              </a:rPr>
              <a:t>had </a:t>
            </a:r>
            <a:r>
              <a:rPr lang="en-US" sz="1100" b="1" dirty="0">
                <a:solidFill>
                  <a:schemeClr val="accent1"/>
                </a:solidFill>
                <a:cs typeface="Segoe UI"/>
              </a:rPr>
              <a:t>a</a:t>
            </a:r>
            <a:r>
              <a:rPr lang="en-US" sz="1100" dirty="0">
                <a:ea typeface="+mn-lt"/>
                <a:cs typeface="+mn-lt"/>
              </a:rPr>
              <a:t> </a:t>
            </a:r>
            <a:r>
              <a:rPr lang="en-US" sz="1100" u="sng" dirty="0">
                <a:ea typeface="+mn-lt"/>
                <a:cs typeface="+mn-lt"/>
              </a:rPr>
              <a:t>bad</a:t>
            </a:r>
            <a:r>
              <a:rPr lang="en-US" sz="1100" dirty="0">
                <a:ea typeface="+mn-lt"/>
                <a:cs typeface="+mn-lt"/>
              </a:rPr>
              <a:t> experience at work today.</a:t>
            </a:r>
          </a:p>
          <a:p>
            <a:r>
              <a:rPr lang="pt-BR" sz="1100" i="1" dirty="0">
                <a:solidFill>
                  <a:schemeClr val="accent2">
                    <a:lumMod val="50000"/>
                  </a:schemeClr>
                </a:solidFill>
                <a:ea typeface="+mn-lt"/>
                <a:cs typeface="+mn-lt"/>
              </a:rPr>
              <a:t>Eu tive uma má experiência no trabalho hoje.</a:t>
            </a:r>
            <a:endParaRPr lang="en-US" sz="1100" i="1" dirty="0">
              <a:solidFill>
                <a:schemeClr val="accent2">
                  <a:lumMod val="50000"/>
                </a:schemeClr>
              </a:solidFill>
              <a:ea typeface="+mn-lt"/>
              <a:cs typeface="+mn-lt"/>
            </a:endParaRPr>
          </a:p>
          <a:p>
            <a:endParaRPr lang="pt-BR" sz="1100" i="1" dirty="0">
              <a:solidFill>
                <a:schemeClr val="accent2">
                  <a:lumMod val="50000"/>
                </a:schemeClr>
              </a:solidFill>
              <a:ea typeface="+mn-lt"/>
              <a:cs typeface="+mn-lt"/>
            </a:endParaRPr>
          </a:p>
          <a:p>
            <a:r>
              <a:rPr lang="pt-BR" sz="1100" dirty="0" smtClean="0">
                <a:ea typeface="+mn-lt"/>
                <a:cs typeface="+mn-lt"/>
              </a:rPr>
              <a:t>i) </a:t>
            </a:r>
            <a:r>
              <a:rPr lang="pt-BR" sz="1100" dirty="0" err="1" smtClean="0">
                <a:ea typeface="+mn-lt"/>
                <a:cs typeface="+mn-lt"/>
              </a:rPr>
              <a:t>What</a:t>
            </a:r>
            <a:r>
              <a:rPr lang="pt-BR" sz="1100" dirty="0" smtClean="0">
                <a:ea typeface="+mn-lt"/>
                <a:cs typeface="+mn-lt"/>
              </a:rPr>
              <a:t> </a:t>
            </a:r>
            <a:r>
              <a:rPr lang="pt-BR" sz="1100" dirty="0" err="1">
                <a:ea typeface="+mn-lt"/>
                <a:cs typeface="+mn-lt"/>
              </a:rPr>
              <a:t>is</a:t>
            </a:r>
            <a:r>
              <a:rPr lang="pt-BR" sz="1100" dirty="0">
                <a:ea typeface="+mn-lt"/>
                <a:cs typeface="+mn-lt"/>
              </a:rPr>
              <a:t> </a:t>
            </a:r>
            <a:r>
              <a:rPr lang="pt-BR" sz="1100" b="1" dirty="0" err="1">
                <a:solidFill>
                  <a:schemeClr val="accent1"/>
                </a:solidFill>
                <a:cs typeface="Segoe UI"/>
              </a:rPr>
              <a:t>an</a:t>
            </a:r>
            <a:r>
              <a:rPr lang="pt-BR" sz="1100" dirty="0">
                <a:ea typeface="+mn-lt"/>
                <a:cs typeface="+mn-lt"/>
              </a:rPr>
              <a:t> </a:t>
            </a:r>
            <a:r>
              <a:rPr lang="pt-BR" sz="1100" u="sng" dirty="0" err="1">
                <a:ea typeface="+mn-lt"/>
                <a:cs typeface="+mn-lt"/>
              </a:rPr>
              <a:t>earthquake</a:t>
            </a:r>
            <a:r>
              <a:rPr lang="pt-BR" sz="1100" dirty="0">
                <a:ea typeface="+mn-lt"/>
                <a:cs typeface="+mn-lt"/>
              </a:rPr>
              <a:t>?</a:t>
            </a:r>
            <a:endParaRPr lang="pt-BR" dirty="0"/>
          </a:p>
          <a:p>
            <a:r>
              <a:rPr lang="pt-BR" sz="1100" i="1" dirty="0">
                <a:solidFill>
                  <a:schemeClr val="accent2">
                    <a:lumMod val="50000"/>
                  </a:schemeClr>
                </a:solidFill>
                <a:ea typeface="+mn-lt"/>
                <a:cs typeface="+mn-lt"/>
              </a:rPr>
              <a:t>O que é um terremoto?</a:t>
            </a:r>
          </a:p>
          <a:p>
            <a:endParaRPr lang="pt-BR" sz="1100" i="1" dirty="0">
              <a:solidFill>
                <a:srgbClr val="843C0C"/>
              </a:solidFill>
              <a:cs typeface="Calibri" panose="020F0502020204030204"/>
            </a:endParaRPr>
          </a:p>
          <a:p>
            <a:r>
              <a:rPr lang="en-US" sz="1100" dirty="0">
                <a:ea typeface="+mn-lt"/>
                <a:cs typeface="+mn-lt"/>
              </a:rPr>
              <a:t>j) </a:t>
            </a:r>
            <a:r>
              <a:rPr lang="en-US" sz="1100" b="1" dirty="0" smtClean="0">
                <a:solidFill>
                  <a:schemeClr val="accent1"/>
                </a:solidFill>
                <a:cs typeface="Segoe UI"/>
              </a:rPr>
              <a:t>The</a:t>
            </a:r>
            <a:r>
              <a:rPr lang="en-US" sz="1100" dirty="0">
                <a:ea typeface="+mn-lt"/>
                <a:cs typeface="+mn-lt"/>
              </a:rPr>
              <a:t> </a:t>
            </a:r>
            <a:r>
              <a:rPr lang="en-US" sz="1100" u="sng" dirty="0">
                <a:ea typeface="+mn-lt"/>
                <a:cs typeface="+mn-lt"/>
              </a:rPr>
              <a:t>car</a:t>
            </a:r>
            <a:r>
              <a:rPr lang="en-US" sz="1100" dirty="0">
                <a:ea typeface="+mn-lt"/>
                <a:cs typeface="+mn-lt"/>
              </a:rPr>
              <a:t> sped past at 100 miles an hour.</a:t>
            </a:r>
            <a:endParaRPr lang="pt-BR" sz="1100" dirty="0">
              <a:ea typeface="+mn-lt"/>
              <a:cs typeface="+mn-lt"/>
            </a:endParaRPr>
          </a:p>
          <a:p>
            <a:r>
              <a:rPr lang="pt-BR" sz="1100" i="1" dirty="0">
                <a:solidFill>
                  <a:schemeClr val="accent2">
                    <a:lumMod val="50000"/>
                  </a:schemeClr>
                </a:solidFill>
                <a:ea typeface="+mn-lt"/>
                <a:cs typeface="+mn-lt"/>
              </a:rPr>
              <a:t>O carro passou a 160 quilômetros por hora.</a:t>
            </a:r>
          </a:p>
          <a:p>
            <a:endParaRPr lang="pt-BR" sz="1100" dirty="0">
              <a:solidFill>
                <a:srgbClr val="000000"/>
              </a:solidFill>
              <a:ea typeface="+mn-lt"/>
              <a:cs typeface="+mn-lt"/>
            </a:endParaRPr>
          </a:p>
          <a:p>
            <a:r>
              <a:rPr lang="pt-BR" sz="1100" dirty="0">
                <a:ea typeface="+mn-lt"/>
                <a:cs typeface="+mn-lt"/>
              </a:rPr>
              <a:t>l) </a:t>
            </a:r>
            <a:r>
              <a:rPr lang="pt-BR" sz="1100" b="1" dirty="0" smtClean="0">
                <a:solidFill>
                  <a:schemeClr val="accent1"/>
                </a:solidFill>
                <a:cs typeface="Segoe UI"/>
              </a:rPr>
              <a:t>There </a:t>
            </a:r>
            <a:r>
              <a:rPr lang="pt-BR" sz="1100" b="1" dirty="0" err="1">
                <a:solidFill>
                  <a:schemeClr val="accent1"/>
                </a:solidFill>
                <a:cs typeface="Segoe UI"/>
              </a:rPr>
              <a:t>is</a:t>
            </a:r>
            <a:r>
              <a:rPr lang="pt-BR" sz="1100" dirty="0">
                <a:ea typeface="+mn-lt"/>
                <a:cs typeface="+mn-lt"/>
              </a:rPr>
              <a:t> a </a:t>
            </a:r>
            <a:r>
              <a:rPr lang="pt-BR" sz="1100" u="sng" dirty="0" err="1">
                <a:ea typeface="+mn-lt"/>
                <a:cs typeface="+mn-lt"/>
              </a:rPr>
              <a:t>man</a:t>
            </a:r>
            <a:r>
              <a:rPr lang="pt-BR" sz="1100" dirty="0">
                <a:ea typeface="+mn-lt"/>
                <a:cs typeface="+mn-lt"/>
              </a:rPr>
              <a:t> </a:t>
            </a:r>
            <a:r>
              <a:rPr lang="pt-BR" sz="1100" dirty="0" err="1">
                <a:ea typeface="+mn-lt"/>
                <a:cs typeface="+mn-lt"/>
              </a:rPr>
              <a:t>here</a:t>
            </a:r>
            <a:r>
              <a:rPr lang="pt-BR" sz="1100" dirty="0">
                <a:ea typeface="+mn-lt"/>
                <a:cs typeface="+mn-lt"/>
              </a:rPr>
              <a:t> to </a:t>
            </a:r>
            <a:r>
              <a:rPr lang="pt-BR" sz="1100" dirty="0" err="1">
                <a:ea typeface="+mn-lt"/>
                <a:cs typeface="+mn-lt"/>
              </a:rPr>
              <a:t>see</a:t>
            </a:r>
            <a:r>
              <a:rPr lang="pt-BR" sz="1100" dirty="0">
                <a:ea typeface="+mn-lt"/>
                <a:cs typeface="+mn-lt"/>
              </a:rPr>
              <a:t> </a:t>
            </a:r>
            <a:r>
              <a:rPr lang="pt-BR" sz="1100" dirty="0" err="1">
                <a:ea typeface="+mn-lt"/>
                <a:cs typeface="+mn-lt"/>
              </a:rPr>
              <a:t>you</a:t>
            </a:r>
            <a:r>
              <a:rPr lang="pt-BR" sz="1100" dirty="0">
                <a:ea typeface="+mn-lt"/>
                <a:cs typeface="+mn-lt"/>
              </a:rPr>
              <a:t>.</a:t>
            </a:r>
          </a:p>
          <a:p>
            <a:r>
              <a:rPr lang="pt-BR" sz="1100" i="1" dirty="0">
                <a:solidFill>
                  <a:schemeClr val="accent2">
                    <a:lumMod val="50000"/>
                  </a:schemeClr>
                </a:solidFill>
                <a:ea typeface="+mn-lt"/>
                <a:cs typeface="+mn-lt"/>
              </a:rPr>
              <a:t>Há um homem aqui para ver você.</a:t>
            </a:r>
          </a:p>
          <a:p>
            <a:endParaRPr lang="en-US" sz="1100" i="1" dirty="0">
              <a:solidFill>
                <a:schemeClr val="accent2">
                  <a:lumMod val="50000"/>
                </a:schemeClr>
              </a:solidFill>
              <a:ea typeface="+mn-lt"/>
              <a:cs typeface="+mn-lt"/>
            </a:endParaRPr>
          </a:p>
          <a:p>
            <a:r>
              <a:rPr lang="en-US" sz="1100" dirty="0">
                <a:ea typeface="+mn-lt"/>
                <a:cs typeface="+mn-lt"/>
              </a:rPr>
              <a:t>m) </a:t>
            </a:r>
            <a:r>
              <a:rPr lang="en-US" sz="1100" b="1" dirty="0" smtClean="0">
                <a:solidFill>
                  <a:schemeClr val="accent1"/>
                </a:solidFill>
                <a:cs typeface="Segoe UI"/>
              </a:rPr>
              <a:t>There </a:t>
            </a:r>
            <a:r>
              <a:rPr lang="en-US" sz="1100" b="1" dirty="0">
                <a:solidFill>
                  <a:schemeClr val="accent1"/>
                </a:solidFill>
                <a:cs typeface="Segoe UI"/>
              </a:rPr>
              <a:t>is</a:t>
            </a:r>
            <a:r>
              <a:rPr lang="en-US" sz="1100" dirty="0">
                <a:ea typeface="+mn-lt"/>
                <a:cs typeface="+mn-lt"/>
              </a:rPr>
              <a:t> </a:t>
            </a:r>
            <a:r>
              <a:rPr lang="en-US" sz="1100" i="1" dirty="0">
                <a:ea typeface="+mn-lt"/>
                <a:cs typeface="+mn-lt"/>
              </a:rPr>
              <a:t>a </a:t>
            </a:r>
            <a:r>
              <a:rPr lang="en-US" sz="1100" i="1" u="sng" dirty="0">
                <a:ea typeface="+mn-lt"/>
                <a:cs typeface="+mn-lt"/>
              </a:rPr>
              <a:t>spider</a:t>
            </a:r>
            <a:r>
              <a:rPr lang="en-US" sz="1100" i="1" dirty="0">
                <a:ea typeface="+mn-lt"/>
                <a:cs typeface="+mn-lt"/>
              </a:rPr>
              <a:t> </a:t>
            </a:r>
            <a:r>
              <a:rPr lang="en-US" sz="1100" dirty="0">
                <a:ea typeface="+mn-lt"/>
                <a:cs typeface="+mn-lt"/>
              </a:rPr>
              <a:t>in the bath.</a:t>
            </a:r>
            <a:endParaRPr lang="en-US" dirty="0">
              <a:cs typeface="Calibri" panose="020F0502020204030204"/>
            </a:endParaRPr>
          </a:p>
          <a:p>
            <a:r>
              <a:rPr lang="en-US" sz="1100" i="1" dirty="0" err="1">
                <a:solidFill>
                  <a:schemeClr val="accent2">
                    <a:lumMod val="50000"/>
                  </a:schemeClr>
                </a:solidFill>
                <a:ea typeface="+mn-lt"/>
                <a:cs typeface="+mn-lt"/>
              </a:rPr>
              <a:t>Há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aranha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banheira</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a:ea typeface="+mn-lt"/>
                <a:cs typeface="+mn-lt"/>
              </a:rPr>
              <a:t>n) </a:t>
            </a:r>
            <a:r>
              <a:rPr lang="en-US" sz="1100" b="1" dirty="0" smtClean="0">
                <a:solidFill>
                  <a:schemeClr val="accent1"/>
                </a:solidFill>
                <a:cs typeface="Segoe UI"/>
              </a:rPr>
              <a:t>There </a:t>
            </a:r>
            <a:r>
              <a:rPr lang="en-US" sz="1100" b="1" dirty="0">
                <a:solidFill>
                  <a:schemeClr val="accent1"/>
                </a:solidFill>
                <a:cs typeface="Segoe UI"/>
              </a:rPr>
              <a:t>is</a:t>
            </a:r>
            <a:r>
              <a:rPr lang="en-US" sz="1100" dirty="0">
                <a:ea typeface="+mn-lt"/>
                <a:cs typeface="+mn-lt"/>
              </a:rPr>
              <a:t> </a:t>
            </a:r>
            <a:r>
              <a:rPr lang="en-US" sz="1100" i="1" u="sng" dirty="0">
                <a:ea typeface="+mn-lt"/>
                <a:cs typeface="+mn-lt"/>
              </a:rPr>
              <a:t>ice cream</a:t>
            </a:r>
            <a:r>
              <a:rPr lang="en-US" sz="1100" dirty="0">
                <a:ea typeface="+mn-lt"/>
                <a:cs typeface="+mn-lt"/>
              </a:rPr>
              <a:t> on your shirt.</a:t>
            </a:r>
            <a:endParaRPr lang="en-US" dirty="0">
              <a:cs typeface="Calibri" panose="020F0502020204030204"/>
            </a:endParaRPr>
          </a:p>
          <a:p>
            <a:r>
              <a:rPr lang="en-US" sz="1100" i="1" dirty="0" err="1">
                <a:solidFill>
                  <a:schemeClr val="accent2">
                    <a:lumMod val="50000"/>
                  </a:schemeClr>
                </a:solidFill>
                <a:ea typeface="+mn-lt"/>
                <a:cs typeface="+mn-lt"/>
              </a:rPr>
              <a:t>Tem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sorvete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sua</a:t>
            </a:r>
            <a:r>
              <a:rPr lang="en-US" sz="1100" i="1" dirty="0">
                <a:solidFill>
                  <a:schemeClr val="accent2">
                    <a:lumMod val="50000"/>
                  </a:schemeClr>
                </a:solidFill>
                <a:ea typeface="+mn-lt"/>
                <a:cs typeface="+mn-lt"/>
              </a:rPr>
              <a:t> camisa.</a:t>
            </a:r>
          </a:p>
          <a:p>
            <a:endParaRPr lang="en-US" sz="1100" i="1" dirty="0">
              <a:solidFill>
                <a:schemeClr val="accent2">
                  <a:lumMod val="50000"/>
                </a:schemeClr>
              </a:solidFill>
              <a:ea typeface="+mn-lt"/>
              <a:cs typeface="+mn-lt"/>
            </a:endParaRPr>
          </a:p>
          <a:p>
            <a:r>
              <a:rPr lang="en-US" sz="1100" dirty="0">
                <a:ea typeface="+mn-lt"/>
                <a:cs typeface="+mn-lt"/>
              </a:rPr>
              <a:t>o) </a:t>
            </a:r>
            <a:r>
              <a:rPr lang="en-US" sz="1100" b="1" dirty="0" smtClean="0">
                <a:solidFill>
                  <a:schemeClr val="accent1"/>
                </a:solidFill>
                <a:cs typeface="Segoe UI"/>
              </a:rPr>
              <a:t>There </a:t>
            </a:r>
            <a:r>
              <a:rPr lang="en-US" sz="1100" b="1" dirty="0">
                <a:solidFill>
                  <a:schemeClr val="accent1"/>
                </a:solidFill>
                <a:cs typeface="Segoe UI"/>
              </a:rPr>
              <a:t>aren't</a:t>
            </a:r>
            <a:r>
              <a:rPr lang="en-US" sz="1100" dirty="0">
                <a:ea typeface="+mn-lt"/>
                <a:cs typeface="+mn-lt"/>
              </a:rPr>
              <a:t> any </a:t>
            </a:r>
            <a:r>
              <a:rPr lang="en-US" sz="1100" i="1" u="sng" dirty="0">
                <a:ea typeface="+mn-lt"/>
                <a:cs typeface="+mn-lt"/>
              </a:rPr>
              <a:t>people</a:t>
            </a:r>
            <a:r>
              <a:rPr lang="en-US" sz="1100" dirty="0">
                <a:ea typeface="+mn-lt"/>
                <a:cs typeface="+mn-lt"/>
              </a:rPr>
              <a:t> at the party.</a:t>
            </a:r>
            <a:endParaRPr lang="en-US" dirty="0">
              <a:cs typeface="Calibri" panose="020F0502020204030204"/>
            </a:endParaRPr>
          </a:p>
          <a:p>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há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ninguém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festa</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a:p>
            <a:r>
              <a:rPr lang="en-US" sz="1100" dirty="0">
                <a:ea typeface="+mn-lt"/>
                <a:cs typeface="+mn-lt"/>
              </a:rPr>
              <a:t>p) </a:t>
            </a:r>
            <a:r>
              <a:rPr lang="en-US" sz="1100" b="1" dirty="0" smtClean="0">
                <a:solidFill>
                  <a:schemeClr val="accent1"/>
                </a:solidFill>
                <a:cs typeface="Segoe UI"/>
              </a:rPr>
              <a:t>There </a:t>
            </a:r>
            <a:r>
              <a:rPr lang="en-US" sz="1100" b="1" dirty="0">
                <a:solidFill>
                  <a:schemeClr val="accent1"/>
                </a:solidFill>
                <a:cs typeface="Segoe UI"/>
              </a:rPr>
              <a:t>isn't</a:t>
            </a:r>
            <a:r>
              <a:rPr lang="en-US" sz="1100" dirty="0">
                <a:ea typeface="+mn-lt"/>
                <a:cs typeface="+mn-lt"/>
              </a:rPr>
              <a:t> any </a:t>
            </a:r>
            <a:r>
              <a:rPr lang="en-US" sz="1100" i="1" dirty="0">
                <a:ea typeface="+mn-lt"/>
                <a:cs typeface="+mn-lt"/>
              </a:rPr>
              <a:t>sugar</a:t>
            </a:r>
            <a:r>
              <a:rPr lang="en-US" sz="1100" dirty="0">
                <a:ea typeface="+mn-lt"/>
                <a:cs typeface="+mn-lt"/>
              </a:rPr>
              <a:t> in my </a:t>
            </a:r>
            <a:r>
              <a:rPr lang="en-US" sz="1100" i="1" u="sng" dirty="0">
                <a:ea typeface="+mn-lt"/>
                <a:cs typeface="+mn-lt"/>
              </a:rPr>
              <a:t>coffee</a:t>
            </a:r>
            <a:r>
              <a:rPr lang="en-US" sz="1100" dirty="0">
                <a:ea typeface="+mn-lt"/>
                <a:cs typeface="+mn-lt"/>
              </a:rPr>
              <a:t>.</a:t>
            </a:r>
            <a:endParaRPr lang="en-US" dirty="0">
              <a:cs typeface="Calibri" panose="020F0502020204030204"/>
            </a:endParaRPr>
          </a:p>
          <a:p>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há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açúcar</a:t>
            </a:r>
            <a:r>
              <a:rPr lang="en-US" sz="1100" i="1" dirty="0">
                <a:solidFill>
                  <a:schemeClr val="accent2">
                    <a:lumMod val="50000"/>
                  </a:schemeClr>
                </a:solidFill>
                <a:ea typeface="+mn-lt"/>
                <a:cs typeface="+mn-lt"/>
              </a:rPr>
              <a:t> no meu café.</a:t>
            </a:r>
          </a:p>
          <a:p>
            <a:endParaRPr lang="en-US" sz="1100" dirty="0">
              <a:ea typeface="+mn-lt"/>
              <a:cs typeface="+mn-lt"/>
            </a:endParaRPr>
          </a:p>
          <a:p>
            <a:r>
              <a:rPr lang="en-US" sz="1100" dirty="0">
                <a:ea typeface="+mn-lt"/>
                <a:cs typeface="+mn-lt"/>
              </a:rPr>
              <a:t>r) </a:t>
            </a:r>
            <a:r>
              <a:rPr lang="en-US" sz="1100" b="1" dirty="0" smtClean="0">
                <a:solidFill>
                  <a:schemeClr val="accent1"/>
                </a:solidFill>
                <a:cs typeface="Segoe UI"/>
              </a:rPr>
              <a:t>There </a:t>
            </a:r>
            <a:r>
              <a:rPr lang="en-US" sz="1100" b="1" dirty="0">
                <a:solidFill>
                  <a:schemeClr val="accent1"/>
                </a:solidFill>
                <a:cs typeface="Segoe UI"/>
              </a:rPr>
              <a:t>are not </a:t>
            </a:r>
            <a:r>
              <a:rPr lang="en-US" sz="1100" dirty="0">
                <a:ea typeface="+mn-lt"/>
                <a:cs typeface="+mn-lt"/>
              </a:rPr>
              <a:t>eight </a:t>
            </a:r>
            <a:r>
              <a:rPr lang="en-US" sz="1100" i="1" u="sng" dirty="0">
                <a:ea typeface="+mn-lt"/>
                <a:cs typeface="+mn-lt"/>
              </a:rPr>
              <a:t>people</a:t>
            </a:r>
            <a:r>
              <a:rPr lang="en-US" sz="1100" dirty="0">
                <a:ea typeface="+mn-lt"/>
                <a:cs typeface="+mn-lt"/>
              </a:rPr>
              <a:t> online.</a:t>
            </a:r>
            <a:endParaRPr lang="en-US" dirty="0">
              <a:cs typeface="Calibri" panose="020F0502020204030204"/>
            </a:endParaRPr>
          </a:p>
          <a:p>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há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oito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pessoas</a:t>
            </a:r>
            <a:r>
              <a:rPr lang="en-US" sz="1100" i="1" dirty="0">
                <a:solidFill>
                  <a:schemeClr val="accent2">
                    <a:lumMod val="50000"/>
                  </a:schemeClr>
                </a:solidFill>
                <a:ea typeface="+mn-lt"/>
                <a:cs typeface="+mn-lt"/>
              </a:rPr>
              <a:t> online.</a:t>
            </a: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404013"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solidFill>
                  <a:schemeClr val="accent1"/>
                </a:solidFill>
                <a:cs typeface="Segoe UI"/>
              </a:rPr>
              <a:t>Frases Gramaticais</a:t>
            </a:r>
          </a:p>
        </p:txBody>
      </p:sp>
      <p:sp>
        <p:nvSpPr>
          <p:cNvPr id="5" name="CaixaDeTexto 4">
            <a:extLst>
              <a:ext uri="{FF2B5EF4-FFF2-40B4-BE49-F238E27FC236}">
                <a16:creationId xmlns="" xmlns:a16="http://schemas.microsoft.com/office/drawing/2014/main" id="{5F5973A7-5A43-49CB-9D50-417B993FB52B}"/>
              </a:ext>
            </a:extLst>
          </p:cNvPr>
          <p:cNvSpPr txBox="1"/>
          <p:nvPr/>
        </p:nvSpPr>
        <p:spPr>
          <a:xfrm>
            <a:off x="4352059" y="1165513"/>
            <a:ext cx="12884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b="1" dirty="0"/>
              <a:t>Leia as frases e </a:t>
            </a:r>
            <a:r>
              <a:rPr lang="pt-BR" sz="1400" b="1" dirty="0">
                <a:solidFill>
                  <a:srgbClr val="7030A0"/>
                </a:solidFill>
              </a:rPr>
              <a:t>reescreva</a:t>
            </a:r>
            <a:r>
              <a:rPr lang="pt-BR" sz="1000" b="1" dirty="0"/>
              <a:t>-as trocando as </a:t>
            </a:r>
            <a:r>
              <a:rPr lang="pt-BR" sz="1400" b="1" dirty="0">
                <a:solidFill>
                  <a:srgbClr val="7030A0"/>
                </a:solidFill>
              </a:rPr>
              <a:t>palavras sublinhadas</a:t>
            </a:r>
            <a:r>
              <a:rPr lang="pt-BR" sz="1000" b="1" dirty="0"/>
              <a:t> por outras</a:t>
            </a:r>
            <a:endParaRPr lang="pt-BR" sz="1000" dirty="0"/>
          </a:p>
        </p:txBody>
      </p:sp>
    </p:spTree>
    <p:extLst>
      <p:ext uri="{BB962C8B-B14F-4D97-AF65-F5344CB8AC3E}">
        <p14:creationId xmlns:p14="http://schemas.microsoft.com/office/powerpoint/2010/main" val="182792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 xmlns:a16="http://schemas.microsoft.com/office/drawing/2014/main" id="{5FE3C81D-A0B2-441A-9268-448C6D595756}"/>
              </a:ext>
            </a:extLst>
          </p:cNvPr>
          <p:cNvSpPr/>
          <p:nvPr/>
        </p:nvSpPr>
        <p:spPr>
          <a:xfrm>
            <a:off x="368300" y="6272799"/>
            <a:ext cx="3046226" cy="1415772"/>
          </a:xfrm>
          <a:prstGeom prst="rect">
            <a:avLst/>
          </a:prstGeom>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lvl="0"/>
            <a:r>
              <a:rPr lang="en-US" sz="1400" b="1" dirty="0">
                <a:solidFill>
                  <a:srgbClr val="70AD47">
                    <a:lumMod val="50000"/>
                  </a:srgbClr>
                </a:solidFill>
              </a:rPr>
              <a:t>Family</a:t>
            </a:r>
            <a:endParaRPr lang="pt-BR" sz="1400" dirty="0">
              <a:solidFill>
                <a:srgbClr val="70AD47">
                  <a:lumMod val="50000"/>
                </a:srgbClr>
              </a:solidFill>
            </a:endParaRPr>
          </a:p>
          <a:p>
            <a:pPr lvl="0"/>
            <a:r>
              <a:rPr lang="en-US" sz="1200" dirty="0" smtClean="0">
                <a:solidFill>
                  <a:srgbClr val="3D4C53"/>
                </a:solidFill>
              </a:rPr>
              <a:t>a) How </a:t>
            </a:r>
            <a:r>
              <a:rPr lang="en-US" sz="1200" dirty="0">
                <a:solidFill>
                  <a:srgbClr val="3D4C53"/>
                </a:solidFill>
              </a:rPr>
              <a:t>many siblings do you have?</a:t>
            </a:r>
            <a:endParaRPr lang="pt-BR" sz="1200" dirty="0">
              <a:solidFill>
                <a:srgbClr val="3D4C53"/>
              </a:solidFill>
            </a:endParaRPr>
          </a:p>
          <a:p>
            <a:pPr lvl="0"/>
            <a:r>
              <a:rPr lang="en-US" sz="1200" dirty="0" smtClean="0">
                <a:solidFill>
                  <a:srgbClr val="3D4C53"/>
                </a:solidFill>
              </a:rPr>
              <a:t>b) Do </a:t>
            </a:r>
            <a:r>
              <a:rPr lang="en-US" sz="1200" dirty="0">
                <a:solidFill>
                  <a:srgbClr val="3D4C53"/>
                </a:solidFill>
              </a:rPr>
              <a:t>you live close to your family?</a:t>
            </a:r>
            <a:endParaRPr lang="pt-BR" sz="1200" dirty="0">
              <a:solidFill>
                <a:srgbClr val="3D4C53"/>
              </a:solidFill>
            </a:endParaRPr>
          </a:p>
          <a:p>
            <a:pPr lvl="0"/>
            <a:r>
              <a:rPr lang="en-US" sz="1200" dirty="0" smtClean="0">
                <a:solidFill>
                  <a:srgbClr val="3D4C53"/>
                </a:solidFill>
              </a:rPr>
              <a:t>c) Do </a:t>
            </a:r>
            <a:r>
              <a:rPr lang="en-US" sz="1200" dirty="0">
                <a:solidFill>
                  <a:srgbClr val="3D4C53"/>
                </a:solidFill>
              </a:rPr>
              <a:t>you still go to a lot of family gatherings?</a:t>
            </a:r>
          </a:p>
          <a:p>
            <a:pPr lvl="0"/>
            <a:r>
              <a:rPr lang="pt-BR" sz="1200" i="1" dirty="0">
                <a:solidFill>
                  <a:srgbClr val="ED7D31">
                    <a:lumMod val="50000"/>
                  </a:srgbClr>
                </a:solidFill>
              </a:rPr>
              <a:t>Quantos irmãos você tem?</a:t>
            </a:r>
          </a:p>
          <a:p>
            <a:pPr lvl="0"/>
            <a:r>
              <a:rPr lang="pt-BR" sz="1200" i="1" dirty="0">
                <a:solidFill>
                  <a:srgbClr val="ED7D31">
                    <a:lumMod val="50000"/>
                  </a:srgbClr>
                </a:solidFill>
              </a:rPr>
              <a:t>Você mora perto da sua família?</a:t>
            </a:r>
          </a:p>
          <a:p>
            <a:pPr lvl="0"/>
            <a:r>
              <a:rPr lang="pt-BR" sz="1200" i="1" dirty="0">
                <a:solidFill>
                  <a:srgbClr val="ED7D31">
                    <a:lumMod val="50000"/>
                  </a:srgbClr>
                </a:solidFill>
              </a:rPr>
              <a:t>Você ainda vai a muitas reuniões de família?</a:t>
            </a:r>
          </a:p>
        </p:txBody>
      </p:sp>
      <p:sp>
        <p:nvSpPr>
          <p:cNvPr id="2" name="CaixaDeTexto 1">
            <a:extLst>
              <a:ext uri="{FF2B5EF4-FFF2-40B4-BE49-F238E27FC236}">
                <a16:creationId xmlns="" xmlns:a16="http://schemas.microsoft.com/office/drawing/2014/main" id="{BE9FFC25-251C-4B59-B2D1-98F24D4E2283}"/>
              </a:ext>
            </a:extLst>
          </p:cNvPr>
          <p:cNvSpPr txBox="1"/>
          <p:nvPr/>
        </p:nvSpPr>
        <p:spPr>
          <a:xfrm>
            <a:off x="382774" y="820128"/>
            <a:ext cx="2879867" cy="3216265"/>
          </a:xfrm>
          <a:prstGeom prst="rect">
            <a:avLst/>
          </a:prstGeom>
          <a:noFill/>
          <a:ln>
            <a:solidFill>
              <a:schemeClr val="accent2">
                <a:lumMod val="75000"/>
              </a:schemeClr>
            </a:solidFill>
          </a:ln>
        </p:spPr>
        <p:txBody>
          <a:bodyPr wrap="square" rtlCol="0">
            <a:spAutoFit/>
          </a:bodyPr>
          <a:lstStyle/>
          <a:p>
            <a:r>
              <a:rPr lang="en-US" sz="1200" dirty="0" smtClean="0">
                <a:solidFill>
                  <a:srgbClr val="3D4C53"/>
                </a:solidFill>
              </a:rPr>
              <a:t>a) How </a:t>
            </a:r>
            <a:r>
              <a:rPr lang="en-US" sz="1200" dirty="0">
                <a:solidFill>
                  <a:srgbClr val="3D4C53"/>
                </a:solidFill>
              </a:rPr>
              <a:t>often do you hang out with your friends?</a:t>
            </a:r>
            <a:endParaRPr lang="pt-BR" sz="1200" dirty="0">
              <a:solidFill>
                <a:srgbClr val="3D4C53"/>
              </a:solidFill>
            </a:endParaRPr>
          </a:p>
          <a:p>
            <a:r>
              <a:rPr lang="pt-BR" sz="1200" i="1" dirty="0">
                <a:solidFill>
                  <a:schemeClr val="accent2">
                    <a:lumMod val="50000"/>
                  </a:schemeClr>
                </a:solidFill>
              </a:rPr>
              <a:t>Com que frequência você sai com seus amigos?</a:t>
            </a:r>
          </a:p>
          <a:p>
            <a:r>
              <a:rPr lang="pt-BR" sz="1100" dirty="0"/>
              <a:t> </a:t>
            </a:r>
          </a:p>
          <a:p>
            <a:r>
              <a:rPr lang="en-US" sz="1200" dirty="0"/>
              <a:t>I hang out with my friends </a:t>
            </a:r>
            <a:r>
              <a:rPr lang="en-US" sz="1200" b="1" dirty="0"/>
              <a:t>three times a week.</a:t>
            </a:r>
            <a:r>
              <a:rPr lang="en-US" sz="1200" dirty="0"/>
              <a:t> Before our lesson, we meet at a coffee shop once or twice a week. We talk about many things there. We also see a movie together </a:t>
            </a:r>
            <a:r>
              <a:rPr lang="en-US" sz="1200" b="1" dirty="0"/>
              <a:t>once a month...</a:t>
            </a:r>
          </a:p>
          <a:p>
            <a:endParaRPr lang="en-US" sz="1200" b="1" dirty="0"/>
          </a:p>
          <a:p>
            <a:r>
              <a:rPr lang="pt-BR" sz="1200" i="1" dirty="0">
                <a:solidFill>
                  <a:schemeClr val="accent2">
                    <a:lumMod val="50000"/>
                  </a:schemeClr>
                </a:solidFill>
              </a:rPr>
              <a:t>Eu saio com meus amigos três vezes por semana. Antes da aula, nos encontramos em uma cafeteria uma ou duas vezes por semana. Nós conversamos sobre muitas coisas lá. Também vemos um filme juntos uma vez por mês ...</a:t>
            </a:r>
            <a:endParaRPr lang="pt-BR" sz="1100" dirty="0"/>
          </a:p>
        </p:txBody>
      </p:sp>
      <p:sp>
        <p:nvSpPr>
          <p:cNvPr id="3" name="CaixaDeTexto 2">
            <a:extLst>
              <a:ext uri="{FF2B5EF4-FFF2-40B4-BE49-F238E27FC236}">
                <a16:creationId xmlns="" xmlns:a16="http://schemas.microsoft.com/office/drawing/2014/main" id="{CB520112-C013-4D85-8C35-287E635BBC8E}"/>
              </a:ext>
            </a:extLst>
          </p:cNvPr>
          <p:cNvSpPr txBox="1"/>
          <p:nvPr/>
        </p:nvSpPr>
        <p:spPr>
          <a:xfrm>
            <a:off x="3429000" y="823453"/>
            <a:ext cx="3132138" cy="2816156"/>
          </a:xfrm>
          <a:prstGeom prst="rect">
            <a:avLst/>
          </a:prstGeom>
          <a:noFill/>
          <a:ln>
            <a:solidFill>
              <a:schemeClr val="accent2">
                <a:lumMod val="75000"/>
              </a:schemeClr>
            </a:solidFill>
          </a:ln>
        </p:spPr>
        <p:txBody>
          <a:bodyPr wrap="square" rtlCol="0">
            <a:spAutoFit/>
          </a:bodyPr>
          <a:lstStyle/>
          <a:p>
            <a:r>
              <a:rPr lang="en-US" sz="1200" dirty="0" smtClean="0">
                <a:solidFill>
                  <a:srgbClr val="3D4C53"/>
                </a:solidFill>
              </a:rPr>
              <a:t>b) What </a:t>
            </a:r>
            <a:r>
              <a:rPr lang="en-US" sz="1200" dirty="0">
                <a:solidFill>
                  <a:srgbClr val="3D4C53"/>
                </a:solidFill>
              </a:rPr>
              <a:t>do you rarely do on the weekend but want to do more often?</a:t>
            </a:r>
            <a:endParaRPr lang="pt-BR" sz="1200" dirty="0">
              <a:solidFill>
                <a:srgbClr val="3D4C53"/>
              </a:solidFill>
            </a:endParaRPr>
          </a:p>
          <a:p>
            <a:r>
              <a:rPr lang="pt-BR" sz="1200" i="1" dirty="0">
                <a:solidFill>
                  <a:schemeClr val="accent2">
                    <a:lumMod val="50000"/>
                  </a:schemeClr>
                </a:solidFill>
              </a:rPr>
              <a:t>O que você raramente faz no fim de semana, mas quer fazer com mais frequência?</a:t>
            </a:r>
          </a:p>
          <a:p>
            <a:r>
              <a:rPr lang="pt-BR" sz="1100" dirty="0"/>
              <a:t> </a:t>
            </a:r>
          </a:p>
          <a:p>
            <a:r>
              <a:rPr lang="en-US" sz="1200" dirty="0"/>
              <a:t>I </a:t>
            </a:r>
            <a:r>
              <a:rPr lang="en-US" sz="1200" b="1" dirty="0"/>
              <a:t>rarely</a:t>
            </a:r>
            <a:r>
              <a:rPr lang="en-US" sz="1200" dirty="0"/>
              <a:t> do any homework on the weekend. I </a:t>
            </a:r>
            <a:r>
              <a:rPr lang="en-US" sz="1200" b="1" dirty="0"/>
              <a:t>usually</a:t>
            </a:r>
            <a:r>
              <a:rPr lang="en-US" sz="1200" dirty="0"/>
              <a:t> relax, watch TV, and see my friends. I want to </a:t>
            </a:r>
            <a:r>
              <a:rPr lang="en-US" sz="1200" b="1" dirty="0"/>
              <a:t>sometimes</a:t>
            </a:r>
            <a:r>
              <a:rPr lang="en-US" sz="1200" dirty="0"/>
              <a:t> do English homework because this class is difficult...</a:t>
            </a:r>
          </a:p>
          <a:p>
            <a:endParaRPr lang="pt-BR" sz="1100" dirty="0"/>
          </a:p>
          <a:p>
            <a:r>
              <a:rPr lang="pt-BR" sz="1200" i="1" dirty="0">
                <a:solidFill>
                  <a:schemeClr val="accent2">
                    <a:lumMod val="50000"/>
                  </a:schemeClr>
                </a:solidFill>
              </a:rPr>
              <a:t>Eu raramente faço trabalhos de casa no fim de semana. Normalmente relaxo, assisto TV e vejo meus amigos. Às vezes, eu quero fazer a lição de casa em inglês porque essa aula é difícil ...</a:t>
            </a:r>
          </a:p>
          <a:p>
            <a:endParaRPr lang="pt-BR" sz="1100" dirty="0"/>
          </a:p>
        </p:txBody>
      </p:sp>
      <p:sp>
        <p:nvSpPr>
          <p:cNvPr id="4" name="CaixaDeTexto 3">
            <a:extLst>
              <a:ext uri="{FF2B5EF4-FFF2-40B4-BE49-F238E27FC236}">
                <a16:creationId xmlns="" xmlns:a16="http://schemas.microsoft.com/office/drawing/2014/main" id="{534B2D7F-24D9-4A90-86CF-BB4AB8AC4437}"/>
              </a:ext>
            </a:extLst>
          </p:cNvPr>
          <p:cNvSpPr txBox="1"/>
          <p:nvPr/>
        </p:nvSpPr>
        <p:spPr>
          <a:xfrm>
            <a:off x="382774" y="4162490"/>
            <a:ext cx="6178364" cy="830997"/>
          </a:xfrm>
          <a:prstGeom prst="rect">
            <a:avLst/>
          </a:prstGeom>
          <a:noFill/>
          <a:ln>
            <a:solidFill>
              <a:schemeClr val="accent2">
                <a:lumMod val="75000"/>
              </a:schemeClr>
            </a:solidFill>
          </a:ln>
        </p:spPr>
        <p:txBody>
          <a:bodyPr wrap="square" rtlCol="0">
            <a:spAutoFit/>
          </a:bodyPr>
          <a:lstStyle/>
          <a:p>
            <a:r>
              <a:rPr lang="pt-BR" sz="1200" dirty="0" smtClean="0">
                <a:solidFill>
                  <a:srgbClr val="3D4C53"/>
                </a:solidFill>
              </a:rPr>
              <a:t>c) Do </a:t>
            </a:r>
            <a:r>
              <a:rPr lang="pt-BR" sz="1200" dirty="0">
                <a:solidFill>
                  <a:srgbClr val="3D4C53"/>
                </a:solidFill>
              </a:rPr>
              <a:t>you </a:t>
            </a:r>
            <a:r>
              <a:rPr lang="pt-BR" sz="1200" dirty="0" err="1">
                <a:solidFill>
                  <a:srgbClr val="3D4C53"/>
                </a:solidFill>
              </a:rPr>
              <a:t>sometimes</a:t>
            </a:r>
            <a:r>
              <a:rPr lang="pt-BR" sz="1200" dirty="0">
                <a:solidFill>
                  <a:srgbClr val="3D4C53"/>
                </a:solidFill>
              </a:rPr>
              <a:t> </a:t>
            </a:r>
            <a:r>
              <a:rPr lang="pt-BR" sz="1200" dirty="0" err="1">
                <a:solidFill>
                  <a:srgbClr val="3D4C53"/>
                </a:solidFill>
              </a:rPr>
              <a:t>stay</a:t>
            </a:r>
            <a:r>
              <a:rPr lang="pt-BR" sz="1200" dirty="0">
                <a:solidFill>
                  <a:srgbClr val="3D4C53"/>
                </a:solidFill>
              </a:rPr>
              <a:t> </a:t>
            </a:r>
            <a:r>
              <a:rPr lang="pt-BR" sz="1200" dirty="0" err="1">
                <a:solidFill>
                  <a:srgbClr val="3D4C53"/>
                </a:solidFill>
              </a:rPr>
              <a:t>up</a:t>
            </a:r>
            <a:r>
              <a:rPr lang="pt-BR" sz="1200" dirty="0">
                <a:solidFill>
                  <a:srgbClr val="3D4C53"/>
                </a:solidFill>
              </a:rPr>
              <a:t> all </a:t>
            </a:r>
            <a:r>
              <a:rPr lang="pt-BR" sz="1200" dirty="0" err="1">
                <a:solidFill>
                  <a:srgbClr val="3D4C53"/>
                </a:solidFill>
              </a:rPr>
              <a:t>night</a:t>
            </a:r>
            <a:r>
              <a:rPr lang="pt-BR" sz="1200" dirty="0">
                <a:solidFill>
                  <a:srgbClr val="3D4C53"/>
                </a:solidFill>
              </a:rPr>
              <a:t>? </a:t>
            </a:r>
            <a:r>
              <a:rPr lang="pt-BR" sz="1200" dirty="0" err="1">
                <a:solidFill>
                  <a:srgbClr val="3D4C53"/>
                </a:solidFill>
              </a:rPr>
              <a:t>If</a:t>
            </a:r>
            <a:r>
              <a:rPr lang="pt-BR" sz="1200" dirty="0">
                <a:solidFill>
                  <a:srgbClr val="3D4C53"/>
                </a:solidFill>
              </a:rPr>
              <a:t> </a:t>
            </a:r>
            <a:r>
              <a:rPr lang="pt-BR" sz="1200" dirty="0" err="1">
                <a:solidFill>
                  <a:srgbClr val="3D4C53"/>
                </a:solidFill>
              </a:rPr>
              <a:t>yes</a:t>
            </a:r>
            <a:r>
              <a:rPr lang="pt-BR" sz="1200" dirty="0">
                <a:solidFill>
                  <a:srgbClr val="3D4C53"/>
                </a:solidFill>
              </a:rPr>
              <a:t>, </a:t>
            </a:r>
            <a:r>
              <a:rPr lang="pt-BR" sz="1200" dirty="0" err="1">
                <a:solidFill>
                  <a:srgbClr val="3D4C53"/>
                </a:solidFill>
              </a:rPr>
              <a:t>why</a:t>
            </a:r>
            <a:r>
              <a:rPr lang="pt-BR" sz="1200" dirty="0">
                <a:solidFill>
                  <a:srgbClr val="3D4C53"/>
                </a:solidFill>
              </a:rPr>
              <a:t> do you </a:t>
            </a:r>
            <a:r>
              <a:rPr lang="pt-BR" sz="1200" dirty="0" err="1">
                <a:solidFill>
                  <a:srgbClr val="3D4C53"/>
                </a:solidFill>
              </a:rPr>
              <a:t>sometimes</a:t>
            </a:r>
            <a:r>
              <a:rPr lang="pt-BR" sz="1200" dirty="0">
                <a:solidFill>
                  <a:srgbClr val="3D4C53"/>
                </a:solidFill>
              </a:rPr>
              <a:t> </a:t>
            </a:r>
            <a:r>
              <a:rPr lang="pt-BR" sz="1200" dirty="0" err="1">
                <a:solidFill>
                  <a:srgbClr val="3D4C53"/>
                </a:solidFill>
              </a:rPr>
              <a:t>stay</a:t>
            </a:r>
            <a:r>
              <a:rPr lang="pt-BR" sz="1200" dirty="0">
                <a:solidFill>
                  <a:srgbClr val="3D4C53"/>
                </a:solidFill>
              </a:rPr>
              <a:t> </a:t>
            </a:r>
            <a:r>
              <a:rPr lang="pt-BR" sz="1200" dirty="0" err="1">
                <a:solidFill>
                  <a:srgbClr val="3D4C53"/>
                </a:solidFill>
              </a:rPr>
              <a:t>up</a:t>
            </a:r>
            <a:r>
              <a:rPr lang="pt-BR" sz="1200" dirty="0">
                <a:solidFill>
                  <a:srgbClr val="3D4C53"/>
                </a:solidFill>
              </a:rPr>
              <a:t> all </a:t>
            </a:r>
            <a:r>
              <a:rPr lang="pt-BR" sz="1200" dirty="0" err="1">
                <a:solidFill>
                  <a:srgbClr val="3D4C53"/>
                </a:solidFill>
              </a:rPr>
              <a:t>night</a:t>
            </a:r>
            <a:r>
              <a:rPr lang="pt-BR" sz="1200" dirty="0">
                <a:solidFill>
                  <a:srgbClr val="3D4C53"/>
                </a:solidFill>
              </a:rPr>
              <a:t>? </a:t>
            </a:r>
            <a:r>
              <a:rPr lang="pt-BR" sz="1200" dirty="0" err="1">
                <a:solidFill>
                  <a:srgbClr val="3D4C53"/>
                </a:solidFill>
              </a:rPr>
              <a:t>Please</a:t>
            </a:r>
            <a:r>
              <a:rPr lang="pt-BR" sz="1200" dirty="0">
                <a:solidFill>
                  <a:srgbClr val="3D4C53"/>
                </a:solidFill>
              </a:rPr>
              <a:t> </a:t>
            </a:r>
            <a:r>
              <a:rPr lang="pt-BR" sz="1200" dirty="0" err="1">
                <a:solidFill>
                  <a:srgbClr val="3D4C53"/>
                </a:solidFill>
              </a:rPr>
              <a:t>explain</a:t>
            </a:r>
            <a:r>
              <a:rPr lang="pt-BR" sz="1200" dirty="0">
                <a:solidFill>
                  <a:srgbClr val="3D4C53"/>
                </a:solidFill>
              </a:rPr>
              <a:t>.</a:t>
            </a:r>
          </a:p>
          <a:p>
            <a:r>
              <a:rPr lang="pt-BR" sz="1200" i="1" dirty="0">
                <a:solidFill>
                  <a:schemeClr val="accent2">
                    <a:lumMod val="50000"/>
                  </a:schemeClr>
                </a:solidFill>
              </a:rPr>
              <a:t>Você às vezes fica acordado a noite toda? Se sim, por que às vezes fica acordado a noite toda? Por favor explique.</a:t>
            </a:r>
          </a:p>
        </p:txBody>
      </p:sp>
      <p:sp>
        <p:nvSpPr>
          <p:cNvPr id="6" name="CaixaDeTexto 5">
            <a:extLst>
              <a:ext uri="{FF2B5EF4-FFF2-40B4-BE49-F238E27FC236}">
                <a16:creationId xmlns="" xmlns:a16="http://schemas.microsoft.com/office/drawing/2014/main" id="{3D00E1F2-0177-4084-973C-22AEB9767A05}"/>
              </a:ext>
            </a:extLst>
          </p:cNvPr>
          <p:cNvSpPr txBox="1"/>
          <p:nvPr/>
        </p:nvSpPr>
        <p:spPr>
          <a:xfrm>
            <a:off x="2327080" y="344488"/>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7" name="CaixaDeTexto 6">
            <a:extLst>
              <a:ext uri="{FF2B5EF4-FFF2-40B4-BE49-F238E27FC236}">
                <a16:creationId xmlns="" xmlns:a16="http://schemas.microsoft.com/office/drawing/2014/main" id="{5DD7399A-E967-470B-B960-099D17198A0A}"/>
              </a:ext>
            </a:extLst>
          </p:cNvPr>
          <p:cNvSpPr txBox="1"/>
          <p:nvPr/>
        </p:nvSpPr>
        <p:spPr>
          <a:xfrm>
            <a:off x="2259402" y="5900552"/>
            <a:ext cx="2536272" cy="369332"/>
          </a:xfrm>
          <a:prstGeom prst="rect">
            <a:avLst/>
          </a:prstGeom>
          <a:noFill/>
        </p:spPr>
        <p:txBody>
          <a:bodyPr wrap="none" rtlCol="0">
            <a:spAutoFit/>
          </a:bodyPr>
          <a:lstStyle/>
          <a:p>
            <a:r>
              <a:rPr lang="pt-BR" sz="1400" b="1" dirty="0" smtClean="0">
                <a:solidFill>
                  <a:schemeClr val="accent6">
                    <a:lumMod val="50000"/>
                  </a:schemeClr>
                </a:solidFill>
              </a:rPr>
              <a:t>4 - PERGUNTAS</a:t>
            </a:r>
            <a:r>
              <a:rPr lang="pt-BR" dirty="0" smtClean="0">
                <a:solidFill>
                  <a:schemeClr val="accent6">
                    <a:lumMod val="50000"/>
                  </a:schemeClr>
                </a:solidFill>
              </a:rPr>
              <a:t> </a:t>
            </a:r>
            <a:r>
              <a:rPr lang="pt-BR" sz="1400" b="1" dirty="0">
                <a:solidFill>
                  <a:schemeClr val="accent6">
                    <a:lumMod val="50000"/>
                  </a:schemeClr>
                </a:solidFill>
              </a:rPr>
              <a:t>PARA FLUÊNCIA</a:t>
            </a:r>
          </a:p>
        </p:txBody>
      </p:sp>
      <p:sp>
        <p:nvSpPr>
          <p:cNvPr id="9" name="CaixaDeTexto 8">
            <a:extLst>
              <a:ext uri="{FF2B5EF4-FFF2-40B4-BE49-F238E27FC236}">
                <a16:creationId xmlns="" xmlns:a16="http://schemas.microsoft.com/office/drawing/2014/main" id="{F05DFA39-E878-4626-B2FF-EF225DDF385A}"/>
              </a:ext>
            </a:extLst>
          </p:cNvPr>
          <p:cNvSpPr txBox="1"/>
          <p:nvPr/>
        </p:nvSpPr>
        <p:spPr>
          <a:xfrm>
            <a:off x="382774" y="7776409"/>
            <a:ext cx="3046226" cy="1785104"/>
          </a:xfrm>
          <a:prstGeom prst="rect">
            <a:avLst/>
          </a:prstGeom>
          <a:noFill/>
          <a:ln>
            <a:solidFill>
              <a:srgbClr val="3D4C53"/>
            </a:solidFill>
          </a:ln>
        </p:spPr>
        <p:txBody>
          <a:bodyPr wrap="square" rtlCol="0">
            <a:spAutoFit/>
          </a:bodyPr>
          <a:lstStyle/>
          <a:p>
            <a:r>
              <a:rPr lang="en-US" sz="1400" b="1" dirty="0">
                <a:solidFill>
                  <a:schemeClr val="accent6">
                    <a:lumMod val="50000"/>
                  </a:schemeClr>
                </a:solidFill>
              </a:rPr>
              <a:t>News</a:t>
            </a:r>
            <a:endParaRPr lang="pt-BR" sz="1400" dirty="0">
              <a:solidFill>
                <a:schemeClr val="accent6">
                  <a:lumMod val="50000"/>
                </a:schemeClr>
              </a:solidFill>
            </a:endParaRPr>
          </a:p>
          <a:p>
            <a:r>
              <a:rPr lang="en-US" sz="1200" dirty="0" smtClean="0">
                <a:solidFill>
                  <a:srgbClr val="3D4C53"/>
                </a:solidFill>
              </a:rPr>
              <a:t>d) What </a:t>
            </a:r>
            <a:r>
              <a:rPr lang="en-US" sz="1200" dirty="0">
                <a:solidFill>
                  <a:srgbClr val="3D4C53"/>
                </a:solidFill>
              </a:rPr>
              <a:t>do you think doesn’t get enough news coverage?</a:t>
            </a:r>
            <a:endParaRPr lang="pt-BR" sz="1200" dirty="0">
              <a:solidFill>
                <a:srgbClr val="3D4C53"/>
              </a:solidFill>
            </a:endParaRPr>
          </a:p>
          <a:p>
            <a:r>
              <a:rPr lang="en-US" sz="1200" dirty="0" smtClean="0">
                <a:solidFill>
                  <a:srgbClr val="3D4C53"/>
                </a:solidFill>
              </a:rPr>
              <a:t>e) What </a:t>
            </a:r>
            <a:r>
              <a:rPr lang="en-US" sz="1200" dirty="0">
                <a:solidFill>
                  <a:srgbClr val="3D4C53"/>
                </a:solidFill>
              </a:rPr>
              <a:t>gets too much attention in the news?</a:t>
            </a:r>
            <a:endParaRPr lang="pt-BR" sz="1200" dirty="0">
              <a:solidFill>
                <a:srgbClr val="3D4C53"/>
              </a:solidFill>
            </a:endParaRPr>
          </a:p>
          <a:p>
            <a:r>
              <a:rPr lang="en-US" sz="1200" dirty="0" smtClean="0">
                <a:solidFill>
                  <a:srgbClr val="3D4C53"/>
                </a:solidFill>
              </a:rPr>
              <a:t>f) How </a:t>
            </a:r>
            <a:r>
              <a:rPr lang="en-US" sz="1200" dirty="0">
                <a:solidFill>
                  <a:srgbClr val="3D4C53"/>
                </a:solidFill>
              </a:rPr>
              <a:t>do you get your news?</a:t>
            </a:r>
            <a:endParaRPr lang="pt-BR" sz="1200" dirty="0">
              <a:solidFill>
                <a:srgbClr val="3D4C53"/>
              </a:solidFill>
            </a:endParaRPr>
          </a:p>
          <a:p>
            <a:r>
              <a:rPr lang="pt-BR" sz="1200" i="1" dirty="0">
                <a:solidFill>
                  <a:schemeClr val="accent2">
                    <a:lumMod val="50000"/>
                  </a:schemeClr>
                </a:solidFill>
              </a:rPr>
              <a:t>O que você acha que não recebe cobertura de notícias suficiente?</a:t>
            </a:r>
          </a:p>
          <a:p>
            <a:r>
              <a:rPr lang="pt-BR" sz="1200" i="1" dirty="0">
                <a:solidFill>
                  <a:schemeClr val="accent2">
                    <a:lumMod val="50000"/>
                  </a:schemeClr>
                </a:solidFill>
              </a:rPr>
              <a:t>O que recebe muita atenção nas notícias?</a:t>
            </a:r>
          </a:p>
          <a:p>
            <a:r>
              <a:rPr lang="pt-BR" sz="1200" i="1" dirty="0">
                <a:solidFill>
                  <a:schemeClr val="accent2">
                    <a:lumMod val="50000"/>
                  </a:schemeClr>
                </a:solidFill>
              </a:rPr>
              <a:t>Como você recebe suas notícias?</a:t>
            </a:r>
          </a:p>
        </p:txBody>
      </p:sp>
      <p:sp>
        <p:nvSpPr>
          <p:cNvPr id="10" name="CaixaDeTexto 9">
            <a:extLst>
              <a:ext uri="{FF2B5EF4-FFF2-40B4-BE49-F238E27FC236}">
                <a16:creationId xmlns="" xmlns:a16="http://schemas.microsoft.com/office/drawing/2014/main" id="{2B3C318B-49F2-4918-8885-B988352C3E4B}"/>
              </a:ext>
            </a:extLst>
          </p:cNvPr>
          <p:cNvSpPr txBox="1"/>
          <p:nvPr/>
        </p:nvSpPr>
        <p:spPr>
          <a:xfrm>
            <a:off x="3514913" y="6269869"/>
            <a:ext cx="3046225" cy="1415772"/>
          </a:xfrm>
          <a:prstGeom prst="rect">
            <a:avLst/>
          </a:prstGeom>
          <a:noFill/>
          <a:ln>
            <a:solidFill>
              <a:srgbClr val="3D4C53"/>
            </a:solidFill>
          </a:ln>
        </p:spPr>
        <p:txBody>
          <a:bodyPr wrap="square" rtlCol="0">
            <a:spAutoFit/>
          </a:bodyPr>
          <a:lstStyle/>
          <a:p>
            <a:r>
              <a:rPr lang="en-US" sz="1400" b="1" dirty="0">
                <a:solidFill>
                  <a:schemeClr val="accent6">
                    <a:lumMod val="50000"/>
                  </a:schemeClr>
                </a:solidFill>
              </a:rPr>
              <a:t>Free time</a:t>
            </a:r>
            <a:endParaRPr lang="pt-BR" sz="1400" dirty="0">
              <a:solidFill>
                <a:schemeClr val="accent6">
                  <a:lumMod val="50000"/>
                </a:schemeClr>
              </a:solidFill>
            </a:endParaRPr>
          </a:p>
          <a:p>
            <a:r>
              <a:rPr lang="en-US" sz="1200" dirty="0">
                <a:solidFill>
                  <a:srgbClr val="3D4C53"/>
                </a:solidFill>
              </a:rPr>
              <a:t>g</a:t>
            </a:r>
            <a:r>
              <a:rPr lang="en-US" sz="1200" dirty="0" smtClean="0">
                <a:solidFill>
                  <a:srgbClr val="3D4C53"/>
                </a:solidFill>
              </a:rPr>
              <a:t>) What </a:t>
            </a:r>
            <a:r>
              <a:rPr lang="en-US" sz="1200" dirty="0">
                <a:solidFill>
                  <a:srgbClr val="3D4C53"/>
                </a:solidFill>
              </a:rPr>
              <a:t>do you do in your free time?</a:t>
            </a:r>
            <a:endParaRPr lang="pt-BR" sz="1200" dirty="0">
              <a:solidFill>
                <a:srgbClr val="3D4C53"/>
              </a:solidFill>
            </a:endParaRPr>
          </a:p>
          <a:p>
            <a:r>
              <a:rPr lang="en-US" sz="1200" dirty="0" smtClean="0">
                <a:solidFill>
                  <a:srgbClr val="3D4C53"/>
                </a:solidFill>
              </a:rPr>
              <a:t>h) How </a:t>
            </a:r>
            <a:r>
              <a:rPr lang="en-US" sz="1200" dirty="0">
                <a:solidFill>
                  <a:srgbClr val="3D4C53"/>
                </a:solidFill>
              </a:rPr>
              <a:t>much free time do you have?</a:t>
            </a:r>
            <a:endParaRPr lang="pt-BR" sz="1200" dirty="0">
              <a:solidFill>
                <a:srgbClr val="3D4C53"/>
              </a:solidFill>
            </a:endParaRPr>
          </a:p>
          <a:p>
            <a:r>
              <a:rPr lang="en-US" sz="1200" dirty="0" err="1" smtClean="0">
                <a:solidFill>
                  <a:srgbClr val="3D4C53"/>
                </a:solidFill>
              </a:rPr>
              <a:t>i</a:t>
            </a:r>
            <a:r>
              <a:rPr lang="en-US" sz="1200" dirty="0" smtClean="0">
                <a:solidFill>
                  <a:srgbClr val="3D4C53"/>
                </a:solidFill>
              </a:rPr>
              <a:t>) What </a:t>
            </a:r>
            <a:r>
              <a:rPr lang="en-US" sz="1200" dirty="0">
                <a:solidFill>
                  <a:srgbClr val="3D4C53"/>
                </a:solidFill>
              </a:rPr>
              <a:t>do you wish you had more time for?</a:t>
            </a:r>
            <a:endParaRPr lang="pt-BR" sz="1200" dirty="0">
              <a:solidFill>
                <a:srgbClr val="3D4C53"/>
              </a:solidFill>
            </a:endParaRPr>
          </a:p>
          <a:p>
            <a:r>
              <a:rPr lang="pt-BR" sz="1200" i="1" dirty="0">
                <a:solidFill>
                  <a:schemeClr val="accent2">
                    <a:lumMod val="50000"/>
                  </a:schemeClr>
                </a:solidFill>
              </a:rPr>
              <a:t>O que você faz no seu tempo livre?</a:t>
            </a:r>
          </a:p>
          <a:p>
            <a:r>
              <a:rPr lang="pt-BR" sz="1200" i="1" dirty="0">
                <a:solidFill>
                  <a:schemeClr val="accent2">
                    <a:lumMod val="50000"/>
                  </a:schemeClr>
                </a:solidFill>
              </a:rPr>
              <a:t>Quanto tempo livre você tem?</a:t>
            </a:r>
          </a:p>
          <a:p>
            <a:r>
              <a:rPr lang="pt-BR" sz="1200" i="1" dirty="0">
                <a:solidFill>
                  <a:schemeClr val="accent2">
                    <a:lumMod val="50000"/>
                  </a:schemeClr>
                </a:solidFill>
              </a:rPr>
              <a:t>Para que você gostaria de ter mais tempo?</a:t>
            </a:r>
          </a:p>
        </p:txBody>
      </p:sp>
      <p:sp>
        <p:nvSpPr>
          <p:cNvPr id="13" name="CaixaDeTexto 12">
            <a:extLst>
              <a:ext uri="{FF2B5EF4-FFF2-40B4-BE49-F238E27FC236}">
                <a16:creationId xmlns="" xmlns:a16="http://schemas.microsoft.com/office/drawing/2014/main" id="{B3F935AC-F215-4943-85FE-5DBCFF149422}"/>
              </a:ext>
            </a:extLst>
          </p:cNvPr>
          <p:cNvSpPr txBox="1"/>
          <p:nvPr/>
        </p:nvSpPr>
        <p:spPr>
          <a:xfrm>
            <a:off x="3514912" y="781897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2995923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167678" y="313686"/>
            <a:ext cx="3489866" cy="369332"/>
          </a:xfrm>
          <a:prstGeom prst="rect">
            <a:avLst/>
          </a:prstGeom>
        </p:spPr>
        <p:txBody>
          <a:bodyPr wrap="none" lIns="91440" tIns="45720" rIns="91440" bIns="45720" anchor="t">
            <a:spAutoFit/>
          </a:bodyPr>
          <a:lstStyle/>
          <a:p>
            <a:pPr algn="ctr"/>
            <a:r>
              <a:rPr lang="pt-BR" b="1" i="1" dirty="0">
                <a:solidFill>
                  <a:srgbClr val="002060"/>
                </a:solidFill>
                <a:ea typeface="+mn-lt"/>
                <a:cs typeface="+mn-lt"/>
              </a:rPr>
              <a:t>Lição 06 B – </a:t>
            </a:r>
            <a:r>
              <a:rPr lang="en-US" b="1" i="1" dirty="0">
                <a:solidFill>
                  <a:srgbClr val="002060"/>
                </a:solidFill>
                <a:ea typeface="+mn-lt"/>
                <a:cs typeface="+mn-lt"/>
              </a:rPr>
              <a:t>Artigos &amp; There is/are</a:t>
            </a:r>
            <a:endParaRPr lang="pt-BR" dirty="0"/>
          </a:p>
        </p:txBody>
      </p:sp>
      <p:sp>
        <p:nvSpPr>
          <p:cNvPr id="2" name="CaixaDeTexto 1">
            <a:extLst>
              <a:ext uri="{FF2B5EF4-FFF2-40B4-BE49-F238E27FC236}">
                <a16:creationId xmlns="" xmlns:a16="http://schemas.microsoft.com/office/drawing/2014/main" id="{4E1394C3-DCCB-409A-B0E6-7BF3E9BAE741}"/>
              </a:ext>
            </a:extLst>
          </p:cNvPr>
          <p:cNvSpPr txBox="1"/>
          <p:nvPr/>
        </p:nvSpPr>
        <p:spPr>
          <a:xfrm>
            <a:off x="351559" y="1139537"/>
            <a:ext cx="6163540" cy="2492990"/>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i="1" dirty="0">
              <a:solidFill>
                <a:srgbClr val="843C0C"/>
              </a:solidFill>
              <a:cs typeface="Calibri"/>
            </a:endParaRPr>
          </a:p>
          <a:p>
            <a:endParaRPr lang="en" sz="1200" i="1" dirty="0">
              <a:solidFill>
                <a:srgbClr val="843C0C"/>
              </a:solidFill>
            </a:endParaRPr>
          </a:p>
          <a:p>
            <a:r>
              <a:rPr lang="en" sz="1200" dirty="0" smtClean="0">
                <a:solidFill>
                  <a:srgbClr val="70AD47"/>
                </a:solidFill>
              </a:rPr>
              <a:t>a) I </a:t>
            </a:r>
            <a:r>
              <a:rPr lang="en" sz="1200" dirty="0">
                <a:solidFill>
                  <a:srgbClr val="70AD47"/>
                </a:solidFill>
              </a:rPr>
              <a:t>can hardly believe you did that.</a:t>
            </a:r>
            <a:endParaRPr lang="en" sz="1200" dirty="0">
              <a:solidFill>
                <a:srgbClr val="70AD47"/>
              </a:solidFill>
              <a:cs typeface="Calibri"/>
            </a:endParaRPr>
          </a:p>
          <a:p>
            <a:r>
              <a:rPr lang="en-US" sz="1200" i="1" dirty="0">
                <a:solidFill>
                  <a:srgbClr val="843C0C"/>
                </a:solidFill>
                <a:cs typeface="Calibri"/>
              </a:rPr>
              <a:t>Mal </a:t>
            </a:r>
            <a:r>
              <a:rPr lang="en-US" sz="1200" i="1" dirty="0" err="1">
                <a:solidFill>
                  <a:srgbClr val="843C0C"/>
                </a:solidFill>
                <a:cs typeface="Calibri"/>
              </a:rPr>
              <a:t>posso</a:t>
            </a:r>
            <a:r>
              <a:rPr lang="en-US" sz="1200" i="1" dirty="0">
                <a:solidFill>
                  <a:srgbClr val="843C0C"/>
                </a:solidFill>
                <a:cs typeface="Calibri"/>
              </a:rPr>
              <a:t> </a:t>
            </a:r>
            <a:r>
              <a:rPr lang="en-US" sz="1200" i="1" dirty="0" err="1">
                <a:solidFill>
                  <a:srgbClr val="843C0C"/>
                </a:solidFill>
                <a:cs typeface="Calibri"/>
              </a:rPr>
              <a:t>acreditar</a:t>
            </a:r>
            <a:r>
              <a:rPr lang="en-US" sz="1200" i="1" dirty="0">
                <a:solidFill>
                  <a:srgbClr val="843C0C"/>
                </a:solidFill>
                <a:cs typeface="Calibri"/>
              </a:rPr>
              <a:t> </a:t>
            </a:r>
            <a:r>
              <a:rPr lang="en-US" sz="1200" i="1" dirty="0" err="1">
                <a:solidFill>
                  <a:srgbClr val="843C0C"/>
                </a:solidFill>
                <a:cs typeface="Calibri"/>
              </a:rPr>
              <a:t>que</a:t>
            </a:r>
            <a:r>
              <a:rPr lang="en-US" sz="1200" i="1" dirty="0">
                <a:solidFill>
                  <a:srgbClr val="843C0C"/>
                </a:solidFill>
                <a:cs typeface="Calibri"/>
              </a:rPr>
              <a:t> </a:t>
            </a:r>
            <a:r>
              <a:rPr lang="en-US" sz="1200" i="1" dirty="0" err="1">
                <a:solidFill>
                  <a:srgbClr val="843C0C"/>
                </a:solidFill>
                <a:cs typeface="Calibri"/>
              </a:rPr>
              <a:t>você</a:t>
            </a:r>
            <a:r>
              <a:rPr lang="en-US" sz="1200" i="1" dirty="0">
                <a:solidFill>
                  <a:srgbClr val="843C0C"/>
                </a:solidFill>
                <a:cs typeface="Calibri"/>
              </a:rPr>
              <a:t> fez </a:t>
            </a:r>
            <a:r>
              <a:rPr lang="en-US" sz="1200" i="1" dirty="0" err="1">
                <a:solidFill>
                  <a:srgbClr val="843C0C"/>
                </a:solidFill>
                <a:cs typeface="Calibri"/>
              </a:rPr>
              <a:t>isso</a:t>
            </a:r>
            <a:r>
              <a:rPr lang="en-US" sz="1200" i="1" dirty="0">
                <a:solidFill>
                  <a:srgbClr val="843C0C"/>
                </a:solidFill>
                <a:cs typeface="Calibri"/>
              </a:rPr>
              <a:t>.</a:t>
            </a:r>
            <a:endParaRPr lang="en" dirty="0"/>
          </a:p>
          <a:p>
            <a:endParaRPr lang="en" sz="1200" dirty="0">
              <a:solidFill>
                <a:srgbClr val="70AD47"/>
              </a:solidFill>
              <a:cs typeface="Calibri"/>
            </a:endParaRPr>
          </a:p>
          <a:p>
            <a:r>
              <a:rPr lang="en" sz="1200" dirty="0" smtClean="0">
                <a:solidFill>
                  <a:srgbClr val="70AD47"/>
                </a:solidFill>
              </a:rPr>
              <a:t>b) The </a:t>
            </a:r>
            <a:r>
              <a:rPr lang="en" sz="1200" dirty="0">
                <a:solidFill>
                  <a:srgbClr val="70AD47"/>
                </a:solidFill>
              </a:rPr>
              <a:t>truth is, I can hardly believe that it is actually going to happen.</a:t>
            </a:r>
          </a:p>
          <a:p>
            <a:r>
              <a:rPr lang="en" sz="1200" i="1" dirty="0">
                <a:solidFill>
                  <a:srgbClr val="843C0C"/>
                </a:solidFill>
                <a:cs typeface="Calibri"/>
              </a:rPr>
              <a:t>A verdade é que mal posso acreditar que isso realmente vai acontecer.</a:t>
            </a:r>
          </a:p>
          <a:p>
            <a:endParaRPr lang="en" sz="1200" dirty="0">
              <a:solidFill>
                <a:srgbClr val="70AD47"/>
              </a:solidFill>
              <a:latin typeface="Calibri" panose="020F0502020204030204" pitchFamily="34" charset="0"/>
              <a:cs typeface="Calibri"/>
            </a:endParaRPr>
          </a:p>
          <a:p>
            <a:r>
              <a:rPr lang="en" sz="1200" dirty="0" smtClean="0">
                <a:solidFill>
                  <a:srgbClr val="70AD47"/>
                </a:solidFill>
              </a:rPr>
              <a:t>c) I</a:t>
            </a:r>
            <a:r>
              <a:rPr lang="en" sz="1200" dirty="0">
                <a:solidFill>
                  <a:srgbClr val="70AD47"/>
                </a:solidFill>
              </a:rPr>
              <a:t> can hardly believe it, but it's about $ 15, 000 already.</a:t>
            </a:r>
          </a:p>
          <a:p>
            <a:r>
              <a:rPr lang="en" sz="1200" i="1" dirty="0">
                <a:solidFill>
                  <a:srgbClr val="843C0C"/>
                </a:solidFill>
                <a:cs typeface="Calibri"/>
              </a:rPr>
              <a:t>Mal posso acreditar, mas já custa cerca de US $ 15.000.</a:t>
            </a:r>
          </a:p>
          <a:p>
            <a:endParaRPr lang="en" sz="1200" dirty="0">
              <a:solidFill>
                <a:srgbClr val="70AD47"/>
              </a:solidFill>
              <a:latin typeface="Calibri" panose="020F0502020204030204" pitchFamily="34" charset="0"/>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10" name="CaixaDeTexto 1">
            <a:extLst>
              <a:ext uri="{FF2B5EF4-FFF2-40B4-BE49-F238E27FC236}">
                <a16:creationId xmlns="" xmlns:a16="http://schemas.microsoft.com/office/drawing/2014/main" id="{0EDB932A-A759-4ABB-8D47-B85FA3686380}"/>
              </a:ext>
            </a:extLst>
          </p:cNvPr>
          <p:cNvSpPr txBox="1"/>
          <p:nvPr/>
        </p:nvSpPr>
        <p:spPr>
          <a:xfrm>
            <a:off x="4239490" y="1260764"/>
            <a:ext cx="2318905"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ea typeface="+mn-lt"/>
                <a:cs typeface="+mn-lt"/>
              </a:rPr>
              <a:t>I</a:t>
            </a:r>
            <a:r>
              <a:rPr lang="en-US" sz="1400" b="1" i="1" dirty="0">
                <a:solidFill>
                  <a:srgbClr val="C00000"/>
                </a:solidFill>
              </a:rPr>
              <a:t> can hardly believe that ...</a:t>
            </a:r>
            <a:endParaRPr lang="en-US" sz="1400" dirty="0">
              <a:cs typeface="Calibri"/>
            </a:endParaRPr>
          </a:p>
        </p:txBody>
      </p:sp>
    </p:spTree>
    <p:extLst>
      <p:ext uri="{BB962C8B-B14F-4D97-AF65-F5344CB8AC3E}">
        <p14:creationId xmlns:p14="http://schemas.microsoft.com/office/powerpoint/2010/main" val="3571468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A279D253-1959-4943-B06F-8CDEE2756B31}"/>
              </a:ext>
            </a:extLst>
          </p:cNvPr>
          <p:cNvSpPr/>
          <p:nvPr/>
        </p:nvSpPr>
        <p:spPr>
          <a:xfrm>
            <a:off x="395536" y="135942"/>
            <a:ext cx="2059346"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07 A  </a:t>
            </a:r>
            <a:r>
              <a:rPr lang="pt-BR" b="1" i="1" dirty="0">
                <a:solidFill>
                  <a:srgbClr val="002060"/>
                </a:solidFill>
                <a:latin typeface="Calibri" panose="020F0502020204030204" pitchFamily="34" charset="0"/>
                <a:cs typeface="Times New Roman" panose="02020603050405020304" pitchFamily="18" charset="0"/>
              </a:rPr>
              <a:t>– Futuro</a:t>
            </a:r>
          </a:p>
        </p:txBody>
      </p:sp>
      <p:sp>
        <p:nvSpPr>
          <p:cNvPr id="4" name="CaixaDeTexto 3">
            <a:extLst>
              <a:ext uri="{FF2B5EF4-FFF2-40B4-BE49-F238E27FC236}">
                <a16:creationId xmlns="" xmlns:a16="http://schemas.microsoft.com/office/drawing/2014/main" id="{B2F3C42F-3BF1-413D-A5BC-45708221A559}"/>
              </a:ext>
            </a:extLst>
          </p:cNvPr>
          <p:cNvSpPr txBox="1"/>
          <p:nvPr/>
        </p:nvSpPr>
        <p:spPr>
          <a:xfrm>
            <a:off x="387601" y="646453"/>
            <a:ext cx="2907655" cy="6678751"/>
          </a:xfrm>
          <a:prstGeom prst="rect">
            <a:avLst/>
          </a:prstGeom>
          <a:noFill/>
          <a:ln>
            <a:solidFill>
              <a:srgbClr val="C00000"/>
            </a:solidFill>
          </a:ln>
        </p:spPr>
        <p:txBody>
          <a:bodyPr wrap="none" rtlCol="0">
            <a:spAutoFit/>
          </a:bodyPr>
          <a:lstStyle/>
          <a:p>
            <a:r>
              <a:rPr lang="pt-BR" sz="1400" b="1" dirty="0">
                <a:solidFill>
                  <a:srgbClr val="C00000"/>
                </a:solidFill>
              </a:rPr>
              <a:t>WILL</a:t>
            </a:r>
          </a:p>
          <a:p>
            <a:r>
              <a:rPr lang="pt-BR" sz="1200" dirty="0"/>
              <a:t> </a:t>
            </a:r>
          </a:p>
          <a:p>
            <a:r>
              <a:rPr lang="pt-BR" sz="1200" b="1" dirty="0"/>
              <a:t>Decidimos fazer algo agora. Não planejado</a:t>
            </a:r>
          </a:p>
          <a:p>
            <a:r>
              <a:rPr lang="pt-BR" sz="1200" b="1" dirty="0"/>
              <a:t>Prever um evento futuro:</a:t>
            </a:r>
            <a:r>
              <a:rPr lang="pt-BR" sz="1200" dirty="0"/>
              <a:t/>
            </a:r>
            <a:br>
              <a:rPr lang="pt-BR" sz="1200" dirty="0"/>
            </a:br>
            <a:r>
              <a:rPr lang="pt-BR" sz="1200" dirty="0"/>
              <a:t>It will rain next week.</a:t>
            </a:r>
          </a:p>
          <a:p>
            <a:r>
              <a:rPr lang="pt-BR" sz="1200" i="1" dirty="0">
                <a:solidFill>
                  <a:schemeClr val="accent2">
                    <a:lumMod val="50000"/>
                  </a:schemeClr>
                </a:solidFill>
              </a:rPr>
              <a:t>Vai chover na próxima semana.</a:t>
            </a:r>
          </a:p>
          <a:p>
            <a:r>
              <a:rPr lang="pt-BR" sz="1200" dirty="0">
                <a:solidFill>
                  <a:srgbClr val="C00000"/>
                </a:solidFill>
              </a:rPr>
              <a:t> </a:t>
            </a:r>
            <a:r>
              <a:rPr lang="en-US" sz="1200" b="1" dirty="0"/>
              <a:t>Decisão espontânea c/ I e We:</a:t>
            </a:r>
            <a:r>
              <a:rPr lang="en-US" sz="1200" dirty="0"/>
              <a:t/>
            </a:r>
            <a:br>
              <a:rPr lang="en-US" sz="1200" dirty="0"/>
            </a:br>
            <a:r>
              <a:rPr lang="en-US" sz="1200" dirty="0"/>
              <a:t>I'll pay for your dinner this time.</a:t>
            </a:r>
            <a:endParaRPr lang="pt-BR" sz="1200" dirty="0"/>
          </a:p>
          <a:p>
            <a:r>
              <a:rPr lang="pt-BR" sz="1200" i="1" dirty="0">
                <a:solidFill>
                  <a:schemeClr val="accent2">
                    <a:lumMod val="50000"/>
                  </a:schemeClr>
                </a:solidFill>
              </a:rPr>
              <a:t>Eu vou pagar o seu jantar desta vez.</a:t>
            </a:r>
          </a:p>
          <a:p>
            <a:r>
              <a:rPr lang="pt-BR" sz="1200" dirty="0"/>
              <a:t> </a:t>
            </a:r>
          </a:p>
          <a:p>
            <a:r>
              <a:rPr lang="pt-BR" sz="1200" b="1" dirty="0"/>
              <a:t>Vontade ou disposição de fazer algo:</a:t>
            </a:r>
            <a:br>
              <a:rPr lang="pt-BR" sz="1200" b="1" dirty="0"/>
            </a:br>
            <a:r>
              <a:rPr lang="pt-BR" sz="1200" dirty="0"/>
              <a:t>She'll carry your bag for you.</a:t>
            </a:r>
          </a:p>
          <a:p>
            <a:r>
              <a:rPr lang="pt-BR" sz="1200" i="1" dirty="0">
                <a:solidFill>
                  <a:schemeClr val="accent2">
                    <a:lumMod val="50000"/>
                  </a:schemeClr>
                </a:solidFill>
              </a:rPr>
              <a:t>Ela vai levar sua bolsa para você.</a:t>
            </a:r>
          </a:p>
          <a:p>
            <a:pPr defTabSz="685800"/>
            <a:endParaRPr lang="pt-BR" sz="1200" i="1" dirty="0">
              <a:solidFill>
                <a:schemeClr val="accent2"/>
              </a:solidFill>
            </a:endParaRPr>
          </a:p>
          <a:p>
            <a:r>
              <a:rPr lang="pt-BR" sz="1200" i="1" dirty="0">
                <a:solidFill>
                  <a:schemeClr val="accent2"/>
                </a:solidFill>
              </a:rPr>
              <a:t> </a:t>
            </a:r>
            <a:r>
              <a:rPr lang="pt-BR" sz="1200" b="1" dirty="0"/>
              <a:t>Indisposição para fazer algo:</a:t>
            </a:r>
            <a:br>
              <a:rPr lang="pt-BR" sz="1200" b="1" dirty="0"/>
            </a:br>
            <a:r>
              <a:rPr lang="pt-BR" sz="1200" dirty="0"/>
              <a:t>The girl won’t drink her milk.</a:t>
            </a:r>
          </a:p>
          <a:p>
            <a:r>
              <a:rPr lang="pt-BR" sz="1200" i="1" dirty="0">
                <a:solidFill>
                  <a:schemeClr val="accent2">
                    <a:lumMod val="50000"/>
                  </a:schemeClr>
                </a:solidFill>
              </a:rPr>
              <a:t>A garota não vai beber o leite dela</a:t>
            </a:r>
            <a:r>
              <a:rPr lang="pt-BR" sz="1200" i="1" dirty="0">
                <a:solidFill>
                  <a:schemeClr val="accent2"/>
                </a:solidFill>
              </a:rPr>
              <a:t>.</a:t>
            </a:r>
          </a:p>
          <a:p>
            <a:r>
              <a:rPr lang="pt-BR" b="1" dirty="0"/>
              <a:t> </a:t>
            </a:r>
            <a:r>
              <a:rPr lang="en-US" sz="1200" b="1" dirty="0"/>
              <a:t>Fazer uma oferta c/ I e We:</a:t>
            </a:r>
            <a:br>
              <a:rPr lang="en-US" sz="1200" b="1" dirty="0"/>
            </a:br>
            <a:r>
              <a:rPr lang="en-US" sz="1200" dirty="0"/>
              <a:t>Shall</a:t>
            </a:r>
            <a:r>
              <a:rPr lang="en-US" sz="1200" dirty="0">
                <a:solidFill>
                  <a:srgbClr val="C00000"/>
                </a:solidFill>
              </a:rPr>
              <a:t> </a:t>
            </a:r>
            <a:r>
              <a:rPr lang="en-US" sz="1200" dirty="0"/>
              <a:t>I open the door?</a:t>
            </a:r>
            <a:br>
              <a:rPr lang="en-US" sz="1200" dirty="0"/>
            </a:br>
            <a:r>
              <a:rPr lang="pt-BR" sz="1200" i="1" dirty="0">
                <a:solidFill>
                  <a:schemeClr val="accent2">
                    <a:lumMod val="50000"/>
                  </a:schemeClr>
                </a:solidFill>
              </a:rPr>
              <a:t>Devo abrir a porta?</a:t>
            </a:r>
          </a:p>
          <a:p>
            <a:r>
              <a:rPr lang="pt-BR" dirty="0"/>
              <a:t> </a:t>
            </a:r>
            <a:r>
              <a:rPr lang="en-US" sz="1200" b="1" dirty="0"/>
              <a:t>Fazer uma sugestão:</a:t>
            </a:r>
            <a:br>
              <a:rPr lang="en-US" sz="1200" b="1" dirty="0"/>
            </a:br>
            <a:r>
              <a:rPr lang="en-US" sz="1200" dirty="0"/>
              <a:t>Shall we go to the cinema tonight?</a:t>
            </a:r>
            <a:endParaRPr lang="pt-BR" sz="1200" dirty="0"/>
          </a:p>
          <a:p>
            <a:r>
              <a:rPr lang="pt-BR" sz="1200" i="1" dirty="0">
                <a:solidFill>
                  <a:schemeClr val="accent2">
                    <a:lumMod val="50000"/>
                  </a:schemeClr>
                </a:solidFill>
              </a:rPr>
              <a:t>Vamos ao cinema esta noite?</a:t>
            </a:r>
          </a:p>
          <a:p>
            <a:r>
              <a:rPr lang="pt-BR" sz="1200" dirty="0"/>
              <a:t> </a:t>
            </a:r>
          </a:p>
          <a:p>
            <a:r>
              <a:rPr lang="en-US" sz="1200" b="1" dirty="0"/>
              <a:t>Dar ordens:</a:t>
            </a:r>
            <a:br>
              <a:rPr lang="en-US" sz="1200" b="1" dirty="0"/>
            </a:br>
            <a:r>
              <a:rPr lang="en-US" sz="1200" dirty="0"/>
              <a:t>You will do exactly as I say.</a:t>
            </a:r>
            <a:endParaRPr lang="pt-BR" sz="1200" dirty="0"/>
          </a:p>
          <a:p>
            <a:pPr defTabSz="685800"/>
            <a:r>
              <a:rPr lang="pt-BR" sz="1200" i="1" dirty="0">
                <a:solidFill>
                  <a:schemeClr val="accent2">
                    <a:lumMod val="50000"/>
                  </a:schemeClr>
                </a:solidFill>
              </a:rPr>
              <a:t>Você vai fazer exatamente o que eu digo.</a:t>
            </a:r>
          </a:p>
          <a:p>
            <a:pPr defTabSz="685800"/>
            <a:r>
              <a:rPr lang="pt-BR" dirty="0">
                <a:solidFill>
                  <a:srgbClr val="C00000"/>
                </a:solidFill>
              </a:rPr>
              <a:t> </a:t>
            </a:r>
            <a:r>
              <a:rPr lang="en-US" sz="1200" b="1" dirty="0"/>
              <a:t>Fazer um convite:</a:t>
            </a:r>
            <a:br>
              <a:rPr lang="en-US" sz="1200" b="1" dirty="0"/>
            </a:br>
            <a:r>
              <a:rPr lang="en-US" sz="1200" dirty="0"/>
              <a:t>Will you come to the dance with me?</a:t>
            </a:r>
            <a:br>
              <a:rPr lang="en-US" sz="1200" dirty="0"/>
            </a:br>
            <a:r>
              <a:rPr lang="pt-BR" sz="1200" i="1" dirty="0">
                <a:solidFill>
                  <a:schemeClr val="accent2">
                    <a:lumMod val="50000"/>
                  </a:schemeClr>
                </a:solidFill>
              </a:rPr>
              <a:t>Você virá ao baile comigo?</a:t>
            </a:r>
          </a:p>
          <a:p>
            <a:r>
              <a:rPr lang="pt-BR" dirty="0"/>
              <a:t> </a:t>
            </a:r>
            <a:r>
              <a:rPr lang="en-US" sz="1200" b="1" dirty="0"/>
              <a:t>Fazer ameaça:</a:t>
            </a:r>
            <a:br>
              <a:rPr lang="en-US" sz="1200" b="1" dirty="0"/>
            </a:br>
            <a:r>
              <a:rPr lang="en-US" sz="1200" dirty="0"/>
              <a:t>If you don´t stop, I´ll tell your father.</a:t>
            </a:r>
            <a:endParaRPr lang="pt-BR" sz="1200" dirty="0"/>
          </a:p>
          <a:p>
            <a:pPr defTabSz="685800"/>
            <a:r>
              <a:rPr lang="pt-BR" sz="1200" i="1" dirty="0">
                <a:solidFill>
                  <a:schemeClr val="accent2">
                    <a:lumMod val="50000"/>
                  </a:schemeClr>
                </a:solidFill>
              </a:rPr>
              <a:t>Se você não parar, eu vou dizer ao seu pai.</a:t>
            </a:r>
          </a:p>
        </p:txBody>
      </p:sp>
      <p:sp>
        <p:nvSpPr>
          <p:cNvPr id="5" name="CaixaDeTexto 4">
            <a:extLst>
              <a:ext uri="{FF2B5EF4-FFF2-40B4-BE49-F238E27FC236}">
                <a16:creationId xmlns="" xmlns:a16="http://schemas.microsoft.com/office/drawing/2014/main" id="{E3227621-2D49-4C17-AF9A-49CE09083535}"/>
              </a:ext>
            </a:extLst>
          </p:cNvPr>
          <p:cNvSpPr txBox="1"/>
          <p:nvPr/>
        </p:nvSpPr>
        <p:spPr>
          <a:xfrm>
            <a:off x="3429000" y="678537"/>
            <a:ext cx="3132138" cy="3077766"/>
          </a:xfrm>
          <a:prstGeom prst="rect">
            <a:avLst/>
          </a:prstGeom>
          <a:noFill/>
          <a:ln>
            <a:solidFill>
              <a:srgbClr val="C00000"/>
            </a:solidFill>
          </a:ln>
        </p:spPr>
        <p:txBody>
          <a:bodyPr wrap="square" rtlCol="0">
            <a:spAutoFit/>
          </a:bodyPr>
          <a:lstStyle/>
          <a:p>
            <a:r>
              <a:rPr lang="pt-BR" sz="1400" b="1" dirty="0">
                <a:solidFill>
                  <a:srgbClr val="C00000"/>
                </a:solidFill>
              </a:rPr>
              <a:t>GOING TO</a:t>
            </a:r>
          </a:p>
          <a:p>
            <a:pPr defTabSz="685800"/>
            <a:r>
              <a:rPr lang="pt-BR" sz="1200" b="1" dirty="0"/>
              <a:t> </a:t>
            </a:r>
          </a:p>
          <a:p>
            <a:pPr defTabSz="685800"/>
            <a:r>
              <a:rPr lang="pt-BR" sz="1200" b="1" dirty="0"/>
              <a:t>Quando já decidimos ou pretendemos </a:t>
            </a:r>
          </a:p>
          <a:p>
            <a:pPr defTabSz="685800"/>
            <a:r>
              <a:rPr lang="en-US" sz="1200" b="1" dirty="0"/>
              <a:t>fazer algo no futuro.</a:t>
            </a:r>
            <a:endParaRPr lang="pt-BR" sz="1200" b="1" dirty="0"/>
          </a:p>
          <a:p>
            <a:pPr defTabSz="685800"/>
            <a:r>
              <a:rPr lang="en-US" sz="1200" dirty="0"/>
              <a:t>I am going to read a book this weekend.</a:t>
            </a:r>
            <a:endParaRPr lang="pt-BR" sz="1200" dirty="0"/>
          </a:p>
          <a:p>
            <a:pPr defTabSz="685800"/>
            <a:r>
              <a:rPr lang="pt-BR" sz="1200" i="1" dirty="0">
                <a:solidFill>
                  <a:schemeClr val="accent2">
                    <a:lumMod val="50000"/>
                  </a:schemeClr>
                </a:solidFill>
              </a:rPr>
              <a:t>Eu vou ler um livro neste final de semana</a:t>
            </a:r>
            <a:r>
              <a:rPr lang="pt-BR" sz="1200" i="1" dirty="0">
                <a:solidFill>
                  <a:schemeClr val="accent2"/>
                </a:solidFill>
              </a:rPr>
              <a:t>.</a:t>
            </a:r>
          </a:p>
          <a:p>
            <a:pPr defTabSz="685800"/>
            <a:r>
              <a:rPr lang="pt-BR" sz="1200" i="1" dirty="0">
                <a:solidFill>
                  <a:schemeClr val="accent2"/>
                </a:solidFill>
              </a:rPr>
              <a:t> </a:t>
            </a:r>
          </a:p>
          <a:p>
            <a:pPr defTabSz="685800"/>
            <a:r>
              <a:rPr lang="en-US" sz="1200" dirty="0"/>
              <a:t>She is going to study for her exam.</a:t>
            </a:r>
            <a:endParaRPr lang="pt-BR" sz="1200" dirty="0"/>
          </a:p>
          <a:p>
            <a:pPr defTabSz="685800"/>
            <a:r>
              <a:rPr lang="pt-BR" sz="1200" i="1" dirty="0">
                <a:solidFill>
                  <a:schemeClr val="accent2">
                    <a:lumMod val="50000"/>
                  </a:schemeClr>
                </a:solidFill>
              </a:rPr>
              <a:t>Ela vai estudar para o exame.</a:t>
            </a:r>
          </a:p>
          <a:p>
            <a:pPr defTabSz="685800"/>
            <a:r>
              <a:rPr lang="pt-BR" sz="1200" dirty="0"/>
              <a:t> </a:t>
            </a:r>
          </a:p>
          <a:p>
            <a:pPr defTabSz="685800"/>
            <a:r>
              <a:rPr lang="pt-BR" sz="1200" b="1" dirty="0"/>
              <a:t>Fazer previsão, quando há uma evidência.</a:t>
            </a:r>
          </a:p>
          <a:p>
            <a:pPr defTabSz="685800"/>
            <a:r>
              <a:rPr lang="en-US" sz="1200" dirty="0"/>
              <a:t>Be carefull! The bee is going to bite you.</a:t>
            </a:r>
            <a:endParaRPr lang="pt-BR" sz="1200" dirty="0"/>
          </a:p>
          <a:p>
            <a:pPr defTabSz="685800"/>
            <a:r>
              <a:rPr lang="pt-BR" sz="1200" i="1" dirty="0">
                <a:solidFill>
                  <a:schemeClr val="accent2">
                    <a:lumMod val="50000"/>
                  </a:schemeClr>
                </a:solidFill>
              </a:rPr>
              <a:t>Cuidado! A abelha vai te morder.</a:t>
            </a:r>
          </a:p>
          <a:p>
            <a:pPr defTabSz="685800"/>
            <a:r>
              <a:rPr lang="pt-BR" sz="1200" dirty="0"/>
              <a:t> </a:t>
            </a:r>
          </a:p>
          <a:p>
            <a:pPr defTabSz="685800"/>
            <a:r>
              <a:rPr lang="en-US" sz="1200" dirty="0"/>
              <a:t>Look at thouse black clouds. It is going to rain.</a:t>
            </a:r>
            <a:endParaRPr lang="pt-BR" sz="1200" dirty="0"/>
          </a:p>
          <a:p>
            <a:pPr defTabSz="685800"/>
            <a:r>
              <a:rPr lang="pt-BR" sz="1200" i="1" dirty="0">
                <a:solidFill>
                  <a:schemeClr val="accent2">
                    <a:lumMod val="50000"/>
                  </a:schemeClr>
                </a:solidFill>
              </a:rPr>
              <a:t>Olhe para as nuvens negras. Vai chover. </a:t>
            </a:r>
          </a:p>
        </p:txBody>
      </p:sp>
      <p:sp>
        <p:nvSpPr>
          <p:cNvPr id="6" name="CaixaDeTexto 5">
            <a:extLst>
              <a:ext uri="{FF2B5EF4-FFF2-40B4-BE49-F238E27FC236}">
                <a16:creationId xmlns="" xmlns:a16="http://schemas.microsoft.com/office/drawing/2014/main" id="{44ED1995-2309-4322-B928-4B9BA433A58C}"/>
              </a:ext>
            </a:extLst>
          </p:cNvPr>
          <p:cNvSpPr txBox="1"/>
          <p:nvPr/>
        </p:nvSpPr>
        <p:spPr>
          <a:xfrm>
            <a:off x="3429000" y="3866115"/>
            <a:ext cx="3132138" cy="2585323"/>
          </a:xfrm>
          <a:prstGeom prst="rect">
            <a:avLst/>
          </a:prstGeom>
          <a:noFill/>
          <a:ln>
            <a:solidFill>
              <a:srgbClr val="C00000"/>
            </a:solidFill>
          </a:ln>
        </p:spPr>
        <p:txBody>
          <a:bodyPr wrap="square" rtlCol="0">
            <a:spAutoFit/>
          </a:bodyPr>
          <a:lstStyle/>
          <a:p>
            <a:r>
              <a:rPr lang="pt-BR" sz="1400" b="1" dirty="0">
                <a:solidFill>
                  <a:srgbClr val="C00000"/>
                </a:solidFill>
              </a:rPr>
              <a:t>PRESENT CONTINUOUS COM SENTIDO DE FUTURO</a:t>
            </a:r>
          </a:p>
          <a:p>
            <a:pPr defTabSz="685800"/>
            <a:r>
              <a:rPr lang="pt-BR" sz="1400" b="1" dirty="0">
                <a:solidFill>
                  <a:srgbClr val="C00000"/>
                </a:solidFill>
              </a:rPr>
              <a:t> </a:t>
            </a:r>
          </a:p>
          <a:p>
            <a:pPr defTabSz="685800"/>
            <a:r>
              <a:rPr lang="pt-BR" sz="1200" b="1" dirty="0"/>
              <a:t>Usamos quando temos uma indicação de que mais de uma pessoa está ciente do fato e de que já houve alguma preparação. </a:t>
            </a:r>
          </a:p>
          <a:p>
            <a:pPr defTabSz="685800"/>
            <a:r>
              <a:rPr lang="pt-BR" sz="1200" dirty="0"/>
              <a:t> </a:t>
            </a:r>
          </a:p>
          <a:p>
            <a:r>
              <a:rPr lang="en-US" sz="1200" dirty="0"/>
              <a:t>I'm meeting Bob at the club.</a:t>
            </a:r>
            <a:endParaRPr lang="pt-BR" sz="1200" dirty="0"/>
          </a:p>
          <a:p>
            <a:pPr defTabSz="685800"/>
            <a:r>
              <a:rPr lang="pt-BR" sz="1200" i="1" dirty="0">
                <a:solidFill>
                  <a:schemeClr val="accent2">
                    <a:lumMod val="50000"/>
                  </a:schemeClr>
                </a:solidFill>
              </a:rPr>
              <a:t>Estou me encontrando com Bob no clube.</a:t>
            </a:r>
          </a:p>
          <a:p>
            <a:pPr defTabSz="685800"/>
            <a:r>
              <a:rPr lang="pt-BR" sz="1200" b="1" i="1" dirty="0">
                <a:solidFill>
                  <a:schemeClr val="accent2"/>
                </a:solidFill>
              </a:rPr>
              <a:t> </a:t>
            </a:r>
            <a:r>
              <a:rPr lang="pt-BR" sz="1200" b="1" dirty="0"/>
              <a:t> </a:t>
            </a:r>
          </a:p>
          <a:p>
            <a:r>
              <a:rPr lang="en-US" sz="1200" dirty="0"/>
              <a:t>I am leaving next week. </a:t>
            </a:r>
            <a:r>
              <a:rPr lang="pt-BR" sz="1200" dirty="0"/>
              <a:t>= Eu já comprei minha passagem de avião.</a:t>
            </a:r>
          </a:p>
          <a:p>
            <a:pPr defTabSz="685800"/>
            <a:r>
              <a:rPr lang="pt-BR" sz="1200" i="1" dirty="0">
                <a:solidFill>
                  <a:schemeClr val="accent2">
                    <a:lumMod val="50000"/>
                  </a:schemeClr>
                </a:solidFill>
              </a:rPr>
              <a:t>Estou indo embora na próxima semana.</a:t>
            </a:r>
          </a:p>
        </p:txBody>
      </p:sp>
      <p:sp>
        <p:nvSpPr>
          <p:cNvPr id="7" name="CaixaDeTexto 6">
            <a:extLst>
              <a:ext uri="{FF2B5EF4-FFF2-40B4-BE49-F238E27FC236}">
                <a16:creationId xmlns="" xmlns:a16="http://schemas.microsoft.com/office/drawing/2014/main" id="{24059A65-DA16-48E8-BCF7-F12C9689D778}"/>
              </a:ext>
            </a:extLst>
          </p:cNvPr>
          <p:cNvSpPr txBox="1"/>
          <p:nvPr/>
        </p:nvSpPr>
        <p:spPr>
          <a:xfrm>
            <a:off x="387601" y="7421812"/>
            <a:ext cx="6173537" cy="2123658"/>
          </a:xfrm>
          <a:prstGeom prst="rect">
            <a:avLst/>
          </a:prstGeom>
          <a:noFill/>
          <a:ln>
            <a:solidFill>
              <a:srgbClr val="1F7872"/>
            </a:solidFill>
          </a:ln>
        </p:spPr>
        <p:txBody>
          <a:bodyPr wrap="square" rtlCol="0">
            <a:spAutoFit/>
          </a:bodyPr>
          <a:lstStyle/>
          <a:p>
            <a:r>
              <a:rPr lang="en-US" sz="1200" dirty="0" smtClean="0"/>
              <a:t>a) She </a:t>
            </a:r>
            <a:r>
              <a:rPr lang="en-US" sz="1200" dirty="0"/>
              <a:t>answered, "I </a:t>
            </a:r>
            <a:r>
              <a:rPr lang="en-US" sz="1200" b="1" dirty="0">
                <a:solidFill>
                  <a:srgbClr val="1F7872"/>
                </a:solidFill>
              </a:rPr>
              <a:t>will pay </a:t>
            </a:r>
            <a:r>
              <a:rPr lang="en-US" sz="1200" dirty="0"/>
              <a:t>ten cents.“		</a:t>
            </a:r>
            <a:r>
              <a:rPr lang="en-US" sz="1200" i="1" dirty="0">
                <a:solidFill>
                  <a:schemeClr val="accent2">
                    <a:lumMod val="50000"/>
                  </a:schemeClr>
                </a:solidFill>
              </a:rPr>
              <a:t>E</a:t>
            </a:r>
            <a:r>
              <a:rPr lang="pt-BR" sz="1200" i="1" dirty="0">
                <a:solidFill>
                  <a:schemeClr val="accent2">
                    <a:lumMod val="50000"/>
                  </a:schemeClr>
                </a:solidFill>
              </a:rPr>
              <a:t>la respondeu : "Pagarei dez centavos."</a:t>
            </a:r>
          </a:p>
          <a:p>
            <a:r>
              <a:rPr lang="en-US" sz="1200" dirty="0" smtClean="0"/>
              <a:t>b) I </a:t>
            </a:r>
            <a:r>
              <a:rPr lang="en-US" sz="1200" b="1" dirty="0">
                <a:solidFill>
                  <a:srgbClr val="1F7872"/>
                </a:solidFill>
              </a:rPr>
              <a:t>will play </a:t>
            </a:r>
            <a:r>
              <a:rPr lang="en-US" sz="1200" dirty="0"/>
              <a:t>with you.				</a:t>
            </a:r>
            <a:r>
              <a:rPr lang="pt-BR" sz="1200" i="1" dirty="0">
                <a:solidFill>
                  <a:schemeClr val="accent2">
                    <a:lumMod val="50000"/>
                  </a:schemeClr>
                </a:solidFill>
              </a:rPr>
              <a:t>Eu vou brincar com você.</a:t>
            </a:r>
          </a:p>
          <a:p>
            <a:r>
              <a:rPr lang="en-US" sz="1200" dirty="0" smtClean="0"/>
              <a:t>c) They </a:t>
            </a:r>
            <a:r>
              <a:rPr lang="en-US" sz="1200" b="1" dirty="0">
                <a:solidFill>
                  <a:srgbClr val="1F7872"/>
                </a:solidFill>
              </a:rPr>
              <a:t>will prefer </a:t>
            </a:r>
            <a:r>
              <a:rPr lang="en-US" sz="1200" dirty="0"/>
              <a:t>to invest their money …	</a:t>
            </a:r>
            <a:r>
              <a:rPr lang="pt-BR" sz="1200" i="1" dirty="0">
                <a:solidFill>
                  <a:schemeClr val="accent2">
                    <a:lumMod val="50000"/>
                  </a:schemeClr>
                </a:solidFill>
              </a:rPr>
              <a:t>Eles preferem investir seu dinheiro ...</a:t>
            </a:r>
          </a:p>
          <a:p>
            <a:r>
              <a:rPr lang="en-US" sz="1200" dirty="0" smtClean="0"/>
              <a:t>d) I </a:t>
            </a:r>
            <a:r>
              <a:rPr lang="en-US" sz="1200" b="1" dirty="0">
                <a:solidFill>
                  <a:srgbClr val="1F7872"/>
                </a:solidFill>
              </a:rPr>
              <a:t>will put </a:t>
            </a:r>
            <a:r>
              <a:rPr lang="en-US" sz="1200" dirty="0"/>
              <a:t>it here.				</a:t>
            </a:r>
            <a:r>
              <a:rPr lang="pt-BR" sz="1200" i="1" dirty="0">
                <a:solidFill>
                  <a:schemeClr val="accent2">
                    <a:lumMod val="50000"/>
                  </a:schemeClr>
                </a:solidFill>
              </a:rPr>
              <a:t>Vou colocar aqui.</a:t>
            </a:r>
          </a:p>
          <a:p>
            <a:r>
              <a:rPr lang="en-US" sz="1200" dirty="0" smtClean="0"/>
              <a:t>e) Now </a:t>
            </a:r>
            <a:r>
              <a:rPr lang="en-US" sz="1200" b="1" dirty="0">
                <a:solidFill>
                  <a:srgbClr val="1F7872"/>
                </a:solidFill>
              </a:rPr>
              <a:t>I'll read </a:t>
            </a:r>
            <a:r>
              <a:rPr lang="en-US" sz="1200" dirty="0"/>
              <a:t>it.				</a:t>
            </a:r>
            <a:r>
              <a:rPr lang="pt-BR" sz="1200" i="1" dirty="0">
                <a:solidFill>
                  <a:schemeClr val="accent2">
                    <a:lumMod val="50000"/>
                  </a:schemeClr>
                </a:solidFill>
              </a:rPr>
              <a:t>Agora eu vou ler.</a:t>
            </a:r>
          </a:p>
          <a:p>
            <a:r>
              <a:rPr lang="en-US" sz="1200" dirty="0" smtClean="0"/>
              <a:t>f) She </a:t>
            </a:r>
            <a:r>
              <a:rPr lang="en-US" sz="1200" dirty="0"/>
              <a:t>is </a:t>
            </a:r>
            <a:r>
              <a:rPr lang="en-US" sz="1200" b="1" dirty="0">
                <a:solidFill>
                  <a:srgbClr val="1F7872"/>
                </a:solidFill>
              </a:rPr>
              <a:t>going to receive </a:t>
            </a:r>
            <a:r>
              <a:rPr lang="en-US" sz="1200" dirty="0"/>
              <a:t>her money back.	</a:t>
            </a:r>
            <a:r>
              <a:rPr lang="pt-BR" sz="1200" i="1" dirty="0">
                <a:solidFill>
                  <a:schemeClr val="accent2">
                    <a:lumMod val="50000"/>
                  </a:schemeClr>
                </a:solidFill>
              </a:rPr>
              <a:t>Ela vai receber seu dinheiro de volta.</a:t>
            </a:r>
          </a:p>
          <a:p>
            <a:r>
              <a:rPr lang="en-US" sz="1200" dirty="0" smtClean="0"/>
              <a:t>g) I'm </a:t>
            </a:r>
            <a:r>
              <a:rPr lang="en-US" sz="1200" dirty="0"/>
              <a:t>sure he's </a:t>
            </a:r>
            <a:r>
              <a:rPr lang="en-US" sz="1200" b="1" dirty="0">
                <a:solidFill>
                  <a:srgbClr val="1F7872"/>
                </a:solidFill>
              </a:rPr>
              <a:t>going to remember </a:t>
            </a:r>
            <a:r>
              <a:rPr lang="en-US" sz="1200" dirty="0"/>
              <a:t>this day for the rest of his life.</a:t>
            </a:r>
          </a:p>
          <a:p>
            <a:r>
              <a:rPr lang="pt-BR" sz="1200" i="1" dirty="0">
                <a:solidFill>
                  <a:schemeClr val="accent2"/>
                </a:solidFill>
              </a:rPr>
              <a:t>				</a:t>
            </a:r>
            <a:r>
              <a:rPr lang="pt-BR" sz="1200" i="1" dirty="0">
                <a:solidFill>
                  <a:schemeClr val="accent2">
                    <a:lumMod val="50000"/>
                  </a:schemeClr>
                </a:solidFill>
              </a:rPr>
              <a:t>Tenho certeza que ele vai se lembrar desse dia pelo resto da vida</a:t>
            </a:r>
            <a:r>
              <a:rPr lang="pt-BR" sz="1200" i="1" dirty="0">
                <a:solidFill>
                  <a:schemeClr val="accent2"/>
                </a:solidFill>
              </a:rPr>
              <a:t>.</a:t>
            </a:r>
          </a:p>
          <a:p>
            <a:r>
              <a:rPr lang="en-US" sz="1200" dirty="0" smtClean="0"/>
              <a:t>h) We </a:t>
            </a:r>
            <a:r>
              <a:rPr lang="en-US" sz="1200" dirty="0"/>
              <a:t>are </a:t>
            </a:r>
            <a:r>
              <a:rPr lang="en-US" sz="1200" b="1" dirty="0">
                <a:solidFill>
                  <a:srgbClr val="1F7872"/>
                </a:solidFill>
              </a:rPr>
              <a:t>going to run </a:t>
            </a:r>
            <a:r>
              <a:rPr lang="en-US" sz="1200" dirty="0"/>
              <a:t>this weekend.		</a:t>
            </a:r>
            <a:r>
              <a:rPr lang="pt-BR" sz="1200" i="1" dirty="0">
                <a:solidFill>
                  <a:schemeClr val="accent2"/>
                </a:solidFill>
              </a:rPr>
              <a:t> </a:t>
            </a:r>
            <a:r>
              <a:rPr lang="pt-BR" sz="1200" i="1" dirty="0">
                <a:solidFill>
                  <a:schemeClr val="accent2">
                    <a:lumMod val="50000"/>
                  </a:schemeClr>
                </a:solidFill>
              </a:rPr>
              <a:t>Nós vamos correr neste fim de semana.</a:t>
            </a:r>
          </a:p>
          <a:p>
            <a:r>
              <a:rPr lang="en-US" sz="1200" dirty="0" err="1" smtClean="0"/>
              <a:t>i</a:t>
            </a:r>
            <a:r>
              <a:rPr lang="en-US" sz="1200" dirty="0" smtClean="0"/>
              <a:t>) He's</a:t>
            </a:r>
            <a:r>
              <a:rPr lang="en-US" sz="1200" b="1" dirty="0" smtClean="0">
                <a:solidFill>
                  <a:srgbClr val="1F7872"/>
                </a:solidFill>
              </a:rPr>
              <a:t> </a:t>
            </a:r>
            <a:r>
              <a:rPr lang="en-US" sz="1200" b="1" dirty="0">
                <a:solidFill>
                  <a:srgbClr val="1F7872"/>
                </a:solidFill>
              </a:rPr>
              <a:t>going to say </a:t>
            </a:r>
            <a:r>
              <a:rPr lang="en-US" sz="1200" dirty="0"/>
              <a:t>he loves me.		</a:t>
            </a:r>
            <a:r>
              <a:rPr lang="pt-BR" sz="1200" i="1" dirty="0">
                <a:solidFill>
                  <a:schemeClr val="accent2">
                    <a:lumMod val="50000"/>
                  </a:schemeClr>
                </a:solidFill>
              </a:rPr>
              <a:t>Ele vai dizer que me ama.</a:t>
            </a:r>
          </a:p>
          <a:p>
            <a:pPr lvl="0"/>
            <a:r>
              <a:rPr lang="en-US" sz="1200" dirty="0" smtClean="0"/>
              <a:t>j) You're </a:t>
            </a:r>
            <a:r>
              <a:rPr lang="en-US" sz="1200" b="1" dirty="0">
                <a:solidFill>
                  <a:srgbClr val="1F7872"/>
                </a:solidFill>
              </a:rPr>
              <a:t>going to see </a:t>
            </a:r>
            <a:r>
              <a:rPr lang="en-US" sz="1200" dirty="0"/>
              <a:t>your daughter.		</a:t>
            </a:r>
            <a:r>
              <a:rPr lang="pt-BR" sz="1200" i="1" dirty="0">
                <a:solidFill>
                  <a:schemeClr val="accent2">
                    <a:lumMod val="50000"/>
                  </a:schemeClr>
                </a:solidFill>
              </a:rPr>
              <a:t>Você vai ver sua filha.</a:t>
            </a:r>
          </a:p>
        </p:txBody>
      </p:sp>
      <p:sp>
        <p:nvSpPr>
          <p:cNvPr id="8" name="CaixaDeTexto 7">
            <a:extLst>
              <a:ext uri="{FF2B5EF4-FFF2-40B4-BE49-F238E27FC236}">
                <a16:creationId xmlns="" xmlns:a16="http://schemas.microsoft.com/office/drawing/2014/main" id="{CCD6766E-E441-41D4-B50E-03D72EB976C1}"/>
              </a:ext>
            </a:extLst>
          </p:cNvPr>
          <p:cNvSpPr txBox="1"/>
          <p:nvPr/>
        </p:nvSpPr>
        <p:spPr>
          <a:xfrm>
            <a:off x="4129181" y="7065731"/>
            <a:ext cx="1278171" cy="307777"/>
          </a:xfrm>
          <a:prstGeom prst="rect">
            <a:avLst/>
          </a:prstGeom>
          <a:noFill/>
        </p:spPr>
        <p:txBody>
          <a:bodyPr wrap="none" rtlCol="0">
            <a:spAutoFit/>
          </a:bodyPr>
          <a:lstStyle/>
          <a:p>
            <a:pPr algn="ctr"/>
            <a:r>
              <a:rPr lang="en-US" sz="1400" b="1" dirty="0" smtClean="0">
                <a:solidFill>
                  <a:srgbClr val="1F7872"/>
                </a:solidFill>
              </a:rPr>
              <a:t>2 - EXERCÍCIOS</a:t>
            </a:r>
            <a:endParaRPr lang="pt-BR" sz="1400" dirty="0"/>
          </a:p>
        </p:txBody>
      </p:sp>
      <p:sp>
        <p:nvSpPr>
          <p:cNvPr id="9" name="Retângulo 8">
            <a:extLst>
              <a:ext uri="{FF2B5EF4-FFF2-40B4-BE49-F238E27FC236}">
                <a16:creationId xmlns="" xmlns:a16="http://schemas.microsoft.com/office/drawing/2014/main" id="{6DB7EF2D-3683-43D8-B1BA-3F7078F319BA}"/>
              </a:ext>
            </a:extLst>
          </p:cNvPr>
          <p:cNvSpPr/>
          <p:nvPr/>
        </p:nvSpPr>
        <p:spPr>
          <a:xfrm>
            <a:off x="-3429000" y="6636982"/>
            <a:ext cx="3429000" cy="276999"/>
          </a:xfrm>
          <a:prstGeom prst="rect">
            <a:avLst/>
          </a:prstGeom>
        </p:spPr>
        <p:txBody>
          <a:bodyPr>
            <a:spAutoFit/>
          </a:bodyPr>
          <a:lstStyle/>
          <a:p>
            <a:r>
              <a:rPr lang="pt-BR" sz="1200" i="1" dirty="0">
                <a:solidFill>
                  <a:schemeClr val="accent2"/>
                </a:solidFill>
              </a:rPr>
              <a:t>.</a:t>
            </a:r>
          </a:p>
        </p:txBody>
      </p:sp>
      <p:sp>
        <p:nvSpPr>
          <p:cNvPr id="10" name="CaixaDeTexto 9">
            <a:extLst>
              <a:ext uri="{FF2B5EF4-FFF2-40B4-BE49-F238E27FC236}">
                <a16:creationId xmlns="" xmlns:a16="http://schemas.microsoft.com/office/drawing/2014/main" id="{5A0ECDF8-B4BF-4894-8CD7-9CB2B78FD6F7}"/>
              </a:ext>
            </a:extLst>
          </p:cNvPr>
          <p:cNvSpPr txBox="1"/>
          <p:nvPr/>
        </p:nvSpPr>
        <p:spPr>
          <a:xfrm>
            <a:off x="2486947" y="372324"/>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Tree>
    <p:extLst>
      <p:ext uri="{BB962C8B-B14F-4D97-AF65-F5344CB8AC3E}">
        <p14:creationId xmlns:p14="http://schemas.microsoft.com/office/powerpoint/2010/main" val="2343280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 xmlns:a16="http://schemas.microsoft.com/office/drawing/2014/main" id="{035D8B7E-37C4-4808-8513-47A4C8F7C5FA}"/>
              </a:ext>
            </a:extLst>
          </p:cNvPr>
          <p:cNvSpPr txBox="1"/>
          <p:nvPr/>
        </p:nvSpPr>
        <p:spPr>
          <a:xfrm>
            <a:off x="350837" y="782565"/>
            <a:ext cx="6210301" cy="1569660"/>
          </a:xfrm>
          <a:prstGeom prst="rect">
            <a:avLst/>
          </a:prstGeom>
          <a:noFill/>
          <a:ln>
            <a:solidFill>
              <a:srgbClr val="1F7872"/>
            </a:solidFill>
          </a:ln>
        </p:spPr>
        <p:txBody>
          <a:bodyPr wrap="square" rtlCol="0">
            <a:spAutoFit/>
          </a:bodyPr>
          <a:lstStyle/>
          <a:p>
            <a:r>
              <a:rPr lang="en-US" sz="1200" dirty="0" smtClean="0">
                <a:solidFill>
                  <a:srgbClr val="3D4C53"/>
                </a:solidFill>
              </a:rPr>
              <a:t>a) What </a:t>
            </a:r>
            <a:r>
              <a:rPr lang="en-US" sz="1200" dirty="0">
                <a:solidFill>
                  <a:srgbClr val="3D4C53"/>
                </a:solidFill>
              </a:rPr>
              <a:t>are you definitely going to do at some point in the future?</a:t>
            </a:r>
          </a:p>
          <a:p>
            <a:r>
              <a:rPr lang="pt-BR" sz="1200" i="1" dirty="0">
                <a:solidFill>
                  <a:schemeClr val="accent2">
                    <a:lumMod val="50000"/>
                  </a:schemeClr>
                </a:solidFill>
              </a:rPr>
              <a:t>O que você definitivamente fará em algum momento no futuro?</a:t>
            </a:r>
          </a:p>
          <a:p>
            <a:endParaRPr lang="en-US" sz="1200" dirty="0"/>
          </a:p>
          <a:p>
            <a:r>
              <a:rPr lang="en-US" sz="1200" dirty="0"/>
              <a:t>I am definitely going to buy a boat and sail around the world. Some people think it's only a dream, but I am going to save money little by little. In fact, I already saved a little money...</a:t>
            </a:r>
          </a:p>
          <a:p>
            <a:r>
              <a:rPr lang="pt-BR" sz="1200" i="1" dirty="0">
                <a:solidFill>
                  <a:schemeClr val="accent2">
                    <a:lumMod val="50000"/>
                  </a:schemeClr>
                </a:solidFill>
              </a:rPr>
              <a:t> Definitivamente vou comprar um barco e navegar pelo mundo. Algumas pessoas pensam que é apenas um sonho, mas vou economizar pouco a pouco. Na verdade, eu já economizei um pouco de dinheiro ...</a:t>
            </a:r>
          </a:p>
        </p:txBody>
      </p:sp>
      <p:sp>
        <p:nvSpPr>
          <p:cNvPr id="7" name="CaixaDeTexto 6">
            <a:extLst>
              <a:ext uri="{FF2B5EF4-FFF2-40B4-BE49-F238E27FC236}">
                <a16:creationId xmlns="" xmlns:a16="http://schemas.microsoft.com/office/drawing/2014/main" id="{98ACD3D1-3009-412F-A6A1-61C15A34380D}"/>
              </a:ext>
            </a:extLst>
          </p:cNvPr>
          <p:cNvSpPr txBox="1"/>
          <p:nvPr/>
        </p:nvSpPr>
        <p:spPr>
          <a:xfrm>
            <a:off x="350838" y="2487006"/>
            <a:ext cx="6210300" cy="1384995"/>
          </a:xfrm>
          <a:prstGeom prst="rect">
            <a:avLst/>
          </a:prstGeom>
          <a:noFill/>
          <a:ln>
            <a:solidFill>
              <a:srgbClr val="1F7872"/>
            </a:solidFill>
          </a:ln>
        </p:spPr>
        <p:txBody>
          <a:bodyPr wrap="square" rtlCol="0">
            <a:spAutoFit/>
          </a:bodyPr>
          <a:lstStyle/>
          <a:p>
            <a:r>
              <a:rPr lang="en-US" sz="1200" dirty="0" smtClean="0">
                <a:solidFill>
                  <a:srgbClr val="3D4C53"/>
                </a:solidFill>
              </a:rPr>
              <a:t>b) Where </a:t>
            </a:r>
            <a:r>
              <a:rPr lang="en-US" sz="1200" dirty="0">
                <a:solidFill>
                  <a:srgbClr val="3D4C53"/>
                </a:solidFill>
              </a:rPr>
              <a:t>will you go for your next vacation? Why do you want to go there?</a:t>
            </a:r>
          </a:p>
          <a:p>
            <a:r>
              <a:rPr lang="pt-BR" sz="1200" i="1" dirty="0">
                <a:solidFill>
                  <a:schemeClr val="accent2">
                    <a:lumMod val="50000"/>
                  </a:schemeClr>
                </a:solidFill>
              </a:rPr>
              <a:t>Onde você irá para as suas próximas férias? Por que você quer ir para lá?</a:t>
            </a:r>
          </a:p>
          <a:p>
            <a:endParaRPr lang="en-US" sz="1200" dirty="0"/>
          </a:p>
          <a:p>
            <a:r>
              <a:rPr lang="en-US" sz="1200" dirty="0"/>
              <a:t>I will go to Hawaii for my next vacation because I want to relax on a beach. I will try surfing or scuba diving too. Maybe I will climb Diamond Head, or drive around the island...</a:t>
            </a:r>
          </a:p>
          <a:p>
            <a:r>
              <a:rPr lang="pt-BR" sz="1200" i="1" dirty="0">
                <a:solidFill>
                  <a:schemeClr val="accent2">
                    <a:lumMod val="50000"/>
                  </a:schemeClr>
                </a:solidFill>
              </a:rPr>
              <a:t>Eu irei ao Havaí nas minhas próximas férias porque quero relaxar na praia. Vou tentar surfar ou fazer mergulho também. Talvez eu suba Diamond Head, ou dirija pela ilha ...</a:t>
            </a:r>
            <a:endParaRPr lang="pt-BR" sz="1200" i="1" dirty="0">
              <a:solidFill>
                <a:schemeClr val="accent2"/>
              </a:solidFill>
            </a:endParaRPr>
          </a:p>
        </p:txBody>
      </p:sp>
      <p:sp>
        <p:nvSpPr>
          <p:cNvPr id="8" name="CaixaDeTexto 7">
            <a:extLst>
              <a:ext uri="{FF2B5EF4-FFF2-40B4-BE49-F238E27FC236}">
                <a16:creationId xmlns="" xmlns:a16="http://schemas.microsoft.com/office/drawing/2014/main" id="{EAC7696F-40FC-4C11-B371-7347ED3F8EF4}"/>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280288" y="4271045"/>
            <a:ext cx="2523448" cy="307777"/>
          </a:xfrm>
          <a:prstGeom prst="rect">
            <a:avLst/>
          </a:prstGeom>
          <a:noFill/>
        </p:spPr>
        <p:txBody>
          <a:bodyPr wrap="none" rtlCol="0">
            <a:spAutoFit/>
          </a:bodyPr>
          <a:lstStyle/>
          <a:p>
            <a:r>
              <a:rPr lang="pt-BR" sz="1400" b="1" dirty="0" smtClean="0">
                <a:solidFill>
                  <a:schemeClr val="accent6">
                    <a:lumMod val="50000"/>
                  </a:schemeClr>
                </a:solidFill>
              </a:rPr>
              <a:t>3 -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4588840"/>
            <a:ext cx="3229923" cy="2339102"/>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Learning / Studies</a:t>
            </a:r>
          </a:p>
          <a:p>
            <a:r>
              <a:rPr lang="en-US" sz="1200" dirty="0" smtClean="0">
                <a:solidFill>
                  <a:srgbClr val="3D4C53"/>
                </a:solidFill>
              </a:rPr>
              <a:t>a) What </a:t>
            </a:r>
            <a:r>
              <a:rPr lang="en-US" sz="1200" dirty="0">
                <a:solidFill>
                  <a:srgbClr val="3D4C53"/>
                </a:solidFill>
              </a:rPr>
              <a:t>kinds of things do you pick up easily?</a:t>
            </a:r>
          </a:p>
          <a:p>
            <a:r>
              <a:rPr lang="en-US" sz="1200" dirty="0" smtClean="0">
                <a:solidFill>
                  <a:srgbClr val="3D4C53"/>
                </a:solidFill>
              </a:rPr>
              <a:t>b) What </a:t>
            </a:r>
            <a:r>
              <a:rPr lang="en-US" sz="1200" dirty="0">
                <a:solidFill>
                  <a:srgbClr val="3D4C53"/>
                </a:solidFill>
              </a:rPr>
              <a:t>subjects were hardest for you in school?</a:t>
            </a:r>
          </a:p>
          <a:p>
            <a:r>
              <a:rPr lang="en-US" sz="1200" dirty="0" smtClean="0">
                <a:solidFill>
                  <a:srgbClr val="3D4C53"/>
                </a:solidFill>
              </a:rPr>
              <a:t>c) What </a:t>
            </a:r>
            <a:r>
              <a:rPr lang="en-US" sz="1200" dirty="0">
                <a:solidFill>
                  <a:srgbClr val="3D4C53"/>
                </a:solidFill>
              </a:rPr>
              <a:t>kinds of things are you interested in learning more about?</a:t>
            </a:r>
          </a:p>
          <a:p>
            <a:endParaRPr lang="en-US" sz="1200" dirty="0"/>
          </a:p>
          <a:p>
            <a:r>
              <a:rPr lang="pt-BR" sz="1200" i="1" dirty="0">
                <a:solidFill>
                  <a:schemeClr val="accent2">
                    <a:lumMod val="50000"/>
                  </a:schemeClr>
                </a:solidFill>
              </a:rPr>
              <a:t>Que tipos de coisas você escolhe facilmente?</a:t>
            </a:r>
          </a:p>
          <a:p>
            <a:r>
              <a:rPr lang="pt-BR" sz="1200" i="1" dirty="0">
                <a:solidFill>
                  <a:schemeClr val="accent2">
                    <a:lumMod val="50000"/>
                  </a:schemeClr>
                </a:solidFill>
              </a:rPr>
              <a:t>Quais assuntos foram mais difíceis para você na escola?</a:t>
            </a:r>
          </a:p>
          <a:p>
            <a:r>
              <a:rPr lang="pt-BR" sz="1200" i="1" dirty="0">
                <a:solidFill>
                  <a:schemeClr val="accent2">
                    <a:lumMod val="50000"/>
                  </a:schemeClr>
                </a:solidFill>
              </a:rPr>
              <a:t>Sobre quais tipos de coisas você está interessado em aprender mais?</a:t>
            </a:r>
          </a:p>
          <a:p>
            <a:endParaRPr lang="pt-BR" sz="1200" dirty="0"/>
          </a:p>
        </p:txBody>
      </p:sp>
      <p:sp>
        <p:nvSpPr>
          <p:cNvPr id="15" name="Retângulo 14">
            <a:extLst>
              <a:ext uri="{FF2B5EF4-FFF2-40B4-BE49-F238E27FC236}">
                <a16:creationId xmlns="" xmlns:a16="http://schemas.microsoft.com/office/drawing/2014/main" id="{7FC8E916-0B2A-4C51-A873-37908106C987}"/>
              </a:ext>
            </a:extLst>
          </p:cNvPr>
          <p:cNvSpPr/>
          <p:nvPr/>
        </p:nvSpPr>
        <p:spPr>
          <a:xfrm>
            <a:off x="3740726" y="4578227"/>
            <a:ext cx="2820411" cy="2339102"/>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Dancing</a:t>
            </a:r>
          </a:p>
          <a:p>
            <a:pPr>
              <a:spcAft>
                <a:spcPts val="0"/>
              </a:spcAft>
            </a:pPr>
            <a:r>
              <a:rPr lang="en-US" sz="1200" dirty="0" smtClean="0">
                <a:solidFill>
                  <a:srgbClr val="3D4C53"/>
                </a:solidFill>
              </a:rPr>
              <a:t>g) How </a:t>
            </a:r>
            <a:r>
              <a:rPr lang="en-US" sz="1200" dirty="0">
                <a:solidFill>
                  <a:srgbClr val="3D4C53"/>
                </a:solidFill>
              </a:rPr>
              <a:t>good of a dancer are you?</a:t>
            </a:r>
          </a:p>
          <a:p>
            <a:pPr>
              <a:spcAft>
                <a:spcPts val="0"/>
              </a:spcAft>
            </a:pPr>
            <a:r>
              <a:rPr lang="en-US" sz="1200" dirty="0" smtClean="0">
                <a:solidFill>
                  <a:srgbClr val="3D4C53"/>
                </a:solidFill>
              </a:rPr>
              <a:t>h) Where </a:t>
            </a:r>
            <a:r>
              <a:rPr lang="en-US" sz="1200" dirty="0">
                <a:solidFill>
                  <a:srgbClr val="3D4C53"/>
                </a:solidFill>
              </a:rPr>
              <a:t>do you usually dance?</a:t>
            </a:r>
          </a:p>
          <a:p>
            <a:pPr>
              <a:spcAft>
                <a:spcPts val="0"/>
              </a:spcAft>
            </a:pPr>
            <a:r>
              <a:rPr lang="en-US" sz="1200" dirty="0" smtClean="0">
                <a:solidFill>
                  <a:srgbClr val="3D4C53"/>
                </a:solidFill>
              </a:rPr>
              <a:t>If </a:t>
            </a:r>
            <a:r>
              <a:rPr lang="en-US" sz="1200" dirty="0">
                <a:solidFill>
                  <a:srgbClr val="3D4C53"/>
                </a:solidFill>
              </a:rPr>
              <a:t>you could master any form of dancing, what type of dancing would you master?</a:t>
            </a:r>
          </a:p>
          <a:p>
            <a:pPr>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pt-BR" sz="1200" i="1" dirty="0">
                <a:solidFill>
                  <a:schemeClr val="accent2">
                    <a:lumMod val="50000"/>
                  </a:schemeClr>
                </a:solidFill>
              </a:rPr>
              <a:t>Você é boa dançarina?</a:t>
            </a:r>
          </a:p>
          <a:p>
            <a:r>
              <a:rPr lang="pt-BR" sz="1200" i="1" dirty="0">
                <a:solidFill>
                  <a:schemeClr val="accent2">
                    <a:lumMod val="50000"/>
                  </a:schemeClr>
                </a:solidFill>
              </a:rPr>
              <a:t>Onde você costuma dançar?</a:t>
            </a:r>
          </a:p>
          <a:p>
            <a:r>
              <a:rPr lang="pt-BR" sz="1200" i="1" dirty="0">
                <a:solidFill>
                  <a:schemeClr val="accent2">
                    <a:lumMod val="50000"/>
                  </a:schemeClr>
                </a:solidFill>
              </a:rPr>
              <a:t>Se você pudesse dominar qualquer forma de dança, que tipo de dança você dominaria?</a:t>
            </a:r>
          </a:p>
          <a:p>
            <a:pPr>
              <a:spcAft>
                <a:spcPts val="0"/>
              </a:spcAft>
            </a:pP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tângulo 15">
            <a:extLst>
              <a:ext uri="{FF2B5EF4-FFF2-40B4-BE49-F238E27FC236}">
                <a16:creationId xmlns="" xmlns:a16="http://schemas.microsoft.com/office/drawing/2014/main" id="{98574238-2305-4B95-9B48-94DB14CC1510}"/>
              </a:ext>
            </a:extLst>
          </p:cNvPr>
          <p:cNvSpPr/>
          <p:nvPr/>
        </p:nvSpPr>
        <p:spPr>
          <a:xfrm>
            <a:off x="368299" y="7199263"/>
            <a:ext cx="2961857" cy="2339102"/>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Charity / Volunteering</a:t>
            </a:r>
          </a:p>
          <a:p>
            <a:r>
              <a:rPr lang="en-US" sz="1200" dirty="0">
                <a:solidFill>
                  <a:srgbClr val="3D4C53"/>
                </a:solidFill>
              </a:rPr>
              <a:t>d</a:t>
            </a:r>
            <a:r>
              <a:rPr lang="en-US" sz="1200" dirty="0" smtClean="0">
                <a:solidFill>
                  <a:srgbClr val="3D4C53"/>
                </a:solidFill>
              </a:rPr>
              <a:t>) Have </a:t>
            </a:r>
            <a:r>
              <a:rPr lang="en-US" sz="1200" dirty="0">
                <a:solidFill>
                  <a:srgbClr val="3D4C53"/>
                </a:solidFill>
              </a:rPr>
              <a:t>you done any volunteering?</a:t>
            </a:r>
          </a:p>
          <a:p>
            <a:r>
              <a:rPr lang="en-US" sz="1200" dirty="0">
                <a:solidFill>
                  <a:srgbClr val="3D4C53"/>
                </a:solidFill>
              </a:rPr>
              <a:t>e</a:t>
            </a:r>
            <a:r>
              <a:rPr lang="en-US" sz="1200" dirty="0" smtClean="0">
                <a:solidFill>
                  <a:srgbClr val="3D4C53"/>
                </a:solidFill>
              </a:rPr>
              <a:t>) What </a:t>
            </a:r>
            <a:r>
              <a:rPr lang="en-US" sz="1200" dirty="0">
                <a:solidFill>
                  <a:srgbClr val="3D4C53"/>
                </a:solidFill>
              </a:rPr>
              <a:t>charities do you think are most worthwhile?</a:t>
            </a:r>
          </a:p>
          <a:p>
            <a:r>
              <a:rPr lang="en-US" sz="1200" dirty="0" smtClean="0">
                <a:solidFill>
                  <a:srgbClr val="3D4C53"/>
                </a:solidFill>
              </a:rPr>
              <a:t>f) What </a:t>
            </a:r>
            <a:r>
              <a:rPr lang="en-US" sz="1200" dirty="0">
                <a:solidFill>
                  <a:srgbClr val="3D4C53"/>
                </a:solidFill>
              </a:rPr>
              <a:t>kind of volunteer would you like to try?</a:t>
            </a:r>
            <a:endParaRPr lang="pt-BR" sz="1200" dirty="0">
              <a:solidFill>
                <a:srgbClr val="3D4C53"/>
              </a:solidFill>
            </a:endParaRPr>
          </a:p>
          <a:p>
            <a:pPr>
              <a:spcAft>
                <a:spcPts val="0"/>
              </a:spcAft>
            </a:pPr>
            <a:r>
              <a:rPr lang="pt-BR" sz="1200" i="1" dirty="0">
                <a:solidFill>
                  <a:schemeClr val="accent2">
                    <a:lumMod val="50000"/>
                  </a:schemeClr>
                </a:solidFill>
              </a:rPr>
              <a:t>Você já fez algum voluntariado?</a:t>
            </a:r>
          </a:p>
          <a:p>
            <a:pPr>
              <a:spcAft>
                <a:spcPts val="0"/>
              </a:spcAft>
            </a:pPr>
            <a:r>
              <a:rPr lang="pt-BR" sz="1200" i="1" dirty="0">
                <a:solidFill>
                  <a:schemeClr val="accent2">
                    <a:lumMod val="50000"/>
                  </a:schemeClr>
                </a:solidFill>
              </a:rPr>
              <a:t>Que instituições de caridade você acha que valem mais a pena?</a:t>
            </a:r>
          </a:p>
          <a:p>
            <a:pPr>
              <a:spcAft>
                <a:spcPts val="0"/>
              </a:spcAft>
            </a:pPr>
            <a:r>
              <a:rPr lang="pt-BR" sz="1200" i="1" dirty="0">
                <a:solidFill>
                  <a:schemeClr val="accent2">
                    <a:lumMod val="50000"/>
                  </a:schemeClr>
                </a:solidFill>
              </a:rPr>
              <a:t>Que tipo de voluntário você gostaria de tentar?</a:t>
            </a:r>
          </a:p>
          <a:p>
            <a:endParaRPr lang="pt-BR" sz="1200" i="1" dirty="0">
              <a:solidFill>
                <a:srgbClr val="ED7D31"/>
              </a:solidFill>
            </a:endParaRPr>
          </a:p>
        </p:txBody>
      </p:sp>
      <p:sp>
        <p:nvSpPr>
          <p:cNvPr id="18" name="CaixaDeTexto 17">
            <a:extLst>
              <a:ext uri="{FF2B5EF4-FFF2-40B4-BE49-F238E27FC236}">
                <a16:creationId xmlns="" xmlns:a16="http://schemas.microsoft.com/office/drawing/2014/main" id="{A3FC035E-B3FC-4427-9481-BBCDABB613E8}"/>
              </a:ext>
            </a:extLst>
          </p:cNvPr>
          <p:cNvSpPr txBox="1"/>
          <p:nvPr/>
        </p:nvSpPr>
        <p:spPr>
          <a:xfrm>
            <a:off x="3514912" y="7199263"/>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508730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72241" y="629465"/>
            <a:ext cx="3220436" cy="6740307"/>
          </a:xfrm>
          <a:prstGeom prst="rect">
            <a:avLst/>
          </a:prstGeom>
          <a:ln>
            <a:solidFill>
              <a:schemeClr val="accent6"/>
            </a:solidFill>
            <a:prstDash val="sysDot"/>
          </a:ln>
        </p:spPr>
        <p:txBody>
          <a:bodyPr wrap="square" lIns="91440" tIns="45720" rIns="91440" bIns="45720" anchor="t">
            <a:spAutoFit/>
          </a:bodyPr>
          <a:lstStyle/>
          <a:p>
            <a:endParaRPr lang="en" sz="1200" dirty="0" smtClean="0">
              <a:cs typeface="Calibri"/>
            </a:endParaRPr>
          </a:p>
          <a:p>
            <a:endParaRPr lang="en" sz="1200" dirty="0">
              <a:cs typeface="Calibri"/>
            </a:endParaRPr>
          </a:p>
          <a:p>
            <a:endParaRPr lang="en" sz="1200" dirty="0" smtClean="0">
              <a:cs typeface="Calibri"/>
            </a:endParaRPr>
          </a:p>
          <a:p>
            <a:r>
              <a:rPr lang="en" sz="1200" dirty="0" smtClean="0">
                <a:cs typeface="Calibri"/>
              </a:rPr>
              <a:t>a) I </a:t>
            </a:r>
            <a:r>
              <a:rPr lang="en" sz="1200" dirty="0">
                <a:cs typeface="Calibri"/>
              </a:rPr>
              <a:t>love</a:t>
            </a:r>
            <a:r>
              <a:rPr lang="en" sz="1200" i="1" dirty="0">
                <a:solidFill>
                  <a:schemeClr val="accent2">
                    <a:lumMod val="50000"/>
                  </a:schemeClr>
                </a:solidFill>
                <a:cs typeface="Calibri" panose="020F0502020204030204"/>
              </a:rPr>
              <a:t> </a:t>
            </a:r>
            <a:r>
              <a:rPr lang="en" sz="1200" b="1" i="1" dirty="0" smtClean="0">
                <a:solidFill>
                  <a:schemeClr val="accent6"/>
                </a:solidFill>
                <a:cs typeface="Calibri"/>
              </a:rPr>
              <a:t>__________</a:t>
            </a:r>
            <a:r>
              <a:rPr lang="en" sz="1200" i="1" dirty="0" smtClean="0">
                <a:solidFill>
                  <a:schemeClr val="accent2">
                    <a:lumMod val="50000"/>
                  </a:schemeClr>
                </a:solidFill>
                <a:cs typeface="Calibri" panose="020F0502020204030204"/>
              </a:rPr>
              <a:t>.</a:t>
            </a:r>
            <a:endParaRPr lang="pt-BR" dirty="0">
              <a:solidFill>
                <a:schemeClr val="accent2">
                  <a:lumMod val="50000"/>
                </a:schemeClr>
              </a:solidFill>
            </a:endParaRPr>
          </a:p>
          <a:p>
            <a:r>
              <a:rPr lang="en-US" sz="1200" i="1" dirty="0">
                <a:solidFill>
                  <a:schemeClr val="accent2">
                    <a:lumMod val="50000"/>
                  </a:schemeClr>
                </a:solidFill>
                <a:ea typeface="+mn-lt"/>
                <a:cs typeface="+mn-lt"/>
              </a:rPr>
              <a:t>Eu </a:t>
            </a:r>
            <a:r>
              <a:rPr lang="en-US" sz="1200" i="1" dirty="0" err="1">
                <a:solidFill>
                  <a:schemeClr val="accent2">
                    <a:lumMod val="50000"/>
                  </a:schemeClr>
                </a:solidFill>
                <a:ea typeface="+mn-lt"/>
                <a:cs typeface="+mn-lt"/>
              </a:rPr>
              <a:t>amo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beisebol</a:t>
            </a:r>
            <a:r>
              <a:rPr lang="en-US" sz="1200" i="1" dirty="0">
                <a:solidFill>
                  <a:schemeClr val="accent2">
                    <a:lumMod val="50000"/>
                  </a:schemeClr>
                </a:solidFill>
                <a:ea typeface="+mn-lt"/>
                <a:cs typeface="+mn-lt"/>
              </a:rPr>
              <a:t>.</a:t>
            </a:r>
          </a:p>
          <a:p>
            <a:endParaRPr lang="en-US" sz="1200" dirty="0">
              <a:solidFill>
                <a:srgbClr val="000000"/>
              </a:solidFill>
              <a:ea typeface="+mn-lt"/>
              <a:cs typeface="+mn-lt"/>
            </a:endParaRPr>
          </a:p>
          <a:p>
            <a:r>
              <a:rPr lang="en-US" sz="1200" dirty="0" smtClean="0">
                <a:ea typeface="+mn-lt"/>
                <a:cs typeface="+mn-lt"/>
              </a:rPr>
              <a:t>b) Let's </a:t>
            </a:r>
            <a:r>
              <a:rPr lang="en-US" sz="1200" dirty="0">
                <a:ea typeface="+mn-lt"/>
                <a:cs typeface="+mn-lt"/>
              </a:rPr>
              <a:t>go and play </a:t>
            </a:r>
            <a:r>
              <a:rPr lang="en" sz="1200" b="1" i="1" dirty="0">
                <a:solidFill>
                  <a:schemeClr val="accent6"/>
                </a:solidFill>
                <a:cs typeface="Calibri"/>
              </a:rPr>
              <a:t> </a:t>
            </a:r>
            <a:r>
              <a:rPr lang="en" sz="1200" b="1" i="1" dirty="0" smtClean="0">
                <a:solidFill>
                  <a:schemeClr val="accent6"/>
                </a:solidFill>
                <a:cs typeface="Calibri"/>
              </a:rPr>
              <a:t>__________</a:t>
            </a:r>
            <a:r>
              <a:rPr lang="en-US" sz="1200" dirty="0" smtClean="0">
                <a:ea typeface="+mn-lt"/>
                <a:cs typeface="+mn-lt"/>
              </a:rPr>
              <a:t>.</a:t>
            </a:r>
            <a:endParaRPr lang="en-US" dirty="0"/>
          </a:p>
          <a:p>
            <a:r>
              <a:rPr lang="en-US" sz="1200" i="1" dirty="0">
                <a:solidFill>
                  <a:schemeClr val="accent2">
                    <a:lumMod val="50000"/>
                  </a:schemeClr>
                </a:solidFill>
                <a:ea typeface="+mn-lt"/>
                <a:cs typeface="+mn-lt"/>
              </a:rPr>
              <a:t>Vamos </a:t>
            </a:r>
            <a:r>
              <a:rPr lang="en-US" sz="1200" i="1" dirty="0" err="1">
                <a:solidFill>
                  <a:schemeClr val="accent2">
                    <a:lumMod val="50000"/>
                  </a:schemeClr>
                </a:solidFill>
                <a:ea typeface="+mn-lt"/>
                <a:cs typeface="+mn-lt"/>
              </a:rPr>
              <a:t>jogar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basquete</a:t>
            </a:r>
            <a:r>
              <a:rPr lang="en-US" sz="1200" i="1" dirty="0">
                <a:solidFill>
                  <a:schemeClr val="accent2">
                    <a:lumMod val="50000"/>
                  </a:schemeClr>
                </a:solidFill>
                <a:ea typeface="+mn-lt"/>
                <a:cs typeface="+mn-lt"/>
              </a:rPr>
              <a:t>.</a:t>
            </a:r>
          </a:p>
          <a:p>
            <a:endParaRPr lang="en-US" sz="1200" dirty="0">
              <a:solidFill>
                <a:srgbClr val="000000"/>
              </a:solidFill>
              <a:ea typeface="+mn-lt"/>
              <a:cs typeface="+mn-lt"/>
            </a:endParaRPr>
          </a:p>
          <a:p>
            <a:r>
              <a:rPr lang="en-US" sz="1200" dirty="0" smtClean="0">
                <a:ea typeface="+mn-lt"/>
                <a:cs typeface="+mn-lt"/>
              </a:rPr>
              <a:t>c) Nancy </a:t>
            </a:r>
            <a:r>
              <a:rPr lang="en-US" sz="1200" dirty="0">
                <a:ea typeface="+mn-lt"/>
                <a:cs typeface="+mn-lt"/>
              </a:rPr>
              <a:t>began to </a:t>
            </a:r>
            <a:r>
              <a:rPr lang="en" sz="1200" b="1" i="1" dirty="0">
                <a:solidFill>
                  <a:schemeClr val="accent6"/>
                </a:solidFill>
                <a:cs typeface="Calibri"/>
              </a:rPr>
              <a:t> </a:t>
            </a:r>
            <a:r>
              <a:rPr lang="en" sz="1200" b="1" i="1" dirty="0" smtClean="0">
                <a:solidFill>
                  <a:schemeClr val="accent6"/>
                </a:solidFill>
                <a:cs typeface="Calibri"/>
              </a:rPr>
              <a:t>__________ </a:t>
            </a:r>
            <a:r>
              <a:rPr lang="en-US" sz="1200" dirty="0" smtClean="0">
                <a:ea typeface="+mn-lt"/>
                <a:cs typeface="+mn-lt"/>
              </a:rPr>
              <a:t>the </a:t>
            </a:r>
            <a:r>
              <a:rPr lang="en-US" sz="1200" dirty="0">
                <a:ea typeface="+mn-lt"/>
                <a:cs typeface="+mn-lt"/>
              </a:rPr>
              <a:t>stairs.</a:t>
            </a:r>
            <a:endParaRPr lang="en-US" dirty="0"/>
          </a:p>
          <a:p>
            <a:r>
              <a:rPr lang="en-US" sz="1200" i="1" dirty="0">
                <a:solidFill>
                  <a:schemeClr val="accent2">
                    <a:lumMod val="50000"/>
                  </a:schemeClr>
                </a:solidFill>
                <a:ea typeface="+mn-lt"/>
                <a:cs typeface="+mn-lt"/>
              </a:rPr>
              <a:t>Nancy </a:t>
            </a:r>
            <a:r>
              <a:rPr lang="en-US" sz="1200" i="1" dirty="0" err="1">
                <a:solidFill>
                  <a:schemeClr val="accent2">
                    <a:lumMod val="50000"/>
                  </a:schemeClr>
                </a:solidFill>
                <a:ea typeface="+mn-lt"/>
                <a:cs typeface="+mn-lt"/>
              </a:rPr>
              <a:t>começou</a:t>
            </a:r>
            <a:r>
              <a:rPr lang="en-US" sz="1200" i="1" dirty="0">
                <a:solidFill>
                  <a:schemeClr val="accent2">
                    <a:lumMod val="50000"/>
                  </a:schemeClr>
                </a:solidFill>
                <a:ea typeface="+mn-lt"/>
                <a:cs typeface="+mn-lt"/>
              </a:rPr>
              <a:t> a </a:t>
            </a:r>
            <a:r>
              <a:rPr lang="en-US" sz="1200" i="1" dirty="0" err="1">
                <a:solidFill>
                  <a:schemeClr val="accent2">
                    <a:lumMod val="50000"/>
                  </a:schemeClr>
                </a:solidFill>
                <a:ea typeface="+mn-lt"/>
                <a:cs typeface="+mn-lt"/>
              </a:rPr>
              <a:t>subir</a:t>
            </a:r>
            <a:r>
              <a:rPr lang="en-US" sz="1200" i="1" dirty="0">
                <a:solidFill>
                  <a:schemeClr val="accent2">
                    <a:lumMod val="50000"/>
                  </a:schemeClr>
                </a:solidFill>
                <a:ea typeface="+mn-lt"/>
                <a:cs typeface="+mn-lt"/>
              </a:rPr>
              <a:t> as </a:t>
            </a:r>
            <a:r>
              <a:rPr lang="en-US" sz="1200" i="1" dirty="0" err="1">
                <a:solidFill>
                  <a:schemeClr val="accent2">
                    <a:lumMod val="50000"/>
                  </a:schemeClr>
                </a:solidFill>
                <a:ea typeface="+mn-lt"/>
                <a:cs typeface="+mn-lt"/>
              </a:rPr>
              <a:t>escadas</a:t>
            </a:r>
            <a:r>
              <a:rPr lang="en-US" sz="1200" i="1" dirty="0">
                <a:solidFill>
                  <a:schemeClr val="accent2">
                    <a:lumMod val="50000"/>
                  </a:schemeClr>
                </a:solidFill>
                <a:ea typeface="+mn-lt"/>
                <a:cs typeface="+mn-lt"/>
              </a:rPr>
              <a:t>.</a:t>
            </a:r>
          </a:p>
          <a:p>
            <a:endParaRPr lang="en" sz="1200" i="1" dirty="0">
              <a:solidFill>
                <a:schemeClr val="accent2">
                  <a:lumMod val="50000"/>
                </a:schemeClr>
              </a:solidFill>
              <a:ea typeface="+mn-lt"/>
              <a:cs typeface="+mn-lt"/>
            </a:endParaRPr>
          </a:p>
          <a:p>
            <a:r>
              <a:rPr lang="en" sz="1200" dirty="0" smtClean="0">
                <a:ea typeface="+mn-lt"/>
                <a:cs typeface="+mn-lt"/>
              </a:rPr>
              <a:t>d) No</a:t>
            </a:r>
            <a:r>
              <a:rPr lang="en" sz="1200" dirty="0">
                <a:ea typeface="+mn-lt"/>
                <a:cs typeface="+mn-lt"/>
              </a:rPr>
              <a:t> </a:t>
            </a:r>
            <a:r>
              <a:rPr lang="en" sz="1200" b="1" i="1" dirty="0">
                <a:solidFill>
                  <a:schemeClr val="accent6"/>
                </a:solidFill>
                <a:cs typeface="Calibri"/>
              </a:rPr>
              <a:t> </a:t>
            </a:r>
            <a:r>
              <a:rPr lang="en" sz="1200" b="1" i="1" dirty="0" smtClean="0">
                <a:solidFill>
                  <a:schemeClr val="accent6"/>
                </a:solidFill>
                <a:cs typeface="Calibri"/>
              </a:rPr>
              <a:t>__________</a:t>
            </a:r>
            <a:r>
              <a:rPr lang="en" sz="1200" dirty="0">
                <a:ea typeface="+mn-lt"/>
                <a:cs typeface="+mn-lt"/>
              </a:rPr>
              <a:t> in the School.</a:t>
            </a:r>
            <a:endParaRPr lang="en" dirty="0"/>
          </a:p>
          <a:p>
            <a:r>
              <a:rPr lang="en" sz="1200" i="1" dirty="0" err="1">
                <a:solidFill>
                  <a:schemeClr val="accent2">
                    <a:lumMod val="50000"/>
                  </a:schemeClr>
                </a:solidFill>
                <a:ea typeface="+mn-lt"/>
                <a:cs typeface="+mn-lt"/>
              </a:rPr>
              <a:t>Proibido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andar</a:t>
            </a:r>
            <a:r>
              <a:rPr lang="en" sz="1200" i="1" dirty="0">
                <a:solidFill>
                  <a:schemeClr val="accent2">
                    <a:lumMod val="50000"/>
                  </a:schemeClr>
                </a:solidFill>
                <a:ea typeface="+mn-lt"/>
                <a:cs typeface="+mn-lt"/>
              </a:rPr>
              <a:t> de </a:t>
            </a:r>
            <a:r>
              <a:rPr lang="en" sz="1200" i="1" dirty="0" err="1">
                <a:solidFill>
                  <a:schemeClr val="accent2">
                    <a:lumMod val="50000"/>
                  </a:schemeClr>
                </a:solidFill>
                <a:ea typeface="+mn-lt"/>
                <a:cs typeface="+mn-lt"/>
              </a:rPr>
              <a:t>bicicleta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na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escola</a:t>
            </a:r>
            <a:r>
              <a:rPr lang="en" sz="1200" i="1" dirty="0">
                <a:solidFill>
                  <a:schemeClr val="accent2">
                    <a:lumMod val="50000"/>
                  </a:schemeClr>
                </a:solidFill>
                <a:ea typeface="+mn-lt"/>
                <a:cs typeface="+mn-lt"/>
              </a:rPr>
              <a:t>.</a:t>
            </a:r>
          </a:p>
          <a:p>
            <a:endParaRPr lang="en" sz="1200" i="1" dirty="0">
              <a:solidFill>
                <a:schemeClr val="accent2">
                  <a:lumMod val="50000"/>
                </a:schemeClr>
              </a:solidFill>
              <a:cs typeface="Calibri"/>
            </a:endParaRPr>
          </a:p>
          <a:p>
            <a:r>
              <a:rPr lang="en" sz="1200" b="1" i="1" dirty="0" smtClean="0">
                <a:solidFill>
                  <a:schemeClr val="accent6"/>
                </a:solidFill>
                <a:cs typeface="Calibri"/>
              </a:rPr>
              <a:t>e) __________</a:t>
            </a:r>
            <a:r>
              <a:rPr lang="en" sz="1200" dirty="0">
                <a:ea typeface="+mn-lt"/>
                <a:cs typeface="+mn-lt"/>
              </a:rPr>
              <a:t> is one of his hobbies.</a:t>
            </a:r>
            <a:endParaRPr lang="en" dirty="0"/>
          </a:p>
          <a:p>
            <a:r>
              <a:rPr lang="en" sz="1200" i="1" dirty="0">
                <a:solidFill>
                  <a:schemeClr val="accent2">
                    <a:lumMod val="50000"/>
                  </a:schemeClr>
                </a:solidFill>
                <a:ea typeface="+mn-lt"/>
                <a:cs typeface="+mn-lt"/>
              </a:rPr>
              <a:t>A </a:t>
            </a:r>
            <a:r>
              <a:rPr lang="en" sz="1200" i="1" dirty="0" err="1">
                <a:solidFill>
                  <a:schemeClr val="accent2">
                    <a:lumMod val="50000"/>
                  </a:schemeClr>
                </a:solidFill>
                <a:ea typeface="+mn-lt"/>
                <a:cs typeface="+mn-lt"/>
              </a:rPr>
              <a:t>pesca</a:t>
            </a:r>
            <a:r>
              <a:rPr lang="en" sz="1200" i="1" dirty="0">
                <a:solidFill>
                  <a:schemeClr val="accent2">
                    <a:lumMod val="50000"/>
                  </a:schemeClr>
                </a:solidFill>
                <a:ea typeface="+mn-lt"/>
                <a:cs typeface="+mn-lt"/>
              </a:rPr>
              <a:t> é um de </a:t>
            </a:r>
            <a:r>
              <a:rPr lang="en" sz="1200" i="1" dirty="0" err="1">
                <a:solidFill>
                  <a:schemeClr val="accent2">
                    <a:lumMod val="50000"/>
                  </a:schemeClr>
                </a:solidFill>
                <a:ea typeface="+mn-lt"/>
                <a:cs typeface="+mn-lt"/>
              </a:rPr>
              <a:t>seus</a:t>
            </a:r>
            <a:r>
              <a:rPr lang="en" sz="1200" i="1" dirty="0">
                <a:solidFill>
                  <a:schemeClr val="accent2">
                    <a:lumMod val="50000"/>
                  </a:schemeClr>
                </a:solidFill>
                <a:ea typeface="+mn-lt"/>
                <a:cs typeface="+mn-lt"/>
              </a:rPr>
              <a:t> hobbies.</a:t>
            </a:r>
          </a:p>
          <a:p>
            <a:endParaRPr lang="en" sz="1200" i="1" dirty="0">
              <a:solidFill>
                <a:schemeClr val="accent2">
                  <a:lumMod val="50000"/>
                </a:schemeClr>
              </a:solidFill>
              <a:cs typeface="Calibri"/>
            </a:endParaRPr>
          </a:p>
          <a:p>
            <a:r>
              <a:rPr lang="en" sz="1200" b="1" i="1" dirty="0" smtClean="0">
                <a:solidFill>
                  <a:schemeClr val="accent6"/>
                </a:solidFill>
                <a:cs typeface="Calibri"/>
              </a:rPr>
              <a:t>f) __________</a:t>
            </a:r>
            <a:r>
              <a:rPr lang="en" sz="1200" dirty="0">
                <a:ea typeface="+mn-lt"/>
                <a:cs typeface="+mn-lt"/>
              </a:rPr>
              <a:t> is a religion for these people.</a:t>
            </a:r>
            <a:endParaRPr lang="en" dirty="0"/>
          </a:p>
          <a:p>
            <a:r>
              <a:rPr lang="en" sz="1200" i="1" dirty="0">
                <a:solidFill>
                  <a:schemeClr val="accent2">
                    <a:lumMod val="50000"/>
                  </a:schemeClr>
                </a:solidFill>
                <a:ea typeface="+mn-lt"/>
                <a:cs typeface="+mn-lt"/>
              </a:rPr>
              <a:t>O </a:t>
            </a:r>
            <a:r>
              <a:rPr lang="en" sz="1200" i="1" dirty="0" err="1">
                <a:solidFill>
                  <a:schemeClr val="accent2">
                    <a:lumMod val="50000"/>
                  </a:schemeClr>
                </a:solidFill>
                <a:ea typeface="+mn-lt"/>
                <a:cs typeface="+mn-lt"/>
              </a:rPr>
              <a:t>futebol</a:t>
            </a:r>
            <a:r>
              <a:rPr lang="en" sz="1200" i="1" dirty="0">
                <a:solidFill>
                  <a:schemeClr val="accent2">
                    <a:lumMod val="50000"/>
                  </a:schemeClr>
                </a:solidFill>
                <a:ea typeface="+mn-lt"/>
                <a:cs typeface="+mn-lt"/>
              </a:rPr>
              <a:t> é </a:t>
            </a:r>
            <a:r>
              <a:rPr lang="en" sz="1200" i="1" dirty="0" err="1">
                <a:solidFill>
                  <a:schemeClr val="accent2">
                    <a:lumMod val="50000"/>
                  </a:schemeClr>
                </a:solidFill>
                <a:ea typeface="+mn-lt"/>
                <a:cs typeface="+mn-lt"/>
              </a:rPr>
              <a:t>uma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religião</a:t>
            </a:r>
            <a:r>
              <a:rPr lang="en" sz="1200" i="1" dirty="0">
                <a:solidFill>
                  <a:schemeClr val="accent2">
                    <a:lumMod val="50000"/>
                  </a:schemeClr>
                </a:solidFill>
                <a:ea typeface="+mn-lt"/>
                <a:cs typeface="+mn-lt"/>
              </a:rPr>
              <a:t> para </a:t>
            </a:r>
            <a:r>
              <a:rPr lang="en" sz="1200" i="1" dirty="0" err="1">
                <a:solidFill>
                  <a:schemeClr val="accent2">
                    <a:lumMod val="50000"/>
                  </a:schemeClr>
                </a:solidFill>
                <a:ea typeface="+mn-lt"/>
                <a:cs typeface="+mn-lt"/>
              </a:rPr>
              <a:t>essas</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pessoas</a:t>
            </a:r>
            <a:r>
              <a:rPr lang="en" sz="1200" i="1" dirty="0">
                <a:solidFill>
                  <a:schemeClr val="accent2">
                    <a:lumMod val="50000"/>
                  </a:schemeClr>
                </a:solidFill>
                <a:ea typeface="+mn-lt"/>
                <a:cs typeface="+mn-lt"/>
              </a:rPr>
              <a:t>.</a:t>
            </a:r>
          </a:p>
          <a:p>
            <a:endParaRPr lang="en" sz="1200" i="1" dirty="0">
              <a:solidFill>
                <a:schemeClr val="accent2">
                  <a:lumMod val="50000"/>
                </a:schemeClr>
              </a:solidFill>
              <a:cs typeface="Calibri"/>
            </a:endParaRPr>
          </a:p>
          <a:p>
            <a:r>
              <a:rPr lang="en" sz="1200" dirty="0" smtClean="0">
                <a:ea typeface="+mn-lt"/>
                <a:cs typeface="+mn-lt"/>
              </a:rPr>
              <a:t>g) There </a:t>
            </a:r>
            <a:r>
              <a:rPr lang="en" sz="1200" dirty="0">
                <a:ea typeface="+mn-lt"/>
                <a:cs typeface="+mn-lt"/>
              </a:rPr>
              <a:t>is also a </a:t>
            </a:r>
            <a:r>
              <a:rPr lang="en" sz="1200" b="1" i="1" dirty="0">
                <a:solidFill>
                  <a:schemeClr val="accent6"/>
                </a:solidFill>
                <a:cs typeface="Calibri"/>
              </a:rPr>
              <a:t> </a:t>
            </a:r>
            <a:r>
              <a:rPr lang="en" sz="1200" b="1" i="1" dirty="0" smtClean="0">
                <a:solidFill>
                  <a:schemeClr val="accent6"/>
                </a:solidFill>
                <a:cs typeface="Calibri"/>
              </a:rPr>
              <a:t>__________</a:t>
            </a:r>
            <a:r>
              <a:rPr lang="en" sz="1200" dirty="0">
                <a:ea typeface="+mn-lt"/>
                <a:cs typeface="+mn-lt"/>
              </a:rPr>
              <a:t> course five miles away.</a:t>
            </a:r>
            <a:endParaRPr lang="en" dirty="0"/>
          </a:p>
          <a:p>
            <a:r>
              <a:rPr lang="en" sz="1200" i="1" dirty="0" err="1">
                <a:solidFill>
                  <a:schemeClr val="accent2">
                    <a:lumMod val="50000"/>
                  </a:schemeClr>
                </a:solidFill>
                <a:ea typeface="+mn-lt"/>
                <a:cs typeface="+mn-lt"/>
              </a:rPr>
              <a:t>Há</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também</a:t>
            </a:r>
            <a:r>
              <a:rPr lang="en" sz="1200" i="1" dirty="0">
                <a:solidFill>
                  <a:schemeClr val="accent2">
                    <a:lumMod val="50000"/>
                  </a:schemeClr>
                </a:solidFill>
                <a:ea typeface="+mn-lt"/>
                <a:cs typeface="+mn-lt"/>
              </a:rPr>
              <a:t> um campo de </a:t>
            </a:r>
            <a:r>
              <a:rPr lang="en" sz="1200" i="1" dirty="0" err="1">
                <a:solidFill>
                  <a:schemeClr val="accent2">
                    <a:lumMod val="50000"/>
                  </a:schemeClr>
                </a:solidFill>
                <a:ea typeface="+mn-lt"/>
                <a:cs typeface="+mn-lt"/>
              </a:rPr>
              <a:t>golfe</a:t>
            </a:r>
            <a:r>
              <a:rPr lang="en" sz="1200" i="1" dirty="0">
                <a:solidFill>
                  <a:schemeClr val="accent2">
                    <a:lumMod val="50000"/>
                  </a:schemeClr>
                </a:solidFill>
                <a:ea typeface="+mn-lt"/>
                <a:cs typeface="+mn-lt"/>
              </a:rPr>
              <a:t> a 8 km de </a:t>
            </a:r>
            <a:r>
              <a:rPr lang="en" sz="1200" i="1" dirty="0" err="1">
                <a:solidFill>
                  <a:schemeClr val="accent2">
                    <a:lumMod val="50000"/>
                  </a:schemeClr>
                </a:solidFill>
                <a:ea typeface="+mn-lt"/>
                <a:cs typeface="+mn-lt"/>
              </a:rPr>
              <a:t>distância</a:t>
            </a:r>
            <a:r>
              <a:rPr lang="en" sz="1200" i="1" dirty="0">
                <a:solidFill>
                  <a:schemeClr val="accent2">
                    <a:lumMod val="50000"/>
                  </a:schemeClr>
                </a:solidFill>
                <a:ea typeface="+mn-lt"/>
                <a:cs typeface="+mn-lt"/>
              </a:rPr>
              <a:t>.</a:t>
            </a:r>
          </a:p>
          <a:p>
            <a:endParaRPr lang="en-US" sz="1200" i="1" dirty="0">
              <a:solidFill>
                <a:schemeClr val="accent2">
                  <a:lumMod val="50000"/>
                </a:schemeClr>
              </a:solidFill>
              <a:cs typeface="Calibri"/>
            </a:endParaRPr>
          </a:p>
          <a:p>
            <a:r>
              <a:rPr lang="en-US" sz="1200" b="1" i="1" dirty="0" smtClean="0">
                <a:solidFill>
                  <a:schemeClr val="accent6"/>
                </a:solidFill>
                <a:cs typeface="Calibri"/>
              </a:rPr>
              <a:t>h) </a:t>
            </a:r>
            <a:r>
              <a:rPr lang="en" sz="1200" b="1" i="1" dirty="0" smtClean="0">
                <a:solidFill>
                  <a:schemeClr val="accent6"/>
                </a:solidFill>
                <a:cs typeface="Calibri"/>
              </a:rPr>
              <a:t>__________</a:t>
            </a:r>
            <a:r>
              <a:rPr lang="en-US" sz="1200" dirty="0">
                <a:ea typeface="+mn-lt"/>
                <a:cs typeface="+mn-lt"/>
              </a:rPr>
              <a:t> is great exercise.</a:t>
            </a:r>
            <a:endParaRPr lang="en-US" dirty="0"/>
          </a:p>
          <a:p>
            <a:r>
              <a:rPr lang="en-US" sz="1200" dirty="0">
                <a:solidFill>
                  <a:srgbClr val="000000"/>
                </a:solidFill>
                <a:ea typeface="+mn-lt"/>
                <a:cs typeface="+mn-lt"/>
              </a:rPr>
              <a:t>Andar de </a:t>
            </a:r>
            <a:r>
              <a:rPr lang="en-US" sz="1200" dirty="0" err="1">
                <a:solidFill>
                  <a:srgbClr val="000000"/>
                </a:solidFill>
                <a:ea typeface="+mn-lt"/>
                <a:cs typeface="+mn-lt"/>
              </a:rPr>
              <a:t>bicicleta</a:t>
            </a:r>
            <a:r>
              <a:rPr lang="en-US" sz="1200" dirty="0">
                <a:solidFill>
                  <a:srgbClr val="000000"/>
                </a:solidFill>
                <a:ea typeface="+mn-lt"/>
                <a:cs typeface="+mn-lt"/>
              </a:rPr>
              <a:t> é um </a:t>
            </a:r>
            <a:r>
              <a:rPr lang="en-US" sz="1200" dirty="0" err="1">
                <a:solidFill>
                  <a:srgbClr val="000000"/>
                </a:solidFill>
                <a:ea typeface="+mn-lt"/>
                <a:cs typeface="+mn-lt"/>
              </a:rPr>
              <a:t>ótimo</a:t>
            </a:r>
            <a:r>
              <a:rPr lang="en-US" sz="1200" dirty="0">
                <a:solidFill>
                  <a:srgbClr val="000000"/>
                </a:solidFill>
                <a:ea typeface="+mn-lt"/>
                <a:cs typeface="+mn-lt"/>
              </a:rPr>
              <a:t> </a:t>
            </a:r>
            <a:r>
              <a:rPr lang="en-US" sz="1200" dirty="0" err="1">
                <a:solidFill>
                  <a:srgbClr val="000000"/>
                </a:solidFill>
                <a:ea typeface="+mn-lt"/>
                <a:cs typeface="+mn-lt"/>
              </a:rPr>
              <a:t>exercício</a:t>
            </a:r>
            <a:r>
              <a:rPr lang="en-US" sz="1200" dirty="0">
                <a:solidFill>
                  <a:srgbClr val="000000"/>
                </a:solidFill>
                <a:ea typeface="+mn-lt"/>
                <a:cs typeface="+mn-lt"/>
              </a:rPr>
              <a:t>.</a:t>
            </a:r>
            <a:endParaRPr lang="en-US" dirty="0">
              <a:solidFill>
                <a:srgbClr val="000000"/>
              </a:solidFill>
              <a:ea typeface="+mn-lt"/>
              <a:cs typeface="+mn-lt"/>
            </a:endParaRPr>
          </a:p>
          <a:p>
            <a:endParaRPr lang="en-US" sz="1200" dirty="0">
              <a:solidFill>
                <a:srgbClr val="000000"/>
              </a:solidFill>
              <a:cs typeface="Calibri"/>
            </a:endParaRPr>
          </a:p>
          <a:p>
            <a:r>
              <a:rPr lang="en-US" sz="1200" dirty="0" err="1" smtClean="0">
                <a:ea typeface="+mn-lt"/>
                <a:cs typeface="+mn-lt"/>
              </a:rPr>
              <a:t>i</a:t>
            </a:r>
            <a:r>
              <a:rPr lang="en-US" sz="1200" dirty="0" smtClean="0">
                <a:ea typeface="+mn-lt"/>
                <a:cs typeface="+mn-lt"/>
              </a:rPr>
              <a:t>) Is </a:t>
            </a:r>
            <a:r>
              <a:rPr lang="en-US" sz="1200" dirty="0">
                <a:ea typeface="+mn-lt"/>
                <a:cs typeface="+mn-lt"/>
              </a:rPr>
              <a:t>it safe </a:t>
            </a:r>
            <a:r>
              <a:rPr lang="en" sz="1200" b="1" i="1" dirty="0">
                <a:solidFill>
                  <a:schemeClr val="accent6"/>
                </a:solidFill>
                <a:cs typeface="Calibri"/>
              </a:rPr>
              <a:t> __________ </a:t>
            </a:r>
            <a:r>
              <a:rPr lang="en-US" sz="1200" dirty="0">
                <a:ea typeface="+mn-lt"/>
                <a:cs typeface="+mn-lt"/>
              </a:rPr>
              <a:t> here?</a:t>
            </a:r>
            <a:endParaRPr lang="en-US" dirty="0">
              <a:ea typeface="+mn-lt"/>
              <a:cs typeface="+mn-lt"/>
            </a:endParaRPr>
          </a:p>
          <a:p>
            <a:r>
              <a:rPr lang="en-US" sz="1200" i="1" dirty="0">
                <a:solidFill>
                  <a:schemeClr val="accent2">
                    <a:lumMod val="50000"/>
                  </a:schemeClr>
                </a:solidFill>
                <a:ea typeface="+mn-lt"/>
                <a:cs typeface="+mn-lt"/>
              </a:rPr>
              <a:t>É </a:t>
            </a:r>
            <a:r>
              <a:rPr lang="en-US" sz="1200" i="1" dirty="0" err="1">
                <a:solidFill>
                  <a:schemeClr val="accent2">
                    <a:lumMod val="50000"/>
                  </a:schemeClr>
                </a:solidFill>
                <a:ea typeface="+mn-lt"/>
                <a:cs typeface="+mn-lt"/>
              </a:rPr>
              <a:t>seguro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nadar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aqui</a:t>
            </a:r>
            <a:r>
              <a:rPr lang="en-US" sz="1200" i="1" dirty="0">
                <a:solidFill>
                  <a:schemeClr val="accent2">
                    <a:lumMod val="50000"/>
                  </a:schemeClr>
                </a:solidFill>
                <a:ea typeface="+mn-lt"/>
                <a:cs typeface="+mn-lt"/>
              </a:rPr>
              <a:t>?</a:t>
            </a:r>
          </a:p>
          <a:p>
            <a:endParaRPr lang="en-US" sz="1200" dirty="0">
              <a:solidFill>
                <a:srgbClr val="000000"/>
              </a:solidFill>
              <a:cs typeface="Calibri"/>
            </a:endParaRPr>
          </a:p>
          <a:p>
            <a:r>
              <a:rPr lang="en-US" sz="1200" dirty="0" smtClean="0">
                <a:ea typeface="+mn-lt"/>
                <a:cs typeface="+mn-lt"/>
              </a:rPr>
              <a:t>j) I'm </a:t>
            </a:r>
            <a:r>
              <a:rPr lang="en-US" sz="1200" dirty="0">
                <a:ea typeface="+mn-lt"/>
                <a:cs typeface="+mn-lt"/>
              </a:rPr>
              <a:t>going </a:t>
            </a:r>
            <a:r>
              <a:rPr lang="en" sz="1200" b="1" i="1" dirty="0">
                <a:solidFill>
                  <a:schemeClr val="accent6"/>
                </a:solidFill>
                <a:cs typeface="Calibri"/>
              </a:rPr>
              <a:t>__________ </a:t>
            </a:r>
            <a:r>
              <a:rPr lang="en-US" sz="1200" dirty="0" smtClean="0">
                <a:ea typeface="+mn-lt"/>
                <a:cs typeface="+mn-lt"/>
              </a:rPr>
              <a:t>a </a:t>
            </a:r>
            <a:r>
              <a:rPr lang="en-US" sz="1200" dirty="0">
                <a:ea typeface="+mn-lt"/>
                <a:cs typeface="+mn-lt"/>
              </a:rPr>
              <a:t>surfboard and learn to surf</a:t>
            </a:r>
            <a:r>
              <a:rPr lang="en-US" sz="1200" dirty="0" smtClean="0">
                <a:ea typeface="+mn-lt"/>
                <a:cs typeface="+mn-lt"/>
              </a:rPr>
              <a:t>. </a:t>
            </a:r>
            <a:r>
              <a:rPr lang="en-US" sz="1200" i="1" dirty="0" err="1" smtClean="0">
                <a:solidFill>
                  <a:schemeClr val="accent2">
                    <a:lumMod val="50000"/>
                  </a:schemeClr>
                </a:solidFill>
                <a:ea typeface="+mn-lt"/>
                <a:cs typeface="+mn-lt"/>
              </a:rPr>
              <a:t>Vou</a:t>
            </a:r>
            <a:r>
              <a:rPr lang="en-US" sz="1200" i="1" dirty="0" smtClean="0">
                <a:solidFill>
                  <a:schemeClr val="accent2">
                    <a:lumMod val="50000"/>
                  </a:schemeClr>
                </a:solidFill>
                <a:ea typeface="+mn-lt"/>
                <a:cs typeface="+mn-lt"/>
              </a:rPr>
              <a:t> </a:t>
            </a:r>
            <a:r>
              <a:rPr lang="en-US" sz="1200" i="1" dirty="0" err="1">
                <a:solidFill>
                  <a:schemeClr val="accent2">
                    <a:lumMod val="50000"/>
                  </a:schemeClr>
                </a:solidFill>
                <a:ea typeface="+mn-lt"/>
                <a:cs typeface="+mn-lt"/>
              </a:rPr>
              <a:t>comprar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uma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prancha</a:t>
            </a:r>
            <a:r>
              <a:rPr lang="en-US" sz="1200" i="1" dirty="0">
                <a:solidFill>
                  <a:schemeClr val="accent2">
                    <a:lumMod val="50000"/>
                  </a:schemeClr>
                </a:solidFill>
                <a:ea typeface="+mn-lt"/>
                <a:cs typeface="+mn-lt"/>
              </a:rPr>
              <a:t> de surf e </a:t>
            </a:r>
            <a:r>
              <a:rPr lang="en-US" sz="1200" i="1" dirty="0" err="1">
                <a:solidFill>
                  <a:schemeClr val="accent2">
                    <a:lumMod val="50000"/>
                  </a:schemeClr>
                </a:solidFill>
                <a:ea typeface="+mn-lt"/>
                <a:cs typeface="+mn-lt"/>
              </a:rPr>
              <a:t>aprender</a:t>
            </a:r>
            <a:r>
              <a:rPr lang="en-US" sz="1200" i="1" dirty="0">
                <a:solidFill>
                  <a:schemeClr val="accent2">
                    <a:lumMod val="50000"/>
                  </a:schemeClr>
                </a:solidFill>
                <a:ea typeface="+mn-lt"/>
                <a:cs typeface="+mn-lt"/>
              </a:rPr>
              <a:t> a </a:t>
            </a:r>
            <a:r>
              <a:rPr lang="en-US" sz="1200" i="1" dirty="0" smtClean="0">
                <a:solidFill>
                  <a:schemeClr val="accent2">
                    <a:lumMod val="50000"/>
                  </a:schemeClr>
                </a:solidFill>
                <a:ea typeface="+mn-lt"/>
                <a:cs typeface="+mn-lt"/>
              </a:rPr>
              <a:t>surfer</a:t>
            </a:r>
            <a:r>
              <a:rPr lang="en-US" sz="1200" i="1" dirty="0">
                <a:solidFill>
                  <a:schemeClr val="accent2">
                    <a:lumMod val="50000"/>
                  </a:schemeClr>
                </a:solidFill>
                <a:ea typeface="+mn-lt"/>
                <a:cs typeface="+mn-lt"/>
              </a:rPr>
              <a:t>.</a:t>
            </a:r>
          </a:p>
        </p:txBody>
      </p:sp>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715037" y="157822"/>
            <a:ext cx="1996830"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07 B – Futuro</a:t>
            </a:r>
            <a:endParaRPr lang="pt-BR" b="1" i="1" dirty="0">
              <a:solidFill>
                <a:srgbClr val="002060"/>
              </a:solidFill>
              <a:effectLst/>
              <a:latin typeface="Calibri"/>
              <a:ea typeface="Calibri" panose="020F0502020204030204" pitchFamily="34" charset="0"/>
              <a:cs typeface="Times New Roman"/>
            </a:endParaRPr>
          </a:p>
        </p:txBody>
      </p:sp>
      <p:sp>
        <p:nvSpPr>
          <p:cNvPr id="4" name="Retângulo 3"/>
          <p:cNvSpPr/>
          <p:nvPr/>
        </p:nvSpPr>
        <p:spPr>
          <a:xfrm>
            <a:off x="363983" y="7745631"/>
            <a:ext cx="6192542" cy="1815882"/>
          </a:xfrm>
          <a:prstGeom prst="rect">
            <a:avLst/>
          </a:prstGeom>
          <a:ln w="3175">
            <a:solidFill>
              <a:schemeClr val="accent6"/>
            </a:solidFill>
          </a:ln>
        </p:spPr>
        <p:txBody>
          <a:bodyPr wrap="square" lIns="91440" tIns="45720" rIns="91440" bIns="45720" anchor="t">
            <a:spAutoFit/>
          </a:bodyPr>
          <a:lstStyle/>
          <a:p>
            <a:r>
              <a:rPr lang="en-US" sz="1600" b="1" i="1" dirty="0">
                <a:solidFill>
                  <a:schemeClr val="accent6"/>
                </a:solidFill>
                <a:cs typeface="Calibri"/>
              </a:rPr>
              <a:t>                                                                         </a:t>
            </a:r>
            <a:r>
              <a:rPr lang="en-US" sz="1600" b="1" i="1" dirty="0" smtClean="0">
                <a:solidFill>
                  <a:schemeClr val="accent6"/>
                </a:solidFill>
                <a:cs typeface="Calibri"/>
              </a:rPr>
              <a:t>2 - </a:t>
            </a:r>
            <a:r>
              <a:rPr lang="en-US" sz="1600" b="1" i="1" dirty="0">
                <a:solidFill>
                  <a:schemeClr val="accent6"/>
                </a:solidFill>
                <a:cs typeface="Calibri"/>
              </a:rPr>
              <a:t> RESPONDA AS </a:t>
            </a:r>
            <a:r>
              <a:rPr lang="en-US" sz="1600" b="1" i="1" dirty="0" smtClean="0">
                <a:solidFill>
                  <a:schemeClr val="accent6"/>
                </a:solidFill>
                <a:cs typeface="Calibri"/>
              </a:rPr>
              <a:t>PERGUNTAS</a:t>
            </a:r>
            <a:endParaRPr lang="en-US" sz="1200" i="1" dirty="0">
              <a:solidFill>
                <a:srgbClr val="843C0C"/>
              </a:solidFill>
              <a:cs typeface="Calibri"/>
            </a:endParaRPr>
          </a:p>
          <a:p>
            <a:r>
              <a:rPr lang="en-US" sz="1200" dirty="0" smtClean="0">
                <a:solidFill>
                  <a:srgbClr val="70AD47"/>
                </a:solidFill>
              </a:rPr>
              <a:t>a) Is soccer / </a:t>
            </a:r>
            <a:r>
              <a:rPr lang="en-US" sz="1200" dirty="0" err="1" smtClean="0">
                <a:solidFill>
                  <a:srgbClr val="70AD47"/>
                </a:solidFill>
              </a:rPr>
              <a:t>soker</a:t>
            </a:r>
            <a:r>
              <a:rPr lang="en-US" sz="1200" dirty="0" smtClean="0">
                <a:solidFill>
                  <a:srgbClr val="70AD47"/>
                </a:solidFill>
              </a:rPr>
              <a:t> </a:t>
            </a:r>
            <a:r>
              <a:rPr lang="en-US" sz="1200" dirty="0">
                <a:solidFill>
                  <a:srgbClr val="70AD47"/>
                </a:solidFill>
              </a:rPr>
              <a:t>game a religion in Brazil?</a:t>
            </a:r>
            <a:endParaRPr lang="en" sz="1200" dirty="0">
              <a:solidFill>
                <a:srgbClr val="70AD47"/>
              </a:solidFill>
            </a:endParaRPr>
          </a:p>
          <a:p>
            <a:r>
              <a:rPr lang="en" sz="1200" i="1" dirty="0">
                <a:solidFill>
                  <a:schemeClr val="accent2">
                    <a:lumMod val="50000"/>
                  </a:schemeClr>
                </a:solidFill>
                <a:ea typeface="+mn-lt"/>
                <a:cs typeface="+mn-lt"/>
              </a:rPr>
              <a:t>O </a:t>
            </a:r>
            <a:r>
              <a:rPr lang="en" sz="1200" i="1" dirty="0" err="1">
                <a:solidFill>
                  <a:schemeClr val="accent2">
                    <a:lumMod val="50000"/>
                  </a:schemeClr>
                </a:solidFill>
                <a:ea typeface="+mn-lt"/>
                <a:cs typeface="+mn-lt"/>
              </a:rPr>
              <a:t>futebol</a:t>
            </a:r>
            <a:r>
              <a:rPr lang="en" sz="1200" i="1" dirty="0">
                <a:solidFill>
                  <a:schemeClr val="accent2">
                    <a:lumMod val="50000"/>
                  </a:schemeClr>
                </a:solidFill>
                <a:ea typeface="+mn-lt"/>
                <a:cs typeface="+mn-lt"/>
              </a:rPr>
              <a:t> é </a:t>
            </a:r>
            <a:r>
              <a:rPr lang="en" sz="1200" i="1" dirty="0" err="1">
                <a:solidFill>
                  <a:schemeClr val="accent2">
                    <a:lumMod val="50000"/>
                  </a:schemeClr>
                </a:solidFill>
                <a:ea typeface="+mn-lt"/>
                <a:cs typeface="+mn-lt"/>
              </a:rPr>
              <a:t>uma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religião</a:t>
            </a:r>
            <a:r>
              <a:rPr lang="en" sz="1200" i="1" dirty="0">
                <a:solidFill>
                  <a:schemeClr val="accent2">
                    <a:lumMod val="50000"/>
                  </a:schemeClr>
                </a:solidFill>
                <a:ea typeface="+mn-lt"/>
                <a:cs typeface="+mn-lt"/>
              </a:rPr>
              <a:t> no </a:t>
            </a:r>
            <a:r>
              <a:rPr lang="en" sz="1200" i="1" dirty="0" err="1">
                <a:solidFill>
                  <a:schemeClr val="accent2">
                    <a:lumMod val="50000"/>
                  </a:schemeClr>
                </a:solidFill>
                <a:ea typeface="+mn-lt"/>
                <a:cs typeface="+mn-lt"/>
              </a:rPr>
              <a:t>Brasil</a:t>
            </a:r>
            <a:r>
              <a:rPr lang="en" sz="1200" i="1" dirty="0">
                <a:solidFill>
                  <a:schemeClr val="accent2">
                    <a:lumMod val="50000"/>
                  </a:schemeClr>
                </a:solidFill>
                <a:ea typeface="+mn-lt"/>
                <a:cs typeface="+mn-lt"/>
              </a:rPr>
              <a:t>?</a:t>
            </a:r>
            <a:endParaRPr lang="en-US" sz="1200" i="1" dirty="0">
              <a:solidFill>
                <a:schemeClr val="accent2">
                  <a:lumMod val="50000"/>
                </a:schemeClr>
              </a:solidFill>
              <a:ea typeface="+mn-lt"/>
              <a:cs typeface="+mn-lt"/>
            </a:endParaRPr>
          </a:p>
          <a:p>
            <a:endParaRPr lang="en" sz="1200" i="1" dirty="0">
              <a:solidFill>
                <a:schemeClr val="accent2">
                  <a:lumMod val="50000"/>
                </a:schemeClr>
              </a:solidFill>
              <a:cs typeface="Calibri"/>
            </a:endParaRPr>
          </a:p>
          <a:p>
            <a:r>
              <a:rPr lang="en-US" sz="1200" dirty="0" smtClean="0">
                <a:solidFill>
                  <a:srgbClr val="70AD47"/>
                </a:solidFill>
              </a:rPr>
              <a:t>b) Do </a:t>
            </a:r>
            <a:r>
              <a:rPr lang="en-US" sz="1200" dirty="0">
                <a:solidFill>
                  <a:srgbClr val="70AD47"/>
                </a:solidFill>
              </a:rPr>
              <a:t>you know how to </a:t>
            </a:r>
            <a:r>
              <a:rPr lang="en-US" sz="1200" dirty="0" err="1" smtClean="0">
                <a:solidFill>
                  <a:srgbClr val="70AD47"/>
                </a:solidFill>
              </a:rPr>
              <a:t>suim</a:t>
            </a:r>
            <a:r>
              <a:rPr lang="en-US" sz="1200" dirty="0" smtClean="0">
                <a:solidFill>
                  <a:srgbClr val="70AD47"/>
                </a:solidFill>
              </a:rPr>
              <a:t> / swim</a:t>
            </a:r>
            <a:r>
              <a:rPr lang="en-US" sz="1200" dirty="0">
                <a:solidFill>
                  <a:srgbClr val="70AD47"/>
                </a:solidFill>
              </a:rPr>
              <a:t>? Where did you learn? </a:t>
            </a:r>
            <a:endParaRPr lang="en" sz="1200" dirty="0">
              <a:solidFill>
                <a:srgbClr val="70AD47"/>
              </a:solidFill>
            </a:endParaRP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sabe </a:t>
            </a:r>
            <a:r>
              <a:rPr lang="en-US" sz="1200" i="1" dirty="0" err="1">
                <a:solidFill>
                  <a:schemeClr val="accent2">
                    <a:lumMod val="50000"/>
                  </a:schemeClr>
                </a:solidFill>
                <a:ea typeface="+mn-lt"/>
                <a:cs typeface="+mn-lt"/>
              </a:rPr>
              <a:t>nadar</a:t>
            </a:r>
            <a:r>
              <a:rPr lang="en-US" sz="1200" i="1" dirty="0">
                <a:solidFill>
                  <a:schemeClr val="accent2">
                    <a:lumMod val="50000"/>
                  </a:schemeClr>
                </a:solidFill>
                <a:ea typeface="+mn-lt"/>
                <a:cs typeface="+mn-lt"/>
              </a:rPr>
              <a:t>? Onde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aprendeu</a:t>
            </a:r>
            <a:r>
              <a:rPr lang="en-US" sz="1200" i="1" dirty="0">
                <a:solidFill>
                  <a:schemeClr val="accent2">
                    <a:lumMod val="50000"/>
                  </a:schemeClr>
                </a:solidFill>
                <a:ea typeface="+mn-lt"/>
                <a:cs typeface="+mn-lt"/>
              </a:rPr>
              <a:t>?</a:t>
            </a:r>
          </a:p>
          <a:p>
            <a:endParaRPr lang="en-US" sz="1200" dirty="0">
              <a:solidFill>
                <a:srgbClr val="70AD47"/>
              </a:solidFill>
              <a:cs typeface="Calibri" panose="020F0502020204030204"/>
            </a:endParaRPr>
          </a:p>
          <a:p>
            <a:r>
              <a:rPr lang="en-US" sz="1200" dirty="0" smtClean="0">
                <a:solidFill>
                  <a:srgbClr val="70AD47"/>
                </a:solidFill>
                <a:cs typeface="Calibri" panose="020F0502020204030204"/>
              </a:rPr>
              <a:t>c) What </a:t>
            </a:r>
            <a:r>
              <a:rPr lang="en-US" sz="1200" dirty="0">
                <a:solidFill>
                  <a:srgbClr val="70AD47"/>
                </a:solidFill>
                <a:cs typeface="Calibri" panose="020F0502020204030204"/>
              </a:rPr>
              <a:t>sport </a:t>
            </a:r>
            <a:r>
              <a:rPr lang="en-US" sz="1200" dirty="0" smtClean="0">
                <a:solidFill>
                  <a:srgbClr val="70AD47"/>
                </a:solidFill>
                <a:cs typeface="Calibri" panose="020F0502020204030204"/>
              </a:rPr>
              <a:t>/ </a:t>
            </a:r>
            <a:r>
              <a:rPr lang="en-US" sz="1200" dirty="0" err="1" smtClean="0">
                <a:solidFill>
                  <a:srgbClr val="70AD47"/>
                </a:solidFill>
                <a:cs typeface="Calibri" panose="020F0502020204030204"/>
              </a:rPr>
              <a:t>ixport</a:t>
            </a:r>
            <a:r>
              <a:rPr lang="en-US" sz="1200" dirty="0" smtClean="0">
                <a:solidFill>
                  <a:srgbClr val="70AD47"/>
                </a:solidFill>
                <a:cs typeface="Calibri" panose="020F0502020204030204"/>
              </a:rPr>
              <a:t> don´t </a:t>
            </a:r>
            <a:r>
              <a:rPr lang="en-US" sz="1200" dirty="0">
                <a:solidFill>
                  <a:srgbClr val="70AD47"/>
                </a:solidFill>
                <a:cs typeface="Calibri" panose="020F0502020204030204"/>
              </a:rPr>
              <a:t>you like?</a:t>
            </a:r>
          </a:p>
          <a:p>
            <a:r>
              <a:rPr lang="en-US" sz="1200" i="1" dirty="0">
                <a:solidFill>
                  <a:schemeClr val="accent2">
                    <a:lumMod val="50000"/>
                  </a:schemeClr>
                </a:solidFill>
                <a:ea typeface="+mn-lt"/>
                <a:cs typeface="+mn-lt"/>
              </a:rPr>
              <a:t>Qual </a:t>
            </a:r>
            <a:r>
              <a:rPr lang="en-US" sz="1200" i="1" dirty="0" err="1">
                <a:solidFill>
                  <a:schemeClr val="accent2">
                    <a:lumMod val="50000"/>
                  </a:schemeClr>
                </a:solidFill>
                <a:ea typeface="+mn-lt"/>
                <a:cs typeface="+mn-lt"/>
              </a:rPr>
              <a:t>esporte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não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gosta</a:t>
            </a:r>
            <a:r>
              <a:rPr lang="en-US" sz="1200" i="1" dirty="0">
                <a:solidFill>
                  <a:schemeClr val="accent2">
                    <a:lumMod val="50000"/>
                  </a:schemeClr>
                </a:solidFill>
                <a:ea typeface="+mn-lt"/>
                <a:cs typeface="+mn-lt"/>
              </a:rPr>
              <a:t>?</a:t>
            </a:r>
          </a:p>
        </p:txBody>
      </p:sp>
      <p:sp>
        <p:nvSpPr>
          <p:cNvPr id="6" name="Retângulo 5"/>
          <p:cNvSpPr/>
          <p:nvPr/>
        </p:nvSpPr>
        <p:spPr>
          <a:xfrm>
            <a:off x="3757377" y="600882"/>
            <a:ext cx="2799148" cy="4462760"/>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 VOCABULÁRIO </a:t>
            </a:r>
            <a:endParaRPr lang="en-US" sz="1600" dirty="0">
              <a:solidFill>
                <a:schemeClr val="accent6"/>
              </a:solidFill>
              <a:ea typeface="+mn-lt"/>
              <a:cs typeface="+mn-lt"/>
            </a:endParaRPr>
          </a:p>
          <a:p>
            <a:r>
              <a:rPr lang="en-US" sz="1600" b="1" i="1" dirty="0">
                <a:solidFill>
                  <a:schemeClr val="accent6"/>
                </a:solidFill>
                <a:cs typeface="Calibri"/>
              </a:rPr>
              <a:t>Sports - </a:t>
            </a:r>
            <a:r>
              <a:rPr lang="en-US" sz="1600" b="1" i="1" dirty="0" err="1">
                <a:solidFill>
                  <a:schemeClr val="accent6"/>
                </a:solidFill>
                <a:cs typeface="Calibri"/>
              </a:rPr>
              <a:t>Esportes</a:t>
            </a:r>
            <a:endParaRPr lang="en-US" sz="1600" b="1" i="1" dirty="0">
              <a:solidFill>
                <a:schemeClr val="accent6"/>
              </a:solidFill>
              <a:cs typeface="Calibri"/>
            </a:endParaRPr>
          </a:p>
          <a:p>
            <a:endParaRPr lang="pt-BR" sz="1200" b="1" i="1" dirty="0">
              <a:solidFill>
                <a:srgbClr val="70AD47"/>
              </a:solidFill>
              <a:ea typeface="+mn-lt"/>
              <a:cs typeface="+mn-lt"/>
            </a:endParaRPr>
          </a:p>
          <a:p>
            <a:r>
              <a:rPr lang="en-US" sz="1200" b="1" dirty="0">
                <a:ea typeface="+mn-lt"/>
                <a:cs typeface="+mn-lt"/>
              </a:rPr>
              <a:t>BASEBALL - </a:t>
            </a:r>
            <a:r>
              <a:rPr lang="en-US" sz="1200" i="1" dirty="0" err="1">
                <a:solidFill>
                  <a:schemeClr val="accent2">
                    <a:lumMod val="50000"/>
                  </a:schemeClr>
                </a:solidFill>
                <a:ea typeface="+mn-lt"/>
                <a:cs typeface="+mn-lt"/>
              </a:rPr>
              <a:t>Basebal</a:t>
            </a:r>
          </a:p>
          <a:p>
            <a:r>
              <a:rPr lang="en-US" sz="1200" b="1" dirty="0">
                <a:ea typeface="+mn-lt"/>
                <a:cs typeface="+mn-lt"/>
              </a:rPr>
              <a:t>BASKETBALL - </a:t>
            </a:r>
            <a:r>
              <a:rPr lang="en-US" sz="1200" i="1" dirty="0" err="1">
                <a:solidFill>
                  <a:schemeClr val="accent2">
                    <a:lumMod val="50000"/>
                  </a:schemeClr>
                </a:solidFill>
                <a:ea typeface="+mn-lt"/>
                <a:cs typeface="+mn-lt"/>
              </a:rPr>
              <a:t>Basquete</a:t>
            </a:r>
            <a:endParaRPr lang="en-US" b="1" dirty="0" err="1">
              <a:solidFill>
                <a:schemeClr val="accent2">
                  <a:lumMod val="50000"/>
                </a:schemeClr>
              </a:solidFill>
              <a:cs typeface="Calibri"/>
            </a:endParaRPr>
          </a:p>
          <a:p>
            <a:r>
              <a:rPr lang="en-US" sz="1200" b="1" dirty="0">
                <a:ea typeface="+mn-lt"/>
                <a:cs typeface="+mn-lt"/>
              </a:rPr>
              <a:t>CLIMB (V) - </a:t>
            </a:r>
            <a:r>
              <a:rPr lang="en-US" sz="1200" i="1" dirty="0" err="1">
                <a:solidFill>
                  <a:schemeClr val="accent2">
                    <a:lumMod val="50000"/>
                  </a:schemeClr>
                </a:solidFill>
                <a:ea typeface="+mn-lt"/>
                <a:cs typeface="+mn-lt"/>
              </a:rPr>
              <a:t>Escalar</a:t>
            </a:r>
            <a:endParaRPr lang="en-US" sz="1200" i="1" dirty="0">
              <a:solidFill>
                <a:schemeClr val="accent2">
                  <a:lumMod val="50000"/>
                </a:schemeClr>
              </a:solidFill>
              <a:ea typeface="+mn-lt"/>
              <a:cs typeface="+mn-lt"/>
            </a:endParaRPr>
          </a:p>
          <a:p>
            <a:r>
              <a:rPr lang="en-US" sz="1200" b="1" dirty="0">
                <a:ea typeface="+mn-lt"/>
                <a:cs typeface="+mn-lt"/>
              </a:rPr>
              <a:t>CYCLING - </a:t>
            </a:r>
            <a:r>
              <a:rPr lang="en-US" sz="1200" i="1" dirty="0" err="1">
                <a:solidFill>
                  <a:schemeClr val="accent2">
                    <a:lumMod val="50000"/>
                  </a:schemeClr>
                </a:solidFill>
                <a:ea typeface="+mn-lt"/>
                <a:cs typeface="+mn-lt"/>
              </a:rPr>
              <a:t>Ciclismo</a:t>
            </a:r>
            <a:endParaRPr lang="en-US" b="1" dirty="0" err="1">
              <a:solidFill>
                <a:schemeClr val="accent2">
                  <a:lumMod val="50000"/>
                </a:schemeClr>
              </a:solidFill>
              <a:cs typeface="Calibri"/>
            </a:endParaRPr>
          </a:p>
          <a:p>
            <a:r>
              <a:rPr lang="en-US" sz="1200" b="1" dirty="0">
                <a:ea typeface="+mn-lt"/>
                <a:cs typeface="+mn-lt"/>
              </a:rPr>
              <a:t>FISHING - </a:t>
            </a:r>
            <a:r>
              <a:rPr lang="en-US" sz="1200" i="1" dirty="0">
                <a:solidFill>
                  <a:schemeClr val="accent2">
                    <a:lumMod val="50000"/>
                  </a:schemeClr>
                </a:solidFill>
                <a:ea typeface="+mn-lt"/>
                <a:cs typeface="+mn-lt"/>
              </a:rPr>
              <a:t>Pesca</a:t>
            </a:r>
            <a:endParaRPr lang="en-US" b="1" dirty="0">
              <a:solidFill>
                <a:schemeClr val="accent2">
                  <a:lumMod val="50000"/>
                </a:schemeClr>
              </a:solidFill>
              <a:cs typeface="Calibri"/>
            </a:endParaRPr>
          </a:p>
          <a:p>
            <a:r>
              <a:rPr lang="en-US" sz="1200" b="1" dirty="0">
                <a:ea typeface="+mn-lt"/>
                <a:cs typeface="+mn-lt"/>
              </a:rPr>
              <a:t>FOOTBALL - </a:t>
            </a:r>
            <a:r>
              <a:rPr lang="en-US" sz="1200" i="1" dirty="0" err="1">
                <a:solidFill>
                  <a:schemeClr val="accent2">
                    <a:lumMod val="50000"/>
                  </a:schemeClr>
                </a:solidFill>
                <a:ea typeface="+mn-lt"/>
                <a:cs typeface="+mn-lt"/>
              </a:rPr>
              <a:t>Futebol</a:t>
            </a:r>
            <a:endParaRPr lang="en-US" b="1" dirty="0" err="1">
              <a:solidFill>
                <a:schemeClr val="accent2">
                  <a:lumMod val="50000"/>
                </a:schemeClr>
              </a:solidFill>
              <a:cs typeface="Calibri"/>
            </a:endParaRPr>
          </a:p>
          <a:p>
            <a:r>
              <a:rPr lang="en-US" sz="1200" b="1" dirty="0">
                <a:ea typeface="+mn-lt"/>
                <a:cs typeface="+mn-lt"/>
              </a:rPr>
              <a:t>GOLF - </a:t>
            </a:r>
            <a:r>
              <a:rPr lang="en-US" sz="1200" i="1" dirty="0">
                <a:solidFill>
                  <a:schemeClr val="accent2">
                    <a:lumMod val="50000"/>
                  </a:schemeClr>
                </a:solidFill>
                <a:ea typeface="+mn-lt"/>
                <a:cs typeface="+mn-lt"/>
              </a:rPr>
              <a:t>Golf</a:t>
            </a:r>
            <a:endParaRPr lang="en-US" b="1" dirty="0">
              <a:solidFill>
                <a:schemeClr val="accent2">
                  <a:lumMod val="50000"/>
                </a:schemeClr>
              </a:solidFill>
              <a:cs typeface="Calibri"/>
            </a:endParaRPr>
          </a:p>
          <a:p>
            <a:r>
              <a:rPr lang="en-US" sz="1200" b="1" dirty="0">
                <a:ea typeface="+mn-lt"/>
                <a:cs typeface="+mn-lt"/>
              </a:rPr>
              <a:t>RIDING A BIKE - </a:t>
            </a:r>
            <a:r>
              <a:rPr lang="en-US" sz="1200" i="1" dirty="0">
                <a:solidFill>
                  <a:schemeClr val="accent2">
                    <a:lumMod val="50000"/>
                  </a:schemeClr>
                </a:solidFill>
                <a:ea typeface="+mn-lt"/>
                <a:cs typeface="+mn-lt"/>
              </a:rPr>
              <a:t>Andar de </a:t>
            </a:r>
            <a:r>
              <a:rPr lang="en-US" sz="1200" i="1" dirty="0" err="1">
                <a:solidFill>
                  <a:schemeClr val="accent2">
                    <a:lumMod val="50000"/>
                  </a:schemeClr>
                </a:solidFill>
                <a:ea typeface="+mn-lt"/>
                <a:cs typeface="+mn-lt"/>
              </a:rPr>
              <a:t>bicicleta</a:t>
            </a:r>
            <a:r>
              <a:rPr lang="en-US" sz="1200" i="1" dirty="0">
                <a:solidFill>
                  <a:schemeClr val="accent2">
                    <a:lumMod val="50000"/>
                  </a:schemeClr>
                </a:solidFill>
                <a:ea typeface="+mn-lt"/>
                <a:cs typeface="+mn-lt"/>
              </a:rPr>
              <a:t> </a:t>
            </a:r>
          </a:p>
          <a:p>
            <a:r>
              <a:rPr lang="en-US" sz="1200" b="1" dirty="0">
                <a:ea typeface="+mn-lt"/>
                <a:cs typeface="+mn-lt"/>
              </a:rPr>
              <a:t>RUGBY - </a:t>
            </a:r>
            <a:r>
              <a:rPr lang="en-US" sz="1200" i="1" dirty="0">
                <a:solidFill>
                  <a:schemeClr val="accent2">
                    <a:lumMod val="50000"/>
                  </a:schemeClr>
                </a:solidFill>
                <a:ea typeface="+mn-lt"/>
                <a:cs typeface="+mn-lt"/>
              </a:rPr>
              <a:t>Rugby</a:t>
            </a:r>
            <a:endParaRPr lang="en-US" b="1" dirty="0">
              <a:solidFill>
                <a:schemeClr val="accent2">
                  <a:lumMod val="50000"/>
                </a:schemeClr>
              </a:solidFill>
              <a:cs typeface="Calibri"/>
            </a:endParaRPr>
          </a:p>
          <a:p>
            <a:r>
              <a:rPr lang="en-US" sz="1200" b="1" dirty="0">
                <a:ea typeface="+mn-lt"/>
                <a:cs typeface="+mn-lt"/>
              </a:rPr>
              <a:t>RUN - </a:t>
            </a:r>
            <a:r>
              <a:rPr lang="en-US" sz="1200" i="1" dirty="0" err="1">
                <a:solidFill>
                  <a:schemeClr val="accent2">
                    <a:lumMod val="50000"/>
                  </a:schemeClr>
                </a:solidFill>
                <a:ea typeface="+mn-lt"/>
                <a:cs typeface="+mn-lt"/>
              </a:rPr>
              <a:t>Correr</a:t>
            </a:r>
            <a:endParaRPr lang="en-US" sz="1200" i="1" dirty="0">
              <a:solidFill>
                <a:schemeClr val="accent2">
                  <a:lumMod val="50000"/>
                </a:schemeClr>
              </a:solidFill>
              <a:ea typeface="+mn-lt"/>
              <a:cs typeface="+mn-lt"/>
            </a:endParaRPr>
          </a:p>
          <a:p>
            <a:r>
              <a:rPr lang="en-US" sz="1200" b="1" dirty="0">
                <a:ea typeface="+mn-lt"/>
                <a:cs typeface="+mn-lt"/>
              </a:rPr>
              <a:t>SAILING - </a:t>
            </a:r>
            <a:r>
              <a:rPr lang="en-US" sz="1200" i="1" dirty="0" err="1">
                <a:solidFill>
                  <a:schemeClr val="accent2">
                    <a:lumMod val="50000"/>
                  </a:schemeClr>
                </a:solidFill>
                <a:ea typeface="+mn-lt"/>
                <a:cs typeface="+mn-lt"/>
              </a:rPr>
              <a:t>Navegando</a:t>
            </a:r>
            <a:endParaRPr lang="en-US" b="1" dirty="0" err="1">
              <a:solidFill>
                <a:schemeClr val="accent2">
                  <a:lumMod val="50000"/>
                </a:schemeClr>
              </a:solidFill>
              <a:cs typeface="Calibri"/>
            </a:endParaRPr>
          </a:p>
          <a:p>
            <a:r>
              <a:rPr lang="en-US" sz="1200" b="1" dirty="0">
                <a:ea typeface="+mn-lt"/>
                <a:cs typeface="+mn-lt"/>
              </a:rPr>
              <a:t>SKATE -  </a:t>
            </a:r>
            <a:r>
              <a:rPr lang="en-US" sz="1200" i="1" dirty="0">
                <a:solidFill>
                  <a:schemeClr val="accent2">
                    <a:lumMod val="50000"/>
                  </a:schemeClr>
                </a:solidFill>
                <a:ea typeface="+mn-lt"/>
                <a:cs typeface="+mn-lt"/>
              </a:rPr>
              <a:t>Patim</a:t>
            </a:r>
            <a:endParaRPr lang="en-US" b="1" dirty="0">
              <a:solidFill>
                <a:schemeClr val="accent2">
                  <a:lumMod val="50000"/>
                </a:schemeClr>
              </a:solidFill>
              <a:cs typeface="Calibri"/>
            </a:endParaRPr>
          </a:p>
          <a:p>
            <a:r>
              <a:rPr lang="en-US" sz="1200" b="1" dirty="0">
                <a:ea typeface="+mn-lt"/>
                <a:cs typeface="+mn-lt"/>
              </a:rPr>
              <a:t>SKI (V) - </a:t>
            </a:r>
            <a:r>
              <a:rPr lang="en-US" sz="1200" i="1" dirty="0" err="1">
                <a:solidFill>
                  <a:schemeClr val="accent2">
                    <a:lumMod val="50000"/>
                  </a:schemeClr>
                </a:solidFill>
                <a:ea typeface="+mn-lt"/>
                <a:cs typeface="+mn-lt"/>
              </a:rPr>
              <a:t>Esquiar</a:t>
            </a:r>
            <a:endParaRPr lang="en-US" b="1" dirty="0" err="1">
              <a:solidFill>
                <a:schemeClr val="accent2">
                  <a:lumMod val="50000"/>
                </a:schemeClr>
              </a:solidFill>
              <a:cs typeface="Calibri"/>
            </a:endParaRPr>
          </a:p>
          <a:p>
            <a:r>
              <a:rPr lang="en-US" sz="1200" b="1" dirty="0">
                <a:ea typeface="+mn-lt"/>
                <a:cs typeface="+mn-lt"/>
              </a:rPr>
              <a:t>SNOWBOARD (N) - </a:t>
            </a:r>
            <a:r>
              <a:rPr lang="en-US" sz="1200" i="1" dirty="0">
                <a:solidFill>
                  <a:schemeClr val="accent2">
                    <a:lumMod val="50000"/>
                  </a:schemeClr>
                </a:solidFill>
                <a:ea typeface="+mn-lt"/>
                <a:cs typeface="+mn-lt"/>
              </a:rPr>
              <a:t>Snowboard </a:t>
            </a:r>
            <a:endParaRPr lang="en-US" b="1" dirty="0">
              <a:cs typeface="Calibri"/>
            </a:endParaRPr>
          </a:p>
          <a:p>
            <a:r>
              <a:rPr lang="en-US" sz="1200" b="1" dirty="0">
                <a:ea typeface="+mn-lt"/>
                <a:cs typeface="+mn-lt"/>
              </a:rPr>
              <a:t>TO SURF - </a:t>
            </a:r>
            <a:r>
              <a:rPr lang="en-US" sz="1200" i="1" dirty="0" err="1">
                <a:solidFill>
                  <a:schemeClr val="accent2">
                    <a:lumMod val="50000"/>
                  </a:schemeClr>
                </a:solidFill>
                <a:ea typeface="+mn-lt"/>
                <a:cs typeface="+mn-lt"/>
              </a:rPr>
              <a:t>Surfar</a:t>
            </a:r>
            <a:endParaRPr lang="en-US" b="1" dirty="0" err="1">
              <a:solidFill>
                <a:schemeClr val="accent2">
                  <a:lumMod val="50000"/>
                </a:schemeClr>
              </a:solidFill>
              <a:cs typeface="Calibri"/>
            </a:endParaRPr>
          </a:p>
          <a:p>
            <a:r>
              <a:rPr lang="en-US" sz="1200" b="1" dirty="0">
                <a:ea typeface="+mn-lt"/>
                <a:cs typeface="+mn-lt"/>
              </a:rPr>
              <a:t>TO SWIM - </a:t>
            </a:r>
            <a:r>
              <a:rPr lang="en-US" sz="1200" i="1" dirty="0">
                <a:solidFill>
                  <a:schemeClr val="accent2">
                    <a:lumMod val="50000"/>
                  </a:schemeClr>
                </a:solidFill>
                <a:ea typeface="+mn-lt"/>
                <a:cs typeface="+mn-lt"/>
              </a:rPr>
              <a:t>Nadar</a:t>
            </a:r>
            <a:endParaRPr lang="en-US" b="1" dirty="0">
              <a:solidFill>
                <a:schemeClr val="accent2">
                  <a:lumMod val="50000"/>
                </a:schemeClr>
              </a:solidFill>
              <a:cs typeface="Calibri"/>
            </a:endParaRPr>
          </a:p>
          <a:p>
            <a:r>
              <a:rPr lang="en-US" sz="1200" b="1" dirty="0">
                <a:ea typeface="+mn-lt"/>
                <a:cs typeface="+mn-lt"/>
              </a:rPr>
              <a:t>TENNIS - </a:t>
            </a:r>
            <a:r>
              <a:rPr lang="en-US" sz="1200" i="1" dirty="0" err="1">
                <a:solidFill>
                  <a:schemeClr val="accent2">
                    <a:lumMod val="50000"/>
                  </a:schemeClr>
                </a:solidFill>
                <a:ea typeface="+mn-lt"/>
                <a:cs typeface="+mn-lt"/>
              </a:rPr>
              <a:t>Tênis</a:t>
            </a:r>
            <a:endParaRPr lang="en-US" b="1" dirty="0" err="1">
              <a:solidFill>
                <a:schemeClr val="accent2">
                  <a:lumMod val="50000"/>
                </a:schemeClr>
              </a:solidFill>
              <a:cs typeface="Calibri"/>
            </a:endParaRPr>
          </a:p>
          <a:p>
            <a:r>
              <a:rPr lang="en-US" sz="1200" b="1" dirty="0">
                <a:ea typeface="+mn-lt"/>
                <a:cs typeface="+mn-lt"/>
              </a:rPr>
              <a:t>VOLLEYBALL -  </a:t>
            </a:r>
            <a:r>
              <a:rPr lang="en-US" sz="1200" i="1" dirty="0" err="1">
                <a:solidFill>
                  <a:schemeClr val="accent2">
                    <a:lumMod val="50000"/>
                  </a:schemeClr>
                </a:solidFill>
                <a:ea typeface="+mn-lt"/>
                <a:cs typeface="+mn-lt"/>
              </a:rPr>
              <a:t>Voleibol</a:t>
            </a:r>
            <a:endParaRPr lang="en-US" b="1" dirty="0" err="1">
              <a:solidFill>
                <a:schemeClr val="accent2">
                  <a:lumMod val="50000"/>
                </a:schemeClr>
              </a:solidFill>
            </a:endParaRPr>
          </a:p>
          <a:p>
            <a:r>
              <a:rPr lang="en-US" sz="1200" dirty="0">
                <a:ea typeface="+mn-lt"/>
                <a:cs typeface="+mn-lt"/>
              </a:rPr>
              <a:t>  </a:t>
            </a:r>
            <a:endParaRPr lang="en-US" dirty="0"/>
          </a:p>
          <a:p>
            <a:endParaRPr lang="en-US" sz="1200" i="1" dirty="0">
              <a:solidFill>
                <a:schemeClr val="accent2">
                  <a:lumMod val="50000"/>
                </a:schemeClr>
              </a:solidFill>
              <a:ea typeface="+mn-lt"/>
              <a:cs typeface="+mn-lt"/>
            </a:endParaRPr>
          </a:p>
        </p:txBody>
      </p:sp>
      <p:sp>
        <p:nvSpPr>
          <p:cNvPr id="8" name="Retângulo 7"/>
          <p:cNvSpPr/>
          <p:nvPr/>
        </p:nvSpPr>
        <p:spPr>
          <a:xfrm>
            <a:off x="387592" y="84551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9" name="Retângulo 8"/>
          <p:cNvSpPr/>
          <p:nvPr/>
        </p:nvSpPr>
        <p:spPr>
          <a:xfrm>
            <a:off x="376959" y="61463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10" name="Retângulo 9"/>
          <p:cNvSpPr/>
          <p:nvPr/>
        </p:nvSpPr>
        <p:spPr>
          <a:xfrm>
            <a:off x="4324954" y="8030707"/>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1034929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723694" y="157822"/>
            <a:ext cx="1996829" cy="652551"/>
          </a:xfrm>
          <a:prstGeom prst="rect">
            <a:avLst/>
          </a:prstGeom>
        </p:spPr>
        <p:txBody>
          <a:bodyPr wrap="none" lIns="91440" tIns="45720" rIns="91440" bIns="45720" anchor="t">
            <a:spAutoFit/>
          </a:bodyPr>
          <a:lstStyle/>
          <a:p>
            <a:pPr algn="ctr"/>
            <a:r>
              <a:rPr lang="pt-BR" b="1" i="1" dirty="0">
                <a:solidFill>
                  <a:srgbClr val="002060"/>
                </a:solidFill>
                <a:ea typeface="+mn-lt"/>
                <a:cs typeface="+mn-lt"/>
              </a:rPr>
              <a:t>Lição 07 B – Futuro</a:t>
            </a:r>
            <a:endParaRPr lang="pt-BR" dirty="0"/>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663286" y="1104899"/>
            <a:ext cx="5081154" cy="2462213"/>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chemeClr val="accent1"/>
                </a:solidFill>
                <a:cs typeface="Segoe UI"/>
              </a:rPr>
              <a:t>I'm</a:t>
            </a:r>
            <a:r>
              <a:rPr lang="en-US" sz="1100" dirty="0">
                <a:ea typeface="+mn-lt"/>
                <a:cs typeface="+mn-lt"/>
              </a:rPr>
              <a:t> going to have another cup of coffee.</a:t>
            </a:r>
            <a:endParaRPr lang="pt-BR" dirty="0"/>
          </a:p>
          <a:p>
            <a:r>
              <a:rPr lang="en-US" sz="1100" i="1" dirty="0">
                <a:solidFill>
                  <a:schemeClr val="accent2">
                    <a:lumMod val="50000"/>
                  </a:schemeClr>
                </a:solidFill>
                <a:ea typeface="+mn-lt"/>
                <a:cs typeface="+mn-lt"/>
              </a:rPr>
              <a:t>Vou </a:t>
            </a:r>
            <a:r>
              <a:rPr lang="en-US" sz="1100" i="1" dirty="0" err="1">
                <a:solidFill>
                  <a:schemeClr val="accent2">
                    <a:lumMod val="50000"/>
                  </a:schemeClr>
                </a:solidFill>
                <a:ea typeface="+mn-lt"/>
                <a:cs typeface="+mn-lt"/>
              </a:rPr>
              <a:t>tomar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outra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xícara</a:t>
            </a:r>
            <a:r>
              <a:rPr lang="en-US" sz="1100" i="1" dirty="0">
                <a:solidFill>
                  <a:schemeClr val="accent2">
                    <a:lumMod val="50000"/>
                  </a:schemeClr>
                </a:solidFill>
                <a:ea typeface="+mn-lt"/>
                <a:cs typeface="+mn-lt"/>
              </a:rPr>
              <a:t> de café.</a:t>
            </a:r>
          </a:p>
          <a:p>
            <a:endParaRPr lang="en-US" sz="1100" i="1" dirty="0">
              <a:solidFill>
                <a:schemeClr val="accent2">
                  <a:lumMod val="50000"/>
                </a:schemeClr>
              </a:solidFill>
              <a:cs typeface="Calibri" panose="020F0502020204030204"/>
            </a:endParaRPr>
          </a:p>
          <a:p>
            <a:r>
              <a:rPr lang="en-US" sz="1100" dirty="0">
                <a:ea typeface="+mn-lt"/>
                <a:cs typeface="+mn-lt"/>
              </a:rPr>
              <a:t>Where </a:t>
            </a:r>
            <a:r>
              <a:rPr lang="en-US" sz="1100" b="1" dirty="0">
                <a:solidFill>
                  <a:schemeClr val="accent1"/>
                </a:solidFill>
                <a:cs typeface="Segoe UI"/>
              </a:rPr>
              <a:t>are</a:t>
            </a:r>
            <a:r>
              <a:rPr lang="en-US" sz="1100" dirty="0">
                <a:ea typeface="+mn-lt"/>
                <a:cs typeface="+mn-lt"/>
              </a:rPr>
              <a:t> </a:t>
            </a:r>
            <a:r>
              <a:rPr lang="en-US" sz="1100" b="1" dirty="0">
                <a:solidFill>
                  <a:schemeClr val="accent1"/>
                </a:solidFill>
                <a:cs typeface="Segoe UI"/>
              </a:rPr>
              <a:t>you</a:t>
            </a:r>
            <a:r>
              <a:rPr lang="en-US" sz="1100" dirty="0">
                <a:ea typeface="+mn-lt"/>
                <a:cs typeface="+mn-lt"/>
              </a:rPr>
              <a:t> going to summer?</a:t>
            </a:r>
            <a:endParaRPr lang="en-US" dirty="0"/>
          </a:p>
          <a:p>
            <a:r>
              <a:rPr lang="en-US" sz="1100" i="1" dirty="0">
                <a:solidFill>
                  <a:schemeClr val="accent2">
                    <a:lumMod val="50000"/>
                  </a:schemeClr>
                </a:solidFill>
                <a:ea typeface="+mn-lt"/>
                <a:cs typeface="+mn-lt"/>
              </a:rPr>
              <a:t>Onde </a:t>
            </a:r>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vai</a:t>
            </a:r>
            <a:r>
              <a:rPr lang="en-US" sz="1100" i="1" dirty="0">
                <a:solidFill>
                  <a:schemeClr val="accent2">
                    <a:lumMod val="50000"/>
                  </a:schemeClr>
                </a:solidFill>
                <a:ea typeface="+mn-lt"/>
                <a:cs typeface="+mn-lt"/>
              </a:rPr>
              <a:t> no </a:t>
            </a:r>
            <a:r>
              <a:rPr lang="en-US" sz="1100" i="1" dirty="0" err="1">
                <a:solidFill>
                  <a:schemeClr val="accent2">
                    <a:lumMod val="50000"/>
                  </a:schemeClr>
                </a:solidFill>
                <a:ea typeface="+mn-lt"/>
                <a:cs typeface="+mn-lt"/>
              </a:rPr>
              <a:t>verão</a:t>
            </a:r>
            <a:r>
              <a:rPr lang="en-US" sz="1100" i="1" dirty="0">
                <a:solidFill>
                  <a:schemeClr val="accent2">
                    <a:lumMod val="50000"/>
                  </a:schemeClr>
                </a:solidFill>
                <a:ea typeface="+mn-lt"/>
                <a:cs typeface="+mn-lt"/>
              </a:rPr>
              <a:t>?</a:t>
            </a:r>
          </a:p>
          <a:p>
            <a:endParaRPr lang="en-US" sz="1100" i="1" dirty="0">
              <a:solidFill>
                <a:schemeClr val="accent2">
                  <a:lumMod val="50000"/>
                </a:schemeClr>
              </a:solidFill>
              <a:cs typeface="Calibri" panose="020F0502020204030204"/>
            </a:endParaRPr>
          </a:p>
          <a:p>
            <a:r>
              <a:rPr lang="en-US" sz="1100" b="1" dirty="0">
                <a:solidFill>
                  <a:schemeClr val="accent1"/>
                </a:solidFill>
                <a:cs typeface="Segoe UI"/>
              </a:rPr>
              <a:t>He's</a:t>
            </a:r>
            <a:r>
              <a:rPr lang="en-US" sz="1100" dirty="0">
                <a:ea typeface="+mn-lt"/>
                <a:cs typeface="+mn-lt"/>
              </a:rPr>
              <a:t> going to tell his boss he's resigning today.</a:t>
            </a:r>
            <a:endParaRPr lang="en-US" dirty="0"/>
          </a:p>
          <a:p>
            <a:r>
              <a:rPr lang="en-US" sz="1100" dirty="0">
                <a:solidFill>
                  <a:srgbClr val="000000"/>
                </a:solidFill>
                <a:cs typeface="Calibri"/>
              </a:rPr>
              <a:t>Ele</a:t>
            </a:r>
            <a:r>
              <a:rPr lang="en-US" sz="1100" dirty="0">
                <a:ea typeface="+mn-lt"/>
                <a:cs typeface="+mn-lt"/>
              </a:rPr>
              <a:t> </a:t>
            </a:r>
            <a:r>
              <a:rPr lang="en-US" sz="1100" dirty="0" err="1">
                <a:ea typeface="+mn-lt"/>
                <a:cs typeface="+mn-lt"/>
              </a:rPr>
              <a:t>vai</a:t>
            </a:r>
            <a:r>
              <a:rPr lang="en-US" sz="1100" dirty="0">
                <a:ea typeface="+mn-lt"/>
                <a:cs typeface="+mn-lt"/>
              </a:rPr>
              <a:t> </a:t>
            </a:r>
            <a:r>
              <a:rPr lang="en-US" sz="1100" dirty="0" err="1">
                <a:ea typeface="+mn-lt"/>
                <a:cs typeface="+mn-lt"/>
              </a:rPr>
              <a:t>dizer</a:t>
            </a:r>
            <a:r>
              <a:rPr lang="en-US" sz="1100" dirty="0">
                <a:ea typeface="+mn-lt"/>
                <a:cs typeface="+mn-lt"/>
              </a:rPr>
              <a:t> </a:t>
            </a:r>
            <a:r>
              <a:rPr lang="en-US" sz="1100" dirty="0" err="1">
                <a:ea typeface="+mn-lt"/>
                <a:cs typeface="+mn-lt"/>
              </a:rPr>
              <a:t>ao</a:t>
            </a:r>
            <a:r>
              <a:rPr lang="en-US" sz="1100" dirty="0">
                <a:ea typeface="+mn-lt"/>
                <a:cs typeface="+mn-lt"/>
              </a:rPr>
              <a:t> </a:t>
            </a:r>
            <a:r>
              <a:rPr lang="en-US" sz="1100" dirty="0" err="1">
                <a:ea typeface="+mn-lt"/>
                <a:cs typeface="+mn-lt"/>
              </a:rPr>
              <a:t>chefe</a:t>
            </a:r>
            <a:r>
              <a:rPr lang="en-US" sz="1100" dirty="0">
                <a:ea typeface="+mn-lt"/>
                <a:cs typeface="+mn-lt"/>
              </a:rPr>
              <a:t> que </a:t>
            </a:r>
            <a:r>
              <a:rPr lang="en-US" sz="1100" dirty="0" err="1">
                <a:ea typeface="+mn-lt"/>
                <a:cs typeface="+mn-lt"/>
              </a:rPr>
              <a:t>está</a:t>
            </a:r>
            <a:r>
              <a:rPr lang="en-US" sz="1100" dirty="0">
                <a:ea typeface="+mn-lt"/>
                <a:cs typeface="+mn-lt"/>
              </a:rPr>
              <a:t> se </a:t>
            </a:r>
            <a:r>
              <a:rPr lang="en-US" sz="1100" dirty="0" err="1">
                <a:ea typeface="+mn-lt"/>
                <a:cs typeface="+mn-lt"/>
              </a:rPr>
              <a:t>demitindo</a:t>
            </a:r>
            <a:r>
              <a:rPr lang="en-US" sz="1100" dirty="0">
                <a:ea typeface="+mn-lt"/>
                <a:cs typeface="+mn-lt"/>
              </a:rPr>
              <a:t> </a:t>
            </a:r>
            <a:r>
              <a:rPr lang="en-US" sz="1100" dirty="0" err="1">
                <a:ea typeface="+mn-lt"/>
                <a:cs typeface="+mn-lt"/>
              </a:rPr>
              <a:t>hoje</a:t>
            </a:r>
            <a:r>
              <a:rPr lang="en-US" sz="1100" dirty="0">
                <a:ea typeface="+mn-lt"/>
                <a:cs typeface="+mn-lt"/>
              </a:rPr>
              <a:t>.</a:t>
            </a:r>
            <a:endParaRPr lang="en-US" dirty="0">
              <a:ea typeface="+mn-lt"/>
              <a:cs typeface="+mn-lt"/>
            </a:endParaRPr>
          </a:p>
          <a:p>
            <a:endParaRPr lang="en-US" sz="1100" i="1" dirty="0">
              <a:solidFill>
                <a:srgbClr val="843C0C"/>
              </a:solidFill>
              <a:cs typeface="Calibri" panose="020F0502020204030204"/>
            </a:endParaRPr>
          </a:p>
          <a:p>
            <a:r>
              <a:rPr lang="en-US" sz="1100" b="1" dirty="0">
                <a:solidFill>
                  <a:schemeClr val="accent1"/>
                </a:solidFill>
                <a:cs typeface="Segoe UI"/>
              </a:rPr>
              <a:t>We're </a:t>
            </a:r>
            <a:r>
              <a:rPr lang="en-US" sz="1100" dirty="0">
                <a:ea typeface="+mn-lt"/>
                <a:cs typeface="+mn-lt"/>
              </a:rPr>
              <a:t>going to a match on Sunday.</a:t>
            </a:r>
            <a:endParaRPr lang="en-US" dirty="0"/>
          </a:p>
          <a:p>
            <a:r>
              <a:rPr lang="en-US" sz="1100" i="1" dirty="0">
                <a:solidFill>
                  <a:schemeClr val="accent2">
                    <a:lumMod val="50000"/>
                  </a:schemeClr>
                </a:solidFill>
                <a:ea typeface="+mn-lt"/>
                <a:cs typeface="+mn-lt"/>
              </a:rPr>
              <a:t>Vamos a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partida</a:t>
            </a:r>
            <a:r>
              <a:rPr lang="en-US" sz="1100" i="1" dirty="0">
                <a:solidFill>
                  <a:schemeClr val="accent2">
                    <a:lumMod val="50000"/>
                  </a:schemeClr>
                </a:solidFill>
                <a:ea typeface="+mn-lt"/>
                <a:cs typeface="+mn-lt"/>
              </a:rPr>
              <a:t> no </a:t>
            </a:r>
            <a:r>
              <a:rPr lang="en-US" sz="1100" i="1" dirty="0" err="1">
                <a:solidFill>
                  <a:schemeClr val="accent2">
                    <a:lumMod val="50000"/>
                  </a:schemeClr>
                </a:solidFill>
                <a:ea typeface="+mn-lt"/>
                <a:cs typeface="+mn-lt"/>
              </a:rPr>
              <a:t>domingo</a:t>
            </a:r>
            <a:r>
              <a:rPr lang="en-US" sz="1100" i="1" dirty="0">
                <a:solidFill>
                  <a:schemeClr val="accent2">
                    <a:lumMod val="50000"/>
                  </a:schemeClr>
                </a:solidFill>
                <a:ea typeface="+mn-lt"/>
                <a:cs typeface="+mn-lt"/>
              </a:rPr>
              <a:t>.</a:t>
            </a:r>
          </a:p>
          <a:p>
            <a:endParaRPr lang="en-US" sz="1100" i="1" dirty="0">
              <a:solidFill>
                <a:srgbClr val="843C0C"/>
              </a:solidFill>
              <a:ea typeface="+mn-lt"/>
              <a:cs typeface="+mn-lt"/>
            </a:endParaRPr>
          </a:p>
          <a:p>
            <a:r>
              <a:rPr lang="en-US" sz="1100" b="1" dirty="0">
                <a:solidFill>
                  <a:schemeClr val="accent1"/>
                </a:solidFill>
                <a:cs typeface="Segoe UI"/>
              </a:rPr>
              <a:t>Are they</a:t>
            </a:r>
            <a:r>
              <a:rPr lang="en-US" sz="1100" dirty="0">
                <a:ea typeface="+mn-lt"/>
                <a:cs typeface="+mn-lt"/>
              </a:rPr>
              <a:t> going to sleep all day?</a:t>
            </a:r>
          </a:p>
          <a:p>
            <a:r>
              <a:rPr lang="en-US" sz="1100" i="1" dirty="0">
                <a:solidFill>
                  <a:schemeClr val="accent2">
                    <a:lumMod val="50000"/>
                  </a:schemeClr>
                </a:solidFill>
                <a:ea typeface="+mn-lt"/>
                <a:cs typeface="+mn-lt"/>
              </a:rPr>
              <a:t>Eles </a:t>
            </a:r>
            <a:r>
              <a:rPr lang="en-US" sz="1100" i="1" dirty="0" err="1">
                <a:solidFill>
                  <a:schemeClr val="accent2">
                    <a:lumMod val="50000"/>
                  </a:schemeClr>
                </a:solidFill>
                <a:ea typeface="+mn-lt"/>
                <a:cs typeface="+mn-lt"/>
              </a:rPr>
              <a:t>vão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dormir</a:t>
            </a:r>
            <a:r>
              <a:rPr lang="en-US" sz="1100" i="1" dirty="0">
                <a:solidFill>
                  <a:schemeClr val="accent2">
                    <a:lumMod val="50000"/>
                  </a:schemeClr>
                </a:solidFill>
                <a:ea typeface="+mn-lt"/>
                <a:cs typeface="+mn-lt"/>
              </a:rPr>
              <a:t> o </a:t>
            </a:r>
            <a:r>
              <a:rPr lang="en-US" sz="1100" i="1" dirty="0" err="1">
                <a:solidFill>
                  <a:schemeClr val="accent2">
                    <a:lumMod val="50000"/>
                  </a:schemeClr>
                </a:solidFill>
                <a:ea typeface="+mn-lt"/>
                <a:cs typeface="+mn-lt"/>
              </a:rPr>
              <a:t>dia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todo</a:t>
            </a:r>
            <a:r>
              <a:rPr lang="en-US" sz="1100" i="1" dirty="0">
                <a:solidFill>
                  <a:schemeClr val="accent2">
                    <a:lumMod val="50000"/>
                  </a:schemeClr>
                </a:solidFill>
                <a:ea typeface="+mn-lt"/>
                <a:cs typeface="+mn-lt"/>
              </a:rPr>
              <a:t>?</a:t>
            </a: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404013"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solidFill>
                  <a:schemeClr val="accent1"/>
                </a:solidFill>
                <a:cs typeface="Segoe UI"/>
              </a:rPr>
              <a:t>Frases Gramaticais</a:t>
            </a:r>
          </a:p>
        </p:txBody>
      </p:sp>
      <p:sp>
        <p:nvSpPr>
          <p:cNvPr id="5" name="CaixaDeTexto 4">
            <a:extLst>
              <a:ext uri="{FF2B5EF4-FFF2-40B4-BE49-F238E27FC236}">
                <a16:creationId xmlns="" xmlns:a16="http://schemas.microsoft.com/office/drawing/2014/main" id="{F82667E4-2768-4AD2-887A-6F9195802EA6}"/>
              </a:ext>
            </a:extLst>
          </p:cNvPr>
          <p:cNvSpPr txBox="1"/>
          <p:nvPr/>
        </p:nvSpPr>
        <p:spPr>
          <a:xfrm>
            <a:off x="4845628" y="1174173"/>
            <a:ext cx="7429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C00000"/>
                </a:solidFill>
              </a:rPr>
              <a:t>Going to</a:t>
            </a:r>
            <a:endParaRPr lang="pt-BR" sz="1200" dirty="0"/>
          </a:p>
        </p:txBody>
      </p:sp>
      <p:sp>
        <p:nvSpPr>
          <p:cNvPr id="15" name="CaixaDeTexto 14">
            <a:extLst>
              <a:ext uri="{FF2B5EF4-FFF2-40B4-BE49-F238E27FC236}">
                <a16:creationId xmlns="" xmlns:a16="http://schemas.microsoft.com/office/drawing/2014/main" id="{7DADF3C0-2521-40C3-9A9E-6B52BE279298}"/>
              </a:ext>
            </a:extLst>
          </p:cNvPr>
          <p:cNvSpPr txBox="1"/>
          <p:nvPr/>
        </p:nvSpPr>
        <p:spPr>
          <a:xfrm>
            <a:off x="663285" y="3719944"/>
            <a:ext cx="5081154" cy="263149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chemeClr val="accent1"/>
                </a:solidFill>
                <a:cs typeface="Segoe UI"/>
              </a:rPr>
              <a:t>I will</a:t>
            </a:r>
            <a:r>
              <a:rPr lang="en-US" sz="1100" dirty="0">
                <a:ea typeface="+mn-lt"/>
                <a:cs typeface="+mn-lt"/>
              </a:rPr>
              <a:t> go to the cinema tonight.</a:t>
            </a:r>
            <a:endParaRPr lang="pt-BR" dirty="0">
              <a:cs typeface="Calibri" panose="020F0502020204030204"/>
            </a:endParaRPr>
          </a:p>
          <a:p>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irei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ao</a:t>
            </a:r>
            <a:r>
              <a:rPr lang="en-US" sz="1100" i="1" dirty="0">
                <a:solidFill>
                  <a:schemeClr val="accent2">
                    <a:lumMod val="50000"/>
                  </a:schemeClr>
                </a:solidFill>
                <a:ea typeface="+mn-lt"/>
                <a:cs typeface="+mn-lt"/>
              </a:rPr>
              <a:t> cinema </a:t>
            </a:r>
            <a:r>
              <a:rPr lang="en-US" sz="1100" i="1" dirty="0" err="1">
                <a:solidFill>
                  <a:schemeClr val="accent2">
                    <a:lumMod val="50000"/>
                  </a:schemeClr>
                </a:solidFill>
                <a:ea typeface="+mn-lt"/>
                <a:cs typeface="+mn-lt"/>
              </a:rPr>
              <a:t>esta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noite</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a:p>
            <a:r>
              <a:rPr lang="en-US" sz="1100" b="1" dirty="0">
                <a:solidFill>
                  <a:schemeClr val="accent1"/>
                </a:solidFill>
                <a:cs typeface="Segoe UI"/>
              </a:rPr>
              <a:t>Will you</a:t>
            </a:r>
            <a:r>
              <a:rPr lang="en-US" sz="1100" dirty="0">
                <a:ea typeface="+mn-lt"/>
                <a:cs typeface="+mn-lt"/>
              </a:rPr>
              <a:t> tell him the truth?</a:t>
            </a:r>
            <a:endParaRPr lang="en-US" dirty="0"/>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vai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contar</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verdade</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ele</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a:ea typeface="+mn-lt"/>
                <a:cs typeface="+mn-lt"/>
              </a:rPr>
              <a:t>Don't worry, </a:t>
            </a:r>
            <a:r>
              <a:rPr lang="en-US" sz="1100" b="1" dirty="0">
                <a:solidFill>
                  <a:schemeClr val="accent1"/>
                </a:solidFill>
                <a:cs typeface="Segoe UI"/>
              </a:rPr>
              <a:t>He won't </a:t>
            </a:r>
            <a:r>
              <a:rPr lang="en-US" sz="1100" dirty="0">
                <a:ea typeface="+mn-lt"/>
                <a:cs typeface="+mn-lt"/>
              </a:rPr>
              <a:t>tell</a:t>
            </a:r>
            <a:r>
              <a:rPr lang="en-US" sz="1100" b="1" dirty="0">
                <a:solidFill>
                  <a:schemeClr val="accent1"/>
                </a:solidFill>
                <a:cs typeface="Segoe UI"/>
              </a:rPr>
              <a:t> </a:t>
            </a:r>
            <a:r>
              <a:rPr lang="en-US" sz="1100" dirty="0">
                <a:ea typeface="+mn-lt"/>
                <a:cs typeface="+mn-lt"/>
              </a:rPr>
              <a:t>anyone.</a:t>
            </a:r>
            <a:endParaRPr lang="en-US" dirty="0">
              <a:ea typeface="+mn-lt"/>
              <a:cs typeface="+mn-lt"/>
            </a:endParaRPr>
          </a:p>
          <a:p>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se </a:t>
            </a:r>
            <a:r>
              <a:rPr lang="en-US" sz="1100" i="1" dirty="0" err="1">
                <a:solidFill>
                  <a:schemeClr val="accent2">
                    <a:lumMod val="50000"/>
                  </a:schemeClr>
                </a:solidFill>
                <a:ea typeface="+mn-lt"/>
                <a:cs typeface="+mn-lt"/>
              </a:rPr>
              <a:t>preocupe</a:t>
            </a:r>
            <a:r>
              <a:rPr lang="en-US" sz="1100" i="1" dirty="0">
                <a:solidFill>
                  <a:schemeClr val="accent2">
                    <a:lumMod val="50000"/>
                  </a:schemeClr>
                </a:solidFill>
                <a:ea typeface="+mn-lt"/>
                <a:cs typeface="+mn-lt"/>
              </a:rPr>
              <a:t>, Ele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vai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contar</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ninguém</a:t>
            </a:r>
            <a:r>
              <a:rPr lang="en-US" sz="1100" i="1" dirty="0">
                <a:solidFill>
                  <a:schemeClr val="accent2">
                    <a:lumMod val="50000"/>
                  </a:schemeClr>
                </a:solidFill>
                <a:ea typeface="+mn-lt"/>
                <a:cs typeface="+mn-lt"/>
              </a:rPr>
              <a:t>.</a:t>
            </a:r>
          </a:p>
          <a:p>
            <a:endParaRPr lang="en-US" sz="1100" i="1" dirty="0">
              <a:solidFill>
                <a:srgbClr val="843C0C"/>
              </a:solidFill>
              <a:cs typeface="Calibri" panose="020F0502020204030204"/>
            </a:endParaRPr>
          </a:p>
          <a:p>
            <a:r>
              <a:rPr lang="en-US" sz="1100" b="1" dirty="0">
                <a:solidFill>
                  <a:schemeClr val="accent1"/>
                </a:solidFill>
                <a:cs typeface="Segoe UI"/>
              </a:rPr>
              <a:t>She will</a:t>
            </a:r>
            <a:r>
              <a:rPr lang="en-US" sz="1100" dirty="0">
                <a:ea typeface="+mn-lt"/>
                <a:cs typeface="+mn-lt"/>
              </a:rPr>
              <a:t> be happy with her test results.</a:t>
            </a:r>
            <a:endParaRPr lang="en-US" dirty="0">
              <a:cs typeface="Calibri" panose="020F0502020204030204"/>
            </a:endParaRPr>
          </a:p>
          <a:p>
            <a:r>
              <a:rPr lang="en-US" sz="1100" i="1" dirty="0">
                <a:solidFill>
                  <a:schemeClr val="accent2">
                    <a:lumMod val="50000"/>
                  </a:schemeClr>
                </a:solidFill>
                <a:ea typeface="+mn-lt"/>
                <a:cs typeface="+mn-lt"/>
              </a:rPr>
              <a:t>Ela </a:t>
            </a:r>
            <a:r>
              <a:rPr lang="en-US" sz="1100" i="1" dirty="0" err="1">
                <a:solidFill>
                  <a:schemeClr val="accent2">
                    <a:lumMod val="50000"/>
                  </a:schemeClr>
                </a:solidFill>
                <a:ea typeface="+mn-lt"/>
                <a:cs typeface="+mn-lt"/>
              </a:rPr>
              <a:t>ficará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feliz</a:t>
            </a:r>
            <a:r>
              <a:rPr lang="en-US" sz="1100" i="1" dirty="0">
                <a:solidFill>
                  <a:schemeClr val="accent2">
                    <a:lumMod val="50000"/>
                  </a:schemeClr>
                </a:solidFill>
                <a:ea typeface="+mn-lt"/>
                <a:cs typeface="+mn-lt"/>
              </a:rPr>
              <a:t> com </a:t>
            </a:r>
            <a:r>
              <a:rPr lang="en-US" sz="1100" i="1" dirty="0" err="1">
                <a:solidFill>
                  <a:schemeClr val="accent2">
                    <a:lumMod val="50000"/>
                  </a:schemeClr>
                </a:solidFill>
                <a:ea typeface="+mn-lt"/>
                <a:cs typeface="+mn-lt"/>
              </a:rPr>
              <a:t>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resultados</a:t>
            </a:r>
            <a:r>
              <a:rPr lang="en-US" sz="1100" i="1" dirty="0">
                <a:solidFill>
                  <a:schemeClr val="accent2">
                    <a:lumMod val="50000"/>
                  </a:schemeClr>
                </a:solidFill>
                <a:ea typeface="+mn-lt"/>
                <a:cs typeface="+mn-lt"/>
              </a:rPr>
              <a:t> do teste.</a:t>
            </a:r>
          </a:p>
          <a:p>
            <a:endParaRPr lang="en-US" sz="1100" i="1" dirty="0">
              <a:solidFill>
                <a:srgbClr val="843C0C"/>
              </a:solidFill>
              <a:ea typeface="+mn-lt"/>
              <a:cs typeface="+mn-lt"/>
            </a:endParaRPr>
          </a:p>
          <a:p>
            <a:r>
              <a:rPr lang="en-US" sz="1100" b="1" dirty="0">
                <a:solidFill>
                  <a:schemeClr val="accent1"/>
                </a:solidFill>
                <a:cs typeface="Segoe UI"/>
              </a:rPr>
              <a:t>They will not</a:t>
            </a:r>
            <a:r>
              <a:rPr lang="en-US" sz="1100" b="1" dirty="0">
                <a:ea typeface="+mn-lt"/>
                <a:cs typeface="+mn-lt"/>
              </a:rPr>
              <a:t> </a:t>
            </a:r>
            <a:r>
              <a:rPr lang="en-US" sz="1100" dirty="0">
                <a:ea typeface="+mn-lt"/>
                <a:cs typeface="+mn-lt"/>
              </a:rPr>
              <a:t>stay here.</a:t>
            </a:r>
            <a:endParaRPr lang="en-US" dirty="0"/>
          </a:p>
          <a:p>
            <a:r>
              <a:rPr lang="en-US" sz="1100" i="1" dirty="0">
                <a:solidFill>
                  <a:schemeClr val="accent2">
                    <a:lumMod val="50000"/>
                  </a:schemeClr>
                </a:solidFill>
                <a:ea typeface="+mn-lt"/>
                <a:cs typeface="+mn-lt"/>
              </a:rPr>
              <a:t>Eles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ficar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aqui</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p:txBody>
      </p:sp>
      <p:sp>
        <p:nvSpPr>
          <p:cNvPr id="16" name="CaixaDeTexto 15">
            <a:extLst>
              <a:ext uri="{FF2B5EF4-FFF2-40B4-BE49-F238E27FC236}">
                <a16:creationId xmlns="" xmlns:a16="http://schemas.microsoft.com/office/drawing/2014/main" id="{33186668-AE39-47FD-82CE-0DB38BCE65AA}"/>
              </a:ext>
            </a:extLst>
          </p:cNvPr>
          <p:cNvSpPr txBox="1"/>
          <p:nvPr/>
        </p:nvSpPr>
        <p:spPr>
          <a:xfrm>
            <a:off x="663286" y="6534149"/>
            <a:ext cx="5081154" cy="2462213"/>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chemeClr val="accent1"/>
                </a:solidFill>
                <a:cs typeface="Segoe UI"/>
              </a:rPr>
              <a:t>I am</a:t>
            </a:r>
            <a:r>
              <a:rPr lang="en-US" sz="1100" dirty="0">
                <a:ea typeface="+mn-lt"/>
                <a:cs typeface="+mn-lt"/>
              </a:rPr>
              <a:t> </a:t>
            </a:r>
            <a:r>
              <a:rPr lang="en-US" sz="1100" b="1" dirty="0">
                <a:solidFill>
                  <a:schemeClr val="accent1"/>
                </a:solidFill>
                <a:cs typeface="Segoe UI"/>
              </a:rPr>
              <a:t>travelling</a:t>
            </a:r>
            <a:r>
              <a:rPr lang="en-US" sz="1100" dirty="0">
                <a:ea typeface="+mn-lt"/>
                <a:cs typeface="+mn-lt"/>
              </a:rPr>
              <a:t> to Japan next week.</a:t>
            </a:r>
            <a:endParaRPr lang="pt-BR" dirty="0">
              <a:ea typeface="+mn-lt"/>
              <a:cs typeface="+mn-lt"/>
            </a:endParaRPr>
          </a:p>
          <a:p>
            <a:r>
              <a:rPr lang="en-US" sz="1100" i="1" dirty="0" err="1">
                <a:solidFill>
                  <a:schemeClr val="accent2">
                    <a:lumMod val="50000"/>
                  </a:schemeClr>
                </a:solidFill>
                <a:ea typeface="+mn-lt"/>
                <a:cs typeface="+mn-lt"/>
              </a:rPr>
              <a:t>Estou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viajando</a:t>
            </a:r>
            <a:r>
              <a:rPr lang="en-US" sz="1100" i="1" dirty="0">
                <a:solidFill>
                  <a:schemeClr val="accent2">
                    <a:lumMod val="50000"/>
                  </a:schemeClr>
                </a:solidFill>
                <a:ea typeface="+mn-lt"/>
                <a:cs typeface="+mn-lt"/>
              </a:rPr>
              <a:t> para o </a:t>
            </a:r>
            <a:r>
              <a:rPr lang="en-US" sz="1100" i="1" dirty="0" err="1">
                <a:solidFill>
                  <a:schemeClr val="accent2">
                    <a:lumMod val="50000"/>
                  </a:schemeClr>
                </a:solidFill>
                <a:ea typeface="+mn-lt"/>
                <a:cs typeface="+mn-lt"/>
              </a:rPr>
              <a:t>Japão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próxima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semana</a:t>
            </a:r>
            <a:r>
              <a:rPr lang="en-US" sz="1100" i="1" dirty="0">
                <a:solidFill>
                  <a:schemeClr val="accent2">
                    <a:lumMod val="50000"/>
                  </a:schemeClr>
                </a:solidFill>
                <a:ea typeface="+mn-lt"/>
                <a:cs typeface="+mn-lt"/>
              </a:rPr>
              <a:t>.</a:t>
            </a:r>
          </a:p>
          <a:p>
            <a:endParaRPr lang="en-US" sz="1100" i="1" dirty="0">
              <a:solidFill>
                <a:schemeClr val="accent2">
                  <a:lumMod val="50000"/>
                </a:schemeClr>
              </a:solidFill>
              <a:cs typeface="Calibri" panose="020F0502020204030204"/>
            </a:endParaRPr>
          </a:p>
          <a:p>
            <a:r>
              <a:rPr lang="en-US" sz="1100" b="1" dirty="0">
                <a:solidFill>
                  <a:schemeClr val="accent1"/>
                </a:solidFill>
                <a:cs typeface="Segoe UI"/>
              </a:rPr>
              <a:t>She´s travelling </a:t>
            </a:r>
            <a:r>
              <a:rPr lang="en-US" sz="1100" dirty="0">
                <a:ea typeface="+mn-lt"/>
                <a:cs typeface="+mn-lt"/>
              </a:rPr>
              <a:t>to Bahia next month.</a:t>
            </a:r>
            <a:endParaRPr lang="en-US" dirty="0"/>
          </a:p>
          <a:p>
            <a:r>
              <a:rPr lang="en-US" sz="1100" i="1" dirty="0">
                <a:solidFill>
                  <a:schemeClr val="accent2">
                    <a:lumMod val="50000"/>
                  </a:schemeClr>
                </a:solidFill>
                <a:ea typeface="+mn-lt"/>
                <a:cs typeface="+mn-lt"/>
              </a:rPr>
              <a:t>Ela </a:t>
            </a:r>
            <a:r>
              <a:rPr lang="en-US" sz="1100" i="1" dirty="0" err="1">
                <a:solidFill>
                  <a:schemeClr val="accent2">
                    <a:lumMod val="50000"/>
                  </a:schemeClr>
                </a:solidFill>
                <a:ea typeface="+mn-lt"/>
                <a:cs typeface="+mn-lt"/>
              </a:rPr>
              <a:t>está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viajando</a:t>
            </a:r>
            <a:r>
              <a:rPr lang="en-US" sz="1100" i="1" dirty="0">
                <a:solidFill>
                  <a:schemeClr val="accent2">
                    <a:lumMod val="50000"/>
                  </a:schemeClr>
                </a:solidFill>
                <a:ea typeface="+mn-lt"/>
                <a:cs typeface="+mn-lt"/>
              </a:rPr>
              <a:t> para a Bahia no </a:t>
            </a:r>
            <a:r>
              <a:rPr lang="en-US" sz="1100" i="1" dirty="0" err="1">
                <a:solidFill>
                  <a:schemeClr val="accent2">
                    <a:lumMod val="50000"/>
                  </a:schemeClr>
                </a:solidFill>
                <a:ea typeface="+mn-lt"/>
                <a:cs typeface="+mn-lt"/>
              </a:rPr>
              <a:t>mês</a:t>
            </a:r>
            <a:r>
              <a:rPr lang="en-US" sz="1100" i="1" dirty="0">
                <a:solidFill>
                  <a:schemeClr val="accent2">
                    <a:lumMod val="50000"/>
                  </a:schemeClr>
                </a:solidFill>
                <a:ea typeface="+mn-lt"/>
                <a:cs typeface="+mn-lt"/>
              </a:rPr>
              <a:t> que </a:t>
            </a:r>
            <a:r>
              <a:rPr lang="en-US" sz="1100" i="1" dirty="0" err="1">
                <a:solidFill>
                  <a:schemeClr val="accent2">
                    <a:lumMod val="50000"/>
                  </a:schemeClr>
                </a:solidFill>
                <a:ea typeface="+mn-lt"/>
                <a:cs typeface="+mn-lt"/>
              </a:rPr>
              <a:t>vem</a:t>
            </a:r>
            <a:r>
              <a:rPr lang="en-US" sz="1100" i="1" dirty="0">
                <a:solidFill>
                  <a:schemeClr val="accent2">
                    <a:lumMod val="50000"/>
                  </a:schemeClr>
                </a:solidFill>
                <a:ea typeface="+mn-lt"/>
                <a:cs typeface="+mn-lt"/>
              </a:rPr>
              <a:t>.</a:t>
            </a:r>
          </a:p>
          <a:p>
            <a:endParaRPr lang="en-US" sz="1100" i="1" dirty="0">
              <a:solidFill>
                <a:schemeClr val="accent2">
                  <a:lumMod val="50000"/>
                </a:schemeClr>
              </a:solidFill>
              <a:cs typeface="Calibri" panose="020F0502020204030204"/>
            </a:endParaRPr>
          </a:p>
          <a:p>
            <a:r>
              <a:rPr lang="en-US" sz="1100" b="1" dirty="0">
                <a:solidFill>
                  <a:schemeClr val="accent1"/>
                </a:solidFill>
                <a:cs typeface="Segoe UI"/>
              </a:rPr>
              <a:t>He´s not</a:t>
            </a:r>
            <a:r>
              <a:rPr lang="en-US" sz="1100" dirty="0">
                <a:ea typeface="+mn-lt"/>
                <a:cs typeface="+mn-lt"/>
              </a:rPr>
              <a:t> </a:t>
            </a:r>
            <a:r>
              <a:rPr lang="en-US" sz="1100" b="1" dirty="0">
                <a:solidFill>
                  <a:schemeClr val="accent1"/>
                </a:solidFill>
                <a:cs typeface="Segoe UI"/>
              </a:rPr>
              <a:t>getting</a:t>
            </a:r>
            <a:r>
              <a:rPr lang="en-US" sz="1100" dirty="0">
                <a:ea typeface="+mn-lt"/>
                <a:cs typeface="+mn-lt"/>
              </a:rPr>
              <a:t> a new bike.</a:t>
            </a:r>
          </a:p>
          <a:p>
            <a:r>
              <a:rPr lang="en-US" sz="1100" i="1" dirty="0">
                <a:solidFill>
                  <a:schemeClr val="accent2">
                    <a:lumMod val="50000"/>
                  </a:schemeClr>
                </a:solidFill>
                <a:ea typeface="+mn-lt"/>
                <a:cs typeface="+mn-lt"/>
              </a:rPr>
              <a:t>Ele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vai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comprar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bicicleta</a:t>
            </a:r>
            <a:r>
              <a:rPr lang="en-US" sz="1100" i="1" dirty="0">
                <a:solidFill>
                  <a:schemeClr val="accent2">
                    <a:lumMod val="50000"/>
                  </a:schemeClr>
                </a:solidFill>
                <a:ea typeface="+mn-lt"/>
                <a:cs typeface="+mn-lt"/>
              </a:rPr>
              <a:t> nova.</a:t>
            </a:r>
          </a:p>
          <a:p>
            <a:endParaRPr lang="en-US" sz="1100" i="1" dirty="0">
              <a:solidFill>
                <a:schemeClr val="accent2">
                  <a:lumMod val="50000"/>
                </a:schemeClr>
              </a:solidFill>
              <a:cs typeface="Calibri" panose="020F0502020204030204"/>
            </a:endParaRPr>
          </a:p>
          <a:p>
            <a:r>
              <a:rPr lang="en-US" sz="1100" b="1" dirty="0">
                <a:solidFill>
                  <a:schemeClr val="accent1"/>
                </a:solidFill>
                <a:cs typeface="Segoe UI"/>
              </a:rPr>
              <a:t>We are having </a:t>
            </a:r>
            <a:r>
              <a:rPr lang="en-US" sz="1100" dirty="0">
                <a:ea typeface="+mn-lt"/>
                <a:cs typeface="+mn-lt"/>
              </a:rPr>
              <a:t>a party next month.</a:t>
            </a:r>
            <a:endParaRPr lang="en-US" dirty="0"/>
          </a:p>
          <a:p>
            <a:r>
              <a:rPr lang="en-US" sz="1100" i="1" dirty="0">
                <a:solidFill>
                  <a:schemeClr val="accent2">
                    <a:lumMod val="50000"/>
                  </a:schemeClr>
                </a:solidFill>
                <a:ea typeface="+mn-lt"/>
                <a:cs typeface="+mn-lt"/>
              </a:rPr>
              <a:t>Vamos </a:t>
            </a:r>
            <a:r>
              <a:rPr lang="en-US" sz="1100" i="1" dirty="0" err="1">
                <a:solidFill>
                  <a:schemeClr val="accent2">
                    <a:lumMod val="50000"/>
                  </a:schemeClr>
                </a:solidFill>
                <a:ea typeface="+mn-lt"/>
                <a:cs typeface="+mn-lt"/>
              </a:rPr>
              <a:t>dar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festa no </a:t>
            </a:r>
            <a:r>
              <a:rPr lang="en-US" sz="1100" i="1" dirty="0" err="1">
                <a:solidFill>
                  <a:schemeClr val="accent2">
                    <a:lumMod val="50000"/>
                  </a:schemeClr>
                </a:solidFill>
                <a:ea typeface="+mn-lt"/>
                <a:cs typeface="+mn-lt"/>
              </a:rPr>
              <a:t>próximo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mês</a:t>
            </a:r>
            <a:r>
              <a:rPr lang="en-US" sz="1100" i="1" dirty="0">
                <a:solidFill>
                  <a:schemeClr val="accent2">
                    <a:lumMod val="50000"/>
                  </a:schemeClr>
                </a:solidFill>
                <a:ea typeface="+mn-lt"/>
                <a:cs typeface="+mn-lt"/>
              </a:rPr>
              <a:t>.</a:t>
            </a:r>
          </a:p>
          <a:p>
            <a:endParaRPr lang="en-US" sz="1100" i="1" dirty="0">
              <a:solidFill>
                <a:srgbClr val="843C0C"/>
              </a:solidFill>
              <a:cs typeface="Calibri" panose="020F0502020204030204"/>
            </a:endParaRPr>
          </a:p>
          <a:p>
            <a:r>
              <a:rPr lang="en-US" sz="1100" b="1" dirty="0">
                <a:solidFill>
                  <a:schemeClr val="accent1"/>
                </a:solidFill>
                <a:cs typeface="Segoe UI"/>
              </a:rPr>
              <a:t>They are visiting</a:t>
            </a:r>
            <a:r>
              <a:rPr lang="en-US" sz="1100" dirty="0">
                <a:ea typeface="+mn-lt"/>
                <a:cs typeface="+mn-lt"/>
              </a:rPr>
              <a:t> us tomorrow.</a:t>
            </a:r>
            <a:endParaRPr lang="en-US" dirty="0"/>
          </a:p>
          <a:p>
            <a:r>
              <a:rPr lang="en-US" sz="1100" i="1" dirty="0">
                <a:solidFill>
                  <a:schemeClr val="accent2">
                    <a:lumMod val="50000"/>
                  </a:schemeClr>
                </a:solidFill>
                <a:ea typeface="+mn-lt"/>
                <a:cs typeface="+mn-lt"/>
              </a:rPr>
              <a:t>Eles </a:t>
            </a:r>
            <a:r>
              <a:rPr lang="en-US" sz="1100" i="1" dirty="0" err="1">
                <a:solidFill>
                  <a:schemeClr val="accent2">
                    <a:lumMod val="50000"/>
                  </a:schemeClr>
                </a:solidFill>
                <a:ea typeface="+mn-lt"/>
                <a:cs typeface="+mn-lt"/>
              </a:rPr>
              <a:t>estão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visitando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amanhã</a:t>
            </a:r>
            <a:r>
              <a:rPr lang="en-US" sz="1100" i="1" dirty="0">
                <a:solidFill>
                  <a:schemeClr val="accent2">
                    <a:lumMod val="50000"/>
                  </a:schemeClr>
                </a:solidFill>
                <a:ea typeface="+mn-lt"/>
                <a:cs typeface="+mn-lt"/>
              </a:rPr>
              <a:t>.</a:t>
            </a:r>
          </a:p>
        </p:txBody>
      </p:sp>
      <p:sp>
        <p:nvSpPr>
          <p:cNvPr id="21" name="CaixaDeTexto 20">
            <a:extLst>
              <a:ext uri="{FF2B5EF4-FFF2-40B4-BE49-F238E27FC236}">
                <a16:creationId xmlns="" xmlns:a16="http://schemas.microsoft.com/office/drawing/2014/main" id="{19BDE1B6-A73A-47AE-A7A1-55768519787E}"/>
              </a:ext>
            </a:extLst>
          </p:cNvPr>
          <p:cNvSpPr txBox="1"/>
          <p:nvPr/>
        </p:nvSpPr>
        <p:spPr>
          <a:xfrm>
            <a:off x="4785014" y="3823855"/>
            <a:ext cx="7429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C00000"/>
                </a:solidFill>
                <a:cs typeface="Calibri"/>
              </a:rPr>
              <a:t>Will</a:t>
            </a:r>
          </a:p>
        </p:txBody>
      </p:sp>
      <p:sp>
        <p:nvSpPr>
          <p:cNvPr id="22" name="CaixaDeTexto 21">
            <a:extLst>
              <a:ext uri="{FF2B5EF4-FFF2-40B4-BE49-F238E27FC236}">
                <a16:creationId xmlns="" xmlns:a16="http://schemas.microsoft.com/office/drawing/2014/main" id="{B6C13266-DC33-42F9-8505-AD49DCDADAAC}"/>
              </a:ext>
            </a:extLst>
          </p:cNvPr>
          <p:cNvSpPr txBox="1"/>
          <p:nvPr/>
        </p:nvSpPr>
        <p:spPr>
          <a:xfrm>
            <a:off x="4689765" y="6664036"/>
            <a:ext cx="89881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C00000"/>
                </a:solidFill>
                <a:cs typeface="Calibri"/>
              </a:rPr>
              <a:t>Be + </a:t>
            </a:r>
            <a:r>
              <a:rPr lang="en-US" sz="1200" b="1" dirty="0" err="1">
                <a:solidFill>
                  <a:srgbClr val="C00000"/>
                </a:solidFill>
                <a:cs typeface="Calibri"/>
              </a:rPr>
              <a:t>ing</a:t>
            </a:r>
          </a:p>
        </p:txBody>
      </p:sp>
      <p:sp>
        <p:nvSpPr>
          <p:cNvPr id="6" name="Retângulo 5"/>
          <p:cNvSpPr/>
          <p:nvPr/>
        </p:nvSpPr>
        <p:spPr>
          <a:xfrm>
            <a:off x="663285" y="671873"/>
            <a:ext cx="3429000" cy="276999"/>
          </a:xfrm>
          <a:prstGeom prst="rect">
            <a:avLst/>
          </a:prstGeom>
        </p:spPr>
        <p:txBody>
          <a:bodyPr>
            <a:spAutoFit/>
          </a:bodyPr>
          <a:lstStyle/>
          <a:p>
            <a:r>
              <a:rPr lang="en" sz="1200" b="1" dirty="0" smtClean="0">
                <a:solidFill>
                  <a:srgbClr val="C00000"/>
                </a:solidFill>
                <a:ea typeface="+mn-lt"/>
                <a:cs typeface="+mn-lt"/>
              </a:rPr>
              <a:t>Troque I -&gt; She ; He -&gt; They ; We -&gt; You e etc</a:t>
            </a:r>
            <a:endParaRPr lang="en" sz="1200" b="1" dirty="0">
              <a:solidFill>
                <a:srgbClr val="C00000"/>
              </a:solidFill>
              <a:ea typeface="+mn-lt"/>
              <a:cs typeface="+mn-lt"/>
            </a:endParaRPr>
          </a:p>
        </p:txBody>
      </p:sp>
    </p:spTree>
    <p:extLst>
      <p:ext uri="{BB962C8B-B14F-4D97-AF65-F5344CB8AC3E}">
        <p14:creationId xmlns:p14="http://schemas.microsoft.com/office/powerpoint/2010/main" val="4253085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723695" y="157822"/>
            <a:ext cx="1996829" cy="652551"/>
          </a:xfrm>
          <a:prstGeom prst="rect">
            <a:avLst/>
          </a:prstGeom>
        </p:spPr>
        <p:txBody>
          <a:bodyPr wrap="none" lIns="91440" tIns="45720" rIns="91440" bIns="45720" anchor="t">
            <a:spAutoFit/>
          </a:bodyPr>
          <a:lstStyle/>
          <a:p>
            <a:pPr algn="ctr"/>
            <a:r>
              <a:rPr lang="pt-BR" b="1" i="1" dirty="0">
                <a:solidFill>
                  <a:srgbClr val="002060"/>
                </a:solidFill>
                <a:ea typeface="+mn-lt"/>
                <a:cs typeface="+mn-lt"/>
              </a:rPr>
              <a:t>Lição 07 B – Futuro</a:t>
            </a:r>
            <a:endParaRPr lang="pt-BR" dirty="0"/>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4E1394C3-DCCB-409A-B0E6-7BF3E9BAE741}"/>
              </a:ext>
            </a:extLst>
          </p:cNvPr>
          <p:cNvSpPr txBox="1"/>
          <p:nvPr/>
        </p:nvSpPr>
        <p:spPr>
          <a:xfrm>
            <a:off x="351559" y="1139537"/>
            <a:ext cx="6163540" cy="5078313"/>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i="1" dirty="0">
              <a:solidFill>
                <a:srgbClr val="843C0C"/>
              </a:solidFill>
              <a:cs typeface="Calibri"/>
            </a:endParaRPr>
          </a:p>
          <a:p>
            <a:endParaRPr lang="en" sz="1200" dirty="0">
              <a:solidFill>
                <a:srgbClr val="70AD47"/>
              </a:solidFill>
            </a:endParaRPr>
          </a:p>
          <a:p>
            <a:r>
              <a:rPr lang="en" sz="1200" dirty="0" smtClean="0">
                <a:solidFill>
                  <a:srgbClr val="70AD47"/>
                </a:solidFill>
              </a:rPr>
              <a:t>a) I’ve </a:t>
            </a:r>
            <a:r>
              <a:rPr lang="en" sz="1200" dirty="0">
                <a:solidFill>
                  <a:srgbClr val="70AD47"/>
                </a:solidFill>
              </a:rPr>
              <a:t>got some good news for you…</a:t>
            </a:r>
          </a:p>
          <a:p>
            <a:r>
              <a:rPr lang="en" sz="1200" dirty="0" smtClean="0">
                <a:solidFill>
                  <a:srgbClr val="70AD47"/>
                </a:solidFill>
              </a:rPr>
              <a:t>b) I </a:t>
            </a:r>
            <a:r>
              <a:rPr lang="en" sz="1200" dirty="0">
                <a:solidFill>
                  <a:srgbClr val="70AD47"/>
                </a:solidFill>
              </a:rPr>
              <a:t>have some amazing news for you…</a:t>
            </a:r>
          </a:p>
          <a:p>
            <a:r>
              <a:rPr lang="en" sz="1200" dirty="0" smtClean="0">
                <a:solidFill>
                  <a:srgbClr val="70AD47"/>
                </a:solidFill>
              </a:rPr>
              <a:t>c) I’m </a:t>
            </a:r>
            <a:r>
              <a:rPr lang="en" sz="1200" dirty="0">
                <a:solidFill>
                  <a:srgbClr val="70AD47"/>
                </a:solidFill>
              </a:rPr>
              <a:t>really pleased to tell you…</a:t>
            </a:r>
          </a:p>
          <a:p>
            <a:r>
              <a:rPr lang="en" sz="1200" dirty="0" smtClean="0">
                <a:solidFill>
                  <a:srgbClr val="70AD47"/>
                </a:solidFill>
              </a:rPr>
              <a:t>d) I’m </a:t>
            </a:r>
            <a:r>
              <a:rPr lang="en" sz="1200" dirty="0">
                <a:solidFill>
                  <a:srgbClr val="70AD47"/>
                </a:solidFill>
              </a:rPr>
              <a:t>so excited to tell you that …</a:t>
            </a:r>
          </a:p>
          <a:p>
            <a:r>
              <a:rPr lang="en" sz="1200" dirty="0" smtClean="0">
                <a:solidFill>
                  <a:srgbClr val="70AD47"/>
                </a:solidFill>
              </a:rPr>
              <a:t>e) I’m </a:t>
            </a:r>
            <a:r>
              <a:rPr lang="en" sz="1200" dirty="0">
                <a:solidFill>
                  <a:srgbClr val="70AD47"/>
                </a:solidFill>
              </a:rPr>
              <a:t>really happy to inform you that…</a:t>
            </a: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endParaRPr>
          </a:p>
          <a:p>
            <a:r>
              <a:rPr lang="en" sz="1200" dirty="0" smtClean="0">
                <a:solidFill>
                  <a:srgbClr val="70AD47"/>
                </a:solidFill>
              </a:rPr>
              <a:t>f) I’m </a:t>
            </a:r>
            <a:r>
              <a:rPr lang="en" sz="1200" dirty="0">
                <a:solidFill>
                  <a:srgbClr val="70AD47"/>
                </a:solidFill>
              </a:rPr>
              <a:t>so glad to hear that!</a:t>
            </a:r>
            <a:br>
              <a:rPr lang="en" sz="1200" dirty="0">
                <a:solidFill>
                  <a:srgbClr val="70AD47"/>
                </a:solidFill>
              </a:rPr>
            </a:br>
            <a:r>
              <a:rPr lang="en" sz="1200" dirty="0" smtClean="0">
                <a:solidFill>
                  <a:srgbClr val="70AD47"/>
                </a:solidFill>
              </a:rPr>
              <a:t>g) That’s </a:t>
            </a:r>
            <a:r>
              <a:rPr lang="en" sz="1200" dirty="0">
                <a:solidFill>
                  <a:srgbClr val="70AD47"/>
                </a:solidFill>
              </a:rPr>
              <a:t>great!</a:t>
            </a:r>
            <a:br>
              <a:rPr lang="en" sz="1200" dirty="0">
                <a:solidFill>
                  <a:srgbClr val="70AD47"/>
                </a:solidFill>
              </a:rPr>
            </a:br>
            <a:r>
              <a:rPr lang="en" sz="1200" dirty="0" smtClean="0">
                <a:solidFill>
                  <a:srgbClr val="70AD47"/>
                </a:solidFill>
              </a:rPr>
              <a:t>h) Sounds </a:t>
            </a:r>
            <a:r>
              <a:rPr lang="en" sz="1200" dirty="0">
                <a:solidFill>
                  <a:srgbClr val="70AD47"/>
                </a:solidFill>
              </a:rPr>
              <a:t>great!</a:t>
            </a:r>
            <a:br>
              <a:rPr lang="en" sz="1200" dirty="0">
                <a:solidFill>
                  <a:srgbClr val="70AD47"/>
                </a:solidFill>
              </a:rPr>
            </a:br>
            <a:r>
              <a:rPr lang="en" sz="1200" dirty="0" smtClean="0">
                <a:solidFill>
                  <a:srgbClr val="70AD47"/>
                </a:solidFill>
              </a:rPr>
              <a:t>i) That’s </a:t>
            </a:r>
            <a:r>
              <a:rPr lang="en" sz="1200" dirty="0">
                <a:solidFill>
                  <a:srgbClr val="70AD47"/>
                </a:solidFill>
              </a:rPr>
              <a:t>wonderful!</a:t>
            </a:r>
            <a:br>
              <a:rPr lang="en" sz="1200" dirty="0">
                <a:solidFill>
                  <a:srgbClr val="70AD47"/>
                </a:solidFill>
              </a:rPr>
            </a:br>
            <a:r>
              <a:rPr lang="pt-BR" sz="1200" dirty="0" smtClean="0">
                <a:solidFill>
                  <a:srgbClr val="70AD47"/>
                </a:solidFill>
              </a:rPr>
              <a:t>J</a:t>
            </a:r>
            <a:r>
              <a:rPr lang="en" sz="1200" dirty="0" smtClean="0">
                <a:solidFill>
                  <a:srgbClr val="70AD47"/>
                </a:solidFill>
              </a:rPr>
              <a:t>) Incredible</a:t>
            </a:r>
            <a:r>
              <a:rPr lang="en" sz="1200" dirty="0">
                <a:solidFill>
                  <a:srgbClr val="70AD47"/>
                </a:solidFill>
              </a:rPr>
              <a:t>!</a:t>
            </a:r>
          </a:p>
          <a:p>
            <a:r>
              <a:rPr lang="en" sz="1200" dirty="0" smtClean="0">
                <a:solidFill>
                  <a:srgbClr val="70AD47"/>
                </a:solidFill>
              </a:rPr>
              <a:t>l) Really</a:t>
            </a:r>
            <a:r>
              <a:rPr lang="en" sz="1200" dirty="0">
                <a:solidFill>
                  <a:srgbClr val="70AD47"/>
                </a:solidFill>
              </a:rPr>
              <a:t>? Are you serious?</a:t>
            </a:r>
            <a:br>
              <a:rPr lang="en" sz="1200" dirty="0">
                <a:solidFill>
                  <a:srgbClr val="70AD47"/>
                </a:solidFill>
              </a:rPr>
            </a:br>
            <a:r>
              <a:rPr lang="en" sz="1200" dirty="0" smtClean="0">
                <a:solidFill>
                  <a:srgbClr val="70AD47"/>
                </a:solidFill>
              </a:rPr>
              <a:t>m) I </a:t>
            </a:r>
            <a:r>
              <a:rPr lang="en" sz="1200" dirty="0">
                <a:solidFill>
                  <a:srgbClr val="70AD47"/>
                </a:solidFill>
              </a:rPr>
              <a:t>can’t believe that!</a:t>
            </a: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US" sz="1200" dirty="0">
              <a:solidFill>
                <a:srgbClr val="70AD47"/>
              </a:solidFill>
              <a:latin typeface="Calibri" panose="020F0502020204030204" pitchFamily="34" charset="0"/>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10" name="CaixaDeTexto 1">
            <a:extLst>
              <a:ext uri="{FF2B5EF4-FFF2-40B4-BE49-F238E27FC236}">
                <a16:creationId xmlns="" xmlns:a16="http://schemas.microsoft.com/office/drawing/2014/main" id="{0EDB932A-A759-4ABB-8D47-B85FA3686380}"/>
              </a:ext>
            </a:extLst>
          </p:cNvPr>
          <p:cNvSpPr txBox="1"/>
          <p:nvPr/>
        </p:nvSpPr>
        <p:spPr>
          <a:xfrm>
            <a:off x="4681104" y="6664037"/>
            <a:ext cx="16261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rPr>
              <a:t>I </a:t>
            </a:r>
            <a:r>
              <a:rPr lang="en-US" sz="1400" b="1" i="1" dirty="0" err="1">
                <a:solidFill>
                  <a:srgbClr val="C00000"/>
                </a:solidFill>
              </a:rPr>
              <a:t>can not</a:t>
            </a:r>
            <a:r>
              <a:rPr lang="en-US" sz="1400" b="1" i="1" dirty="0">
                <a:solidFill>
                  <a:srgbClr val="C00000"/>
                </a:solidFill>
              </a:rPr>
              <a:t> wait to …</a:t>
            </a:r>
          </a:p>
          <a:p>
            <a:endParaRPr lang="en-US" sz="1400" b="1" i="1" dirty="0">
              <a:solidFill>
                <a:srgbClr val="C00000"/>
              </a:solidFill>
              <a:cs typeface="Calibri"/>
            </a:endParaRPr>
          </a:p>
        </p:txBody>
      </p:sp>
      <p:sp>
        <p:nvSpPr>
          <p:cNvPr id="4" name="CaixaDeTexto 3">
            <a:extLst>
              <a:ext uri="{FF2B5EF4-FFF2-40B4-BE49-F238E27FC236}">
                <a16:creationId xmlns="" xmlns:a16="http://schemas.microsoft.com/office/drawing/2014/main" id="{C991A67F-E6FA-4DF2-B999-9DEED6217E93}"/>
              </a:ext>
            </a:extLst>
          </p:cNvPr>
          <p:cNvSpPr txBox="1"/>
          <p:nvPr/>
        </p:nvSpPr>
        <p:spPr>
          <a:xfrm>
            <a:off x="3217718" y="1849582"/>
            <a:ext cx="433647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solidFill>
                  <a:schemeClr val="accent2">
                    <a:lumMod val="50000"/>
                  </a:schemeClr>
                </a:solidFill>
                <a:ea typeface="+mn-lt"/>
                <a:cs typeface="+mn-lt"/>
              </a:rPr>
              <a:t>Tenho boas notícias para você ...</a:t>
            </a:r>
            <a:endParaRPr lang="pt-BR" sz="1200" i="1">
              <a:solidFill>
                <a:schemeClr val="accent2">
                  <a:lumMod val="50000"/>
                </a:schemeClr>
              </a:solidFill>
              <a:ea typeface="+mn-lt"/>
              <a:cs typeface="+mn-lt"/>
            </a:endParaRPr>
          </a:p>
          <a:p>
            <a:r>
              <a:rPr lang="en-US" sz="1200" i="1">
                <a:solidFill>
                  <a:schemeClr val="accent2">
                    <a:lumMod val="50000"/>
                  </a:schemeClr>
                </a:solidFill>
                <a:ea typeface="+mn-lt"/>
                <a:cs typeface="+mn-lt"/>
              </a:rPr>
              <a:t>Eu tenho algumas notícias incríveis para você ...</a:t>
            </a:r>
          </a:p>
          <a:p>
            <a:r>
              <a:rPr lang="en-US" sz="1200" i="1">
                <a:solidFill>
                  <a:schemeClr val="accent2">
                    <a:lumMod val="50000"/>
                  </a:schemeClr>
                </a:solidFill>
                <a:ea typeface="+mn-lt"/>
                <a:cs typeface="+mn-lt"/>
              </a:rPr>
              <a:t>Estou muito feliz em dizer a você ...</a:t>
            </a:r>
          </a:p>
          <a:p>
            <a:r>
              <a:rPr lang="en-US" sz="1200" i="1">
                <a:solidFill>
                  <a:schemeClr val="accent2">
                    <a:lumMod val="50000"/>
                  </a:schemeClr>
                </a:solidFill>
                <a:ea typeface="+mn-lt"/>
                <a:cs typeface="+mn-lt"/>
              </a:rPr>
              <a:t>Estou tão feliz em dizer que ...</a:t>
            </a:r>
          </a:p>
          <a:p>
            <a:r>
              <a:rPr lang="en-US" sz="1200" i="1">
                <a:solidFill>
                  <a:schemeClr val="accent2">
                    <a:lumMod val="50000"/>
                  </a:schemeClr>
                </a:solidFill>
                <a:ea typeface="+mn-lt"/>
                <a:cs typeface="+mn-lt"/>
              </a:rPr>
              <a:t>Estou muito feliz em informar que ...</a:t>
            </a:r>
          </a:p>
        </p:txBody>
      </p:sp>
      <p:sp>
        <p:nvSpPr>
          <p:cNvPr id="7" name="CaixaDeTexto 6">
            <a:extLst>
              <a:ext uri="{FF2B5EF4-FFF2-40B4-BE49-F238E27FC236}">
                <a16:creationId xmlns="" xmlns:a16="http://schemas.microsoft.com/office/drawing/2014/main" id="{4544DE35-D27C-44F3-9FC5-3594A8BFD8F0}"/>
              </a:ext>
            </a:extLst>
          </p:cNvPr>
          <p:cNvSpPr txBox="1"/>
          <p:nvPr/>
        </p:nvSpPr>
        <p:spPr>
          <a:xfrm>
            <a:off x="351559" y="6456218"/>
            <a:ext cx="6163540" cy="2400657"/>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i="1" dirty="0">
              <a:solidFill>
                <a:srgbClr val="843C0C"/>
              </a:solidFill>
              <a:cs typeface="Calibri"/>
            </a:endParaRPr>
          </a:p>
          <a:p>
            <a:r>
              <a:rPr lang="en" sz="1200" dirty="0" smtClean="0">
                <a:ea typeface="+mn-lt"/>
                <a:cs typeface="+mn-lt"/>
              </a:rPr>
              <a:t>n) </a:t>
            </a:r>
            <a:r>
              <a:rPr lang="en" sz="1200" b="1" dirty="0" smtClean="0">
                <a:ea typeface="+mn-lt"/>
                <a:cs typeface="+mn-lt"/>
              </a:rPr>
              <a:t>I </a:t>
            </a:r>
            <a:r>
              <a:rPr lang="en" sz="1200" b="1" dirty="0">
                <a:ea typeface="+mn-lt"/>
                <a:cs typeface="+mn-lt"/>
              </a:rPr>
              <a:t>can't wait</a:t>
            </a:r>
            <a:r>
              <a:rPr lang="en" sz="1200" dirty="0">
                <a:ea typeface="+mn-lt"/>
                <a:cs typeface="+mn-lt"/>
              </a:rPr>
              <a:t> to see my parents this weekend!</a:t>
            </a:r>
            <a:endParaRPr lang="en" dirty="0">
              <a:ea typeface="+mn-lt"/>
              <a:cs typeface="+mn-lt"/>
            </a:endParaRPr>
          </a:p>
          <a:p>
            <a:r>
              <a:rPr lang="en-US" sz="1200" i="1" dirty="0">
                <a:solidFill>
                  <a:schemeClr val="accent2">
                    <a:lumMod val="50000"/>
                  </a:schemeClr>
                </a:solidFill>
                <a:ea typeface="+mn-lt"/>
                <a:cs typeface="+mn-lt"/>
              </a:rPr>
              <a:t>Mal </a:t>
            </a:r>
            <a:r>
              <a:rPr lang="en-US" sz="1200" i="1" dirty="0" err="1">
                <a:solidFill>
                  <a:schemeClr val="accent2">
                    <a:lumMod val="50000"/>
                  </a:schemeClr>
                </a:solidFill>
                <a:ea typeface="+mn-lt"/>
                <a:cs typeface="+mn-lt"/>
              </a:rPr>
              <a:t>posso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esperar</a:t>
            </a:r>
            <a:r>
              <a:rPr lang="en-US" sz="1200" i="1" dirty="0">
                <a:solidFill>
                  <a:schemeClr val="accent2">
                    <a:lumMod val="50000"/>
                  </a:schemeClr>
                </a:solidFill>
                <a:ea typeface="+mn-lt"/>
                <a:cs typeface="+mn-lt"/>
              </a:rPr>
              <a:t> para </a:t>
            </a:r>
            <a:r>
              <a:rPr lang="en-US" sz="1200" i="1" dirty="0" err="1">
                <a:solidFill>
                  <a:schemeClr val="accent2">
                    <a:lumMod val="50000"/>
                  </a:schemeClr>
                </a:solidFill>
                <a:ea typeface="+mn-lt"/>
                <a:cs typeface="+mn-lt"/>
              </a:rPr>
              <a:t>ver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meus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pais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neste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fim</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semana</a:t>
            </a:r>
            <a:r>
              <a:rPr lang="en-US" sz="1200" i="1" dirty="0">
                <a:solidFill>
                  <a:schemeClr val="accent2">
                    <a:lumMod val="50000"/>
                  </a:schemeClr>
                </a:solidFill>
                <a:ea typeface="+mn-lt"/>
                <a:cs typeface="+mn-lt"/>
              </a:rPr>
              <a:t>!</a:t>
            </a:r>
            <a:endParaRPr lang="en" dirty="0">
              <a:solidFill>
                <a:schemeClr val="accent2">
                  <a:lumMod val="50000"/>
                </a:schemeClr>
              </a:solidFill>
            </a:endParaRPr>
          </a:p>
          <a:p>
            <a:r>
              <a:rPr lang="en" sz="1200" dirty="0" smtClean="0">
                <a:ea typeface="+mn-lt"/>
                <a:cs typeface="+mn-lt"/>
              </a:rPr>
              <a:t>o) 7 </a:t>
            </a:r>
            <a:r>
              <a:rPr lang="en" sz="1200" dirty="0">
                <a:ea typeface="+mn-lt"/>
                <a:cs typeface="+mn-lt"/>
              </a:rPr>
              <a:t>more days until vacation!</a:t>
            </a:r>
            <a:r>
              <a:rPr lang="en" dirty="0">
                <a:ea typeface="+mn-lt"/>
                <a:cs typeface="+mn-lt"/>
              </a:rPr>
              <a:t> </a:t>
            </a:r>
            <a:r>
              <a:rPr lang="en" sz="1200" b="1" dirty="0">
                <a:ea typeface="+mn-lt"/>
                <a:cs typeface="+mn-lt"/>
              </a:rPr>
              <a:t>I can't wait</a:t>
            </a:r>
            <a:r>
              <a:rPr lang="en" sz="1200" dirty="0">
                <a:ea typeface="+mn-lt"/>
                <a:cs typeface="+mn-lt"/>
              </a:rPr>
              <a:t>!</a:t>
            </a:r>
          </a:p>
          <a:p>
            <a:r>
              <a:rPr lang="en-US" sz="1200" i="1" dirty="0" err="1">
                <a:solidFill>
                  <a:schemeClr val="accent2">
                    <a:lumMod val="50000"/>
                  </a:schemeClr>
                </a:solidFill>
                <a:ea typeface="+mn-lt"/>
                <a:cs typeface="+mn-lt"/>
              </a:rPr>
              <a:t>Mais</a:t>
            </a:r>
            <a:r>
              <a:rPr lang="en-US" sz="1200" i="1" dirty="0">
                <a:solidFill>
                  <a:schemeClr val="accent2">
                    <a:lumMod val="50000"/>
                  </a:schemeClr>
                </a:solidFill>
                <a:ea typeface="+mn-lt"/>
                <a:cs typeface="+mn-lt"/>
              </a:rPr>
              <a:t> 7 </a:t>
            </a:r>
            <a:r>
              <a:rPr lang="en-US" sz="1200" i="1" dirty="0" err="1">
                <a:solidFill>
                  <a:schemeClr val="accent2">
                    <a:lumMod val="50000"/>
                  </a:schemeClr>
                </a:solidFill>
                <a:ea typeface="+mn-lt"/>
                <a:cs typeface="+mn-lt"/>
              </a:rPr>
              <a:t>dias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até</a:t>
            </a:r>
            <a:r>
              <a:rPr lang="en-US" sz="1200" i="1" dirty="0">
                <a:solidFill>
                  <a:schemeClr val="accent2">
                    <a:lumMod val="50000"/>
                  </a:schemeClr>
                </a:solidFill>
                <a:ea typeface="+mn-lt"/>
                <a:cs typeface="+mn-lt"/>
              </a:rPr>
              <a:t> as </a:t>
            </a:r>
            <a:r>
              <a:rPr lang="en-US" sz="1200" i="1" dirty="0" err="1">
                <a:solidFill>
                  <a:schemeClr val="accent2">
                    <a:lumMod val="50000"/>
                  </a:schemeClr>
                </a:solidFill>
                <a:ea typeface="+mn-lt"/>
                <a:cs typeface="+mn-lt"/>
              </a:rPr>
              <a:t>férias</a:t>
            </a:r>
            <a:r>
              <a:rPr lang="en-US" sz="1200" i="1" dirty="0">
                <a:solidFill>
                  <a:schemeClr val="accent2">
                    <a:lumMod val="50000"/>
                  </a:schemeClr>
                </a:solidFill>
                <a:ea typeface="+mn-lt"/>
                <a:cs typeface="+mn-lt"/>
              </a:rPr>
              <a:t>! Mal </a:t>
            </a:r>
            <a:r>
              <a:rPr lang="en-US" sz="1200" i="1" dirty="0" err="1">
                <a:solidFill>
                  <a:schemeClr val="accent2">
                    <a:lumMod val="50000"/>
                  </a:schemeClr>
                </a:solidFill>
                <a:ea typeface="+mn-lt"/>
                <a:cs typeface="+mn-lt"/>
              </a:rPr>
              <a:t>posso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esperar</a:t>
            </a:r>
            <a:r>
              <a:rPr lang="en-US" sz="1200" i="1" dirty="0">
                <a:solidFill>
                  <a:schemeClr val="accent2">
                    <a:lumMod val="50000"/>
                  </a:schemeClr>
                </a:solidFill>
                <a:ea typeface="+mn-lt"/>
                <a:cs typeface="+mn-lt"/>
              </a:rPr>
              <a:t>!</a:t>
            </a:r>
            <a:endParaRPr lang="en" sz="1200" dirty="0">
              <a:solidFill>
                <a:schemeClr val="accent2">
                  <a:lumMod val="50000"/>
                </a:schemeClr>
              </a:solidFill>
              <a:ea typeface="+mn-lt"/>
              <a:cs typeface="+mn-lt"/>
            </a:endParaRPr>
          </a:p>
          <a:p>
            <a:endParaRPr lang="en" sz="1200" dirty="0">
              <a:ea typeface="+mn-lt"/>
              <a:cs typeface="+mn-lt"/>
            </a:endParaRPr>
          </a:p>
          <a:p>
            <a:r>
              <a:rPr lang="en" sz="1200" dirty="0" smtClean="0">
                <a:ea typeface="+mn-lt"/>
                <a:cs typeface="+mn-lt"/>
              </a:rPr>
              <a:t>p) Oh</a:t>
            </a:r>
            <a:r>
              <a:rPr lang="en" sz="1200" dirty="0">
                <a:ea typeface="+mn-lt"/>
                <a:cs typeface="+mn-lt"/>
              </a:rPr>
              <a:t>, I just </a:t>
            </a:r>
            <a:r>
              <a:rPr lang="en" sz="1200" b="1" dirty="0">
                <a:ea typeface="+mn-lt"/>
                <a:cs typeface="+mn-lt"/>
              </a:rPr>
              <a:t>can't wait</a:t>
            </a:r>
            <a:r>
              <a:rPr lang="en" sz="1200" dirty="0">
                <a:ea typeface="+mn-lt"/>
                <a:cs typeface="+mn-lt"/>
              </a:rPr>
              <a:t> until it's time to go to the </a:t>
            </a:r>
            <a:endParaRPr lang="en" dirty="0"/>
          </a:p>
          <a:p>
            <a:r>
              <a:rPr lang="en" sz="1200" dirty="0">
                <a:solidFill>
                  <a:srgbClr val="000000"/>
                </a:solidFill>
                <a:cs typeface="Calibri"/>
              </a:rPr>
              <a:t>Beach.</a:t>
            </a:r>
          </a:p>
          <a:p>
            <a:r>
              <a:rPr lang="en-US" sz="1200" i="1" dirty="0">
                <a:solidFill>
                  <a:schemeClr val="accent2">
                    <a:lumMod val="50000"/>
                  </a:schemeClr>
                </a:solidFill>
                <a:cs typeface="Calibri"/>
              </a:rPr>
              <a:t>Oh, </a:t>
            </a:r>
            <a:r>
              <a:rPr lang="en-US" sz="1200" i="1" dirty="0" err="1">
                <a:solidFill>
                  <a:schemeClr val="accent2">
                    <a:lumMod val="50000"/>
                  </a:schemeClr>
                </a:solidFill>
                <a:cs typeface="Calibri"/>
              </a:rPr>
              <a:t>eu</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simplesmente</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não</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posso</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esperar</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até</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que</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seja</a:t>
            </a:r>
            <a:r>
              <a:rPr lang="en-US" sz="1200" i="1" dirty="0">
                <a:solidFill>
                  <a:schemeClr val="accent2">
                    <a:lumMod val="50000"/>
                  </a:schemeClr>
                </a:solidFill>
                <a:cs typeface="Calibri"/>
              </a:rPr>
              <a:t> </a:t>
            </a:r>
            <a:r>
              <a:rPr lang="en-US" sz="1200" i="1" dirty="0" err="1">
                <a:solidFill>
                  <a:schemeClr val="accent2">
                    <a:lumMod val="50000"/>
                  </a:schemeClr>
                </a:solidFill>
                <a:cs typeface="Calibri"/>
              </a:rPr>
              <a:t>hora</a:t>
            </a:r>
            <a:r>
              <a:rPr lang="en-US" sz="1200" i="1" dirty="0">
                <a:solidFill>
                  <a:schemeClr val="accent2">
                    <a:lumMod val="50000"/>
                  </a:schemeClr>
                </a:solidFill>
                <a:cs typeface="Calibri"/>
              </a:rPr>
              <a:t> de </a:t>
            </a:r>
            <a:r>
              <a:rPr lang="en-US" sz="1200" i="1" dirty="0" err="1">
                <a:solidFill>
                  <a:schemeClr val="accent2">
                    <a:lumMod val="50000"/>
                  </a:schemeClr>
                </a:solidFill>
                <a:cs typeface="Calibri"/>
              </a:rPr>
              <a:t>ir</a:t>
            </a:r>
            <a:r>
              <a:rPr lang="en-US" sz="1200" i="1" dirty="0">
                <a:solidFill>
                  <a:schemeClr val="accent2">
                    <a:lumMod val="50000"/>
                  </a:schemeClr>
                </a:solidFill>
                <a:cs typeface="Calibri"/>
              </a:rPr>
              <a:t> para a </a:t>
            </a:r>
            <a:r>
              <a:rPr lang="en-US" sz="1200" i="1" dirty="0" err="1">
                <a:solidFill>
                  <a:schemeClr val="accent2">
                    <a:lumMod val="50000"/>
                  </a:schemeClr>
                </a:solidFill>
                <a:cs typeface="Calibri"/>
              </a:rPr>
              <a:t>praia</a:t>
            </a:r>
            <a:endParaRPr lang="en" dirty="0">
              <a:solidFill>
                <a:schemeClr val="accent2">
                  <a:lumMod val="50000"/>
                </a:schemeClr>
              </a:solidFill>
            </a:endParaRPr>
          </a:p>
          <a:p>
            <a:endParaRPr lang="en" sz="1200" dirty="0">
              <a:solidFill>
                <a:srgbClr val="70AD47"/>
              </a:solidFill>
            </a:endParaRPr>
          </a:p>
        </p:txBody>
      </p:sp>
      <p:sp>
        <p:nvSpPr>
          <p:cNvPr id="9" name="CaixaDeTexto 1">
            <a:extLst>
              <a:ext uri="{FF2B5EF4-FFF2-40B4-BE49-F238E27FC236}">
                <a16:creationId xmlns="" xmlns:a16="http://schemas.microsoft.com/office/drawing/2014/main" id="{0B8FFDFF-5C92-47D2-BE02-A1CE8CCCD1B7}"/>
              </a:ext>
            </a:extLst>
          </p:cNvPr>
          <p:cNvSpPr txBox="1"/>
          <p:nvPr/>
        </p:nvSpPr>
        <p:spPr>
          <a:xfrm>
            <a:off x="4473285" y="1217468"/>
            <a:ext cx="183399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a:solidFill>
                  <a:srgbClr val="C00000"/>
                </a:solidFill>
              </a:rPr>
              <a:t>Giving good news …</a:t>
            </a:r>
            <a:endParaRPr lang="en-US" sz="1400" b="1" i="1">
              <a:solidFill>
                <a:srgbClr val="C00000"/>
              </a:solidFill>
              <a:cs typeface="Calibri"/>
            </a:endParaRPr>
          </a:p>
          <a:p>
            <a:endParaRPr lang="en-US" sz="1400" b="1" i="1" dirty="0">
              <a:solidFill>
                <a:srgbClr val="C00000"/>
              </a:solidFill>
              <a:cs typeface="Calibri"/>
            </a:endParaRPr>
          </a:p>
        </p:txBody>
      </p:sp>
      <p:sp>
        <p:nvSpPr>
          <p:cNvPr id="11" name="CaixaDeTexto 1">
            <a:extLst>
              <a:ext uri="{FF2B5EF4-FFF2-40B4-BE49-F238E27FC236}">
                <a16:creationId xmlns="" xmlns:a16="http://schemas.microsoft.com/office/drawing/2014/main" id="{6362E73C-FF76-4594-80E7-F0C2EF169981}"/>
              </a:ext>
            </a:extLst>
          </p:cNvPr>
          <p:cNvSpPr txBox="1"/>
          <p:nvPr/>
        </p:nvSpPr>
        <p:spPr>
          <a:xfrm>
            <a:off x="3997035" y="2992581"/>
            <a:ext cx="235354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a:solidFill>
                  <a:srgbClr val="C00000"/>
                </a:solidFill>
              </a:rPr>
              <a:t>Responding to good news …</a:t>
            </a:r>
            <a:endParaRPr lang="en-US" sz="1400" b="1" i="1">
              <a:solidFill>
                <a:srgbClr val="C00000"/>
              </a:solidFill>
              <a:cs typeface="Calibri"/>
            </a:endParaRPr>
          </a:p>
          <a:p>
            <a:endParaRPr lang="en-US" sz="1400" b="1" i="1" dirty="0">
              <a:solidFill>
                <a:srgbClr val="C00000"/>
              </a:solidFill>
              <a:cs typeface="Calibri"/>
            </a:endParaRPr>
          </a:p>
        </p:txBody>
      </p:sp>
      <p:sp>
        <p:nvSpPr>
          <p:cNvPr id="3" name="CaixaDeTexto 2">
            <a:extLst>
              <a:ext uri="{FF2B5EF4-FFF2-40B4-BE49-F238E27FC236}">
                <a16:creationId xmlns="" xmlns:a16="http://schemas.microsoft.com/office/drawing/2014/main" id="{31440BD3-D0CE-41F2-92E4-677AAD50E51F}"/>
              </a:ext>
            </a:extLst>
          </p:cNvPr>
          <p:cNvSpPr txBox="1"/>
          <p:nvPr/>
        </p:nvSpPr>
        <p:spPr>
          <a:xfrm>
            <a:off x="3217718" y="3590059"/>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solidFill>
                  <a:schemeClr val="accent2">
                    <a:lumMod val="50000"/>
                  </a:schemeClr>
                </a:solidFill>
                <a:ea typeface="+mn-lt"/>
                <a:cs typeface="+mn-lt"/>
              </a:rPr>
              <a:t>Estou tão feliz em ouvir isso!</a:t>
            </a:r>
          </a:p>
          <a:p>
            <a:r>
              <a:rPr lang="en-US" sz="1200" i="1">
                <a:solidFill>
                  <a:schemeClr val="accent2">
                    <a:lumMod val="50000"/>
                  </a:schemeClr>
                </a:solidFill>
                <a:ea typeface="+mn-lt"/>
                <a:cs typeface="+mn-lt"/>
              </a:rPr>
              <a:t>Isso é ótimo!</a:t>
            </a:r>
          </a:p>
          <a:p>
            <a:r>
              <a:rPr lang="en-US" sz="1200" i="1">
                <a:solidFill>
                  <a:schemeClr val="accent2">
                    <a:lumMod val="50000"/>
                  </a:schemeClr>
                </a:solidFill>
                <a:ea typeface="+mn-lt"/>
                <a:cs typeface="+mn-lt"/>
              </a:rPr>
              <a:t>Parece ótimo!</a:t>
            </a:r>
          </a:p>
          <a:p>
            <a:r>
              <a:rPr lang="en-US" sz="1200" i="1">
                <a:solidFill>
                  <a:schemeClr val="accent2">
                    <a:lumMod val="50000"/>
                  </a:schemeClr>
                </a:solidFill>
                <a:ea typeface="+mn-lt"/>
                <a:cs typeface="+mn-lt"/>
              </a:rPr>
              <a:t>Isso é maravilhoso!</a:t>
            </a:r>
          </a:p>
          <a:p>
            <a:r>
              <a:rPr lang="en-US" sz="1200" i="1">
                <a:solidFill>
                  <a:schemeClr val="accent2">
                    <a:lumMod val="50000"/>
                  </a:schemeClr>
                </a:solidFill>
                <a:ea typeface="+mn-lt"/>
                <a:cs typeface="+mn-lt"/>
              </a:rPr>
              <a:t>Incrível!</a:t>
            </a:r>
          </a:p>
          <a:p>
            <a:r>
              <a:rPr lang="en-US" sz="1200" i="1">
                <a:solidFill>
                  <a:schemeClr val="accent2">
                    <a:lumMod val="50000"/>
                  </a:schemeClr>
                </a:solidFill>
                <a:ea typeface="+mn-lt"/>
                <a:cs typeface="+mn-lt"/>
              </a:rPr>
              <a:t>Realmente? Ta falando serio</a:t>
            </a:r>
          </a:p>
          <a:p>
            <a:r>
              <a:rPr lang="en-US" sz="1200" i="1">
                <a:solidFill>
                  <a:schemeClr val="accent2">
                    <a:lumMod val="50000"/>
                  </a:schemeClr>
                </a:solidFill>
                <a:ea typeface="+mn-lt"/>
                <a:cs typeface="+mn-lt"/>
              </a:rPr>
              <a:t>Eu não posso acreditar nisso!</a:t>
            </a:r>
          </a:p>
        </p:txBody>
      </p:sp>
    </p:spTree>
    <p:extLst>
      <p:ext uri="{BB962C8B-B14F-4D97-AF65-F5344CB8AC3E}">
        <p14:creationId xmlns:p14="http://schemas.microsoft.com/office/powerpoint/2010/main" val="1277269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B7891B23-3B4F-4C20-8AFB-3B3D8F61FBC1}"/>
              </a:ext>
            </a:extLst>
          </p:cNvPr>
          <p:cNvSpPr/>
          <p:nvPr/>
        </p:nvSpPr>
        <p:spPr>
          <a:xfrm>
            <a:off x="386130" y="135942"/>
            <a:ext cx="2385397"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08 A  </a:t>
            </a:r>
            <a:r>
              <a:rPr lang="pt-BR" b="1" i="1" dirty="0">
                <a:solidFill>
                  <a:srgbClr val="002060"/>
                </a:solidFill>
                <a:latin typeface="Calibri" panose="020F0502020204030204" pitchFamily="34" charset="0"/>
                <a:cs typeface="Times New Roman" panose="02020603050405020304" pitchFamily="18" charset="0"/>
              </a:rPr>
              <a:t>– Advérbios</a:t>
            </a:r>
          </a:p>
        </p:txBody>
      </p:sp>
      <p:graphicFrame>
        <p:nvGraphicFramePr>
          <p:cNvPr id="3" name="Tabela 2">
            <a:extLst>
              <a:ext uri="{FF2B5EF4-FFF2-40B4-BE49-F238E27FC236}">
                <a16:creationId xmlns="" xmlns:a16="http://schemas.microsoft.com/office/drawing/2014/main" id="{B94FDDCF-B291-46A5-B276-F29C9087713B}"/>
              </a:ext>
            </a:extLst>
          </p:cNvPr>
          <p:cNvGraphicFramePr>
            <a:graphicFrameLocks noGrp="1"/>
          </p:cNvGraphicFramePr>
          <p:nvPr>
            <p:extLst>
              <p:ext uri="{D42A27DB-BD31-4B8C-83A1-F6EECF244321}">
                <p14:modId xmlns:p14="http://schemas.microsoft.com/office/powerpoint/2010/main" val="4249636924"/>
              </p:ext>
            </p:extLst>
          </p:nvPr>
        </p:nvGraphicFramePr>
        <p:xfrm>
          <a:off x="368300" y="981651"/>
          <a:ext cx="6192836" cy="3819993"/>
        </p:xfrm>
        <a:graphic>
          <a:graphicData uri="http://schemas.openxmlformats.org/drawingml/2006/table">
            <a:tbl>
              <a:tblPr firstRow="1" firstCol="1" bandRow="1">
                <a:tableStyleId>{10A1B5D5-9B99-4C35-A422-299274C87663}</a:tableStyleId>
              </a:tblPr>
              <a:tblGrid>
                <a:gridCol w="1237984">
                  <a:extLst>
                    <a:ext uri="{9D8B030D-6E8A-4147-A177-3AD203B41FA5}">
                      <a16:colId xmlns="" xmlns:a16="http://schemas.microsoft.com/office/drawing/2014/main" val="3592479171"/>
                    </a:ext>
                  </a:extLst>
                </a:gridCol>
                <a:gridCol w="1238713">
                  <a:extLst>
                    <a:ext uri="{9D8B030D-6E8A-4147-A177-3AD203B41FA5}">
                      <a16:colId xmlns="" xmlns:a16="http://schemas.microsoft.com/office/drawing/2014/main" val="3593408040"/>
                    </a:ext>
                  </a:extLst>
                </a:gridCol>
                <a:gridCol w="1238713">
                  <a:extLst>
                    <a:ext uri="{9D8B030D-6E8A-4147-A177-3AD203B41FA5}">
                      <a16:colId xmlns="" xmlns:a16="http://schemas.microsoft.com/office/drawing/2014/main" val="786641238"/>
                    </a:ext>
                  </a:extLst>
                </a:gridCol>
                <a:gridCol w="1238713">
                  <a:extLst>
                    <a:ext uri="{9D8B030D-6E8A-4147-A177-3AD203B41FA5}">
                      <a16:colId xmlns="" xmlns:a16="http://schemas.microsoft.com/office/drawing/2014/main" val="3051649201"/>
                    </a:ext>
                  </a:extLst>
                </a:gridCol>
                <a:gridCol w="1238713">
                  <a:extLst>
                    <a:ext uri="{9D8B030D-6E8A-4147-A177-3AD203B41FA5}">
                      <a16:colId xmlns="" xmlns:a16="http://schemas.microsoft.com/office/drawing/2014/main" val="454234956"/>
                    </a:ext>
                  </a:extLst>
                </a:gridCol>
              </a:tblGrid>
              <a:tr h="204016">
                <a:tc gridSpan="5">
                  <a:txBody>
                    <a:bodyPr/>
                    <a:lstStyle/>
                    <a:p>
                      <a:pPr algn="ctr">
                        <a:lnSpc>
                          <a:spcPct val="107000"/>
                        </a:lnSpc>
                        <a:spcAft>
                          <a:spcPts val="800"/>
                        </a:spcAft>
                      </a:pPr>
                      <a:r>
                        <a:rPr lang="pt-BR" sz="1400" dirty="0">
                          <a:effectLst/>
                        </a:rPr>
                        <a:t>ADVERBS </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263347029"/>
                  </a:ext>
                </a:extLst>
              </a:tr>
              <a:tr h="540916">
                <a:tc gridSpan="5">
                  <a:txBody>
                    <a:bodyPr/>
                    <a:lstStyle/>
                    <a:p>
                      <a:pPr algn="l">
                        <a:lnSpc>
                          <a:spcPct val="107000"/>
                        </a:lnSpc>
                        <a:spcAft>
                          <a:spcPts val="0"/>
                        </a:spcAft>
                      </a:pPr>
                      <a:r>
                        <a:rPr lang="pt-BR" sz="1200" dirty="0">
                          <a:effectLst/>
                        </a:rPr>
                        <a:t>Advérbios Fazem parte do discurso. O advérbio descreve um verbo, outro advérbio ou um adjetivo. Os advérbios respondem como, onde, quando, quanto, com que frequência </a:t>
                      </a:r>
                      <a:r>
                        <a:rPr lang="pt-BR" sz="1200" dirty="0" err="1">
                          <a:effectLst/>
                        </a:rPr>
                        <a:t>etc</a:t>
                      </a:r>
                      <a:r>
                        <a:rPr lang="pt-BR" sz="1200" dirty="0">
                          <a:effectLst/>
                        </a:rPr>
                        <a:t> ... perguntas</a:t>
                      </a:r>
                      <a:r>
                        <a:rPr lang="en-US" sz="1200" dirty="0">
                          <a:effectLst/>
                        </a:rPr>
                        <a:t> </a:t>
                      </a:r>
                    </a:p>
                    <a:p>
                      <a:pPr algn="l">
                        <a:lnSpc>
                          <a:spcPct val="107000"/>
                        </a:lnSpc>
                        <a:spcAft>
                          <a:spcPts val="0"/>
                        </a:spcAft>
                      </a:pP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810075377"/>
                  </a:ext>
                </a:extLst>
              </a:tr>
              <a:tr h="2808882">
                <a:tc>
                  <a:txBody>
                    <a:bodyPr/>
                    <a:lstStyle/>
                    <a:p>
                      <a:pPr algn="l">
                        <a:lnSpc>
                          <a:spcPct val="107000"/>
                        </a:lnSpc>
                        <a:spcAft>
                          <a:spcPts val="0"/>
                        </a:spcAft>
                      </a:pPr>
                      <a:r>
                        <a:rPr lang="en-US" sz="1200" dirty="0">
                          <a:effectLst/>
                        </a:rPr>
                        <a:t>How Often</a:t>
                      </a:r>
                      <a:endParaRPr lang="pt-BR" sz="1200" dirty="0">
                        <a:effectLst/>
                      </a:endParaRPr>
                    </a:p>
                    <a:p>
                      <a:pPr algn="l">
                        <a:lnSpc>
                          <a:spcPct val="107000"/>
                        </a:lnSpc>
                        <a:spcAft>
                          <a:spcPts val="0"/>
                        </a:spcAft>
                      </a:pPr>
                      <a:r>
                        <a:rPr lang="en-US" sz="1200" b="0" kern="1200" dirty="0">
                          <a:solidFill>
                            <a:schemeClr val="dk1"/>
                          </a:solidFill>
                          <a:effectLst/>
                          <a:latin typeface="+mn-lt"/>
                          <a:ea typeface="+mn-ea"/>
                          <a:cs typeface="+mn-cs"/>
                        </a:rPr>
                        <a:t>Never</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Sometimes</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Often </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Usually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Generally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Occasionally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Seldom</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Rarely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Normally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Frequently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Hardly ever</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Always</a:t>
                      </a:r>
                      <a:r>
                        <a:rPr lang="en-US" sz="1200" dirty="0">
                          <a:effectLs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b="1" dirty="0">
                          <a:effectLst/>
                        </a:rPr>
                        <a:t>When</a:t>
                      </a:r>
                      <a:endParaRPr lang="pt-BR" sz="1200" b="1" dirty="0">
                        <a:effectLst/>
                      </a:endParaRPr>
                    </a:p>
                    <a:p>
                      <a:pPr algn="l">
                        <a:lnSpc>
                          <a:spcPct val="107000"/>
                        </a:lnSpc>
                        <a:spcAft>
                          <a:spcPts val="0"/>
                        </a:spcAft>
                      </a:pPr>
                      <a:r>
                        <a:rPr lang="en-US" sz="1200" dirty="0">
                          <a:effectLst/>
                        </a:rPr>
                        <a:t>Last year</a:t>
                      </a:r>
                      <a:endParaRPr lang="pt-BR" sz="1200" dirty="0">
                        <a:effectLst/>
                      </a:endParaRPr>
                    </a:p>
                    <a:p>
                      <a:pPr algn="l">
                        <a:lnSpc>
                          <a:spcPct val="107000"/>
                        </a:lnSpc>
                        <a:spcAft>
                          <a:spcPts val="0"/>
                        </a:spcAft>
                      </a:pPr>
                      <a:r>
                        <a:rPr lang="en-US" sz="1200" dirty="0">
                          <a:effectLst/>
                        </a:rPr>
                        <a:t>Last month</a:t>
                      </a:r>
                      <a:endParaRPr lang="pt-BR" sz="1200" dirty="0">
                        <a:effectLst/>
                      </a:endParaRPr>
                    </a:p>
                    <a:p>
                      <a:pPr algn="l">
                        <a:lnSpc>
                          <a:spcPct val="107000"/>
                        </a:lnSpc>
                        <a:spcAft>
                          <a:spcPts val="0"/>
                        </a:spcAft>
                      </a:pPr>
                      <a:r>
                        <a:rPr lang="en-US" sz="1200" dirty="0">
                          <a:effectLst/>
                        </a:rPr>
                        <a:t>Today</a:t>
                      </a:r>
                      <a:endParaRPr lang="pt-BR" sz="1200" dirty="0">
                        <a:effectLst/>
                      </a:endParaRPr>
                    </a:p>
                    <a:p>
                      <a:pPr algn="l">
                        <a:lnSpc>
                          <a:spcPct val="107000"/>
                        </a:lnSpc>
                        <a:spcAft>
                          <a:spcPts val="0"/>
                        </a:spcAft>
                      </a:pPr>
                      <a:r>
                        <a:rPr lang="en-US" sz="1200" dirty="0">
                          <a:effectLst/>
                        </a:rPr>
                        <a:t>Tomorrow</a:t>
                      </a:r>
                      <a:endParaRPr lang="pt-BR" sz="1200" dirty="0">
                        <a:effectLst/>
                      </a:endParaRPr>
                    </a:p>
                    <a:p>
                      <a:pPr algn="l">
                        <a:lnSpc>
                          <a:spcPct val="107000"/>
                        </a:lnSpc>
                        <a:spcAft>
                          <a:spcPts val="0"/>
                        </a:spcAft>
                      </a:pPr>
                      <a:r>
                        <a:rPr lang="en-US" sz="1200" dirty="0">
                          <a:effectLst/>
                        </a:rPr>
                        <a:t>Last week</a:t>
                      </a:r>
                    </a:p>
                    <a:p>
                      <a:pPr algn="l">
                        <a:lnSpc>
                          <a:spcPct val="107000"/>
                        </a:lnSpc>
                        <a:spcAft>
                          <a:spcPts val="0"/>
                        </a:spcAft>
                      </a:pPr>
                      <a:r>
                        <a:rPr lang="en-US" sz="1200" dirty="0">
                          <a:effectLst/>
                        </a:rPr>
                        <a:t>Last month</a:t>
                      </a:r>
                      <a:endParaRPr lang="pt-BR" sz="1200" dirty="0">
                        <a:effectLst/>
                      </a:endParaRPr>
                    </a:p>
                    <a:p>
                      <a:pPr algn="l">
                        <a:lnSpc>
                          <a:spcPct val="107000"/>
                        </a:lnSpc>
                        <a:spcAft>
                          <a:spcPts val="0"/>
                        </a:spcAft>
                      </a:pPr>
                      <a:r>
                        <a:rPr lang="en-US" sz="1200" dirty="0">
                          <a:effectLst/>
                        </a:rPr>
                        <a:t>Soon</a:t>
                      </a:r>
                      <a:endParaRPr lang="pt-BR" sz="1200" dirty="0">
                        <a:effectLst/>
                      </a:endParaRPr>
                    </a:p>
                    <a:p>
                      <a:pPr algn="l">
                        <a:lnSpc>
                          <a:spcPct val="107000"/>
                        </a:lnSpc>
                        <a:spcAft>
                          <a:spcPts val="0"/>
                        </a:spcAft>
                      </a:pPr>
                      <a:r>
                        <a:rPr lang="en-US" sz="1200" dirty="0">
                          <a:effectLst/>
                        </a:rPr>
                        <a:t>Now</a:t>
                      </a:r>
                      <a:endParaRPr lang="pt-BR" sz="1200" dirty="0">
                        <a:effectLst/>
                      </a:endParaRPr>
                    </a:p>
                    <a:p>
                      <a:pPr algn="l">
                        <a:lnSpc>
                          <a:spcPct val="107000"/>
                        </a:lnSpc>
                        <a:spcAft>
                          <a:spcPts val="0"/>
                        </a:spcAft>
                      </a:pPr>
                      <a:r>
                        <a:rPr lang="en-US" sz="1200" dirty="0">
                          <a:effectLst/>
                        </a:rPr>
                        <a:t>Yesterday</a:t>
                      </a:r>
                      <a:endParaRPr lang="pt-BR" sz="1200" dirty="0">
                        <a:effectLst/>
                      </a:endParaRPr>
                    </a:p>
                    <a:p>
                      <a:pPr algn="l">
                        <a:lnSpc>
                          <a:spcPct val="107000"/>
                        </a:lnSpc>
                        <a:spcAft>
                          <a:spcPts val="0"/>
                        </a:spcAft>
                      </a:pPr>
                      <a:r>
                        <a:rPr lang="en-US" sz="1200" dirty="0">
                          <a:effectLst/>
                        </a:rPr>
                        <a:t>Tonight</a:t>
                      </a:r>
                      <a:endParaRPr lang="pt-BR" sz="1200" dirty="0">
                        <a:effectLst/>
                      </a:endParaRPr>
                    </a:p>
                    <a:p>
                      <a:pPr algn="l">
                        <a:lnSpc>
                          <a:spcPct val="107000"/>
                        </a:lnSpc>
                        <a:spcAft>
                          <a:spcPts val="0"/>
                        </a:spcAft>
                      </a:pPr>
                      <a:r>
                        <a:rPr lang="en-US" sz="1200" dirty="0">
                          <a:effectLst/>
                        </a:rPr>
                        <a:t>Already</a:t>
                      </a:r>
                      <a:endParaRPr lang="pt-BR" sz="1200" dirty="0">
                        <a:effectLst/>
                      </a:endParaRPr>
                    </a:p>
                    <a:p>
                      <a:pPr algn="l">
                        <a:lnSpc>
                          <a:spcPct val="107000"/>
                        </a:lnSpc>
                        <a:spcAft>
                          <a:spcPts val="0"/>
                        </a:spcAft>
                      </a:pPr>
                      <a:r>
                        <a:rPr lang="en-US" sz="1200" dirty="0">
                          <a:effectLst/>
                        </a:rPr>
                        <a:t>then</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b="1" dirty="0">
                          <a:effectLst/>
                        </a:rPr>
                        <a:t>Where</a:t>
                      </a:r>
                      <a:endParaRPr lang="pt-BR" sz="1200" b="1" dirty="0">
                        <a:effectLst/>
                      </a:endParaRPr>
                    </a:p>
                    <a:p>
                      <a:pPr algn="l">
                        <a:lnSpc>
                          <a:spcPct val="107000"/>
                        </a:lnSpc>
                        <a:spcAft>
                          <a:spcPts val="0"/>
                        </a:spcAft>
                      </a:pPr>
                      <a:r>
                        <a:rPr lang="en-US" sz="1200" dirty="0">
                          <a:effectLst/>
                        </a:rPr>
                        <a:t>Towards</a:t>
                      </a:r>
                      <a:endParaRPr lang="pt-BR" sz="1200" dirty="0">
                        <a:effectLst/>
                      </a:endParaRPr>
                    </a:p>
                    <a:p>
                      <a:pPr algn="l">
                        <a:lnSpc>
                          <a:spcPct val="107000"/>
                        </a:lnSpc>
                        <a:spcAft>
                          <a:spcPts val="0"/>
                        </a:spcAft>
                      </a:pPr>
                      <a:r>
                        <a:rPr lang="en-US" sz="1200" dirty="0">
                          <a:effectLst/>
                        </a:rPr>
                        <a:t>There</a:t>
                      </a:r>
                      <a:endParaRPr lang="pt-BR" sz="1200" dirty="0">
                        <a:effectLst/>
                      </a:endParaRPr>
                    </a:p>
                    <a:p>
                      <a:pPr algn="l">
                        <a:lnSpc>
                          <a:spcPct val="107000"/>
                        </a:lnSpc>
                        <a:spcAft>
                          <a:spcPts val="0"/>
                        </a:spcAft>
                      </a:pPr>
                      <a:r>
                        <a:rPr lang="en-US" sz="1200" dirty="0">
                          <a:effectLst/>
                        </a:rPr>
                        <a:t>Inside</a:t>
                      </a:r>
                      <a:endParaRPr lang="pt-BR" sz="1200" dirty="0">
                        <a:effectLst/>
                      </a:endParaRPr>
                    </a:p>
                    <a:p>
                      <a:pPr algn="l">
                        <a:lnSpc>
                          <a:spcPct val="107000"/>
                        </a:lnSpc>
                        <a:spcAft>
                          <a:spcPts val="0"/>
                        </a:spcAft>
                      </a:pPr>
                      <a:r>
                        <a:rPr lang="en-US" sz="1200" dirty="0">
                          <a:effectLst/>
                        </a:rPr>
                        <a:t>Here</a:t>
                      </a:r>
                      <a:endParaRPr lang="pt-BR" sz="1200" dirty="0">
                        <a:effectLst/>
                      </a:endParaRPr>
                    </a:p>
                    <a:p>
                      <a:pPr algn="l">
                        <a:lnSpc>
                          <a:spcPct val="107000"/>
                        </a:lnSpc>
                        <a:spcAft>
                          <a:spcPts val="0"/>
                        </a:spcAft>
                      </a:pPr>
                      <a:r>
                        <a:rPr lang="en-US" sz="1200" dirty="0">
                          <a:effectLst/>
                        </a:rPr>
                        <a:t>Back</a:t>
                      </a:r>
                      <a:endParaRPr lang="pt-BR" sz="1200" dirty="0">
                        <a:effectLst/>
                      </a:endParaRPr>
                    </a:p>
                    <a:p>
                      <a:pPr algn="l">
                        <a:lnSpc>
                          <a:spcPct val="107000"/>
                        </a:lnSpc>
                        <a:spcAft>
                          <a:spcPts val="0"/>
                        </a:spcAft>
                      </a:pPr>
                      <a:r>
                        <a:rPr lang="en-US" sz="1200" dirty="0">
                          <a:effectLst/>
                        </a:rPr>
                        <a:t>Far</a:t>
                      </a:r>
                      <a:endParaRPr lang="pt-BR" sz="1200" dirty="0">
                        <a:effectLst/>
                      </a:endParaRPr>
                    </a:p>
                    <a:p>
                      <a:pPr algn="l">
                        <a:lnSpc>
                          <a:spcPct val="107000"/>
                        </a:lnSpc>
                        <a:spcAft>
                          <a:spcPts val="0"/>
                        </a:spcAft>
                      </a:pPr>
                      <a:r>
                        <a:rPr lang="en-US" sz="1200" dirty="0">
                          <a:effectLst/>
                        </a:rPr>
                        <a:t>Abroad</a:t>
                      </a:r>
                      <a:endParaRPr lang="pt-BR" sz="1200" dirty="0">
                        <a:effectLst/>
                      </a:endParaRPr>
                    </a:p>
                    <a:p>
                      <a:pPr algn="l">
                        <a:lnSpc>
                          <a:spcPct val="107000"/>
                        </a:lnSpc>
                        <a:spcAft>
                          <a:spcPts val="0"/>
                        </a:spcAft>
                      </a:pPr>
                      <a:r>
                        <a:rPr lang="en-US" sz="1200" dirty="0">
                          <a:effectLst/>
                        </a:rPr>
                        <a:t>Behind</a:t>
                      </a:r>
                      <a:endParaRPr lang="pt-BR" sz="1200" dirty="0">
                        <a:effectLst/>
                      </a:endParaRPr>
                    </a:p>
                    <a:p>
                      <a:pPr algn="l">
                        <a:lnSpc>
                          <a:spcPct val="107000"/>
                        </a:lnSpc>
                        <a:spcAft>
                          <a:spcPts val="0"/>
                        </a:spcAft>
                      </a:pPr>
                      <a:r>
                        <a:rPr lang="en-US" sz="1200" dirty="0">
                          <a:effectLst/>
                        </a:rPr>
                        <a:t>Away</a:t>
                      </a:r>
                      <a:endParaRPr lang="pt-BR" sz="1200" dirty="0">
                        <a:effectLst/>
                      </a:endParaRPr>
                    </a:p>
                    <a:p>
                      <a:pPr algn="l">
                        <a:lnSpc>
                          <a:spcPct val="107000"/>
                        </a:lnSpc>
                        <a:spcAft>
                          <a:spcPts val="0"/>
                        </a:spcAft>
                      </a:pPr>
                      <a:r>
                        <a:rPr lang="en-US" sz="1200" dirty="0">
                          <a:effectLst/>
                        </a:rPr>
                        <a:t>Outside</a:t>
                      </a:r>
                      <a:endParaRPr lang="pt-BR" sz="1200" dirty="0">
                        <a:effectLst/>
                      </a:endParaRPr>
                    </a:p>
                    <a:p>
                      <a:pPr algn="l">
                        <a:lnSpc>
                          <a:spcPct val="107000"/>
                        </a:lnSpc>
                        <a:spcAft>
                          <a:spcPts val="0"/>
                        </a:spcAft>
                      </a:pPr>
                      <a:r>
                        <a:rPr lang="en-US" sz="1200" dirty="0">
                          <a:effectLst/>
                        </a:rPr>
                        <a:t>Downstairs</a:t>
                      </a:r>
                      <a:endParaRPr lang="pt-BR" sz="1200" dirty="0">
                        <a:effectLst/>
                      </a:endParaRPr>
                    </a:p>
                    <a:p>
                      <a:pPr algn="l">
                        <a:lnSpc>
                          <a:spcPct val="107000"/>
                        </a:lnSpc>
                        <a:spcAft>
                          <a:spcPts val="0"/>
                        </a:spcAft>
                      </a:pPr>
                      <a:r>
                        <a:rPr lang="en-US" sz="1200" dirty="0">
                          <a:effectLst/>
                        </a:rPr>
                        <a:t>Nearby</a:t>
                      </a:r>
                      <a:endParaRPr lang="pt-BR" sz="1200" dirty="0">
                        <a:effectLst/>
                      </a:endParaRPr>
                    </a:p>
                  </a:txBody>
                  <a:tcPr marL="68580" marR="68580" marT="0" marB="0"/>
                </a:tc>
                <a:tc>
                  <a:txBody>
                    <a:bodyPr/>
                    <a:lstStyle/>
                    <a:p>
                      <a:pPr algn="l">
                        <a:lnSpc>
                          <a:spcPct val="107000"/>
                        </a:lnSpc>
                        <a:spcAft>
                          <a:spcPts val="0"/>
                        </a:spcAft>
                      </a:pPr>
                      <a:r>
                        <a:rPr lang="en-US" sz="1200" b="1" dirty="0">
                          <a:effectLst/>
                        </a:rPr>
                        <a:t>How</a:t>
                      </a:r>
                      <a:endParaRPr lang="pt-BR" sz="1200" b="1" dirty="0">
                        <a:effectLst/>
                      </a:endParaRPr>
                    </a:p>
                    <a:p>
                      <a:pPr algn="l">
                        <a:lnSpc>
                          <a:spcPct val="107000"/>
                        </a:lnSpc>
                        <a:spcAft>
                          <a:spcPts val="0"/>
                        </a:spcAft>
                      </a:pPr>
                      <a:r>
                        <a:rPr lang="en-US" sz="1200" dirty="0">
                          <a:effectLst/>
                        </a:rPr>
                        <a:t>Secretly</a:t>
                      </a:r>
                      <a:endParaRPr lang="pt-BR" sz="1200" dirty="0">
                        <a:effectLst/>
                      </a:endParaRPr>
                    </a:p>
                    <a:p>
                      <a:pPr algn="l">
                        <a:lnSpc>
                          <a:spcPct val="107000"/>
                        </a:lnSpc>
                        <a:spcAft>
                          <a:spcPts val="0"/>
                        </a:spcAft>
                      </a:pPr>
                      <a:r>
                        <a:rPr lang="en-US" sz="1200" dirty="0">
                          <a:effectLst/>
                        </a:rPr>
                        <a:t>Fast</a:t>
                      </a:r>
                      <a:endParaRPr lang="pt-BR" sz="1200" dirty="0">
                        <a:effectLst/>
                      </a:endParaRPr>
                    </a:p>
                    <a:p>
                      <a:pPr algn="l">
                        <a:lnSpc>
                          <a:spcPct val="107000"/>
                        </a:lnSpc>
                        <a:spcAft>
                          <a:spcPts val="0"/>
                        </a:spcAft>
                      </a:pPr>
                      <a:r>
                        <a:rPr lang="en-US" sz="1200" dirty="0">
                          <a:effectLst/>
                        </a:rPr>
                        <a:t>Well</a:t>
                      </a:r>
                      <a:endParaRPr lang="pt-BR" sz="1200" dirty="0">
                        <a:effectLst/>
                      </a:endParaRPr>
                    </a:p>
                    <a:p>
                      <a:pPr algn="l">
                        <a:lnSpc>
                          <a:spcPct val="107000"/>
                        </a:lnSpc>
                        <a:spcAft>
                          <a:spcPts val="0"/>
                        </a:spcAft>
                      </a:pPr>
                      <a:r>
                        <a:rPr lang="en-US" sz="1200" dirty="0">
                          <a:effectLst/>
                        </a:rPr>
                        <a:t>Quickly</a:t>
                      </a:r>
                      <a:endParaRPr lang="pt-BR" sz="1200" dirty="0">
                        <a:effectLst/>
                      </a:endParaRPr>
                    </a:p>
                    <a:p>
                      <a:pPr algn="l">
                        <a:lnSpc>
                          <a:spcPct val="107000"/>
                        </a:lnSpc>
                        <a:spcAft>
                          <a:spcPts val="0"/>
                        </a:spcAft>
                      </a:pPr>
                      <a:r>
                        <a:rPr lang="en-US" sz="1200" dirty="0">
                          <a:effectLst/>
                        </a:rPr>
                        <a:t>Easily</a:t>
                      </a:r>
                      <a:endParaRPr lang="pt-BR" sz="1200" dirty="0">
                        <a:effectLst/>
                      </a:endParaRPr>
                    </a:p>
                    <a:p>
                      <a:pPr algn="l">
                        <a:lnSpc>
                          <a:spcPct val="107000"/>
                        </a:lnSpc>
                        <a:spcAft>
                          <a:spcPts val="0"/>
                        </a:spcAft>
                      </a:pPr>
                      <a:r>
                        <a:rPr lang="en-US" sz="1200" dirty="0">
                          <a:effectLst/>
                        </a:rPr>
                        <a:t>Slowly</a:t>
                      </a:r>
                      <a:endParaRPr lang="pt-BR" sz="1200" dirty="0">
                        <a:effectLst/>
                      </a:endParaRPr>
                    </a:p>
                    <a:p>
                      <a:pPr algn="l">
                        <a:lnSpc>
                          <a:spcPct val="107000"/>
                        </a:lnSpc>
                        <a:spcAft>
                          <a:spcPts val="0"/>
                        </a:spcAft>
                      </a:pPr>
                      <a:r>
                        <a:rPr lang="en-US" sz="1200" dirty="0">
                          <a:effectLst/>
                        </a:rPr>
                        <a:t>Lowly</a:t>
                      </a:r>
                      <a:endParaRPr lang="pt-BR" sz="1200" dirty="0">
                        <a:effectLst/>
                      </a:endParaRPr>
                    </a:p>
                    <a:p>
                      <a:pPr algn="l">
                        <a:lnSpc>
                          <a:spcPct val="107000"/>
                        </a:lnSpc>
                        <a:spcAft>
                          <a:spcPts val="0"/>
                        </a:spcAft>
                      </a:pPr>
                      <a:r>
                        <a:rPr lang="en-US" sz="1200" dirty="0">
                          <a:effectLst/>
                        </a:rPr>
                        <a:t>Accidentally</a:t>
                      </a:r>
                      <a:endParaRPr lang="pt-BR" sz="1200" dirty="0">
                        <a:effectLst/>
                      </a:endParaRPr>
                    </a:p>
                    <a:p>
                      <a:pPr algn="l">
                        <a:lnSpc>
                          <a:spcPct val="107000"/>
                        </a:lnSpc>
                        <a:spcAft>
                          <a:spcPts val="0"/>
                        </a:spcAft>
                      </a:pPr>
                      <a:r>
                        <a:rPr lang="en-US" sz="1200" dirty="0">
                          <a:effectLst/>
                        </a:rPr>
                        <a:t>Weekly</a:t>
                      </a:r>
                      <a:endParaRPr lang="pt-BR" sz="1200" dirty="0">
                        <a:effectLst/>
                      </a:endParaRPr>
                    </a:p>
                    <a:p>
                      <a:pPr algn="l">
                        <a:lnSpc>
                          <a:spcPct val="107000"/>
                        </a:lnSpc>
                        <a:spcAft>
                          <a:spcPts val="0"/>
                        </a:spcAft>
                      </a:pPr>
                      <a:r>
                        <a:rPr lang="en-US" sz="1200" dirty="0">
                          <a:effectLst/>
                        </a:rPr>
                        <a:t>Badly</a:t>
                      </a:r>
                      <a:endParaRPr lang="pt-BR" sz="1200" dirty="0">
                        <a:effectLst/>
                      </a:endParaRPr>
                    </a:p>
                    <a:p>
                      <a:pPr algn="l">
                        <a:lnSpc>
                          <a:spcPct val="107000"/>
                        </a:lnSpc>
                        <a:spcAft>
                          <a:spcPts val="0"/>
                        </a:spcAft>
                      </a:pPr>
                      <a:r>
                        <a:rPr lang="en-US" sz="1200" dirty="0">
                          <a:effectLst/>
                        </a:rPr>
                        <a:t>Carefully</a:t>
                      </a:r>
                      <a:endParaRPr lang="pt-BR" sz="1200" dirty="0">
                        <a:effectLst/>
                      </a:endParaRPr>
                    </a:p>
                    <a:p>
                      <a:pPr algn="l">
                        <a:lnSpc>
                          <a:spcPct val="107000"/>
                        </a:lnSpc>
                        <a:spcAft>
                          <a:spcPts val="0"/>
                        </a:spcAft>
                      </a:pPr>
                      <a:r>
                        <a:rPr lang="en-US" sz="1200" dirty="0">
                          <a:effectLst/>
                        </a:rPr>
                        <a:t>Closely</a:t>
                      </a:r>
                      <a:endParaRPr lang="pt-BR" sz="1200" dirty="0">
                        <a:effectLst/>
                      </a:endParaRPr>
                    </a:p>
                    <a:p>
                      <a:pPr algn="l">
                        <a:lnSpc>
                          <a:spcPct val="107000"/>
                        </a:lnSpc>
                        <a:spcAft>
                          <a:spcPts val="0"/>
                        </a:spcAft>
                      </a:pP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b="1" dirty="0">
                          <a:effectLst/>
                        </a:rPr>
                        <a:t>How much</a:t>
                      </a:r>
                      <a:endParaRPr lang="pt-BR" sz="1200" b="1" dirty="0">
                        <a:effectLst/>
                      </a:endParaRPr>
                    </a:p>
                    <a:p>
                      <a:pPr algn="l">
                        <a:lnSpc>
                          <a:spcPct val="107000"/>
                        </a:lnSpc>
                        <a:spcAft>
                          <a:spcPts val="0"/>
                        </a:spcAft>
                      </a:pPr>
                      <a:r>
                        <a:rPr lang="en-US" sz="1200" dirty="0">
                          <a:effectLst/>
                        </a:rPr>
                        <a:t>Fully</a:t>
                      </a:r>
                      <a:endParaRPr lang="pt-BR" sz="1200" dirty="0">
                        <a:effectLst/>
                      </a:endParaRPr>
                    </a:p>
                    <a:p>
                      <a:pPr algn="l">
                        <a:lnSpc>
                          <a:spcPct val="107000"/>
                        </a:lnSpc>
                        <a:spcAft>
                          <a:spcPts val="0"/>
                        </a:spcAft>
                      </a:pPr>
                      <a:r>
                        <a:rPr lang="en-US" sz="1200" dirty="0">
                          <a:effectLst/>
                        </a:rPr>
                        <a:t>Almost</a:t>
                      </a:r>
                      <a:endParaRPr lang="pt-BR" sz="1200" dirty="0">
                        <a:effectLst/>
                      </a:endParaRPr>
                    </a:p>
                    <a:p>
                      <a:pPr algn="l">
                        <a:lnSpc>
                          <a:spcPct val="107000"/>
                        </a:lnSpc>
                        <a:spcAft>
                          <a:spcPts val="0"/>
                        </a:spcAft>
                      </a:pPr>
                      <a:r>
                        <a:rPr lang="en-US" sz="1200" dirty="0">
                          <a:effectLst/>
                        </a:rPr>
                        <a:t>Extremely</a:t>
                      </a:r>
                      <a:endParaRPr lang="pt-BR" sz="1200" dirty="0">
                        <a:effectLst/>
                      </a:endParaRPr>
                    </a:p>
                    <a:p>
                      <a:pPr algn="l">
                        <a:lnSpc>
                          <a:spcPct val="107000"/>
                        </a:lnSpc>
                        <a:spcAft>
                          <a:spcPts val="0"/>
                        </a:spcAft>
                      </a:pPr>
                      <a:r>
                        <a:rPr lang="en-US" sz="1200" dirty="0">
                          <a:effectLst/>
                        </a:rPr>
                        <a:t>Entirely</a:t>
                      </a:r>
                      <a:endParaRPr lang="pt-BR" sz="1200" dirty="0">
                        <a:effectLst/>
                      </a:endParaRPr>
                    </a:p>
                    <a:p>
                      <a:pPr algn="l">
                        <a:lnSpc>
                          <a:spcPct val="107000"/>
                        </a:lnSpc>
                        <a:spcAft>
                          <a:spcPts val="0"/>
                        </a:spcAft>
                      </a:pPr>
                      <a:r>
                        <a:rPr lang="en-US" sz="1200" dirty="0">
                          <a:effectLst/>
                        </a:rPr>
                        <a:t>Very</a:t>
                      </a:r>
                      <a:endParaRPr lang="pt-BR" sz="1200" dirty="0">
                        <a:effectLst/>
                      </a:endParaRPr>
                    </a:p>
                    <a:p>
                      <a:pPr algn="l">
                        <a:lnSpc>
                          <a:spcPct val="107000"/>
                        </a:lnSpc>
                        <a:spcAft>
                          <a:spcPts val="0"/>
                        </a:spcAft>
                      </a:pPr>
                      <a:r>
                        <a:rPr lang="en-US" sz="1200" dirty="0">
                          <a:effectLst/>
                        </a:rPr>
                        <a:t>Barely</a:t>
                      </a:r>
                      <a:endParaRPr lang="pt-BR" sz="1200" dirty="0">
                        <a:effectLst/>
                      </a:endParaRPr>
                    </a:p>
                    <a:p>
                      <a:pPr algn="l">
                        <a:lnSpc>
                          <a:spcPct val="107000"/>
                        </a:lnSpc>
                        <a:spcAft>
                          <a:spcPts val="0"/>
                        </a:spcAft>
                      </a:pPr>
                      <a:r>
                        <a:rPr lang="en-US" sz="1200" dirty="0">
                          <a:effectLst/>
                        </a:rPr>
                        <a:t>Enough</a:t>
                      </a:r>
                      <a:endParaRPr lang="pt-BR" sz="1200" dirty="0">
                        <a:effectLst/>
                      </a:endParaRPr>
                    </a:p>
                    <a:p>
                      <a:pPr algn="l">
                        <a:lnSpc>
                          <a:spcPct val="107000"/>
                        </a:lnSpc>
                        <a:spcAft>
                          <a:spcPts val="0"/>
                        </a:spcAft>
                      </a:pPr>
                      <a:r>
                        <a:rPr lang="en-US" sz="1200" dirty="0">
                          <a:effectLst/>
                        </a:rPr>
                        <a:t>Deeply</a:t>
                      </a:r>
                      <a:endParaRPr lang="pt-BR" sz="1200" dirty="0">
                        <a:effectLst/>
                      </a:endParaRPr>
                    </a:p>
                    <a:p>
                      <a:pPr algn="l">
                        <a:lnSpc>
                          <a:spcPct val="107000"/>
                        </a:lnSpc>
                        <a:spcAft>
                          <a:spcPts val="0"/>
                        </a:spcAft>
                      </a:pPr>
                      <a:r>
                        <a:rPr lang="en-US" sz="1200" dirty="0">
                          <a:effectLst/>
                        </a:rPr>
                        <a:t>Completely</a:t>
                      </a:r>
                      <a:endParaRPr lang="pt-BR" sz="1200" dirty="0">
                        <a:effectLst/>
                      </a:endParaRPr>
                    </a:p>
                    <a:p>
                      <a:pPr algn="l">
                        <a:lnSpc>
                          <a:spcPct val="107000"/>
                        </a:lnSpc>
                        <a:spcAft>
                          <a:spcPts val="0"/>
                        </a:spcAft>
                      </a:pPr>
                      <a:r>
                        <a:rPr lang="en-US" sz="1200" dirty="0">
                          <a:effectLst/>
                        </a:rPr>
                        <a:t>A lot </a:t>
                      </a:r>
                      <a:endParaRPr lang="pt-BR" sz="1200" dirty="0">
                        <a:effectLst/>
                      </a:endParaRPr>
                    </a:p>
                    <a:p>
                      <a:pPr algn="l">
                        <a:lnSpc>
                          <a:spcPct val="107000"/>
                        </a:lnSpc>
                        <a:spcAft>
                          <a:spcPts val="0"/>
                        </a:spcAft>
                      </a:pPr>
                      <a:r>
                        <a:rPr lang="en-US" sz="1200" dirty="0">
                          <a:effectLst/>
                        </a:rPr>
                        <a:t>A few</a:t>
                      </a:r>
                      <a:endParaRPr lang="pt-BR" sz="1200" dirty="0">
                        <a:effectLst/>
                      </a:endParaRPr>
                    </a:p>
                    <a:p>
                      <a:pPr algn="l">
                        <a:lnSpc>
                          <a:spcPct val="107000"/>
                        </a:lnSpc>
                        <a:spcAft>
                          <a:spcPts val="0"/>
                        </a:spcAft>
                      </a:pPr>
                      <a:r>
                        <a:rPr lang="en-US" sz="1200" dirty="0">
                          <a:effectLst/>
                        </a:rPr>
                        <a:t>Little</a:t>
                      </a:r>
                      <a:endParaRPr lang="pt-BR" sz="1200" dirty="0">
                        <a:effectLst/>
                      </a:endParaRPr>
                    </a:p>
                  </a:txBody>
                  <a:tcPr marL="68580" marR="68580" marT="0" marB="0"/>
                </a:tc>
                <a:extLst>
                  <a:ext uri="{0D108BD9-81ED-4DB2-BD59-A6C34878D82A}">
                    <a16:rowId xmlns="" xmlns:a16="http://schemas.microsoft.com/office/drawing/2014/main" val="2026387972"/>
                  </a:ext>
                </a:extLst>
              </a:tr>
            </a:tbl>
          </a:graphicData>
        </a:graphic>
      </p:graphicFrame>
      <p:sp>
        <p:nvSpPr>
          <p:cNvPr id="5" name="Retângulo 4">
            <a:extLst>
              <a:ext uri="{FF2B5EF4-FFF2-40B4-BE49-F238E27FC236}">
                <a16:creationId xmlns="" xmlns:a16="http://schemas.microsoft.com/office/drawing/2014/main" id="{07AC9852-C119-43C5-8FD8-881ABB236D4E}"/>
              </a:ext>
            </a:extLst>
          </p:cNvPr>
          <p:cNvSpPr/>
          <p:nvPr/>
        </p:nvSpPr>
        <p:spPr>
          <a:xfrm>
            <a:off x="379018" y="4896941"/>
            <a:ext cx="6165454" cy="2033890"/>
          </a:xfrm>
          <a:prstGeom prst="rect">
            <a:avLst/>
          </a:prstGeom>
          <a:ln>
            <a:solidFill>
              <a:srgbClr val="C00000"/>
            </a:solidFill>
          </a:ln>
        </p:spPr>
        <p:txBody>
          <a:bodyPr wrap="square">
            <a:spAutoFit/>
          </a:bodyPr>
          <a:lstStyle/>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100%	My dad </a:t>
            </a:r>
            <a:r>
              <a:rPr lang="en-US" sz="1200" b="1" dirty="0">
                <a:latin typeface="Calibri" panose="020F0502020204030204" pitchFamily="34" charset="0"/>
                <a:ea typeface="Calibri" panose="020F0502020204030204" pitchFamily="34" charset="0"/>
                <a:cs typeface="Times New Roman" panose="02020603050405020304" pitchFamily="18" charset="0"/>
              </a:rPr>
              <a:t>always</a:t>
            </a:r>
            <a:r>
              <a:rPr lang="en-US" sz="1200" dirty="0">
                <a:latin typeface="Calibri" panose="020F0502020204030204" pitchFamily="34" charset="0"/>
                <a:ea typeface="Calibri" panose="020F0502020204030204" pitchFamily="34" charset="0"/>
                <a:cs typeface="Times New Roman" panose="02020603050405020304" pitchFamily="18" charset="0"/>
              </a:rPr>
              <a:t> takes good care of my family. </a:t>
            </a:r>
            <a:r>
              <a:rPr lang="pt-BR" sz="1200" i="1" dirty="0">
                <a:solidFill>
                  <a:schemeClr val="accent2">
                    <a:lumMod val="50000"/>
                  </a:schemeClr>
                </a:solidFill>
              </a:rPr>
              <a:t>Meu pai sempre cuida bem da minha família.</a:t>
            </a: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80%	I </a:t>
            </a:r>
            <a:r>
              <a:rPr lang="en-US" sz="1200" b="1" dirty="0">
                <a:latin typeface="Calibri" panose="020F0502020204030204" pitchFamily="34" charset="0"/>
                <a:ea typeface="Calibri" panose="020F0502020204030204" pitchFamily="34" charset="0"/>
                <a:cs typeface="Times New Roman" panose="02020603050405020304" pitchFamily="18" charset="0"/>
              </a:rPr>
              <a:t>usually</a:t>
            </a:r>
            <a:r>
              <a:rPr lang="en-US" sz="1200" dirty="0">
                <a:latin typeface="Calibri" panose="020F0502020204030204" pitchFamily="34" charset="0"/>
                <a:ea typeface="Calibri" panose="020F0502020204030204" pitchFamily="34" charset="0"/>
                <a:cs typeface="Times New Roman" panose="02020603050405020304" pitchFamily="18" charset="0"/>
              </a:rPr>
              <a:t> go to the park after school. </a:t>
            </a:r>
            <a:r>
              <a:rPr lang="pt-BR" sz="1200" i="1" dirty="0">
                <a:solidFill>
                  <a:srgbClr val="ED7D31"/>
                </a:solidFill>
              </a:rPr>
              <a:t>	</a:t>
            </a:r>
            <a:r>
              <a:rPr lang="pt-BR" sz="1200" i="1" dirty="0">
                <a:solidFill>
                  <a:schemeClr val="accent2">
                    <a:lumMod val="50000"/>
                  </a:schemeClr>
                </a:solidFill>
              </a:rPr>
              <a:t>Eu costumo ir ao parque depois da escola.</a:t>
            </a: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60% 	My cat </a:t>
            </a:r>
            <a:r>
              <a:rPr lang="en-US" sz="1200" b="1" dirty="0">
                <a:latin typeface="Calibri" panose="020F0502020204030204" pitchFamily="34" charset="0"/>
                <a:ea typeface="Calibri" panose="020F0502020204030204" pitchFamily="34" charset="0"/>
                <a:cs typeface="Times New Roman" panose="02020603050405020304" pitchFamily="18" charset="0"/>
              </a:rPr>
              <a:t>often</a:t>
            </a:r>
            <a:r>
              <a:rPr lang="en-US" sz="1200" dirty="0">
                <a:latin typeface="Calibri" panose="020F0502020204030204" pitchFamily="34" charset="0"/>
                <a:ea typeface="Calibri" panose="020F0502020204030204" pitchFamily="34" charset="0"/>
                <a:cs typeface="Times New Roman" panose="02020603050405020304" pitchFamily="18" charset="0"/>
              </a:rPr>
              <a:t> play with her baby in the garden.</a:t>
            </a:r>
            <a:r>
              <a:rPr lang="pt-BR" sz="1200" i="1" dirty="0">
                <a:solidFill>
                  <a:srgbClr val="ED7D31"/>
                </a:solidFill>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Meu gato costuma brincar com seu bebê no jardim.</a:t>
            </a: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30-50%</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I am </a:t>
            </a:r>
            <a:r>
              <a:rPr lang="en-US" sz="1200" b="1" dirty="0">
                <a:latin typeface="Calibri" panose="020F0502020204030204" pitchFamily="34" charset="0"/>
                <a:ea typeface="Calibri" panose="020F0502020204030204" pitchFamily="34" charset="0"/>
                <a:cs typeface="Times New Roman" panose="02020603050405020304" pitchFamily="18" charset="0"/>
              </a:rPr>
              <a:t>sometimes</a:t>
            </a:r>
            <a:r>
              <a:rPr lang="en-US" sz="1200" dirty="0">
                <a:latin typeface="Calibri" panose="020F0502020204030204" pitchFamily="34" charset="0"/>
                <a:ea typeface="Calibri" panose="020F0502020204030204" pitchFamily="34" charset="0"/>
                <a:cs typeface="Times New Roman" panose="02020603050405020304" pitchFamily="18" charset="0"/>
              </a:rPr>
              <a:t> late for school.  </a:t>
            </a:r>
            <a:r>
              <a:rPr lang="pt-BR" sz="1200" i="1" dirty="0">
                <a:solidFill>
                  <a:schemeClr val="accent2"/>
                </a:solidFill>
              </a:rPr>
              <a:t>	</a:t>
            </a:r>
            <a:r>
              <a:rPr lang="pt-BR" sz="1200" i="1" dirty="0">
                <a:solidFill>
                  <a:schemeClr val="accent2">
                    <a:lumMod val="50000"/>
                  </a:schemeClr>
                </a:solidFill>
              </a:rPr>
              <a:t>Às vezes estou atrasado para a escola.</a:t>
            </a: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10%	Jane </a:t>
            </a:r>
            <a:r>
              <a:rPr lang="en-US" sz="1200" b="1" dirty="0">
                <a:latin typeface="Calibri" panose="020F0502020204030204" pitchFamily="34" charset="0"/>
                <a:ea typeface="Calibri" panose="020F0502020204030204" pitchFamily="34" charset="0"/>
                <a:cs typeface="Times New Roman" panose="02020603050405020304" pitchFamily="18" charset="0"/>
              </a:rPr>
              <a:t>rarely</a:t>
            </a:r>
            <a:r>
              <a:rPr lang="en-US" sz="1200" dirty="0">
                <a:latin typeface="Calibri" panose="020F0502020204030204" pitchFamily="34" charset="0"/>
                <a:ea typeface="Calibri" panose="020F0502020204030204" pitchFamily="34" charset="0"/>
                <a:cs typeface="Times New Roman" panose="02020603050405020304" pitchFamily="18" charset="0"/>
              </a:rPr>
              <a:t> waters the plants. </a:t>
            </a:r>
            <a:r>
              <a:rPr lang="pt-BR" sz="1200" dirty="0" err="1">
                <a:latin typeface="Calibri" panose="020F0502020204030204" pitchFamily="34" charset="0"/>
                <a:ea typeface="Calibri" panose="020F0502020204030204" pitchFamily="34" charset="0"/>
                <a:cs typeface="Times New Roman" panose="02020603050405020304" pitchFamily="18" charset="0"/>
              </a:rPr>
              <a:t>She’s</a:t>
            </a:r>
            <a:r>
              <a:rPr lang="pt-BR" sz="1200" dirty="0">
                <a:latin typeface="Calibri" panose="020F0502020204030204" pitchFamily="34" charset="0"/>
                <a:ea typeface="Calibri" panose="020F0502020204030204" pitchFamily="34" charset="0"/>
                <a:cs typeface="Times New Roman" panose="02020603050405020304" pitchFamily="18" charset="0"/>
              </a:rPr>
              <a:t> </a:t>
            </a:r>
            <a:r>
              <a:rPr lang="pt-BR" sz="1200" dirty="0" err="1">
                <a:latin typeface="Calibri" panose="020F0502020204030204" pitchFamily="34" charset="0"/>
                <a:ea typeface="Calibri" panose="020F0502020204030204" pitchFamily="34" charset="0"/>
                <a:cs typeface="Times New Roman" panose="02020603050405020304" pitchFamily="18" charset="0"/>
              </a:rPr>
              <a:t>lazy</a:t>
            </a:r>
            <a:r>
              <a:rPr lang="pt-BR"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rgbClr val="ED7D31"/>
                </a:solidFill>
              </a:rPr>
              <a:t>	</a:t>
            </a:r>
            <a:r>
              <a:rPr lang="pt-BR" sz="1200" i="1" dirty="0">
                <a:solidFill>
                  <a:schemeClr val="accent2">
                    <a:lumMod val="50000"/>
                  </a:schemeClr>
                </a:solidFill>
              </a:rPr>
              <a:t>Jane raramente rega as plantas. </a:t>
            </a:r>
            <a:r>
              <a:rPr lang="en-US" sz="1200" i="1" dirty="0">
                <a:solidFill>
                  <a:schemeClr val="accent2">
                    <a:lumMod val="50000"/>
                  </a:schemeClr>
                </a:solidFill>
              </a:rPr>
              <a:t>Ela é </a:t>
            </a:r>
            <a:r>
              <a:rPr lang="en-US" sz="1200" i="1" dirty="0" err="1">
                <a:solidFill>
                  <a:schemeClr val="accent2">
                    <a:lumMod val="50000"/>
                  </a:schemeClr>
                </a:solidFill>
              </a:rPr>
              <a:t>preguiçosa</a:t>
            </a:r>
            <a:r>
              <a:rPr lang="en-US" sz="1200" i="1" dirty="0">
                <a:solidFill>
                  <a:schemeClr val="accent2">
                    <a:lumMod val="50000"/>
                  </a:schemeClr>
                </a:solidFill>
              </a:rPr>
              <a:t>.</a:t>
            </a:r>
            <a:endParaRPr lang="pt-BR" sz="1200" i="1" dirty="0">
              <a:solidFill>
                <a:schemeClr val="accent2">
                  <a:lumMod val="50000"/>
                </a:schemeClr>
              </a:solidFill>
            </a:endParaRP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5%	He </a:t>
            </a:r>
            <a:r>
              <a:rPr lang="en-US" sz="1200" b="1" dirty="0">
                <a:latin typeface="Calibri" panose="020F0502020204030204" pitchFamily="34" charset="0"/>
                <a:ea typeface="Calibri" panose="020F0502020204030204" pitchFamily="34" charset="0"/>
                <a:cs typeface="Times New Roman" panose="02020603050405020304" pitchFamily="18" charset="0"/>
              </a:rPr>
              <a:t>hardly</a:t>
            </a:r>
            <a:r>
              <a:rPr lang="en-US" sz="1200" dirty="0">
                <a:latin typeface="Calibri" panose="020F0502020204030204" pitchFamily="34" charset="0"/>
                <a:ea typeface="Calibri" panose="020F0502020204030204" pitchFamily="34" charset="0"/>
                <a:cs typeface="Times New Roman" panose="02020603050405020304" pitchFamily="18" charset="0"/>
              </a:rPr>
              <a:t> calls me. </a:t>
            </a:r>
            <a:r>
              <a:rPr lang="pt-BR" sz="1200" dirty="0">
                <a:latin typeface="Calibri" panose="020F0502020204030204" pitchFamily="34" charset="0"/>
                <a:ea typeface="Calibri" panose="020F0502020204030204" pitchFamily="34" charset="0"/>
                <a:cs typeface="Times New Roman" panose="02020603050405020304" pitchFamily="18" charset="0"/>
              </a:rPr>
              <a:t>He </a:t>
            </a:r>
            <a:r>
              <a:rPr lang="pt-BR" sz="1200" dirty="0" err="1">
                <a:latin typeface="Calibri" panose="020F0502020204030204" pitchFamily="34" charset="0"/>
                <a:ea typeface="Calibri" panose="020F0502020204030204" pitchFamily="34" charset="0"/>
                <a:cs typeface="Times New Roman" panose="02020603050405020304" pitchFamily="18" charset="0"/>
              </a:rPr>
              <a:t>doesn’t</a:t>
            </a:r>
            <a:r>
              <a:rPr lang="pt-BR" sz="1200" dirty="0">
                <a:latin typeface="Calibri" panose="020F0502020204030204" pitchFamily="34" charset="0"/>
                <a:ea typeface="Calibri" panose="020F0502020204030204" pitchFamily="34" charset="0"/>
                <a:cs typeface="Times New Roman" panose="02020603050405020304" pitchFamily="18" charset="0"/>
              </a:rPr>
              <a:t> love me. </a:t>
            </a:r>
            <a:r>
              <a:rPr lang="pt-BR" sz="1200" i="1" dirty="0">
                <a:solidFill>
                  <a:schemeClr val="accent2">
                    <a:lumMod val="50000"/>
                  </a:schemeClr>
                </a:solidFill>
              </a:rPr>
              <a:t>Ele quase não me liga. </a:t>
            </a:r>
            <a:r>
              <a:rPr lang="en-US" sz="1200" i="1" dirty="0">
                <a:solidFill>
                  <a:schemeClr val="accent2">
                    <a:lumMod val="50000"/>
                  </a:schemeClr>
                </a:solidFill>
              </a:rPr>
              <a:t>Ele </a:t>
            </a:r>
            <a:r>
              <a:rPr lang="en-US" sz="1200" i="1" dirty="0" err="1">
                <a:solidFill>
                  <a:schemeClr val="accent2">
                    <a:lumMod val="50000"/>
                  </a:schemeClr>
                </a:solidFill>
              </a:rPr>
              <a:t>não</a:t>
            </a:r>
            <a:r>
              <a:rPr lang="en-US" sz="1200" i="1" dirty="0">
                <a:solidFill>
                  <a:schemeClr val="accent2">
                    <a:lumMod val="50000"/>
                  </a:schemeClr>
                </a:solidFill>
              </a:rPr>
              <a:t> me ama.</a:t>
            </a:r>
            <a:endParaRPr lang="pt-BR" sz="1200" i="1" dirty="0">
              <a:solidFill>
                <a:schemeClr val="accent2">
                  <a:lumMod val="50000"/>
                </a:schemeClr>
              </a:solidFill>
            </a:endParaRP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0%	I </a:t>
            </a:r>
            <a:r>
              <a:rPr lang="en-US" sz="1200" b="1" dirty="0">
                <a:latin typeface="Calibri" panose="020F0502020204030204" pitchFamily="34" charset="0"/>
                <a:ea typeface="Calibri" panose="020F0502020204030204" pitchFamily="34" charset="0"/>
                <a:cs typeface="Times New Roman" panose="02020603050405020304" pitchFamily="18" charset="0"/>
              </a:rPr>
              <a:t>never</a:t>
            </a:r>
            <a:r>
              <a:rPr lang="en-US" sz="1200" dirty="0">
                <a:latin typeface="Calibri" panose="020F0502020204030204" pitchFamily="34" charset="0"/>
                <a:ea typeface="Calibri" panose="020F0502020204030204" pitchFamily="34" charset="0"/>
                <a:cs typeface="Times New Roman" panose="02020603050405020304" pitchFamily="18" charset="0"/>
              </a:rPr>
              <a:t> clean my room. </a:t>
            </a:r>
            <a:r>
              <a:rPr lang="pt-BR" sz="1200" dirty="0">
                <a:latin typeface="Calibri" panose="020F0502020204030204" pitchFamily="34" charset="0"/>
                <a:ea typeface="Calibri" panose="020F0502020204030204" pitchFamily="34" charset="0"/>
                <a:cs typeface="Times New Roman" panose="02020603050405020304" pitchFamily="18" charset="0"/>
              </a:rPr>
              <a:t>I </a:t>
            </a:r>
            <a:r>
              <a:rPr lang="pt-BR" sz="1200" dirty="0" err="1">
                <a:latin typeface="Calibri" panose="020F0502020204030204" pitchFamily="34" charset="0"/>
                <a:ea typeface="Calibri" panose="020F0502020204030204" pitchFamily="34" charset="0"/>
                <a:cs typeface="Times New Roman" panose="02020603050405020304" pitchFamily="18" charset="0"/>
              </a:rPr>
              <a:t>hate</a:t>
            </a:r>
            <a:r>
              <a:rPr lang="pt-BR" sz="1200" dirty="0">
                <a:latin typeface="Calibri" panose="020F0502020204030204" pitchFamily="34" charset="0"/>
                <a:ea typeface="Calibri" panose="020F0502020204030204" pitchFamily="34" charset="0"/>
                <a:cs typeface="Times New Roman" panose="02020603050405020304" pitchFamily="18" charset="0"/>
              </a:rPr>
              <a:t> </a:t>
            </a:r>
            <a:r>
              <a:rPr lang="pt-BR" sz="1200" dirty="0" err="1">
                <a:latin typeface="Calibri" panose="020F0502020204030204" pitchFamily="34" charset="0"/>
                <a:ea typeface="Calibri" panose="020F0502020204030204" pitchFamily="34" charset="0"/>
                <a:cs typeface="Times New Roman" panose="02020603050405020304" pitchFamily="18" charset="0"/>
              </a:rPr>
              <a:t>cleaning</a:t>
            </a:r>
            <a:r>
              <a:rPr lang="pt-BR"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rgbClr val="ED7D31"/>
                </a:solidFill>
              </a:rPr>
              <a:t>	</a:t>
            </a:r>
            <a:r>
              <a:rPr lang="pt-BR" sz="1200" i="1" dirty="0">
                <a:solidFill>
                  <a:schemeClr val="accent2">
                    <a:lumMod val="50000"/>
                  </a:schemeClr>
                </a:solidFill>
              </a:rPr>
              <a:t>Eu nunca limpo meu quarto. Eu odeio limpar.</a:t>
            </a:r>
          </a:p>
        </p:txBody>
      </p:sp>
      <p:sp>
        <p:nvSpPr>
          <p:cNvPr id="6" name="Retângulo 5">
            <a:extLst>
              <a:ext uri="{FF2B5EF4-FFF2-40B4-BE49-F238E27FC236}">
                <a16:creationId xmlns="" xmlns:a16="http://schemas.microsoft.com/office/drawing/2014/main" id="{FA1357E2-E1A1-4BAF-95C3-C45B28CC32DD}"/>
              </a:ext>
            </a:extLst>
          </p:cNvPr>
          <p:cNvSpPr/>
          <p:nvPr/>
        </p:nvSpPr>
        <p:spPr>
          <a:xfrm>
            <a:off x="368300" y="7437855"/>
            <a:ext cx="6176172" cy="2123658"/>
          </a:xfrm>
          <a:prstGeom prst="rect">
            <a:avLst/>
          </a:prstGeom>
          <a:ln>
            <a:solidFill>
              <a:srgbClr val="1F7872"/>
            </a:solidFill>
          </a:ln>
        </p:spPr>
        <p:txBody>
          <a:bodyPr wrap="square">
            <a:spAutoFit/>
          </a:bodyPr>
          <a:lstStyle/>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a) He </a:t>
            </a:r>
            <a:r>
              <a:rPr lang="en-US" sz="1200" b="1" dirty="0">
                <a:latin typeface="Calibri" panose="020F0502020204030204" pitchFamily="34" charset="0"/>
                <a:ea typeface="Calibri" panose="020F0502020204030204" pitchFamily="34" charset="0"/>
                <a:cs typeface="Times New Roman" panose="02020603050405020304" pitchFamily="18" charset="0"/>
              </a:rPr>
              <a:t>sells</a:t>
            </a:r>
            <a:r>
              <a:rPr lang="en-US" sz="1200" dirty="0">
                <a:latin typeface="Calibri" panose="020F0502020204030204" pitchFamily="34" charset="0"/>
                <a:ea typeface="Calibri" panose="020F0502020204030204" pitchFamily="34" charset="0"/>
                <a:cs typeface="Times New Roman" panose="02020603050405020304" pitchFamily="18" charset="0"/>
              </a:rPr>
              <a:t> stuffs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quickly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Ele vende animais rapidamente.</a:t>
            </a:r>
          </a:p>
          <a:p>
            <a:pPr>
              <a:spcAft>
                <a:spcPts val="0"/>
              </a:spcAft>
            </a:pPr>
            <a:r>
              <a:rPr lang="en-US" sz="1200" dirty="0" smtClean="0">
                <a:latin typeface="Calibri" panose="020F0502020204030204" pitchFamily="34" charset="0"/>
                <a:cs typeface="Times New Roman" panose="02020603050405020304" pitchFamily="18" charset="0"/>
              </a:rPr>
              <a:t>b) My</a:t>
            </a:r>
            <a:r>
              <a:rPr lang="en-US" sz="1200" i="1" dirty="0" smtClean="0">
                <a:solidFill>
                  <a:schemeClr val="accent2">
                    <a:lumMod val="50000"/>
                  </a:schemeClr>
                </a:solidFill>
              </a:rPr>
              <a:t> </a:t>
            </a:r>
            <a:r>
              <a:rPr lang="en-US" sz="1200" dirty="0">
                <a:latin typeface="Calibri" panose="020F0502020204030204" pitchFamily="34" charset="0"/>
                <a:ea typeface="Calibri" panose="020F0502020204030204" pitchFamily="34" charset="0"/>
                <a:cs typeface="Times New Roman" panose="02020603050405020304" pitchFamily="18" charset="0"/>
              </a:rPr>
              <a:t>dad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rarely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sent</a:t>
            </a:r>
            <a:r>
              <a:rPr lang="en-US" sz="1200" dirty="0">
                <a:latin typeface="Calibri" panose="020F0502020204030204" pitchFamily="34" charset="0"/>
                <a:ea typeface="Calibri" panose="020F0502020204030204" pitchFamily="34" charset="0"/>
                <a:cs typeface="Times New Roman" panose="02020603050405020304" pitchFamily="18" charset="0"/>
              </a:rPr>
              <a:t> me money.			</a:t>
            </a:r>
            <a:r>
              <a:rPr lang="pt-BR" sz="1200" i="1" dirty="0">
                <a:solidFill>
                  <a:schemeClr val="accent2">
                    <a:lumMod val="50000"/>
                  </a:schemeClr>
                </a:solidFill>
              </a:rPr>
              <a:t>Meu pai raramente me enviava dinheiro</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c) And </a:t>
            </a:r>
            <a:r>
              <a:rPr lang="en-US" sz="1200" dirty="0">
                <a:latin typeface="Calibri" panose="020F0502020204030204" pitchFamily="34" charset="0"/>
                <a:ea typeface="Calibri" panose="020F0502020204030204" pitchFamily="34" charset="0"/>
                <a:cs typeface="Times New Roman" panose="02020603050405020304" pitchFamily="18" charset="0"/>
              </a:rPr>
              <a:t>you really </a:t>
            </a:r>
            <a:r>
              <a:rPr lang="en-US" sz="1200" b="1" dirty="0">
                <a:latin typeface="Calibri" panose="020F0502020204030204" pitchFamily="34" charset="0"/>
                <a:ea typeface="Calibri" panose="020F0502020204030204" pitchFamily="34" charset="0"/>
                <a:cs typeface="Times New Roman" panose="02020603050405020304" pitchFamily="18" charset="0"/>
              </a:rPr>
              <a:t>sing</a:t>
            </a:r>
            <a:r>
              <a:rPr lang="en-US" sz="1200" dirty="0">
                <a:latin typeface="Calibri" panose="020F0502020204030204" pitchFamily="34" charset="0"/>
                <a:ea typeface="Calibri" panose="020F0502020204030204" pitchFamily="34" charset="0"/>
                <a:cs typeface="Times New Roman" panose="02020603050405020304" pitchFamily="18" charset="0"/>
              </a:rPr>
              <a:t> very </a:t>
            </a:r>
            <a:r>
              <a:rPr lang="en-US" sz="1200" b="1" u="sng" dirty="0">
                <a:solidFill>
                  <a:srgbClr val="1F7872"/>
                </a:solidFill>
                <a:latin typeface="Calibri" panose="020F0502020204030204" pitchFamily="34" charset="0"/>
                <a:cs typeface="Times New Roman" panose="02020603050405020304" pitchFamily="18" charset="0"/>
              </a:rPr>
              <a:t>well</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smtClean="0">
                <a:solidFill>
                  <a:schemeClr val="accent2">
                    <a:lumMod val="50000"/>
                  </a:schemeClr>
                </a:solidFill>
              </a:rPr>
              <a:t>E </a:t>
            </a:r>
            <a:r>
              <a:rPr lang="pt-BR" sz="1200" i="1" dirty="0">
                <a:solidFill>
                  <a:schemeClr val="accent2">
                    <a:lumMod val="50000"/>
                  </a:schemeClr>
                </a:solidFill>
              </a:rPr>
              <a:t>você realmente canta muito bem.</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d) She </a:t>
            </a:r>
            <a:r>
              <a:rPr lang="en-US" sz="1200" b="1" u="sng" dirty="0">
                <a:solidFill>
                  <a:srgbClr val="1F7872"/>
                </a:solidFill>
                <a:latin typeface="Calibri" panose="020F0502020204030204" pitchFamily="34" charset="0"/>
                <a:cs typeface="Times New Roman" panose="02020603050405020304" pitchFamily="18" charset="0"/>
              </a:rPr>
              <a:t>often</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sat</a:t>
            </a:r>
            <a:r>
              <a:rPr lang="en-US" sz="1200" dirty="0">
                <a:latin typeface="Calibri" panose="020F0502020204030204" pitchFamily="34" charset="0"/>
                <a:ea typeface="Calibri" panose="020F0502020204030204" pitchFamily="34" charset="0"/>
                <a:cs typeface="Times New Roman" panose="02020603050405020304" pitchFamily="18" charset="0"/>
              </a:rPr>
              <a:t> crying in church.			</a:t>
            </a:r>
            <a:r>
              <a:rPr lang="pt-BR" sz="1200" i="1" dirty="0">
                <a:solidFill>
                  <a:schemeClr val="accent2">
                    <a:lumMod val="50000"/>
                  </a:schemeClr>
                </a:solidFill>
              </a:rPr>
              <a:t>Ela costumava ficar chorando na igreja.</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e) From </a:t>
            </a:r>
            <a:r>
              <a:rPr lang="en-US" sz="1200" b="1" u="sng" dirty="0">
                <a:solidFill>
                  <a:srgbClr val="1F7872"/>
                </a:solidFill>
                <a:latin typeface="Calibri" panose="020F0502020204030204" pitchFamily="34" charset="0"/>
                <a:cs typeface="Times New Roman" panose="02020603050405020304" pitchFamily="18" charset="0"/>
              </a:rPr>
              <a:t>now</a:t>
            </a:r>
            <a:r>
              <a:rPr lang="en-US" sz="1200" dirty="0">
                <a:latin typeface="Calibri" panose="020F0502020204030204" pitchFamily="34" charset="0"/>
                <a:ea typeface="Calibri" panose="020F0502020204030204" pitchFamily="34" charset="0"/>
                <a:cs typeface="Times New Roman" panose="02020603050405020304" pitchFamily="18" charset="0"/>
              </a:rPr>
              <a:t> on, you will </a:t>
            </a:r>
            <a:r>
              <a:rPr lang="en-US" sz="1200" b="1" dirty="0">
                <a:latin typeface="Calibri" panose="020F0502020204030204" pitchFamily="34" charset="0"/>
                <a:ea typeface="Calibri" panose="020F0502020204030204" pitchFamily="34" charset="0"/>
                <a:cs typeface="Times New Roman" panose="02020603050405020304" pitchFamily="18" charset="0"/>
              </a:rPr>
              <a:t>sleep</a:t>
            </a:r>
            <a:r>
              <a:rPr lang="en-US" sz="1200" dirty="0">
                <a:latin typeface="Calibri" panose="020F0502020204030204" pitchFamily="34" charset="0"/>
                <a:ea typeface="Calibri" panose="020F0502020204030204" pitchFamily="34" charset="0"/>
                <a:cs typeface="Times New Roman" panose="02020603050405020304" pitchFamily="18" charset="0"/>
              </a:rPr>
              <a:t> with me.		</a:t>
            </a:r>
            <a:r>
              <a:rPr lang="pt-BR" sz="1200" i="1" dirty="0">
                <a:solidFill>
                  <a:schemeClr val="accent2">
                    <a:lumMod val="50000"/>
                  </a:schemeClr>
                </a:solidFill>
              </a:rPr>
              <a:t>De agora em diante, você vai dormir comigo</a:t>
            </a:r>
            <a:r>
              <a:rPr lang="pt-BR" sz="1200" i="1" dirty="0">
                <a:solidFill>
                  <a:srgbClr val="ED7D31"/>
                </a:solidFill>
              </a:rPr>
              <a:t>.</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f) I'm </a:t>
            </a:r>
            <a:r>
              <a:rPr lang="en-US" sz="1200" dirty="0">
                <a:latin typeface="Calibri" panose="020F0502020204030204" pitchFamily="34" charset="0"/>
                <a:ea typeface="Calibri" panose="020F0502020204030204" pitchFamily="34" charset="0"/>
                <a:cs typeface="Times New Roman" panose="02020603050405020304" pitchFamily="18" charset="0"/>
              </a:rPr>
              <a:t>going to </a:t>
            </a:r>
            <a:r>
              <a:rPr lang="en-US" sz="1200" b="1" dirty="0">
                <a:latin typeface="Calibri" panose="020F0502020204030204" pitchFamily="34" charset="0"/>
                <a:ea typeface="Calibri" panose="020F0502020204030204" pitchFamily="34" charset="0"/>
                <a:cs typeface="Times New Roman" panose="02020603050405020304" pitchFamily="18" charset="0"/>
              </a:rPr>
              <a:t>speak</a:t>
            </a:r>
            <a:r>
              <a:rPr lang="en-US" sz="1200" dirty="0">
                <a:latin typeface="Calibri" panose="020F0502020204030204" pitchFamily="34" charset="0"/>
                <a:ea typeface="Calibri" panose="020F0502020204030204" pitchFamily="34" charset="0"/>
                <a:cs typeface="Times New Roman" panose="02020603050405020304" pitchFamily="18" charset="0"/>
              </a:rPr>
              <a:t> very </a:t>
            </a:r>
            <a:r>
              <a:rPr lang="en-US" sz="1200" b="1" u="sng" dirty="0">
                <a:solidFill>
                  <a:srgbClr val="1F7872"/>
                </a:solidFill>
                <a:latin typeface="Calibri" panose="020F0502020204030204" pitchFamily="34" charset="0"/>
                <a:cs typeface="Times New Roman" panose="02020603050405020304" pitchFamily="18" charset="0"/>
              </a:rPr>
              <a:t>slowly</a:t>
            </a:r>
            <a:r>
              <a:rPr lang="en-US" sz="1200" dirty="0">
                <a:latin typeface="Calibri" panose="020F0502020204030204" pitchFamily="34" charset="0"/>
                <a:ea typeface="Calibri" panose="020F0502020204030204" pitchFamily="34" charset="0"/>
                <a:cs typeface="Times New Roman" panose="02020603050405020304" pitchFamily="18" charset="0"/>
              </a:rPr>
              <a:t> because…		</a:t>
            </a:r>
            <a:r>
              <a:rPr lang="pt-BR" sz="1200" i="1" dirty="0">
                <a:solidFill>
                  <a:schemeClr val="accent2">
                    <a:lumMod val="50000"/>
                  </a:schemeClr>
                </a:solidFill>
              </a:rPr>
              <a:t>Vou falar bem devagar porque ...</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g) She </a:t>
            </a:r>
            <a:r>
              <a:rPr lang="en-US" sz="1200" dirty="0">
                <a:latin typeface="Calibri" panose="020F0502020204030204" pitchFamily="34" charset="0"/>
                <a:ea typeface="Calibri" panose="020F0502020204030204" pitchFamily="34" charset="0"/>
                <a:cs typeface="Times New Roman" panose="02020603050405020304" pitchFamily="18" charset="0"/>
              </a:rPr>
              <a:t>knows to </a:t>
            </a:r>
            <a:r>
              <a:rPr lang="en-US" sz="1200" b="1" dirty="0">
                <a:latin typeface="Calibri" panose="020F0502020204030204" pitchFamily="34" charset="0"/>
                <a:ea typeface="Calibri" panose="020F0502020204030204" pitchFamily="34" charset="0"/>
                <a:cs typeface="Times New Roman" panose="02020603050405020304" pitchFamily="18" charset="0"/>
              </a:rPr>
              <a:t>spell</a:t>
            </a:r>
            <a:r>
              <a:rPr lang="en-US" sz="1200" dirty="0">
                <a:latin typeface="Calibri" panose="020F0502020204030204" pitchFamily="34" charset="0"/>
                <a:ea typeface="Calibri" panose="020F0502020204030204" pitchFamily="34" charset="0"/>
                <a:cs typeface="Times New Roman" panose="02020603050405020304" pitchFamily="18" charset="0"/>
              </a:rPr>
              <a:t> it </a:t>
            </a:r>
            <a:r>
              <a:rPr lang="en-US" sz="1200" b="1" u="sng" dirty="0">
                <a:solidFill>
                  <a:srgbClr val="1F7872"/>
                </a:solidFill>
                <a:latin typeface="Calibri" panose="020F0502020204030204" pitchFamily="34" charset="0"/>
                <a:cs typeface="Times New Roman" panose="02020603050405020304" pitchFamily="18" charset="0"/>
              </a:rPr>
              <a:t>easily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smtClean="0">
                <a:solidFill>
                  <a:schemeClr val="accent2">
                    <a:lumMod val="50000"/>
                  </a:schemeClr>
                </a:solidFill>
              </a:rPr>
              <a:t>Ela </a:t>
            </a:r>
            <a:r>
              <a:rPr lang="pt-BR" sz="1200" i="1" dirty="0">
                <a:solidFill>
                  <a:schemeClr val="accent2">
                    <a:lumMod val="50000"/>
                  </a:schemeClr>
                </a:solidFill>
              </a:rPr>
              <a:t>sabe soletrar facilmente.</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h) I </a:t>
            </a:r>
            <a:r>
              <a:rPr lang="en-US" sz="1200" dirty="0">
                <a:latin typeface="Calibri" panose="020F0502020204030204" pitchFamily="34" charset="0"/>
                <a:ea typeface="Calibri" panose="020F0502020204030204" pitchFamily="34" charset="0"/>
                <a:cs typeface="Times New Roman" panose="02020603050405020304" pitchFamily="18" charset="0"/>
              </a:rPr>
              <a:t>hope you </a:t>
            </a:r>
            <a:r>
              <a:rPr lang="en-US" sz="1200" b="1" dirty="0">
                <a:latin typeface="Calibri" panose="020F0502020204030204" pitchFamily="34" charset="0"/>
                <a:ea typeface="Calibri" panose="020F0502020204030204" pitchFamily="34" charset="0"/>
                <a:cs typeface="Times New Roman" panose="02020603050405020304" pitchFamily="18" charset="0"/>
              </a:rPr>
              <a:t>spend</a:t>
            </a:r>
            <a:r>
              <a:rPr lang="en-US" sz="1200" dirty="0">
                <a:latin typeface="Calibri" panose="020F0502020204030204" pitchFamily="34" charset="0"/>
                <a:ea typeface="Calibri" panose="020F0502020204030204" pitchFamily="34" charset="0"/>
                <a:cs typeface="Times New Roman" panose="02020603050405020304" pitchFamily="18" charset="0"/>
              </a:rPr>
              <a:t> your money </a:t>
            </a:r>
            <a:r>
              <a:rPr lang="en-US" sz="1200" b="1" u="sng" dirty="0">
                <a:solidFill>
                  <a:srgbClr val="1F7872"/>
                </a:solidFill>
                <a:latin typeface="Calibri" panose="020F0502020204030204" pitchFamily="34" charset="0"/>
                <a:cs typeface="Times New Roman" panose="02020603050405020304" pitchFamily="18" charset="0"/>
              </a:rPr>
              <a:t>carefully</a:t>
            </a:r>
            <a:r>
              <a:rPr lang="en-US" sz="1200" dirty="0">
                <a:latin typeface="Calibri" panose="020F0502020204030204" pitchFamily="34" charset="0"/>
                <a:ea typeface="Calibri" panose="020F0502020204030204" pitchFamily="34" charset="0"/>
                <a:cs typeface="Times New Roman" panose="02020603050405020304" pitchFamily="18" charset="0"/>
              </a:rPr>
              <a:t> this time.	</a:t>
            </a:r>
            <a:r>
              <a:rPr lang="pt-BR" sz="1200" i="1" dirty="0">
                <a:solidFill>
                  <a:schemeClr val="accent2">
                    <a:lumMod val="50000"/>
                  </a:schemeClr>
                </a:solidFill>
              </a:rPr>
              <a:t>Espero que você gaste seu dinheiro com </a:t>
            </a:r>
            <a:r>
              <a:rPr lang="pt-BR" sz="1200" i="1" dirty="0" smtClean="0">
                <a:solidFill>
                  <a:schemeClr val="accent2">
                    <a:lumMod val="50000"/>
                  </a:schemeClr>
                </a:solidFill>
              </a:rPr>
              <a:t>                  							cuidado </a:t>
            </a:r>
            <a:r>
              <a:rPr lang="pt-BR" sz="1200" i="1" dirty="0">
                <a:solidFill>
                  <a:schemeClr val="accent2">
                    <a:lumMod val="50000"/>
                  </a:schemeClr>
                </a:solidFill>
              </a:rPr>
              <a:t>dessa vez.</a:t>
            </a:r>
          </a:p>
          <a:p>
            <a:pPr>
              <a:spcAft>
                <a:spcPts val="0"/>
              </a:spcAft>
            </a:pPr>
            <a:r>
              <a:rPr lang="en-US" sz="1200" dirty="0" err="1" smtClean="0">
                <a:latin typeface="Calibri" panose="020F0502020204030204" pitchFamily="34" charset="0"/>
                <a:ea typeface="Calibri" panose="020F0502020204030204" pitchFamily="34" charset="0"/>
                <a:cs typeface="Times New Roman" panose="02020603050405020304" pitchFamily="18" charset="0"/>
              </a:rPr>
              <a:t>i</a:t>
            </a:r>
            <a:r>
              <a:rPr lang="en-US" sz="1200" dirty="0" smtClean="0">
                <a:latin typeface="Calibri" panose="020F0502020204030204" pitchFamily="34" charset="0"/>
                <a:ea typeface="Calibri" panose="020F0502020204030204" pitchFamily="34" charset="0"/>
                <a:cs typeface="Times New Roman" panose="02020603050405020304" pitchFamily="18" charset="0"/>
              </a:rPr>
              <a:t>) It </a:t>
            </a:r>
            <a:r>
              <a:rPr lang="en-US" sz="1200" b="1" u="sng" dirty="0">
                <a:solidFill>
                  <a:srgbClr val="1F7872"/>
                </a:solidFill>
                <a:latin typeface="Calibri" panose="020F0502020204030204" pitchFamily="34" charset="0"/>
                <a:cs typeface="Times New Roman" panose="02020603050405020304" pitchFamily="18" charset="0"/>
              </a:rPr>
              <a:t>always</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starts</a:t>
            </a:r>
            <a:r>
              <a:rPr lang="en-US" sz="1200" dirty="0">
                <a:latin typeface="Calibri" panose="020F0502020204030204" pitchFamily="34" charset="0"/>
                <a:ea typeface="Calibri" panose="020F0502020204030204" pitchFamily="34" charset="0"/>
                <a:cs typeface="Times New Roman" panose="02020603050405020304" pitchFamily="18" charset="0"/>
              </a:rPr>
              <a:t> on time.				</a:t>
            </a:r>
            <a:r>
              <a:rPr lang="pt-BR" sz="1200" i="1" dirty="0">
                <a:solidFill>
                  <a:schemeClr val="accent2">
                    <a:lumMod val="50000"/>
                  </a:schemeClr>
                </a:solidFill>
              </a:rPr>
              <a:t>Sempre começa no horário.</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j) We </a:t>
            </a:r>
            <a:r>
              <a:rPr lang="en-US" sz="1200" b="1" u="sng" dirty="0">
                <a:solidFill>
                  <a:srgbClr val="1F7872"/>
                </a:solidFill>
                <a:latin typeface="Calibri" panose="020F0502020204030204" pitchFamily="34" charset="0"/>
                <a:cs typeface="Times New Roman" panose="02020603050405020304" pitchFamily="18" charset="0"/>
              </a:rPr>
              <a:t>secretly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stayed</a:t>
            </a:r>
            <a:r>
              <a:rPr lang="en-US" sz="1200" dirty="0">
                <a:latin typeface="Calibri" panose="020F0502020204030204" pitchFamily="34" charset="0"/>
                <a:ea typeface="Calibri" panose="020F0502020204030204" pitchFamily="34" charset="0"/>
                <a:cs typeface="Times New Roman" panose="02020603050405020304" pitchFamily="18" charset="0"/>
              </a:rPr>
              <a:t> at his house.			</a:t>
            </a:r>
            <a:r>
              <a:rPr lang="pt-BR" sz="1200" i="1" dirty="0">
                <a:solidFill>
                  <a:schemeClr val="accent2">
                    <a:lumMod val="50000"/>
                  </a:schemeClr>
                </a:solidFill>
              </a:rPr>
              <a:t>Nós secretamente ficamos na casa dele.</a:t>
            </a:r>
          </a:p>
        </p:txBody>
      </p:sp>
      <p:sp>
        <p:nvSpPr>
          <p:cNvPr id="9" name="CaixaDeTexto 8">
            <a:extLst>
              <a:ext uri="{FF2B5EF4-FFF2-40B4-BE49-F238E27FC236}">
                <a16:creationId xmlns="" xmlns:a16="http://schemas.microsoft.com/office/drawing/2014/main" id="{7D257522-62E7-48E6-ADA0-0A558FB90515}"/>
              </a:ext>
            </a:extLst>
          </p:cNvPr>
          <p:cNvSpPr txBox="1"/>
          <p:nvPr/>
        </p:nvSpPr>
        <p:spPr>
          <a:xfrm>
            <a:off x="2486947" y="661080"/>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
        <p:nvSpPr>
          <p:cNvPr id="4" name="Retângulo 3"/>
          <p:cNvSpPr/>
          <p:nvPr/>
        </p:nvSpPr>
        <p:spPr>
          <a:xfrm>
            <a:off x="2314575" y="1661727"/>
            <a:ext cx="3429000" cy="261610"/>
          </a:xfrm>
          <a:prstGeom prst="rect">
            <a:avLst/>
          </a:prstGeom>
        </p:spPr>
        <p:txBody>
          <a:bodyPr>
            <a:spAutoFit/>
          </a:bodyPr>
          <a:lstStyle/>
          <a:p>
            <a:r>
              <a:rPr lang="en" sz="1100" b="1" dirty="0" smtClean="0">
                <a:solidFill>
                  <a:srgbClr val="C00000"/>
                </a:solidFill>
                <a:ea typeface="+mn-lt"/>
                <a:cs typeface="+mn-lt"/>
              </a:rPr>
              <a:t>TRADUZA OS ADVÉRBIOS ABAIXO: </a:t>
            </a:r>
            <a:endParaRPr lang="en" sz="1100" b="1" dirty="0">
              <a:solidFill>
                <a:srgbClr val="C00000"/>
              </a:solidFill>
              <a:ea typeface="+mn-lt"/>
              <a:cs typeface="+mn-lt"/>
            </a:endParaRPr>
          </a:p>
        </p:txBody>
      </p:sp>
      <p:sp>
        <p:nvSpPr>
          <p:cNvPr id="10" name="Retângulo 9">
            <a:extLst>
              <a:ext uri="{FF2B5EF4-FFF2-40B4-BE49-F238E27FC236}">
                <a16:creationId xmlns="" xmlns:a16="http://schemas.microsoft.com/office/drawing/2014/main" id="{78B866E2-6E1F-485F-B503-97DE706F66DC}"/>
              </a:ext>
            </a:extLst>
          </p:cNvPr>
          <p:cNvSpPr/>
          <p:nvPr/>
        </p:nvSpPr>
        <p:spPr>
          <a:xfrm>
            <a:off x="1689941" y="7021692"/>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3674232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 xmlns:a16="http://schemas.microsoft.com/office/drawing/2014/main" id="{035D8B7E-37C4-4808-8513-47A4C8F7C5FA}"/>
              </a:ext>
            </a:extLst>
          </p:cNvPr>
          <p:cNvSpPr txBox="1"/>
          <p:nvPr/>
        </p:nvSpPr>
        <p:spPr>
          <a:xfrm>
            <a:off x="350837" y="830691"/>
            <a:ext cx="6210301" cy="1754326"/>
          </a:xfrm>
          <a:prstGeom prst="rect">
            <a:avLst/>
          </a:prstGeom>
          <a:noFill/>
          <a:ln>
            <a:solidFill>
              <a:srgbClr val="1F7872"/>
            </a:solidFill>
          </a:ln>
        </p:spPr>
        <p:txBody>
          <a:bodyPr wrap="square" rtlCol="0">
            <a:spAutoFit/>
          </a:bodyPr>
          <a:lstStyle/>
          <a:p>
            <a:pPr>
              <a:spcAft>
                <a:spcPts val="0"/>
              </a:spcAft>
            </a:pPr>
            <a:r>
              <a:rPr lang="en-US" sz="1200" dirty="0" smtClean="0">
                <a:solidFill>
                  <a:srgbClr val="3D4C53"/>
                </a:solidFill>
              </a:rPr>
              <a:t>a) How </a:t>
            </a:r>
            <a:r>
              <a:rPr lang="en-US" sz="1200" dirty="0">
                <a:solidFill>
                  <a:srgbClr val="3D4C53"/>
                </a:solidFill>
              </a:rPr>
              <a:t>often do you hang out with your friends?</a:t>
            </a:r>
          </a:p>
          <a:p>
            <a:pPr>
              <a:spcAft>
                <a:spcPts val="0"/>
              </a:spcAft>
            </a:pPr>
            <a:r>
              <a:rPr lang="pt-BR" sz="1200" i="1" dirty="0">
                <a:solidFill>
                  <a:schemeClr val="accent2">
                    <a:lumMod val="50000"/>
                  </a:schemeClr>
                </a:solidFill>
              </a:rPr>
              <a:t>Com que frequência você sai com seus amigos?</a:t>
            </a:r>
          </a:p>
          <a:p>
            <a:pPr>
              <a:spcAft>
                <a:spcPts val="0"/>
              </a:spcAft>
            </a:pPr>
            <a:endParaRPr lang="pt-BR" sz="1200" i="1" dirty="0">
              <a:solidFill>
                <a:srgbClr val="ED7D31"/>
              </a:solidFill>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 I hang out with my friends </a:t>
            </a:r>
            <a:r>
              <a:rPr lang="en-US" sz="1200" b="1" dirty="0">
                <a:latin typeface="Calibri" panose="020F0502020204030204" pitchFamily="34" charset="0"/>
                <a:ea typeface="Calibri" panose="020F0502020204030204" pitchFamily="34" charset="0"/>
                <a:cs typeface="Times New Roman" panose="02020603050405020304" pitchFamily="18" charset="0"/>
              </a:rPr>
              <a:t>three times a week.</a:t>
            </a:r>
            <a:r>
              <a:rPr lang="en-US" sz="1200" dirty="0">
                <a:latin typeface="Calibri" panose="020F0502020204030204" pitchFamily="34" charset="0"/>
                <a:ea typeface="Calibri" panose="020F0502020204030204" pitchFamily="34" charset="0"/>
                <a:cs typeface="Times New Roman" panose="02020603050405020304" pitchFamily="18" charset="0"/>
              </a:rPr>
              <a:t> Before our lesson, we meet at a coffee shop once or twice a week. We talk about many things there. We also see a movie together </a:t>
            </a:r>
            <a:r>
              <a:rPr lang="en-US" sz="1200" b="1" dirty="0">
                <a:latin typeface="Calibri" panose="020F0502020204030204" pitchFamily="34" charset="0"/>
                <a:ea typeface="Calibri" panose="020F0502020204030204" pitchFamily="34" charset="0"/>
                <a:cs typeface="Times New Roman" panose="02020603050405020304" pitchFamily="18" charset="0"/>
              </a:rPr>
              <a:t>once a month...</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pt-BR" sz="1200" i="1" dirty="0">
                <a:solidFill>
                  <a:schemeClr val="accent2">
                    <a:lumMod val="50000"/>
                  </a:schemeClr>
                </a:solidFill>
              </a:rPr>
              <a:t>Eu saio com meus amigos três vezes por semana. Antes da aula, nos encontramos em uma cafeteria uma ou duas vezes por semana. Nós conversamos sobre muitas coisas lá. Também vemos um filme juntos uma vez por mês ...</a:t>
            </a:r>
          </a:p>
        </p:txBody>
      </p:sp>
      <p:sp>
        <p:nvSpPr>
          <p:cNvPr id="7" name="CaixaDeTexto 6">
            <a:extLst>
              <a:ext uri="{FF2B5EF4-FFF2-40B4-BE49-F238E27FC236}">
                <a16:creationId xmlns="" xmlns:a16="http://schemas.microsoft.com/office/drawing/2014/main" id="{98ACD3D1-3009-412F-A6A1-61C15A34380D}"/>
              </a:ext>
            </a:extLst>
          </p:cNvPr>
          <p:cNvSpPr txBox="1"/>
          <p:nvPr/>
        </p:nvSpPr>
        <p:spPr>
          <a:xfrm>
            <a:off x="350838" y="2746936"/>
            <a:ext cx="6210300" cy="1384995"/>
          </a:xfrm>
          <a:prstGeom prst="rect">
            <a:avLst/>
          </a:prstGeom>
          <a:noFill/>
          <a:ln>
            <a:solidFill>
              <a:srgbClr val="1F7872"/>
            </a:solidFill>
          </a:ln>
        </p:spPr>
        <p:txBody>
          <a:bodyPr wrap="square" rtlCol="0">
            <a:spAutoFit/>
          </a:bodyPr>
          <a:lstStyle/>
          <a:p>
            <a:r>
              <a:rPr lang="en-US" sz="1200" dirty="0" smtClean="0">
                <a:solidFill>
                  <a:srgbClr val="3D4C53"/>
                </a:solidFill>
              </a:rPr>
              <a:t>b) What </a:t>
            </a:r>
            <a:r>
              <a:rPr lang="en-US" sz="1200" dirty="0">
                <a:solidFill>
                  <a:srgbClr val="3D4C53"/>
                </a:solidFill>
              </a:rPr>
              <a:t>do you rarely do on the weekend but want to do more often?</a:t>
            </a:r>
            <a:endParaRPr lang="pt-BR" sz="1200" dirty="0">
              <a:solidFill>
                <a:srgbClr val="3D4C53"/>
              </a:solidFill>
            </a:endParaRPr>
          </a:p>
          <a:p>
            <a:r>
              <a:rPr lang="pt-BR" sz="1200" i="1" dirty="0">
                <a:solidFill>
                  <a:schemeClr val="accent2">
                    <a:lumMod val="50000"/>
                  </a:schemeClr>
                </a:solidFill>
              </a:rPr>
              <a:t>O que você raramente faz no fim de semana, mas quer fazer com mais frequência?</a:t>
            </a:r>
          </a:p>
          <a:p>
            <a:r>
              <a:rPr lang="pt-BR" sz="1200" i="1" dirty="0">
                <a:solidFill>
                  <a:srgbClr val="ED7D31"/>
                </a:solidFill>
              </a:rPr>
              <a:t> </a:t>
            </a:r>
          </a:p>
          <a:p>
            <a:r>
              <a:rPr lang="en-US" sz="1200" dirty="0">
                <a:latin typeface="Calibri" panose="020F0502020204030204" pitchFamily="34" charset="0"/>
                <a:cs typeface="Times New Roman" panose="02020603050405020304" pitchFamily="18" charset="0"/>
              </a:rPr>
              <a:t>I rarely do any homework on the weekend. I usually relax, watch TV, and see my friends. I want to sometimes do English homework because this class is difficult...</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Eu raramente faço trabalhos de casa no fim de semana. Normalmente relaxo, assisto TV e vejo meus amigos. Às vezes, eu quero fazer a lição de casa em inglês porque essa aula é difícil ...</a:t>
            </a:r>
            <a:endParaRPr lang="pt-BR" sz="1200" i="1" dirty="0">
              <a:solidFill>
                <a:srgbClr val="ED7D31"/>
              </a:solidFill>
            </a:endParaRPr>
          </a:p>
        </p:txBody>
      </p:sp>
      <p:sp>
        <p:nvSpPr>
          <p:cNvPr id="8" name="CaixaDeTexto 7">
            <a:extLst>
              <a:ext uri="{FF2B5EF4-FFF2-40B4-BE49-F238E27FC236}">
                <a16:creationId xmlns="" xmlns:a16="http://schemas.microsoft.com/office/drawing/2014/main" id="{EAC7696F-40FC-4C11-B371-7347ED3F8EF4}"/>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115484" y="4653549"/>
            <a:ext cx="2523448" cy="307777"/>
          </a:xfrm>
          <a:prstGeom prst="rect">
            <a:avLst/>
          </a:prstGeom>
          <a:noFill/>
        </p:spPr>
        <p:txBody>
          <a:bodyPr wrap="none" rtlCol="0">
            <a:spAutoFit/>
          </a:bodyPr>
          <a:lstStyle/>
          <a:p>
            <a:r>
              <a:rPr lang="pt-BR" sz="1400" b="1" dirty="0" smtClean="0">
                <a:solidFill>
                  <a:schemeClr val="accent6">
                    <a:lumMod val="50000"/>
                  </a:schemeClr>
                </a:solidFill>
              </a:rPr>
              <a:t>3 -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4957806"/>
            <a:ext cx="3051175" cy="2523768"/>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Facts</a:t>
            </a:r>
          </a:p>
          <a:p>
            <a:r>
              <a:rPr lang="en-US" sz="1200" dirty="0" smtClean="0">
                <a:solidFill>
                  <a:srgbClr val="3D4C53"/>
                </a:solidFill>
              </a:rPr>
              <a:t>a) What’s </a:t>
            </a:r>
            <a:r>
              <a:rPr lang="en-US" sz="1200" dirty="0">
                <a:solidFill>
                  <a:srgbClr val="3D4C53"/>
                </a:solidFill>
              </a:rPr>
              <a:t>the most interesting fact you know?</a:t>
            </a:r>
          </a:p>
          <a:p>
            <a:r>
              <a:rPr lang="en-US" sz="1200" dirty="0" smtClean="0">
                <a:solidFill>
                  <a:srgbClr val="3D4C53"/>
                </a:solidFill>
              </a:rPr>
              <a:t>b) Are </a:t>
            </a:r>
            <a:r>
              <a:rPr lang="en-US" sz="1200" dirty="0">
                <a:solidFill>
                  <a:srgbClr val="3D4C53"/>
                </a:solidFill>
              </a:rPr>
              <a:t>there any facts you learned that caused you to change how you lived your life?</a:t>
            </a:r>
          </a:p>
          <a:p>
            <a:r>
              <a:rPr lang="en-US" sz="1200" dirty="0" smtClean="0">
                <a:solidFill>
                  <a:srgbClr val="3D4C53"/>
                </a:solidFill>
              </a:rPr>
              <a:t>c) What </a:t>
            </a:r>
            <a:r>
              <a:rPr lang="en-US" sz="1200" dirty="0">
                <a:solidFill>
                  <a:srgbClr val="3D4C53"/>
                </a:solidFill>
              </a:rPr>
              <a:t>are some things that are bandied about as facts but aren’t true?</a:t>
            </a:r>
          </a:p>
          <a:p>
            <a:endParaRPr lang="en-US" sz="1200" dirty="0"/>
          </a:p>
          <a:p>
            <a:r>
              <a:rPr lang="pt-BR" sz="1200" i="1" dirty="0">
                <a:solidFill>
                  <a:schemeClr val="accent2">
                    <a:lumMod val="50000"/>
                  </a:schemeClr>
                </a:solidFill>
              </a:rPr>
              <a:t>Qual é o fato mais interessante que você conhece?</a:t>
            </a:r>
          </a:p>
          <a:p>
            <a:r>
              <a:rPr lang="pt-BR" sz="1200" i="1" dirty="0">
                <a:solidFill>
                  <a:schemeClr val="accent2">
                    <a:lumMod val="50000"/>
                  </a:schemeClr>
                </a:solidFill>
              </a:rPr>
              <a:t>Você aprendeu algum fato que o fez mudar a maneira como viveu sua vida?</a:t>
            </a:r>
          </a:p>
          <a:p>
            <a:r>
              <a:rPr lang="pt-BR" sz="1200" i="1" dirty="0">
                <a:solidFill>
                  <a:schemeClr val="accent2">
                    <a:lumMod val="50000"/>
                  </a:schemeClr>
                </a:solidFill>
              </a:rPr>
              <a:t>Quais são algumas das coisas mencionadas como fatos, mas que não são verdadeiras?</a:t>
            </a:r>
            <a:endParaRPr lang="en-US" sz="1200" i="1" dirty="0">
              <a:solidFill>
                <a:schemeClr val="accent2">
                  <a:lumMod val="50000"/>
                </a:schemeClr>
              </a:solidFill>
            </a:endParaRPr>
          </a:p>
        </p:txBody>
      </p:sp>
      <p:sp>
        <p:nvSpPr>
          <p:cNvPr id="15" name="Retângulo 14">
            <a:extLst>
              <a:ext uri="{FF2B5EF4-FFF2-40B4-BE49-F238E27FC236}">
                <a16:creationId xmlns="" xmlns:a16="http://schemas.microsoft.com/office/drawing/2014/main" id="{7FC8E916-0B2A-4C51-A873-37908106C987}"/>
              </a:ext>
            </a:extLst>
          </p:cNvPr>
          <p:cNvSpPr/>
          <p:nvPr/>
        </p:nvSpPr>
        <p:spPr>
          <a:xfrm>
            <a:off x="3490164" y="4963235"/>
            <a:ext cx="3069548" cy="2523768"/>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Talents and Skills</a:t>
            </a:r>
          </a:p>
          <a:p>
            <a:pPr>
              <a:spcAft>
                <a:spcPts val="0"/>
              </a:spcAft>
            </a:pPr>
            <a:r>
              <a:rPr lang="en-US" sz="1200" dirty="0" smtClean="0">
                <a:solidFill>
                  <a:srgbClr val="3D4C53"/>
                </a:solidFill>
              </a:rPr>
              <a:t>g) Is </a:t>
            </a:r>
            <a:r>
              <a:rPr lang="en-US" sz="1200" dirty="0">
                <a:solidFill>
                  <a:srgbClr val="3D4C53"/>
                </a:solidFill>
              </a:rPr>
              <a:t>there anything you are naturally good at?</a:t>
            </a:r>
          </a:p>
          <a:p>
            <a:pPr>
              <a:spcAft>
                <a:spcPts val="0"/>
              </a:spcAft>
            </a:pPr>
            <a:r>
              <a:rPr lang="en-US" sz="1200" dirty="0" smtClean="0">
                <a:solidFill>
                  <a:srgbClr val="3D4C53"/>
                </a:solidFill>
              </a:rPr>
              <a:t>h) What </a:t>
            </a:r>
            <a:r>
              <a:rPr lang="en-US" sz="1200" dirty="0">
                <a:solidFill>
                  <a:srgbClr val="3D4C53"/>
                </a:solidFill>
              </a:rPr>
              <a:t>do you wish you were better at?</a:t>
            </a:r>
          </a:p>
          <a:p>
            <a:pPr>
              <a:spcAft>
                <a:spcPts val="0"/>
              </a:spcAft>
            </a:pPr>
            <a:r>
              <a:rPr lang="en-US" sz="1200" dirty="0" err="1" smtClean="0">
                <a:solidFill>
                  <a:srgbClr val="3D4C53"/>
                </a:solidFill>
              </a:rPr>
              <a:t>i</a:t>
            </a:r>
            <a:r>
              <a:rPr lang="en-US" sz="1200" dirty="0" smtClean="0">
                <a:solidFill>
                  <a:srgbClr val="3D4C53"/>
                </a:solidFill>
              </a:rPr>
              <a:t>) What </a:t>
            </a:r>
            <a:r>
              <a:rPr lang="en-US" sz="1200" dirty="0">
                <a:solidFill>
                  <a:srgbClr val="3D4C53"/>
                </a:solidFill>
              </a:rPr>
              <a:t>skills would you like to learn?</a:t>
            </a:r>
          </a:p>
          <a:p>
            <a:pPr>
              <a:spcAft>
                <a:spcPts val="0"/>
              </a:spcAft>
            </a:pPr>
            <a:endParaRPr lang="en-US" sz="1200" dirty="0">
              <a:solidFill>
                <a:srgbClr val="3D4C53"/>
              </a:solidFill>
            </a:endParaRPr>
          </a:p>
          <a:p>
            <a:pPr>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Existe algo em que você é naturalmente bom?</a:t>
            </a:r>
          </a:p>
          <a:p>
            <a:pPr>
              <a:spcAft>
                <a:spcPts val="0"/>
              </a:spcAft>
            </a:pPr>
            <a:r>
              <a:rPr lang="pt-BR" sz="1200" i="1" dirty="0">
                <a:solidFill>
                  <a:schemeClr val="accent2">
                    <a:lumMod val="50000"/>
                  </a:schemeClr>
                </a:solidFill>
              </a:rPr>
              <a:t>Em que você gostaria que fosse melhor?</a:t>
            </a:r>
          </a:p>
          <a:p>
            <a:pPr>
              <a:spcAft>
                <a:spcPts val="0"/>
              </a:spcAft>
            </a:pPr>
            <a:r>
              <a:rPr lang="pt-BR" sz="1200" i="1" dirty="0">
                <a:solidFill>
                  <a:schemeClr val="accent2">
                    <a:lumMod val="50000"/>
                  </a:schemeClr>
                </a:solidFill>
              </a:rPr>
              <a:t>Que habilidades você gostaria de aprender?</a:t>
            </a:r>
            <a:endParaRPr lang="en-US" sz="1200" i="1" dirty="0">
              <a:solidFill>
                <a:schemeClr val="accent2">
                  <a:lumMod val="50000"/>
                </a:schemeClr>
              </a:solidFill>
            </a:endParaRPr>
          </a:p>
          <a:p>
            <a:pPr>
              <a:spcAft>
                <a:spcPts val="0"/>
              </a:spcAft>
            </a:pPr>
            <a:endParaRPr lang="pt-BR" sz="1200" i="1" dirty="0">
              <a:solidFill>
                <a:schemeClr val="accent2">
                  <a:lumMod val="50000"/>
                </a:schemeClr>
              </a:solidFill>
            </a:endParaRPr>
          </a:p>
          <a:p>
            <a:pPr>
              <a:spcAft>
                <a:spcPts val="0"/>
              </a:spcAft>
            </a:pPr>
            <a:endParaRPr lang="pt-BR" sz="1200" i="1" dirty="0">
              <a:solidFill>
                <a:schemeClr val="accent2">
                  <a:lumMod val="50000"/>
                </a:schemeClr>
              </a:solidFill>
            </a:endParaRPr>
          </a:p>
          <a:p>
            <a:pPr>
              <a:spcAft>
                <a:spcPts val="0"/>
              </a:spcAft>
            </a:pP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tângulo 15">
            <a:extLst>
              <a:ext uri="{FF2B5EF4-FFF2-40B4-BE49-F238E27FC236}">
                <a16:creationId xmlns="" xmlns:a16="http://schemas.microsoft.com/office/drawing/2014/main" id="{98574238-2305-4B95-9B48-94DB14CC1510}"/>
              </a:ext>
            </a:extLst>
          </p:cNvPr>
          <p:cNvSpPr/>
          <p:nvPr/>
        </p:nvSpPr>
        <p:spPr>
          <a:xfrm>
            <a:off x="368300" y="7594270"/>
            <a:ext cx="3051175" cy="1969770"/>
          </a:xfrm>
          <a:prstGeom prst="rect">
            <a:avLst/>
          </a:prstGeom>
          <a:ln>
            <a:solidFill>
              <a:srgbClr val="1F7872"/>
            </a:solidFill>
          </a:ln>
        </p:spPr>
        <p:txBody>
          <a:bodyPr wrap="square">
            <a:spAutoFit/>
          </a:bodyPr>
          <a:lstStyle/>
          <a:p>
            <a:r>
              <a:rPr lang="en-US" sz="1400" b="1" dirty="0">
                <a:solidFill>
                  <a:srgbClr val="70AD47">
                    <a:lumMod val="50000"/>
                  </a:srgbClr>
                </a:solidFill>
              </a:rPr>
              <a:t>Aliens</a:t>
            </a:r>
          </a:p>
          <a:p>
            <a:r>
              <a:rPr lang="en-US" sz="1200" dirty="0" smtClean="0">
                <a:solidFill>
                  <a:srgbClr val="3D4C53"/>
                </a:solidFill>
              </a:rPr>
              <a:t>d) Do </a:t>
            </a:r>
            <a:r>
              <a:rPr lang="en-US" sz="1200" dirty="0">
                <a:solidFill>
                  <a:srgbClr val="3D4C53"/>
                </a:solidFill>
              </a:rPr>
              <a:t>you think alien life exists?</a:t>
            </a:r>
          </a:p>
          <a:p>
            <a:r>
              <a:rPr lang="en-US" sz="1200" dirty="0" smtClean="0">
                <a:solidFill>
                  <a:srgbClr val="3D4C53"/>
                </a:solidFill>
              </a:rPr>
              <a:t>e) Do </a:t>
            </a:r>
            <a:r>
              <a:rPr lang="en-US" sz="1200" dirty="0">
                <a:solidFill>
                  <a:srgbClr val="3D4C53"/>
                </a:solidFill>
              </a:rPr>
              <a:t>you think that intelligent aliens </a:t>
            </a:r>
            <a:r>
              <a:rPr lang="en-US" sz="1200" dirty="0" smtClean="0">
                <a:solidFill>
                  <a:srgbClr val="3D4C53"/>
                </a:solidFill>
              </a:rPr>
              <a:t>have.</a:t>
            </a:r>
          </a:p>
          <a:p>
            <a:r>
              <a:rPr lang="en-US" sz="1200" dirty="0" smtClean="0">
                <a:solidFill>
                  <a:srgbClr val="3D4C53"/>
                </a:solidFill>
              </a:rPr>
              <a:t>f) ever </a:t>
            </a:r>
            <a:r>
              <a:rPr lang="en-US" sz="1200" dirty="0">
                <a:solidFill>
                  <a:srgbClr val="3D4C53"/>
                </a:solidFill>
              </a:rPr>
              <a:t>or will ever visit earth?</a:t>
            </a:r>
          </a:p>
          <a:p>
            <a:endParaRPr lang="en-US" sz="1200" dirty="0"/>
          </a:p>
          <a:p>
            <a:r>
              <a:rPr lang="pt-BR" sz="1200" i="1" dirty="0">
                <a:solidFill>
                  <a:schemeClr val="accent2">
                    <a:lumMod val="50000"/>
                  </a:schemeClr>
                </a:solidFill>
              </a:rPr>
              <a:t>Você acha que a vida alienígena existe?</a:t>
            </a:r>
          </a:p>
          <a:p>
            <a:r>
              <a:rPr lang="pt-BR" sz="1200" i="1" dirty="0">
                <a:solidFill>
                  <a:schemeClr val="accent2">
                    <a:lumMod val="50000"/>
                  </a:schemeClr>
                </a:solidFill>
              </a:rPr>
              <a:t>Você acha que alienígenas inteligentes já visitaram ou visitarão a Terra?</a:t>
            </a:r>
          </a:p>
          <a:p>
            <a:endParaRPr lang="pt-BR" sz="1200" i="1" dirty="0">
              <a:solidFill>
                <a:srgbClr val="ED7D31"/>
              </a:solidFill>
            </a:endParaRPr>
          </a:p>
          <a:p>
            <a:endParaRPr lang="en-US" sz="1200" i="1" dirty="0">
              <a:solidFill>
                <a:srgbClr val="ED7D31"/>
              </a:solidFill>
            </a:endParaRPr>
          </a:p>
        </p:txBody>
      </p:sp>
      <p:sp>
        <p:nvSpPr>
          <p:cNvPr id="11" name="CaixaDeTexto 10">
            <a:extLst>
              <a:ext uri="{FF2B5EF4-FFF2-40B4-BE49-F238E27FC236}">
                <a16:creationId xmlns="" xmlns:a16="http://schemas.microsoft.com/office/drawing/2014/main" id="{77B2F1F3-57A1-4777-B4C9-9CFF4183B074}"/>
              </a:ext>
            </a:extLst>
          </p:cNvPr>
          <p:cNvSpPr txBox="1"/>
          <p:nvPr/>
        </p:nvSpPr>
        <p:spPr>
          <a:xfrm>
            <a:off x="3514912" y="760274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3812654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552011" y="157822"/>
            <a:ext cx="2322880"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08 B – Advérbios</a:t>
            </a:r>
            <a:endParaRPr lang="pt-BR" b="1" i="1" dirty="0">
              <a:solidFill>
                <a:srgbClr val="002060"/>
              </a:solidFill>
              <a:effectLst/>
              <a:latin typeface="Calibri"/>
              <a:ea typeface="Calibri" panose="020F0502020204030204" pitchFamily="34" charset="0"/>
              <a:cs typeface="Times New Roman"/>
            </a:endParaRPr>
          </a:p>
        </p:txBody>
      </p:sp>
      <p:sp>
        <p:nvSpPr>
          <p:cNvPr id="6" name="Retângulo 5"/>
          <p:cNvSpPr/>
          <p:nvPr/>
        </p:nvSpPr>
        <p:spPr>
          <a:xfrm>
            <a:off x="443683" y="722109"/>
            <a:ext cx="2799148" cy="9202519"/>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 VOCABULÁRIO </a:t>
            </a:r>
            <a:endParaRPr lang="en-US" sz="1600" dirty="0">
              <a:solidFill>
                <a:schemeClr val="accent6"/>
              </a:solidFill>
              <a:ea typeface="+mn-lt"/>
              <a:cs typeface="+mn-lt"/>
            </a:endParaRPr>
          </a:p>
          <a:p>
            <a:r>
              <a:rPr lang="en-US" sz="1200" dirty="0">
                <a:ea typeface="+mn-lt"/>
                <a:cs typeface="+mn-lt"/>
              </a:rPr>
              <a:t>Food &amp; drinks &amp; Fruits &amp; vegetable</a:t>
            </a:r>
            <a:endParaRPr lang="en-US" sz="1200" dirty="0"/>
          </a:p>
          <a:p>
            <a:endParaRPr lang="en-US" sz="1200" i="1" dirty="0">
              <a:solidFill>
                <a:srgbClr val="843C0C"/>
              </a:solidFill>
              <a:cs typeface="Calibri"/>
            </a:endParaRPr>
          </a:p>
          <a:p>
            <a:r>
              <a:rPr lang="en-US" sz="1200" b="1" dirty="0">
                <a:ea typeface="+mn-lt"/>
                <a:cs typeface="+mn-lt"/>
              </a:rPr>
              <a:t>APPLE - </a:t>
            </a:r>
            <a:r>
              <a:rPr lang="en-US" sz="1200" i="1" dirty="0" err="1">
                <a:solidFill>
                  <a:schemeClr val="accent2">
                    <a:lumMod val="50000"/>
                  </a:schemeClr>
                </a:solidFill>
                <a:ea typeface="+mn-lt"/>
                <a:cs typeface="+mn-lt"/>
              </a:rPr>
              <a:t>Maça</a:t>
            </a:r>
            <a:endParaRPr lang="en-US" sz="1200" i="1" dirty="0">
              <a:solidFill>
                <a:schemeClr val="accent2">
                  <a:lumMod val="50000"/>
                </a:schemeClr>
              </a:solidFill>
              <a:ea typeface="+mn-lt"/>
              <a:cs typeface="+mn-lt"/>
            </a:endParaRPr>
          </a:p>
          <a:p>
            <a:r>
              <a:rPr lang="en-US" sz="1200" b="1" dirty="0">
                <a:ea typeface="+mn-lt"/>
                <a:cs typeface="+mn-lt"/>
              </a:rPr>
              <a:t>TO BAKE - </a:t>
            </a:r>
            <a:r>
              <a:rPr lang="en-US" sz="1200" i="1" dirty="0">
                <a:solidFill>
                  <a:schemeClr val="accent2">
                    <a:lumMod val="50000"/>
                  </a:schemeClr>
                </a:solidFill>
                <a:ea typeface="+mn-lt"/>
                <a:cs typeface="+mn-lt"/>
              </a:rPr>
              <a:t>Assar </a:t>
            </a:r>
          </a:p>
          <a:p>
            <a:r>
              <a:rPr lang="en-US" sz="1200" b="1" dirty="0">
                <a:ea typeface="+mn-lt"/>
                <a:cs typeface="+mn-lt"/>
              </a:rPr>
              <a:t>BANANA - </a:t>
            </a:r>
            <a:r>
              <a:rPr lang="en-US" sz="1200" i="1" dirty="0">
                <a:solidFill>
                  <a:schemeClr val="accent2">
                    <a:lumMod val="50000"/>
                  </a:schemeClr>
                </a:solidFill>
                <a:ea typeface="+mn-lt"/>
                <a:cs typeface="+mn-lt"/>
              </a:rPr>
              <a:t>Banana </a:t>
            </a:r>
            <a:endParaRPr lang="en-US" b="1" dirty="0">
              <a:solidFill>
                <a:schemeClr val="accent2">
                  <a:lumMod val="50000"/>
                </a:schemeClr>
              </a:solidFill>
              <a:ea typeface="+mn-lt"/>
              <a:cs typeface="+mn-lt"/>
            </a:endParaRPr>
          </a:p>
          <a:p>
            <a:r>
              <a:rPr lang="en-US" sz="1200" b="1" dirty="0">
                <a:ea typeface="+mn-lt"/>
                <a:cs typeface="+mn-lt"/>
              </a:rPr>
              <a:t>BARBECUE - </a:t>
            </a:r>
            <a:r>
              <a:rPr lang="en-US" sz="1200" i="1" dirty="0">
                <a:solidFill>
                  <a:schemeClr val="accent2">
                    <a:lumMod val="50000"/>
                  </a:schemeClr>
                </a:solidFill>
                <a:ea typeface="+mn-lt"/>
                <a:cs typeface="+mn-lt"/>
              </a:rPr>
              <a:t>Barbecue </a:t>
            </a:r>
            <a:endParaRPr lang="en-US" b="1" dirty="0">
              <a:ea typeface="+mn-lt"/>
              <a:cs typeface="+mn-lt"/>
            </a:endParaRPr>
          </a:p>
          <a:p>
            <a:r>
              <a:rPr lang="en-US" sz="1200" b="1" dirty="0">
                <a:ea typeface="+mn-lt"/>
                <a:cs typeface="+mn-lt"/>
              </a:rPr>
              <a:t>BISCUIT - </a:t>
            </a:r>
            <a:r>
              <a:rPr lang="en-US" sz="1200" i="1" dirty="0">
                <a:solidFill>
                  <a:schemeClr val="accent2">
                    <a:lumMod val="50000"/>
                  </a:schemeClr>
                </a:solidFill>
                <a:ea typeface="+mn-lt"/>
                <a:cs typeface="+mn-lt"/>
              </a:rPr>
              <a:t>Biscuit </a:t>
            </a:r>
            <a:endParaRPr lang="en-US" b="1" dirty="0">
              <a:ea typeface="+mn-lt"/>
              <a:cs typeface="+mn-lt"/>
            </a:endParaRPr>
          </a:p>
          <a:p>
            <a:r>
              <a:rPr lang="en-US" sz="1200" b="1" dirty="0">
                <a:ea typeface="+mn-lt"/>
                <a:cs typeface="+mn-lt"/>
              </a:rPr>
              <a:t>TO BOIL - </a:t>
            </a:r>
            <a:r>
              <a:rPr lang="en-US" sz="1200" i="1" dirty="0" err="1">
                <a:solidFill>
                  <a:schemeClr val="accent2">
                    <a:lumMod val="50000"/>
                  </a:schemeClr>
                </a:solidFill>
                <a:ea typeface="+mn-lt"/>
                <a:cs typeface="+mn-lt"/>
              </a:rPr>
              <a:t>Ferver</a:t>
            </a:r>
            <a:endParaRPr lang="en-US" sz="1200" i="1" dirty="0">
              <a:solidFill>
                <a:schemeClr val="accent2">
                  <a:lumMod val="50000"/>
                </a:schemeClr>
              </a:solidFill>
              <a:ea typeface="+mn-lt"/>
              <a:cs typeface="+mn-lt"/>
            </a:endParaRPr>
          </a:p>
          <a:p>
            <a:r>
              <a:rPr lang="en-US" sz="1200" b="1" dirty="0">
                <a:ea typeface="+mn-lt"/>
                <a:cs typeface="+mn-lt"/>
              </a:rPr>
              <a:t>BOILED - </a:t>
            </a:r>
            <a:r>
              <a:rPr lang="en-US" sz="1200" i="1" dirty="0" err="1">
                <a:solidFill>
                  <a:schemeClr val="accent2">
                    <a:lumMod val="50000"/>
                  </a:schemeClr>
                </a:solidFill>
                <a:ea typeface="+mn-lt"/>
                <a:cs typeface="+mn-lt"/>
              </a:rPr>
              <a:t>Fervido</a:t>
            </a:r>
            <a:r>
              <a:rPr lang="en-US" sz="1200" i="1" dirty="0">
                <a:solidFill>
                  <a:schemeClr val="accent2">
                    <a:lumMod val="50000"/>
                  </a:schemeClr>
                </a:solidFill>
                <a:ea typeface="+mn-lt"/>
                <a:cs typeface="+mn-lt"/>
              </a:rPr>
              <a:t> </a:t>
            </a:r>
            <a:endParaRPr lang="en-US" b="1" dirty="0">
              <a:cs typeface="Calibri"/>
            </a:endParaRPr>
          </a:p>
          <a:p>
            <a:r>
              <a:rPr lang="en-US" sz="1200" b="1" dirty="0">
                <a:ea typeface="+mn-lt"/>
                <a:cs typeface="+mn-lt"/>
              </a:rPr>
              <a:t>BOTTLE - </a:t>
            </a:r>
            <a:r>
              <a:rPr lang="en-US" sz="1200" i="1" dirty="0">
                <a:solidFill>
                  <a:schemeClr val="accent2">
                    <a:lumMod val="50000"/>
                  </a:schemeClr>
                </a:solidFill>
                <a:ea typeface="+mn-lt"/>
                <a:cs typeface="+mn-lt"/>
              </a:rPr>
              <a:t>Frasco </a:t>
            </a:r>
            <a:endParaRPr lang="en-US" b="1" dirty="0">
              <a:solidFill>
                <a:schemeClr val="accent2">
                  <a:lumMod val="50000"/>
                </a:schemeClr>
              </a:solidFill>
              <a:cs typeface="Calibri"/>
            </a:endParaRPr>
          </a:p>
          <a:p>
            <a:r>
              <a:rPr lang="en-US" sz="1200" b="1" dirty="0">
                <a:ea typeface="+mn-lt"/>
                <a:cs typeface="+mn-lt"/>
              </a:rPr>
              <a:t>BOWL - </a:t>
            </a:r>
            <a:r>
              <a:rPr lang="en-US" sz="1200" i="1" dirty="0" err="1">
                <a:solidFill>
                  <a:schemeClr val="accent2">
                    <a:lumMod val="50000"/>
                  </a:schemeClr>
                </a:solidFill>
                <a:ea typeface="+mn-lt"/>
                <a:cs typeface="+mn-lt"/>
              </a:rPr>
              <a:t>Tigela</a:t>
            </a:r>
            <a:endParaRPr lang="en-US" b="1" dirty="0" err="1">
              <a:solidFill>
                <a:schemeClr val="accent2">
                  <a:lumMod val="50000"/>
                </a:schemeClr>
              </a:solidFill>
              <a:ea typeface="+mn-lt"/>
              <a:cs typeface="+mn-lt"/>
            </a:endParaRPr>
          </a:p>
          <a:p>
            <a:r>
              <a:rPr lang="en-US" sz="1200" b="1" dirty="0">
                <a:ea typeface="+mn-lt"/>
                <a:cs typeface="+mn-lt"/>
              </a:rPr>
              <a:t>BOX - </a:t>
            </a:r>
            <a:r>
              <a:rPr lang="en-US" sz="1200" i="1" dirty="0">
                <a:solidFill>
                  <a:schemeClr val="accent2">
                    <a:lumMod val="50000"/>
                  </a:schemeClr>
                </a:solidFill>
                <a:ea typeface="+mn-lt"/>
                <a:cs typeface="+mn-lt"/>
              </a:rPr>
              <a:t>Caixa</a:t>
            </a:r>
          </a:p>
          <a:p>
            <a:r>
              <a:rPr lang="en-US" sz="1200" b="1" dirty="0">
                <a:ea typeface="+mn-lt"/>
                <a:cs typeface="+mn-lt"/>
              </a:rPr>
              <a:t>BREAD - </a:t>
            </a:r>
            <a:r>
              <a:rPr lang="en-US" sz="1200" i="1" dirty="0">
                <a:solidFill>
                  <a:schemeClr val="accent2">
                    <a:lumMod val="50000"/>
                  </a:schemeClr>
                </a:solidFill>
                <a:ea typeface="+mn-lt"/>
                <a:cs typeface="+mn-lt"/>
              </a:rPr>
              <a:t>Pão </a:t>
            </a:r>
            <a:endParaRPr lang="en-US" b="1" dirty="0">
              <a:cs typeface="Calibri"/>
            </a:endParaRPr>
          </a:p>
          <a:p>
            <a:r>
              <a:rPr lang="en-US" sz="1200" b="1" dirty="0">
                <a:ea typeface="+mn-lt"/>
                <a:cs typeface="+mn-lt"/>
              </a:rPr>
              <a:t>BURGER - </a:t>
            </a:r>
            <a:r>
              <a:rPr lang="en-US" sz="1200" i="1" dirty="0" err="1">
                <a:solidFill>
                  <a:schemeClr val="accent2">
                    <a:lumMod val="50000"/>
                  </a:schemeClr>
                </a:solidFill>
                <a:ea typeface="+mn-lt"/>
                <a:cs typeface="+mn-lt"/>
              </a:rPr>
              <a:t>Hambúrguer</a:t>
            </a:r>
            <a:endParaRPr lang="en-US" sz="1200" i="1" dirty="0">
              <a:solidFill>
                <a:schemeClr val="accent2">
                  <a:lumMod val="50000"/>
                </a:schemeClr>
              </a:solidFill>
              <a:ea typeface="+mn-lt"/>
              <a:cs typeface="+mn-lt"/>
            </a:endParaRPr>
          </a:p>
          <a:p>
            <a:r>
              <a:rPr lang="en-US" sz="1200" b="1" dirty="0">
                <a:ea typeface="+mn-lt"/>
                <a:cs typeface="+mn-lt"/>
              </a:rPr>
              <a:t>BUTTER - </a:t>
            </a:r>
            <a:r>
              <a:rPr lang="en-US" sz="1200" i="1" dirty="0">
                <a:solidFill>
                  <a:schemeClr val="accent2">
                    <a:lumMod val="50000"/>
                  </a:schemeClr>
                </a:solidFill>
                <a:ea typeface="+mn-lt"/>
                <a:cs typeface="+mn-lt"/>
              </a:rPr>
              <a:t>Manteiga </a:t>
            </a:r>
            <a:endParaRPr lang="en-US" b="1" dirty="0">
              <a:cs typeface="Calibri"/>
            </a:endParaRPr>
          </a:p>
          <a:p>
            <a:r>
              <a:rPr lang="en-US" sz="1200" b="1" dirty="0">
                <a:ea typeface="+mn-lt"/>
                <a:cs typeface="+mn-lt"/>
              </a:rPr>
              <a:t>CAFE - </a:t>
            </a:r>
            <a:r>
              <a:rPr lang="en-US" sz="1200" i="1" dirty="0">
                <a:solidFill>
                  <a:schemeClr val="accent2">
                    <a:lumMod val="50000"/>
                  </a:schemeClr>
                </a:solidFill>
                <a:ea typeface="+mn-lt"/>
                <a:cs typeface="+mn-lt"/>
              </a:rPr>
              <a:t>Café </a:t>
            </a:r>
            <a:endParaRPr lang="en-US" b="1" dirty="0">
              <a:cs typeface="Calibri"/>
            </a:endParaRPr>
          </a:p>
          <a:p>
            <a:r>
              <a:rPr lang="en-US" sz="1200" b="1" dirty="0">
                <a:ea typeface="+mn-lt"/>
                <a:cs typeface="+mn-lt"/>
              </a:rPr>
              <a:t>CAFETERIA -  </a:t>
            </a:r>
            <a:r>
              <a:rPr lang="en-US" sz="1200" i="1" dirty="0">
                <a:solidFill>
                  <a:schemeClr val="accent2">
                    <a:lumMod val="50000"/>
                  </a:schemeClr>
                </a:solidFill>
                <a:ea typeface="+mn-lt"/>
                <a:cs typeface="+mn-lt"/>
              </a:rPr>
              <a:t>Cafeteria </a:t>
            </a:r>
            <a:endParaRPr lang="en-US" b="1" dirty="0">
              <a:solidFill>
                <a:schemeClr val="accent2">
                  <a:lumMod val="50000"/>
                </a:schemeClr>
              </a:solidFill>
              <a:cs typeface="Calibri"/>
            </a:endParaRPr>
          </a:p>
          <a:p>
            <a:r>
              <a:rPr lang="en-US" sz="1200" b="1" dirty="0">
                <a:ea typeface="+mn-lt"/>
                <a:cs typeface="+mn-lt"/>
              </a:rPr>
              <a:t>CAKE - </a:t>
            </a:r>
            <a:r>
              <a:rPr lang="en-US" sz="1200" i="1" dirty="0">
                <a:solidFill>
                  <a:schemeClr val="accent2">
                    <a:lumMod val="50000"/>
                  </a:schemeClr>
                </a:solidFill>
                <a:ea typeface="+mn-lt"/>
                <a:cs typeface="+mn-lt"/>
              </a:rPr>
              <a:t>Bolo </a:t>
            </a:r>
            <a:endParaRPr lang="en-US" b="1" dirty="0">
              <a:cs typeface="Calibri"/>
            </a:endParaRPr>
          </a:p>
          <a:p>
            <a:r>
              <a:rPr lang="en-US" sz="1200" b="1" dirty="0">
                <a:ea typeface="+mn-lt"/>
                <a:cs typeface="+mn-lt"/>
              </a:rPr>
              <a:t>CAN -</a:t>
            </a:r>
            <a:r>
              <a:rPr lang="en-US" sz="1200" i="1" dirty="0">
                <a:solidFill>
                  <a:schemeClr val="accent2">
                    <a:lumMod val="50000"/>
                  </a:schemeClr>
                </a:solidFill>
                <a:ea typeface="+mn-lt"/>
                <a:cs typeface="+mn-lt"/>
              </a:rPr>
              <a:t> Lata</a:t>
            </a:r>
          </a:p>
          <a:p>
            <a:r>
              <a:rPr lang="en-US" sz="1200" b="1" dirty="0">
                <a:ea typeface="+mn-lt"/>
                <a:cs typeface="+mn-lt"/>
              </a:rPr>
              <a:t>CANDY - </a:t>
            </a:r>
            <a:r>
              <a:rPr lang="en-US" sz="1200" i="1" dirty="0">
                <a:solidFill>
                  <a:schemeClr val="accent2">
                    <a:lumMod val="50000"/>
                  </a:schemeClr>
                </a:solidFill>
                <a:ea typeface="+mn-lt"/>
                <a:cs typeface="+mn-lt"/>
              </a:rPr>
              <a:t>Bala</a:t>
            </a:r>
          </a:p>
          <a:p>
            <a:r>
              <a:rPr lang="en-US" sz="1200" b="1" dirty="0">
                <a:ea typeface="+mn-lt"/>
                <a:cs typeface="+mn-lt"/>
              </a:rPr>
              <a:t>CARROT - </a:t>
            </a:r>
            <a:r>
              <a:rPr lang="en-US" sz="1200" i="1" dirty="0" err="1">
                <a:solidFill>
                  <a:schemeClr val="accent2">
                    <a:lumMod val="50000"/>
                  </a:schemeClr>
                </a:solidFill>
                <a:ea typeface="+mn-lt"/>
                <a:cs typeface="+mn-lt"/>
              </a:rPr>
              <a:t>Cenoura</a:t>
            </a:r>
            <a:r>
              <a:rPr lang="en-US" sz="1200" i="1" dirty="0">
                <a:solidFill>
                  <a:schemeClr val="accent2">
                    <a:lumMod val="50000"/>
                  </a:schemeClr>
                </a:solidFill>
                <a:ea typeface="+mn-lt"/>
                <a:cs typeface="+mn-lt"/>
              </a:rPr>
              <a:t> </a:t>
            </a:r>
            <a:endParaRPr lang="en-US" b="1" dirty="0">
              <a:cs typeface="Calibri"/>
            </a:endParaRPr>
          </a:p>
          <a:p>
            <a:r>
              <a:rPr lang="en-US" sz="1200" b="1" dirty="0">
                <a:ea typeface="+mn-lt"/>
                <a:cs typeface="+mn-lt"/>
              </a:rPr>
              <a:t>CEREAL - </a:t>
            </a:r>
            <a:r>
              <a:rPr lang="en-US" sz="1200" i="1" dirty="0">
                <a:solidFill>
                  <a:schemeClr val="accent2">
                    <a:lumMod val="50000"/>
                  </a:schemeClr>
                </a:solidFill>
                <a:ea typeface="+mn-lt"/>
                <a:cs typeface="+mn-lt"/>
              </a:rPr>
              <a:t>Cereal </a:t>
            </a:r>
            <a:endParaRPr lang="en-US" b="1" dirty="0">
              <a:ea typeface="+mn-lt"/>
              <a:cs typeface="+mn-lt"/>
            </a:endParaRPr>
          </a:p>
          <a:p>
            <a:r>
              <a:rPr lang="en-US" sz="1200" b="1" dirty="0">
                <a:ea typeface="+mn-lt"/>
                <a:cs typeface="+mn-lt"/>
              </a:rPr>
              <a:t>CHEESE - </a:t>
            </a:r>
            <a:r>
              <a:rPr lang="en-US" sz="1200" i="1" dirty="0">
                <a:solidFill>
                  <a:schemeClr val="accent2">
                    <a:lumMod val="50000"/>
                  </a:schemeClr>
                </a:solidFill>
                <a:ea typeface="+mn-lt"/>
                <a:cs typeface="+mn-lt"/>
              </a:rPr>
              <a:t>Queijo </a:t>
            </a:r>
            <a:endParaRPr lang="en-US" b="1" dirty="0">
              <a:ea typeface="+mn-lt"/>
              <a:cs typeface="+mn-lt"/>
            </a:endParaRPr>
          </a:p>
          <a:p>
            <a:r>
              <a:rPr lang="en-US" sz="1200" b="1" dirty="0">
                <a:ea typeface="+mn-lt"/>
                <a:cs typeface="+mn-lt"/>
              </a:rPr>
              <a:t>CHEF - </a:t>
            </a:r>
            <a:r>
              <a:rPr lang="en-US" sz="1200" i="1" dirty="0">
                <a:solidFill>
                  <a:schemeClr val="accent2">
                    <a:lumMod val="50000"/>
                  </a:schemeClr>
                </a:solidFill>
                <a:ea typeface="+mn-lt"/>
                <a:cs typeface="+mn-lt"/>
              </a:rPr>
              <a:t>Chef </a:t>
            </a:r>
            <a:endParaRPr lang="en-US" b="1" dirty="0">
              <a:cs typeface="Calibri"/>
            </a:endParaRPr>
          </a:p>
          <a:p>
            <a:r>
              <a:rPr lang="en-US" sz="1200" b="1" dirty="0">
                <a:ea typeface="+mn-lt"/>
                <a:cs typeface="+mn-lt"/>
              </a:rPr>
              <a:t>CHICKEN - </a:t>
            </a:r>
            <a:r>
              <a:rPr lang="en-US" sz="1200" i="1" dirty="0" err="1">
                <a:solidFill>
                  <a:schemeClr val="accent2">
                    <a:lumMod val="50000"/>
                  </a:schemeClr>
                </a:solidFill>
                <a:ea typeface="+mn-lt"/>
                <a:cs typeface="+mn-lt"/>
              </a:rPr>
              <a:t>Frango</a:t>
            </a:r>
            <a:r>
              <a:rPr lang="en-US" sz="1200" i="1" dirty="0">
                <a:solidFill>
                  <a:schemeClr val="accent2">
                    <a:lumMod val="50000"/>
                  </a:schemeClr>
                </a:solidFill>
                <a:ea typeface="+mn-lt"/>
                <a:cs typeface="+mn-lt"/>
              </a:rPr>
              <a:t> </a:t>
            </a:r>
            <a:endParaRPr lang="en-US" b="1" dirty="0">
              <a:cs typeface="Calibri"/>
            </a:endParaRPr>
          </a:p>
          <a:p>
            <a:r>
              <a:rPr lang="en-US" sz="1200" b="1" dirty="0">
                <a:ea typeface="+mn-lt"/>
                <a:cs typeface="+mn-lt"/>
              </a:rPr>
              <a:t>CHIPS - </a:t>
            </a:r>
            <a:r>
              <a:rPr lang="en-US" sz="1200" i="1" dirty="0">
                <a:solidFill>
                  <a:schemeClr val="accent2">
                    <a:lumMod val="50000"/>
                  </a:schemeClr>
                </a:solidFill>
                <a:ea typeface="+mn-lt"/>
                <a:cs typeface="+mn-lt"/>
              </a:rPr>
              <a:t>Chips </a:t>
            </a:r>
            <a:endParaRPr lang="en-US" b="1" dirty="0">
              <a:cs typeface="Calibri"/>
            </a:endParaRPr>
          </a:p>
          <a:p>
            <a:r>
              <a:rPr lang="en-US" sz="1200" b="1" dirty="0">
                <a:ea typeface="+mn-lt"/>
                <a:cs typeface="+mn-lt"/>
              </a:rPr>
              <a:t>CHOCOLATE - </a:t>
            </a:r>
            <a:r>
              <a:rPr lang="en-US" sz="1200" i="1" dirty="0">
                <a:solidFill>
                  <a:schemeClr val="accent2">
                    <a:lumMod val="50000"/>
                  </a:schemeClr>
                </a:solidFill>
                <a:ea typeface="+mn-lt"/>
                <a:cs typeface="+mn-lt"/>
              </a:rPr>
              <a:t>Chocolate </a:t>
            </a:r>
            <a:endParaRPr lang="en-US" b="1" dirty="0">
              <a:cs typeface="Calibri"/>
            </a:endParaRPr>
          </a:p>
          <a:p>
            <a:r>
              <a:rPr lang="en-US" sz="1200" b="1" dirty="0">
                <a:ea typeface="+mn-lt"/>
                <a:cs typeface="+mn-lt"/>
              </a:rPr>
              <a:t>COFFEE - </a:t>
            </a:r>
            <a:r>
              <a:rPr lang="en-US" sz="1200" i="1" dirty="0">
                <a:solidFill>
                  <a:schemeClr val="accent2">
                    <a:lumMod val="50000"/>
                  </a:schemeClr>
                </a:solidFill>
                <a:ea typeface="+mn-lt"/>
                <a:cs typeface="+mn-lt"/>
              </a:rPr>
              <a:t>Café </a:t>
            </a:r>
            <a:endParaRPr lang="en-US" b="1" dirty="0">
              <a:ea typeface="+mn-lt"/>
              <a:cs typeface="+mn-lt"/>
            </a:endParaRPr>
          </a:p>
          <a:p>
            <a:r>
              <a:rPr lang="en-US" sz="1200" b="1" dirty="0">
                <a:ea typeface="+mn-lt"/>
                <a:cs typeface="+mn-lt"/>
              </a:rPr>
              <a:t>COLA - </a:t>
            </a:r>
            <a:r>
              <a:rPr lang="en-US" sz="1200" i="1" dirty="0">
                <a:solidFill>
                  <a:schemeClr val="accent2">
                    <a:lumMod val="50000"/>
                  </a:schemeClr>
                </a:solidFill>
                <a:ea typeface="+mn-lt"/>
                <a:cs typeface="+mn-lt"/>
              </a:rPr>
              <a:t>Cola </a:t>
            </a:r>
            <a:endParaRPr lang="en-US" b="1" dirty="0">
              <a:ea typeface="+mn-lt"/>
              <a:cs typeface="+mn-lt"/>
            </a:endParaRPr>
          </a:p>
          <a:p>
            <a:r>
              <a:rPr lang="en-US" sz="1200" b="1" dirty="0">
                <a:ea typeface="+mn-lt"/>
                <a:cs typeface="+mn-lt"/>
              </a:rPr>
              <a:t>COOKER - </a:t>
            </a:r>
            <a:r>
              <a:rPr lang="en-US" sz="1200" i="1" dirty="0">
                <a:solidFill>
                  <a:schemeClr val="accent2">
                    <a:lumMod val="50000"/>
                  </a:schemeClr>
                </a:solidFill>
                <a:ea typeface="+mn-lt"/>
                <a:cs typeface="+mn-lt"/>
              </a:rPr>
              <a:t>Fogão</a:t>
            </a:r>
          </a:p>
          <a:p>
            <a:r>
              <a:rPr lang="en-US" sz="1200" b="1" dirty="0">
                <a:ea typeface="+mn-lt"/>
                <a:cs typeface="+mn-lt"/>
              </a:rPr>
              <a:t>CREAM - </a:t>
            </a:r>
            <a:r>
              <a:rPr lang="en-US" sz="1200" i="1" dirty="0">
                <a:solidFill>
                  <a:schemeClr val="accent2">
                    <a:lumMod val="50000"/>
                  </a:schemeClr>
                </a:solidFill>
                <a:ea typeface="+mn-lt"/>
                <a:cs typeface="+mn-lt"/>
              </a:rPr>
              <a:t>Creme </a:t>
            </a:r>
            <a:endParaRPr lang="en-US" b="1" dirty="0">
              <a:solidFill>
                <a:schemeClr val="accent2">
                  <a:lumMod val="50000"/>
                </a:schemeClr>
              </a:solidFill>
              <a:ea typeface="+mn-lt"/>
              <a:cs typeface="+mn-lt"/>
            </a:endParaRPr>
          </a:p>
          <a:p>
            <a:r>
              <a:rPr lang="en-US" sz="1200" b="1" dirty="0">
                <a:ea typeface="+mn-lt"/>
                <a:cs typeface="+mn-lt"/>
              </a:rPr>
              <a:t>CUP – </a:t>
            </a:r>
            <a:r>
              <a:rPr lang="en-US" sz="1200" i="1" dirty="0" err="1">
                <a:solidFill>
                  <a:schemeClr val="accent2">
                    <a:lumMod val="50000"/>
                  </a:schemeClr>
                </a:solidFill>
                <a:ea typeface="+mn-lt"/>
                <a:cs typeface="+mn-lt"/>
              </a:rPr>
              <a:t>Copo</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Xícara</a:t>
            </a:r>
            <a:endParaRPr lang="en-US" sz="1200" i="1" dirty="0">
              <a:solidFill>
                <a:schemeClr val="accent2">
                  <a:lumMod val="50000"/>
                </a:schemeClr>
              </a:solidFill>
              <a:ea typeface="+mn-lt"/>
              <a:cs typeface="+mn-lt"/>
            </a:endParaRPr>
          </a:p>
          <a:p>
            <a:r>
              <a:rPr lang="en-US" sz="1200" b="1" dirty="0">
                <a:ea typeface="+mn-lt"/>
                <a:cs typeface="+mn-lt"/>
              </a:rPr>
              <a:t>CURRY - </a:t>
            </a:r>
            <a:r>
              <a:rPr lang="en-US" sz="1200" i="1" dirty="0">
                <a:solidFill>
                  <a:schemeClr val="accent2">
                    <a:lumMod val="50000"/>
                  </a:schemeClr>
                </a:solidFill>
                <a:ea typeface="+mn-lt"/>
                <a:cs typeface="+mn-lt"/>
              </a:rPr>
              <a:t>Caril</a:t>
            </a:r>
          </a:p>
          <a:p>
            <a:r>
              <a:rPr lang="en-US" sz="1200" b="1" dirty="0">
                <a:ea typeface="+mn-lt"/>
                <a:cs typeface="+mn-lt"/>
              </a:rPr>
              <a:t>DESSERT - </a:t>
            </a:r>
            <a:r>
              <a:rPr lang="en-US" sz="1200" i="1" dirty="0" err="1">
                <a:solidFill>
                  <a:schemeClr val="accent2">
                    <a:lumMod val="50000"/>
                  </a:schemeClr>
                </a:solidFill>
                <a:ea typeface="+mn-lt"/>
                <a:cs typeface="+mn-lt"/>
              </a:rPr>
              <a:t>Sobremesa</a:t>
            </a:r>
            <a:r>
              <a:rPr lang="en-US" sz="1200" i="1" dirty="0">
                <a:solidFill>
                  <a:schemeClr val="accent2">
                    <a:lumMod val="50000"/>
                  </a:schemeClr>
                </a:solidFill>
                <a:ea typeface="+mn-lt"/>
                <a:cs typeface="+mn-lt"/>
              </a:rPr>
              <a:t> </a:t>
            </a:r>
            <a:endParaRPr lang="en-US" b="1" dirty="0">
              <a:ea typeface="+mn-lt"/>
              <a:cs typeface="+mn-lt"/>
            </a:endParaRPr>
          </a:p>
          <a:p>
            <a:r>
              <a:rPr lang="en-US" sz="1200" b="1" dirty="0">
                <a:ea typeface="+mn-lt"/>
                <a:cs typeface="+mn-lt"/>
              </a:rPr>
              <a:t>DISH - </a:t>
            </a:r>
            <a:r>
              <a:rPr lang="en-US" sz="1200" i="1" dirty="0">
                <a:solidFill>
                  <a:schemeClr val="accent2">
                    <a:lumMod val="50000"/>
                  </a:schemeClr>
                </a:solidFill>
                <a:ea typeface="+mn-lt"/>
                <a:cs typeface="+mn-lt"/>
              </a:rPr>
              <a:t>Prato </a:t>
            </a:r>
            <a:endParaRPr lang="en-US" b="1" dirty="0">
              <a:ea typeface="+mn-lt"/>
              <a:cs typeface="+mn-lt"/>
            </a:endParaRPr>
          </a:p>
          <a:p>
            <a:r>
              <a:rPr lang="en-US" sz="1200" b="1" dirty="0">
                <a:ea typeface="+mn-lt"/>
                <a:cs typeface="+mn-lt"/>
              </a:rPr>
              <a:t>EGG - </a:t>
            </a:r>
            <a:r>
              <a:rPr lang="en-US" sz="1200" i="1" dirty="0">
                <a:solidFill>
                  <a:schemeClr val="accent2">
                    <a:lumMod val="50000"/>
                  </a:schemeClr>
                </a:solidFill>
                <a:ea typeface="+mn-lt"/>
                <a:cs typeface="+mn-lt"/>
              </a:rPr>
              <a:t>Ovo</a:t>
            </a:r>
          </a:p>
          <a:p>
            <a:r>
              <a:rPr lang="en-US" sz="1200" b="1" dirty="0">
                <a:ea typeface="+mn-lt"/>
                <a:cs typeface="+mn-lt"/>
              </a:rPr>
              <a:t>FISH - </a:t>
            </a:r>
            <a:r>
              <a:rPr lang="en-US" sz="1200" i="1" dirty="0">
                <a:solidFill>
                  <a:schemeClr val="accent2">
                    <a:lumMod val="50000"/>
                  </a:schemeClr>
                </a:solidFill>
                <a:ea typeface="+mn-lt"/>
                <a:cs typeface="+mn-lt"/>
              </a:rPr>
              <a:t>Peixe</a:t>
            </a:r>
          </a:p>
          <a:p>
            <a:r>
              <a:rPr lang="en-US" sz="1200" b="1" dirty="0">
                <a:ea typeface="+mn-lt"/>
                <a:cs typeface="+mn-lt"/>
              </a:rPr>
              <a:t>FOOD - </a:t>
            </a:r>
            <a:r>
              <a:rPr lang="en-US" sz="1200" i="1" dirty="0">
                <a:solidFill>
                  <a:schemeClr val="accent2">
                    <a:lumMod val="50000"/>
                  </a:schemeClr>
                </a:solidFill>
                <a:ea typeface="+mn-lt"/>
                <a:cs typeface="+mn-lt"/>
              </a:rPr>
              <a:t>Alimento</a:t>
            </a:r>
          </a:p>
          <a:p>
            <a:r>
              <a:rPr lang="en-US" sz="1200" b="1" dirty="0">
                <a:ea typeface="+mn-lt"/>
                <a:cs typeface="+mn-lt"/>
              </a:rPr>
              <a:t>FORK - </a:t>
            </a:r>
            <a:r>
              <a:rPr lang="en-US" sz="1200" i="1" dirty="0" err="1">
                <a:solidFill>
                  <a:schemeClr val="accent2">
                    <a:lumMod val="50000"/>
                  </a:schemeClr>
                </a:solidFill>
                <a:ea typeface="+mn-lt"/>
                <a:cs typeface="+mn-lt"/>
              </a:rPr>
              <a:t>Garfo</a:t>
            </a:r>
            <a:endParaRPr lang="en-US" sz="1200" i="1" dirty="0">
              <a:solidFill>
                <a:schemeClr val="accent2">
                  <a:lumMod val="50000"/>
                </a:schemeClr>
              </a:solidFill>
              <a:ea typeface="+mn-lt"/>
              <a:cs typeface="+mn-lt"/>
            </a:endParaRPr>
          </a:p>
          <a:p>
            <a:r>
              <a:rPr lang="en-US" sz="1200" b="1" dirty="0">
                <a:ea typeface="+mn-lt"/>
                <a:cs typeface="+mn-lt"/>
              </a:rPr>
              <a:t>FRIDGE - </a:t>
            </a:r>
            <a:r>
              <a:rPr lang="en-US" sz="1200" i="1" dirty="0" err="1">
                <a:solidFill>
                  <a:schemeClr val="accent2">
                    <a:lumMod val="50000"/>
                  </a:schemeClr>
                </a:solidFill>
                <a:ea typeface="+mn-lt"/>
                <a:cs typeface="+mn-lt"/>
              </a:rPr>
              <a:t>Geladeira</a:t>
            </a:r>
            <a:endParaRPr lang="en-US" sz="1200" i="1" dirty="0">
              <a:solidFill>
                <a:schemeClr val="accent2">
                  <a:lumMod val="50000"/>
                </a:schemeClr>
              </a:solidFill>
              <a:ea typeface="+mn-lt"/>
              <a:cs typeface="+mn-lt"/>
            </a:endParaRPr>
          </a:p>
          <a:p>
            <a:r>
              <a:rPr lang="en-US" sz="1200" b="1" dirty="0">
                <a:ea typeface="+mn-lt"/>
                <a:cs typeface="+mn-lt"/>
              </a:rPr>
              <a:t>FRIED - </a:t>
            </a:r>
            <a:r>
              <a:rPr lang="en-US" sz="1200" i="1" dirty="0">
                <a:solidFill>
                  <a:schemeClr val="accent2">
                    <a:lumMod val="50000"/>
                  </a:schemeClr>
                </a:solidFill>
                <a:ea typeface="+mn-lt"/>
                <a:cs typeface="+mn-lt"/>
              </a:rPr>
              <a:t>Frito</a:t>
            </a:r>
          </a:p>
          <a:p>
            <a:r>
              <a:rPr lang="en-US" sz="1200" b="1" dirty="0">
                <a:ea typeface="+mn-lt"/>
                <a:cs typeface="+mn-lt"/>
              </a:rPr>
              <a:t>FRUIT – </a:t>
            </a:r>
            <a:r>
              <a:rPr lang="en-US" sz="1200" i="1" dirty="0">
                <a:solidFill>
                  <a:schemeClr val="accent2">
                    <a:lumMod val="50000"/>
                  </a:schemeClr>
                </a:solidFill>
                <a:ea typeface="+mn-lt"/>
                <a:cs typeface="+mn-lt"/>
              </a:rPr>
              <a:t>Fruta </a:t>
            </a:r>
            <a:endParaRPr lang="en-US" b="1" dirty="0">
              <a:ea typeface="+mn-lt"/>
              <a:cs typeface="+mn-lt"/>
            </a:endParaRPr>
          </a:p>
          <a:p>
            <a:r>
              <a:rPr lang="en-US" sz="1200" b="1" dirty="0">
                <a:cs typeface="Calibri"/>
              </a:rPr>
              <a:t>GARLIC - </a:t>
            </a:r>
            <a:r>
              <a:rPr lang="en-US" sz="1200" i="1" dirty="0">
                <a:solidFill>
                  <a:schemeClr val="accent2">
                    <a:lumMod val="50000"/>
                  </a:schemeClr>
                </a:solidFill>
                <a:cs typeface="Calibri"/>
              </a:rPr>
              <a:t>Alho </a:t>
            </a:r>
            <a:endParaRPr lang="en-US" sz="1200" dirty="0">
              <a:ea typeface="+mn-lt"/>
              <a:cs typeface="+mn-lt"/>
            </a:endParaRPr>
          </a:p>
          <a:p>
            <a:r>
              <a:rPr lang="en-US" sz="1200" b="1" dirty="0">
                <a:cs typeface="Calibri"/>
              </a:rPr>
              <a:t>GLASS - </a:t>
            </a:r>
            <a:r>
              <a:rPr lang="en-US" sz="1200" i="1" dirty="0">
                <a:solidFill>
                  <a:schemeClr val="accent2">
                    <a:lumMod val="50000"/>
                  </a:schemeClr>
                </a:solidFill>
                <a:cs typeface="Calibri"/>
              </a:rPr>
              <a:t>Vidro </a:t>
            </a:r>
            <a:endParaRPr lang="en-US" sz="1200" dirty="0">
              <a:ea typeface="+mn-lt"/>
              <a:cs typeface="+mn-lt"/>
            </a:endParaRPr>
          </a:p>
          <a:p>
            <a:r>
              <a:rPr lang="en-US" sz="1200" b="1" dirty="0">
                <a:cs typeface="Calibri"/>
              </a:rPr>
              <a:t>GRAPE - </a:t>
            </a:r>
            <a:r>
              <a:rPr lang="en-US" sz="1200" i="1" dirty="0">
                <a:solidFill>
                  <a:schemeClr val="accent2">
                    <a:lumMod val="50000"/>
                  </a:schemeClr>
                </a:solidFill>
                <a:cs typeface="Calibri"/>
              </a:rPr>
              <a:t>Uva </a:t>
            </a:r>
          </a:p>
          <a:p>
            <a:r>
              <a:rPr lang="en-US" sz="1200" b="1" dirty="0">
                <a:cs typeface="Calibri"/>
              </a:rPr>
              <a:t>GRILLED - </a:t>
            </a:r>
            <a:r>
              <a:rPr lang="en-US" sz="1200" i="1" dirty="0" err="1">
                <a:solidFill>
                  <a:schemeClr val="accent2">
                    <a:lumMod val="50000"/>
                  </a:schemeClr>
                </a:solidFill>
                <a:cs typeface="Calibri"/>
              </a:rPr>
              <a:t>Grelhado</a:t>
            </a:r>
            <a:r>
              <a:rPr lang="en-US" sz="1200" i="1" dirty="0">
                <a:solidFill>
                  <a:schemeClr val="accent2">
                    <a:lumMod val="50000"/>
                  </a:schemeClr>
                </a:solidFill>
                <a:cs typeface="Calibri"/>
              </a:rPr>
              <a:t> </a:t>
            </a:r>
            <a:endParaRPr lang="en-US" dirty="0">
              <a:solidFill>
                <a:srgbClr val="000000"/>
              </a:solidFill>
              <a:cs typeface="Calibri"/>
            </a:endParaRPr>
          </a:p>
          <a:p>
            <a:r>
              <a:rPr lang="en-US" sz="1200" b="1" dirty="0">
                <a:cs typeface="Calibri"/>
              </a:rPr>
              <a:t>HONEY - </a:t>
            </a:r>
            <a:r>
              <a:rPr lang="en-US" sz="1200" i="1" dirty="0">
                <a:solidFill>
                  <a:schemeClr val="accent2">
                    <a:lumMod val="50000"/>
                  </a:schemeClr>
                </a:solidFill>
                <a:cs typeface="Calibri"/>
              </a:rPr>
              <a:t>MEL</a:t>
            </a:r>
          </a:p>
          <a:p>
            <a:r>
              <a:rPr lang="en-US" sz="1200" b="1" dirty="0">
                <a:cs typeface="Calibri"/>
              </a:rPr>
              <a:t>HUNGRY - </a:t>
            </a:r>
            <a:r>
              <a:rPr lang="en-US" sz="1200" i="1" dirty="0">
                <a:solidFill>
                  <a:schemeClr val="accent2">
                    <a:lumMod val="50000"/>
                  </a:schemeClr>
                </a:solidFill>
                <a:cs typeface="Calibri"/>
              </a:rPr>
              <a:t>COM FOME</a:t>
            </a:r>
            <a:endParaRPr lang="en-US" dirty="0"/>
          </a:p>
        </p:txBody>
      </p:sp>
      <p:sp>
        <p:nvSpPr>
          <p:cNvPr id="8" name="Retângulo 7">
            <a:extLst>
              <a:ext uri="{FF2B5EF4-FFF2-40B4-BE49-F238E27FC236}">
                <a16:creationId xmlns="" xmlns:a16="http://schemas.microsoft.com/office/drawing/2014/main" id="{853DC2E9-F6F5-4C31-8DFB-6334B41DB56B}"/>
              </a:ext>
            </a:extLst>
          </p:cNvPr>
          <p:cNvSpPr/>
          <p:nvPr/>
        </p:nvSpPr>
        <p:spPr>
          <a:xfrm>
            <a:off x="3560955" y="722108"/>
            <a:ext cx="2790489" cy="9017853"/>
          </a:xfrm>
          <a:prstGeom prst="rect">
            <a:avLst/>
          </a:prstGeom>
          <a:ln>
            <a:solidFill>
              <a:schemeClr val="accent6"/>
            </a:solidFill>
            <a:prstDash val="sysDot"/>
          </a:ln>
        </p:spPr>
        <p:txBody>
          <a:bodyPr wrap="square" lIns="91440" tIns="45720" rIns="91440" bIns="45720" anchor="t">
            <a:spAutoFit/>
          </a:bodyPr>
          <a:lstStyle/>
          <a:p>
            <a:r>
              <a:rPr lang="pt-BR" sz="1600" b="1" i="1" dirty="0">
                <a:solidFill>
                  <a:schemeClr val="accent6"/>
                </a:solidFill>
                <a:cs typeface="Calibri"/>
              </a:rPr>
              <a:t>VOCABULÁRIO </a:t>
            </a:r>
            <a:endParaRPr lang="en-US" sz="1600" dirty="0">
              <a:solidFill>
                <a:schemeClr val="accent6"/>
              </a:solidFill>
              <a:ea typeface="+mn-lt"/>
              <a:cs typeface="+mn-lt"/>
            </a:endParaRPr>
          </a:p>
          <a:p>
            <a:r>
              <a:rPr lang="en-US" sz="1200" dirty="0">
                <a:ea typeface="+mn-lt"/>
                <a:cs typeface="+mn-lt"/>
              </a:rPr>
              <a:t>Food &amp; drinks &amp; Fruits &amp; vegetable</a:t>
            </a:r>
          </a:p>
          <a:p>
            <a:endParaRPr lang="en-US" sz="1200" b="1" dirty="0">
              <a:ea typeface="+mn-lt"/>
              <a:cs typeface="+mn-lt"/>
            </a:endParaRPr>
          </a:p>
          <a:p>
            <a:r>
              <a:rPr lang="en-US" sz="1200" b="1" dirty="0">
                <a:ea typeface="+mn-lt"/>
                <a:cs typeface="+mn-lt"/>
              </a:rPr>
              <a:t>ICE </a:t>
            </a:r>
            <a:endParaRPr lang="en-US" b="1" dirty="0">
              <a:cs typeface="Calibri"/>
            </a:endParaRPr>
          </a:p>
          <a:p>
            <a:r>
              <a:rPr lang="en-US" sz="1200" b="1" dirty="0">
                <a:ea typeface="+mn-lt"/>
                <a:cs typeface="+mn-lt"/>
              </a:rPr>
              <a:t>ICE CREAM </a:t>
            </a:r>
            <a:endParaRPr lang="en-US" b="1" dirty="0">
              <a:cs typeface="Calibri"/>
            </a:endParaRPr>
          </a:p>
          <a:p>
            <a:r>
              <a:rPr lang="en-US" sz="1200" b="1" dirty="0">
                <a:ea typeface="+mn-lt"/>
                <a:cs typeface="+mn-lt"/>
              </a:rPr>
              <a:t>JAM </a:t>
            </a:r>
            <a:endParaRPr lang="en-US" b="1" dirty="0">
              <a:ea typeface="+mn-lt"/>
              <a:cs typeface="+mn-lt"/>
            </a:endParaRPr>
          </a:p>
          <a:p>
            <a:r>
              <a:rPr lang="en-US" sz="1200" b="1" dirty="0">
                <a:ea typeface="+mn-lt"/>
                <a:cs typeface="+mn-lt"/>
              </a:rPr>
              <a:t>JUICE </a:t>
            </a:r>
            <a:endParaRPr lang="en-US" b="1" dirty="0">
              <a:ea typeface="+mn-lt"/>
              <a:cs typeface="+mn-lt"/>
            </a:endParaRPr>
          </a:p>
          <a:p>
            <a:r>
              <a:rPr lang="en-US" sz="1200" b="1" dirty="0">
                <a:ea typeface="+mn-lt"/>
                <a:cs typeface="+mn-lt"/>
              </a:rPr>
              <a:t>KITCHEN </a:t>
            </a:r>
            <a:endParaRPr lang="en-US" b="1" dirty="0">
              <a:ea typeface="+mn-lt"/>
              <a:cs typeface="+mn-lt"/>
            </a:endParaRPr>
          </a:p>
          <a:p>
            <a:r>
              <a:rPr lang="en-US" sz="1200" b="1" dirty="0">
                <a:ea typeface="+mn-lt"/>
                <a:cs typeface="+mn-lt"/>
              </a:rPr>
              <a:t>KNIFE </a:t>
            </a:r>
            <a:endParaRPr lang="en-US" b="1" dirty="0">
              <a:ea typeface="+mn-lt"/>
              <a:cs typeface="+mn-lt"/>
            </a:endParaRPr>
          </a:p>
          <a:p>
            <a:r>
              <a:rPr lang="en-US" sz="1200" b="1" dirty="0">
                <a:ea typeface="+mn-lt"/>
                <a:cs typeface="+mn-lt"/>
              </a:rPr>
              <a:t>LEMON </a:t>
            </a:r>
            <a:endParaRPr lang="en-US" b="1" dirty="0">
              <a:ea typeface="+mn-lt"/>
              <a:cs typeface="+mn-lt"/>
            </a:endParaRPr>
          </a:p>
          <a:p>
            <a:r>
              <a:rPr lang="en-US" sz="1200" b="1" dirty="0">
                <a:ea typeface="+mn-lt"/>
                <a:cs typeface="+mn-lt"/>
              </a:rPr>
              <a:t>LEMONADE </a:t>
            </a:r>
            <a:endParaRPr lang="en-US" b="1" dirty="0">
              <a:cs typeface="Calibri"/>
            </a:endParaRPr>
          </a:p>
          <a:p>
            <a:r>
              <a:rPr lang="en-US" sz="1200" b="1" dirty="0">
                <a:ea typeface="+mn-lt"/>
                <a:cs typeface="+mn-lt"/>
              </a:rPr>
              <a:t>MAIN COURSE </a:t>
            </a:r>
            <a:endParaRPr lang="en-US" b="1" dirty="0">
              <a:cs typeface="Calibri"/>
            </a:endParaRPr>
          </a:p>
          <a:p>
            <a:r>
              <a:rPr lang="en-US" sz="1200" b="1" dirty="0">
                <a:ea typeface="+mn-lt"/>
                <a:cs typeface="+mn-lt"/>
              </a:rPr>
              <a:t>MEAL </a:t>
            </a:r>
            <a:endParaRPr lang="en-US" b="1" dirty="0">
              <a:cs typeface="Calibri"/>
            </a:endParaRPr>
          </a:p>
          <a:p>
            <a:r>
              <a:rPr lang="en-US" sz="1200" b="1" dirty="0">
                <a:ea typeface="+mn-lt"/>
                <a:cs typeface="+mn-lt"/>
              </a:rPr>
              <a:t>MEAT </a:t>
            </a:r>
            <a:endParaRPr lang="en-US" b="1" dirty="0">
              <a:cs typeface="Calibri"/>
            </a:endParaRPr>
          </a:p>
          <a:p>
            <a:r>
              <a:rPr lang="en-US" sz="1200" b="1" dirty="0">
                <a:ea typeface="+mn-lt"/>
                <a:cs typeface="+mn-lt"/>
              </a:rPr>
              <a:t>MELON </a:t>
            </a:r>
            <a:endParaRPr lang="en-US" b="1" dirty="0">
              <a:cs typeface="Calibri"/>
            </a:endParaRPr>
          </a:p>
          <a:p>
            <a:r>
              <a:rPr lang="en-US" sz="1200" b="1" dirty="0">
                <a:ea typeface="+mn-lt"/>
                <a:cs typeface="+mn-lt"/>
              </a:rPr>
              <a:t>MILK </a:t>
            </a:r>
            <a:endParaRPr lang="en-US" b="1" dirty="0">
              <a:cs typeface="Calibri"/>
            </a:endParaRPr>
          </a:p>
          <a:p>
            <a:r>
              <a:rPr lang="en-US" sz="1200" b="1" dirty="0">
                <a:ea typeface="+mn-lt"/>
                <a:cs typeface="+mn-lt"/>
              </a:rPr>
              <a:t>MINERAL WATER </a:t>
            </a:r>
            <a:endParaRPr lang="en-US" b="1" dirty="0">
              <a:cs typeface="Calibri"/>
            </a:endParaRPr>
          </a:p>
          <a:p>
            <a:r>
              <a:rPr lang="en-US" sz="1200" b="1" dirty="0">
                <a:ea typeface="+mn-lt"/>
                <a:cs typeface="+mn-lt"/>
              </a:rPr>
              <a:t>MUSHROOM </a:t>
            </a:r>
            <a:endParaRPr lang="en-US" b="1" dirty="0">
              <a:cs typeface="Calibri"/>
            </a:endParaRPr>
          </a:p>
          <a:p>
            <a:r>
              <a:rPr lang="en-US" sz="1200" b="1" dirty="0">
                <a:ea typeface="+mn-lt"/>
                <a:cs typeface="+mn-lt"/>
              </a:rPr>
              <a:t>OIL </a:t>
            </a:r>
            <a:endParaRPr lang="en-US" b="1" dirty="0">
              <a:cs typeface="Calibri"/>
            </a:endParaRPr>
          </a:p>
          <a:p>
            <a:r>
              <a:rPr lang="en-US" sz="1200" b="1" dirty="0">
                <a:ea typeface="+mn-lt"/>
                <a:cs typeface="+mn-lt"/>
              </a:rPr>
              <a:t>OMELETTE </a:t>
            </a:r>
            <a:endParaRPr lang="en-US" b="1" dirty="0">
              <a:cs typeface="Calibri"/>
            </a:endParaRPr>
          </a:p>
          <a:p>
            <a:r>
              <a:rPr lang="en-US" sz="1200" b="1" dirty="0">
                <a:ea typeface="+mn-lt"/>
                <a:cs typeface="+mn-lt"/>
              </a:rPr>
              <a:t>ONION </a:t>
            </a:r>
            <a:endParaRPr lang="en-US" b="1" dirty="0">
              <a:cs typeface="Calibri"/>
            </a:endParaRPr>
          </a:p>
          <a:p>
            <a:r>
              <a:rPr lang="en-US" sz="1200" b="1" dirty="0">
                <a:ea typeface="+mn-lt"/>
                <a:cs typeface="+mn-lt"/>
              </a:rPr>
              <a:t>ORANGE </a:t>
            </a:r>
            <a:endParaRPr lang="en-US" b="1" dirty="0">
              <a:cs typeface="Calibri"/>
            </a:endParaRPr>
          </a:p>
          <a:p>
            <a:r>
              <a:rPr lang="en-US" sz="1200" b="1" dirty="0">
                <a:ea typeface="+mn-lt"/>
                <a:cs typeface="+mn-lt"/>
              </a:rPr>
              <a:t>PASTA </a:t>
            </a:r>
            <a:endParaRPr lang="en-US" b="1" dirty="0">
              <a:cs typeface="Calibri"/>
            </a:endParaRPr>
          </a:p>
          <a:p>
            <a:r>
              <a:rPr lang="en-US" sz="1200" b="1" dirty="0">
                <a:ea typeface="+mn-lt"/>
                <a:cs typeface="+mn-lt"/>
              </a:rPr>
              <a:t>PEAR </a:t>
            </a:r>
            <a:endParaRPr lang="en-US" b="1" dirty="0">
              <a:cs typeface="Calibri"/>
            </a:endParaRPr>
          </a:p>
          <a:p>
            <a:r>
              <a:rPr lang="en-US" sz="1200" b="1" dirty="0">
                <a:ea typeface="+mn-lt"/>
                <a:cs typeface="+mn-lt"/>
              </a:rPr>
              <a:t>PEPPER </a:t>
            </a:r>
            <a:endParaRPr lang="en-US" b="1" dirty="0">
              <a:cs typeface="Calibri"/>
            </a:endParaRPr>
          </a:p>
          <a:p>
            <a:r>
              <a:rPr lang="en-US" sz="1200" b="1" dirty="0">
                <a:ea typeface="+mn-lt"/>
                <a:cs typeface="+mn-lt"/>
              </a:rPr>
              <a:t>PIECE OF CAKE </a:t>
            </a:r>
            <a:endParaRPr lang="en-US" b="1" dirty="0">
              <a:cs typeface="Calibri"/>
            </a:endParaRPr>
          </a:p>
          <a:p>
            <a:r>
              <a:rPr lang="en-US" sz="1200" b="1" dirty="0">
                <a:ea typeface="+mn-lt"/>
                <a:cs typeface="+mn-lt"/>
              </a:rPr>
              <a:t>PIZZA </a:t>
            </a:r>
            <a:endParaRPr lang="en-US" b="1" dirty="0">
              <a:cs typeface="Calibri"/>
            </a:endParaRPr>
          </a:p>
          <a:p>
            <a:r>
              <a:rPr lang="en-US" sz="1200" b="1" dirty="0">
                <a:ea typeface="+mn-lt"/>
                <a:cs typeface="+mn-lt"/>
              </a:rPr>
              <a:t>PLATE </a:t>
            </a:r>
            <a:endParaRPr lang="en-US" b="1" dirty="0">
              <a:cs typeface="Calibri"/>
            </a:endParaRPr>
          </a:p>
          <a:p>
            <a:r>
              <a:rPr lang="en-US" sz="1200" b="1" dirty="0">
                <a:ea typeface="+mn-lt"/>
                <a:cs typeface="+mn-lt"/>
              </a:rPr>
              <a:t>POTATO </a:t>
            </a:r>
            <a:endParaRPr lang="en-US" b="1" dirty="0">
              <a:cs typeface="Calibri"/>
            </a:endParaRPr>
          </a:p>
          <a:p>
            <a:r>
              <a:rPr lang="en-US" sz="1200" b="1" dirty="0">
                <a:ea typeface="+mn-lt"/>
                <a:cs typeface="+mn-lt"/>
              </a:rPr>
              <a:t>RICE </a:t>
            </a:r>
            <a:endParaRPr lang="en-US" b="1" dirty="0">
              <a:cs typeface="Calibri"/>
            </a:endParaRPr>
          </a:p>
          <a:p>
            <a:r>
              <a:rPr lang="en-US" sz="1200" b="1" dirty="0">
                <a:ea typeface="+mn-lt"/>
                <a:cs typeface="+mn-lt"/>
              </a:rPr>
              <a:t>ROAST </a:t>
            </a:r>
            <a:endParaRPr lang="en-US" b="1" dirty="0">
              <a:cs typeface="Calibri"/>
            </a:endParaRPr>
          </a:p>
          <a:p>
            <a:r>
              <a:rPr lang="en-US" sz="1200" b="1" dirty="0">
                <a:ea typeface="+mn-lt"/>
                <a:cs typeface="+mn-lt"/>
              </a:rPr>
              <a:t>SALAD </a:t>
            </a:r>
            <a:endParaRPr lang="en-US" b="1" dirty="0">
              <a:cs typeface="Calibri"/>
            </a:endParaRPr>
          </a:p>
          <a:p>
            <a:r>
              <a:rPr lang="en-US" sz="1200" b="1" dirty="0">
                <a:ea typeface="+mn-lt"/>
                <a:cs typeface="+mn-lt"/>
              </a:rPr>
              <a:t>SALT </a:t>
            </a:r>
            <a:endParaRPr lang="en-US" b="1" dirty="0">
              <a:cs typeface="Calibri"/>
            </a:endParaRPr>
          </a:p>
          <a:p>
            <a:r>
              <a:rPr lang="en-US" sz="1200" b="1" dirty="0">
                <a:ea typeface="+mn-lt"/>
                <a:cs typeface="+mn-lt"/>
              </a:rPr>
              <a:t>SANDWICH </a:t>
            </a:r>
            <a:endParaRPr lang="en-US" b="1" dirty="0">
              <a:cs typeface="Calibri"/>
            </a:endParaRPr>
          </a:p>
          <a:p>
            <a:r>
              <a:rPr lang="en-US" sz="1200" b="1" dirty="0">
                <a:ea typeface="+mn-lt"/>
                <a:cs typeface="+mn-lt"/>
              </a:rPr>
              <a:t>SAUCE </a:t>
            </a:r>
            <a:endParaRPr lang="en-US" b="1" dirty="0">
              <a:cs typeface="Calibri"/>
            </a:endParaRPr>
          </a:p>
          <a:p>
            <a:r>
              <a:rPr lang="en-US" sz="1200" b="1" dirty="0">
                <a:ea typeface="+mn-lt"/>
                <a:cs typeface="+mn-lt"/>
              </a:rPr>
              <a:t>SAUSAGE </a:t>
            </a:r>
            <a:endParaRPr lang="en-US" b="1" dirty="0">
              <a:cs typeface="Calibri"/>
            </a:endParaRPr>
          </a:p>
          <a:p>
            <a:r>
              <a:rPr lang="en-US" sz="1200" b="1" dirty="0">
                <a:ea typeface="+mn-lt"/>
                <a:cs typeface="+mn-lt"/>
              </a:rPr>
              <a:t>SLICE </a:t>
            </a:r>
            <a:endParaRPr lang="en-US" b="1" dirty="0">
              <a:cs typeface="Calibri"/>
            </a:endParaRPr>
          </a:p>
          <a:p>
            <a:r>
              <a:rPr lang="en-US" sz="1200" b="1" dirty="0">
                <a:ea typeface="+mn-lt"/>
                <a:cs typeface="+mn-lt"/>
              </a:rPr>
              <a:t>SNACK </a:t>
            </a:r>
            <a:endParaRPr lang="en-US" b="1" dirty="0">
              <a:cs typeface="Calibri"/>
            </a:endParaRPr>
          </a:p>
          <a:p>
            <a:r>
              <a:rPr lang="en-US" sz="1200" b="1" dirty="0">
                <a:ea typeface="+mn-lt"/>
                <a:cs typeface="+mn-lt"/>
              </a:rPr>
              <a:t>SOUP </a:t>
            </a:r>
            <a:endParaRPr lang="en-US" b="1" dirty="0">
              <a:cs typeface="Calibri"/>
            </a:endParaRPr>
          </a:p>
          <a:p>
            <a:r>
              <a:rPr lang="en-US" sz="1200" b="1" dirty="0">
                <a:ea typeface="+mn-lt"/>
                <a:cs typeface="+mn-lt"/>
              </a:rPr>
              <a:t>STEAK </a:t>
            </a:r>
            <a:endParaRPr lang="en-US" b="1" dirty="0">
              <a:cs typeface="Calibri"/>
            </a:endParaRPr>
          </a:p>
          <a:p>
            <a:r>
              <a:rPr lang="en-US" sz="1200" b="1" dirty="0">
                <a:ea typeface="+mn-lt"/>
                <a:cs typeface="+mn-lt"/>
              </a:rPr>
              <a:t>SUGAR </a:t>
            </a:r>
            <a:endParaRPr lang="en-US" b="1" dirty="0">
              <a:cs typeface="Calibri"/>
            </a:endParaRPr>
          </a:p>
          <a:p>
            <a:r>
              <a:rPr lang="en-US" sz="1200" b="1" dirty="0">
                <a:ea typeface="+mn-lt"/>
                <a:cs typeface="+mn-lt"/>
              </a:rPr>
              <a:t>SWEET </a:t>
            </a:r>
            <a:endParaRPr lang="en-US" b="1" dirty="0">
              <a:cs typeface="Calibri"/>
            </a:endParaRPr>
          </a:p>
          <a:p>
            <a:r>
              <a:rPr lang="en-US" sz="1200" b="1" dirty="0">
                <a:ea typeface="+mn-lt"/>
                <a:cs typeface="+mn-lt"/>
              </a:rPr>
              <a:t>TEA </a:t>
            </a:r>
            <a:endParaRPr lang="en-US" b="1" dirty="0">
              <a:cs typeface="Calibri"/>
            </a:endParaRPr>
          </a:p>
          <a:p>
            <a:r>
              <a:rPr lang="en-US" sz="1200" b="1" dirty="0">
                <a:ea typeface="+mn-lt"/>
                <a:cs typeface="+mn-lt"/>
              </a:rPr>
              <a:t>THIRSTY </a:t>
            </a:r>
            <a:endParaRPr lang="en-US" b="1" dirty="0">
              <a:cs typeface="Calibri"/>
            </a:endParaRPr>
          </a:p>
          <a:p>
            <a:r>
              <a:rPr lang="en-US" sz="1200" b="1" dirty="0">
                <a:ea typeface="+mn-lt"/>
                <a:cs typeface="+mn-lt"/>
              </a:rPr>
              <a:t>TOAST </a:t>
            </a:r>
            <a:endParaRPr lang="en-US" b="1" dirty="0">
              <a:cs typeface="Calibri"/>
            </a:endParaRPr>
          </a:p>
          <a:p>
            <a:r>
              <a:rPr lang="en-US" sz="1200" b="1" dirty="0">
                <a:ea typeface="+mn-lt"/>
                <a:cs typeface="+mn-lt"/>
              </a:rPr>
              <a:t>TOMATO </a:t>
            </a:r>
            <a:endParaRPr lang="en-US" b="1" dirty="0">
              <a:cs typeface="Calibri"/>
            </a:endParaRPr>
          </a:p>
          <a:p>
            <a:r>
              <a:rPr lang="en-US" sz="1200" b="1" dirty="0">
                <a:ea typeface="+mn-lt"/>
                <a:cs typeface="+mn-lt"/>
              </a:rPr>
              <a:t>VEGETABLE </a:t>
            </a:r>
            <a:endParaRPr lang="en-US" b="1" dirty="0">
              <a:cs typeface="Calibri"/>
            </a:endParaRPr>
          </a:p>
          <a:p>
            <a:r>
              <a:rPr lang="en-US" sz="1200" b="1" dirty="0">
                <a:ea typeface="+mn-lt"/>
                <a:cs typeface="+mn-lt"/>
              </a:rPr>
              <a:t>YOG(H)URT </a:t>
            </a:r>
            <a:endParaRPr lang="en-US" b="1" dirty="0">
              <a:cs typeface="Calibri"/>
            </a:endParaRPr>
          </a:p>
        </p:txBody>
      </p:sp>
      <p:sp>
        <p:nvSpPr>
          <p:cNvPr id="3" name="CaixaDeTexto 2">
            <a:extLst>
              <a:ext uri="{FF2B5EF4-FFF2-40B4-BE49-F238E27FC236}">
                <a16:creationId xmlns="" xmlns:a16="http://schemas.microsoft.com/office/drawing/2014/main" id="{BAB1E2C7-C882-4876-9581-B8B7841A3950}"/>
              </a:ext>
            </a:extLst>
          </p:cNvPr>
          <p:cNvSpPr txBox="1"/>
          <p:nvPr/>
        </p:nvSpPr>
        <p:spPr>
          <a:xfrm>
            <a:off x="5062105" y="1295400"/>
            <a:ext cx="1305791" cy="84023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solidFill>
                  <a:schemeClr val="accent2">
                    <a:lumMod val="50000"/>
                  </a:schemeClr>
                </a:solidFill>
                <a:ea typeface="+mn-lt"/>
                <a:cs typeface="+mn-lt"/>
              </a:rPr>
              <a:t>ICE</a:t>
            </a:r>
            <a:endParaRPr lang="pt-BR" dirty="0">
              <a:solidFill>
                <a:schemeClr val="accent2">
                  <a:lumMod val="50000"/>
                </a:schemeClr>
              </a:solidFill>
            </a:endParaRPr>
          </a:p>
          <a:p>
            <a:r>
              <a:rPr lang="en-US" sz="1200" i="1" dirty="0">
                <a:solidFill>
                  <a:schemeClr val="accent2">
                    <a:lumMod val="50000"/>
                  </a:schemeClr>
                </a:solidFill>
                <a:ea typeface="+mn-lt"/>
                <a:cs typeface="+mn-lt"/>
              </a:rPr>
              <a:t>SORVETE</a:t>
            </a:r>
          </a:p>
          <a:p>
            <a:r>
              <a:rPr lang="en-US" sz="1200" i="1" dirty="0">
                <a:solidFill>
                  <a:schemeClr val="accent2">
                    <a:lumMod val="50000"/>
                  </a:schemeClr>
                </a:solidFill>
                <a:ea typeface="+mn-lt"/>
                <a:cs typeface="+mn-lt"/>
              </a:rPr>
              <a:t>GELÉIA</a:t>
            </a:r>
          </a:p>
          <a:p>
            <a:r>
              <a:rPr lang="en-US" sz="1200" i="1" dirty="0">
                <a:solidFill>
                  <a:schemeClr val="accent2">
                    <a:lumMod val="50000"/>
                  </a:schemeClr>
                </a:solidFill>
                <a:ea typeface="+mn-lt"/>
                <a:cs typeface="+mn-lt"/>
              </a:rPr>
              <a:t>SUCO</a:t>
            </a:r>
          </a:p>
          <a:p>
            <a:r>
              <a:rPr lang="en-US" sz="1200" i="1" dirty="0">
                <a:solidFill>
                  <a:schemeClr val="accent2">
                    <a:lumMod val="50000"/>
                  </a:schemeClr>
                </a:solidFill>
                <a:ea typeface="+mn-lt"/>
                <a:cs typeface="+mn-lt"/>
              </a:rPr>
              <a:t>COZINHA</a:t>
            </a:r>
          </a:p>
          <a:p>
            <a:r>
              <a:rPr lang="en-US" sz="1200" i="1" dirty="0">
                <a:solidFill>
                  <a:schemeClr val="accent2">
                    <a:lumMod val="50000"/>
                  </a:schemeClr>
                </a:solidFill>
                <a:ea typeface="+mn-lt"/>
                <a:cs typeface="+mn-lt"/>
              </a:rPr>
              <a:t>FACA</a:t>
            </a:r>
          </a:p>
          <a:p>
            <a:r>
              <a:rPr lang="en-US" sz="1200" i="1" dirty="0">
                <a:solidFill>
                  <a:schemeClr val="accent2">
                    <a:lumMod val="50000"/>
                  </a:schemeClr>
                </a:solidFill>
                <a:ea typeface="+mn-lt"/>
                <a:cs typeface="+mn-lt"/>
              </a:rPr>
              <a:t>LIMÃO</a:t>
            </a:r>
          </a:p>
          <a:p>
            <a:r>
              <a:rPr lang="en-US" sz="1200" i="1" dirty="0">
                <a:solidFill>
                  <a:schemeClr val="accent2">
                    <a:lumMod val="50000"/>
                  </a:schemeClr>
                </a:solidFill>
                <a:ea typeface="+mn-lt"/>
                <a:cs typeface="+mn-lt"/>
              </a:rPr>
              <a:t>LIMONADA</a:t>
            </a:r>
          </a:p>
          <a:p>
            <a:r>
              <a:rPr lang="en-US" sz="1200" i="1" dirty="0">
                <a:solidFill>
                  <a:schemeClr val="accent2">
                    <a:lumMod val="50000"/>
                  </a:schemeClr>
                </a:solidFill>
                <a:ea typeface="+mn-lt"/>
                <a:cs typeface="+mn-lt"/>
              </a:rPr>
              <a:t>CURSO PRINCIPAL</a:t>
            </a:r>
          </a:p>
          <a:p>
            <a:r>
              <a:rPr lang="en-US" sz="1200" i="1" dirty="0">
                <a:solidFill>
                  <a:schemeClr val="accent2">
                    <a:lumMod val="50000"/>
                  </a:schemeClr>
                </a:solidFill>
                <a:ea typeface="+mn-lt"/>
                <a:cs typeface="+mn-lt"/>
              </a:rPr>
              <a:t>REFEIÇÃO</a:t>
            </a:r>
          </a:p>
          <a:p>
            <a:r>
              <a:rPr lang="en-US" sz="1200" i="1" dirty="0">
                <a:solidFill>
                  <a:schemeClr val="accent2">
                    <a:lumMod val="50000"/>
                  </a:schemeClr>
                </a:solidFill>
                <a:ea typeface="+mn-lt"/>
                <a:cs typeface="+mn-lt"/>
              </a:rPr>
              <a:t>CARNE</a:t>
            </a:r>
          </a:p>
          <a:p>
            <a:r>
              <a:rPr lang="en-US" sz="1200" i="1" dirty="0">
                <a:solidFill>
                  <a:schemeClr val="accent2">
                    <a:lumMod val="50000"/>
                  </a:schemeClr>
                </a:solidFill>
                <a:ea typeface="+mn-lt"/>
                <a:cs typeface="+mn-lt"/>
              </a:rPr>
              <a:t>MELON</a:t>
            </a:r>
          </a:p>
          <a:p>
            <a:r>
              <a:rPr lang="en-US" sz="1200" i="1" dirty="0">
                <a:solidFill>
                  <a:schemeClr val="accent2">
                    <a:lumMod val="50000"/>
                  </a:schemeClr>
                </a:solidFill>
                <a:ea typeface="+mn-lt"/>
                <a:cs typeface="+mn-lt"/>
              </a:rPr>
              <a:t>LEITE</a:t>
            </a:r>
          </a:p>
          <a:p>
            <a:r>
              <a:rPr lang="en-US" sz="1200" i="1" dirty="0">
                <a:solidFill>
                  <a:schemeClr val="accent2">
                    <a:lumMod val="50000"/>
                  </a:schemeClr>
                </a:solidFill>
                <a:ea typeface="+mn-lt"/>
                <a:cs typeface="+mn-lt"/>
              </a:rPr>
              <a:t>ÁGUA MINERAL</a:t>
            </a:r>
          </a:p>
          <a:p>
            <a:r>
              <a:rPr lang="en-US" sz="1200" i="1" dirty="0">
                <a:solidFill>
                  <a:schemeClr val="accent2">
                    <a:lumMod val="50000"/>
                  </a:schemeClr>
                </a:solidFill>
                <a:ea typeface="+mn-lt"/>
                <a:cs typeface="+mn-lt"/>
              </a:rPr>
              <a:t>COGUMELO</a:t>
            </a:r>
          </a:p>
          <a:p>
            <a:r>
              <a:rPr lang="en-US" sz="1200" i="1" dirty="0">
                <a:solidFill>
                  <a:schemeClr val="accent2">
                    <a:lumMod val="50000"/>
                  </a:schemeClr>
                </a:solidFill>
                <a:ea typeface="+mn-lt"/>
                <a:cs typeface="+mn-lt"/>
              </a:rPr>
              <a:t>ÓLEO</a:t>
            </a:r>
          </a:p>
          <a:p>
            <a:r>
              <a:rPr lang="en-US" sz="1200" i="1" dirty="0">
                <a:solidFill>
                  <a:schemeClr val="accent2">
                    <a:lumMod val="50000"/>
                  </a:schemeClr>
                </a:solidFill>
                <a:ea typeface="+mn-lt"/>
                <a:cs typeface="+mn-lt"/>
              </a:rPr>
              <a:t>OMELETE</a:t>
            </a:r>
          </a:p>
          <a:p>
            <a:r>
              <a:rPr lang="en-US" sz="1200" i="1" dirty="0">
                <a:solidFill>
                  <a:schemeClr val="accent2">
                    <a:lumMod val="50000"/>
                  </a:schemeClr>
                </a:solidFill>
                <a:ea typeface="+mn-lt"/>
                <a:cs typeface="+mn-lt"/>
              </a:rPr>
              <a:t>CEBOLA</a:t>
            </a:r>
          </a:p>
          <a:p>
            <a:r>
              <a:rPr lang="en-US" sz="1200" i="1" dirty="0">
                <a:solidFill>
                  <a:schemeClr val="accent2">
                    <a:lumMod val="50000"/>
                  </a:schemeClr>
                </a:solidFill>
                <a:ea typeface="+mn-lt"/>
                <a:cs typeface="+mn-lt"/>
              </a:rPr>
              <a:t>LARANJA</a:t>
            </a:r>
          </a:p>
          <a:p>
            <a:r>
              <a:rPr lang="en-US" sz="1200" i="1" dirty="0">
                <a:solidFill>
                  <a:schemeClr val="accent2">
                    <a:lumMod val="50000"/>
                  </a:schemeClr>
                </a:solidFill>
                <a:ea typeface="+mn-lt"/>
                <a:cs typeface="+mn-lt"/>
              </a:rPr>
              <a:t>MASSA</a:t>
            </a:r>
          </a:p>
          <a:p>
            <a:r>
              <a:rPr lang="en-US" sz="1200" i="1" dirty="0">
                <a:solidFill>
                  <a:schemeClr val="accent2">
                    <a:lumMod val="50000"/>
                  </a:schemeClr>
                </a:solidFill>
                <a:ea typeface="+mn-lt"/>
                <a:cs typeface="+mn-lt"/>
              </a:rPr>
              <a:t>PERA</a:t>
            </a:r>
          </a:p>
          <a:p>
            <a:r>
              <a:rPr lang="en-US" sz="1200" i="1" dirty="0">
                <a:solidFill>
                  <a:schemeClr val="accent2">
                    <a:lumMod val="50000"/>
                  </a:schemeClr>
                </a:solidFill>
                <a:ea typeface="+mn-lt"/>
                <a:cs typeface="+mn-lt"/>
              </a:rPr>
              <a:t>PIMENTA</a:t>
            </a:r>
          </a:p>
          <a:p>
            <a:r>
              <a:rPr lang="en-US" sz="1200" i="1" dirty="0" err="1">
                <a:solidFill>
                  <a:schemeClr val="accent2">
                    <a:lumMod val="50000"/>
                  </a:schemeClr>
                </a:solidFill>
                <a:ea typeface="+mn-lt"/>
                <a:cs typeface="+mn-lt"/>
              </a:rPr>
              <a:t>PEDAÇO</a:t>
            </a:r>
            <a:r>
              <a:rPr lang="en-US" sz="1200" i="1" dirty="0">
                <a:solidFill>
                  <a:schemeClr val="accent2">
                    <a:lumMod val="50000"/>
                  </a:schemeClr>
                </a:solidFill>
                <a:ea typeface="+mn-lt"/>
                <a:cs typeface="+mn-lt"/>
              </a:rPr>
              <a:t> DE BOLO</a:t>
            </a:r>
          </a:p>
          <a:p>
            <a:r>
              <a:rPr lang="en-US" sz="1200" i="1" dirty="0">
                <a:solidFill>
                  <a:schemeClr val="accent2">
                    <a:lumMod val="50000"/>
                  </a:schemeClr>
                </a:solidFill>
                <a:ea typeface="+mn-lt"/>
                <a:cs typeface="+mn-lt"/>
              </a:rPr>
              <a:t>PIZZA</a:t>
            </a:r>
          </a:p>
          <a:p>
            <a:r>
              <a:rPr lang="en-US" sz="1200" i="1" dirty="0">
                <a:solidFill>
                  <a:schemeClr val="accent2">
                    <a:lumMod val="50000"/>
                  </a:schemeClr>
                </a:solidFill>
                <a:ea typeface="+mn-lt"/>
                <a:cs typeface="+mn-lt"/>
              </a:rPr>
              <a:t>PRATO</a:t>
            </a:r>
          </a:p>
          <a:p>
            <a:r>
              <a:rPr lang="en-US" sz="1200" i="1" dirty="0">
                <a:solidFill>
                  <a:schemeClr val="accent2">
                    <a:lumMod val="50000"/>
                  </a:schemeClr>
                </a:solidFill>
                <a:ea typeface="+mn-lt"/>
                <a:cs typeface="+mn-lt"/>
              </a:rPr>
              <a:t>BATATA</a:t>
            </a:r>
          </a:p>
          <a:p>
            <a:r>
              <a:rPr lang="en-US" sz="1200" i="1" dirty="0">
                <a:solidFill>
                  <a:schemeClr val="accent2">
                    <a:lumMod val="50000"/>
                  </a:schemeClr>
                </a:solidFill>
                <a:ea typeface="+mn-lt"/>
                <a:cs typeface="+mn-lt"/>
              </a:rPr>
              <a:t>ARROZ</a:t>
            </a:r>
          </a:p>
          <a:p>
            <a:r>
              <a:rPr lang="en-US" sz="1200" i="1" dirty="0">
                <a:solidFill>
                  <a:schemeClr val="accent2">
                    <a:lumMod val="50000"/>
                  </a:schemeClr>
                </a:solidFill>
                <a:ea typeface="+mn-lt"/>
                <a:cs typeface="+mn-lt"/>
              </a:rPr>
              <a:t>ASSADO</a:t>
            </a:r>
          </a:p>
          <a:p>
            <a:r>
              <a:rPr lang="en-US" sz="1200" i="1" dirty="0">
                <a:solidFill>
                  <a:schemeClr val="accent2">
                    <a:lumMod val="50000"/>
                  </a:schemeClr>
                </a:solidFill>
                <a:ea typeface="+mn-lt"/>
                <a:cs typeface="+mn-lt"/>
              </a:rPr>
              <a:t>SALADA</a:t>
            </a:r>
          </a:p>
          <a:p>
            <a:r>
              <a:rPr lang="en-US" sz="1200" i="1" dirty="0">
                <a:solidFill>
                  <a:schemeClr val="accent2">
                    <a:lumMod val="50000"/>
                  </a:schemeClr>
                </a:solidFill>
                <a:ea typeface="+mn-lt"/>
                <a:cs typeface="+mn-lt"/>
              </a:rPr>
              <a:t>SAL</a:t>
            </a:r>
          </a:p>
          <a:p>
            <a:r>
              <a:rPr lang="en-US" sz="1200" i="1" dirty="0">
                <a:solidFill>
                  <a:schemeClr val="accent2">
                    <a:lumMod val="50000"/>
                  </a:schemeClr>
                </a:solidFill>
                <a:ea typeface="+mn-lt"/>
                <a:cs typeface="+mn-lt"/>
              </a:rPr>
              <a:t>SANDUÍCHE</a:t>
            </a:r>
          </a:p>
          <a:p>
            <a:r>
              <a:rPr lang="en-US" sz="1200" i="1" dirty="0">
                <a:solidFill>
                  <a:schemeClr val="accent2">
                    <a:lumMod val="50000"/>
                  </a:schemeClr>
                </a:solidFill>
                <a:ea typeface="+mn-lt"/>
                <a:cs typeface="+mn-lt"/>
              </a:rPr>
              <a:t>MOLHO</a:t>
            </a:r>
          </a:p>
          <a:p>
            <a:r>
              <a:rPr lang="en-US" sz="1200" i="1" dirty="0">
                <a:solidFill>
                  <a:schemeClr val="accent2">
                    <a:lumMod val="50000"/>
                  </a:schemeClr>
                </a:solidFill>
                <a:ea typeface="+mn-lt"/>
                <a:cs typeface="+mn-lt"/>
              </a:rPr>
              <a:t>SALSICHA</a:t>
            </a:r>
          </a:p>
          <a:p>
            <a:r>
              <a:rPr lang="en-US" sz="1200" i="1" dirty="0">
                <a:solidFill>
                  <a:schemeClr val="accent2">
                    <a:lumMod val="50000"/>
                  </a:schemeClr>
                </a:solidFill>
                <a:ea typeface="+mn-lt"/>
                <a:cs typeface="+mn-lt"/>
              </a:rPr>
              <a:t>FATIA</a:t>
            </a:r>
          </a:p>
          <a:p>
            <a:r>
              <a:rPr lang="en-US" sz="1200" i="1" dirty="0">
                <a:solidFill>
                  <a:schemeClr val="accent2">
                    <a:lumMod val="50000"/>
                  </a:schemeClr>
                </a:solidFill>
                <a:ea typeface="+mn-lt"/>
                <a:cs typeface="+mn-lt"/>
              </a:rPr>
              <a:t>LANCHE</a:t>
            </a:r>
          </a:p>
          <a:p>
            <a:r>
              <a:rPr lang="en-US" sz="1200" i="1" dirty="0">
                <a:solidFill>
                  <a:schemeClr val="accent2">
                    <a:lumMod val="50000"/>
                  </a:schemeClr>
                </a:solidFill>
                <a:ea typeface="+mn-lt"/>
                <a:cs typeface="+mn-lt"/>
              </a:rPr>
              <a:t>SOPA</a:t>
            </a:r>
          </a:p>
          <a:p>
            <a:r>
              <a:rPr lang="en-US" sz="1200" i="1" dirty="0">
                <a:solidFill>
                  <a:schemeClr val="accent2">
                    <a:lumMod val="50000"/>
                  </a:schemeClr>
                </a:solidFill>
                <a:ea typeface="+mn-lt"/>
                <a:cs typeface="+mn-lt"/>
              </a:rPr>
              <a:t>BIFE</a:t>
            </a:r>
          </a:p>
          <a:p>
            <a:r>
              <a:rPr lang="en-US" sz="1200" i="1" dirty="0">
                <a:solidFill>
                  <a:schemeClr val="accent2">
                    <a:lumMod val="50000"/>
                  </a:schemeClr>
                </a:solidFill>
                <a:ea typeface="+mn-lt"/>
                <a:cs typeface="+mn-lt"/>
              </a:rPr>
              <a:t>AÇÚCAR</a:t>
            </a:r>
          </a:p>
          <a:p>
            <a:r>
              <a:rPr lang="en-US" sz="1200" i="1" dirty="0">
                <a:solidFill>
                  <a:schemeClr val="accent2">
                    <a:lumMod val="50000"/>
                  </a:schemeClr>
                </a:solidFill>
                <a:ea typeface="+mn-lt"/>
                <a:cs typeface="+mn-lt"/>
              </a:rPr>
              <a:t>DOCE</a:t>
            </a:r>
          </a:p>
          <a:p>
            <a:r>
              <a:rPr lang="en-US" sz="1200" i="1" dirty="0">
                <a:solidFill>
                  <a:schemeClr val="accent2">
                    <a:lumMod val="50000"/>
                  </a:schemeClr>
                </a:solidFill>
                <a:ea typeface="+mn-lt"/>
                <a:cs typeface="+mn-lt"/>
              </a:rPr>
              <a:t>TEA</a:t>
            </a:r>
          </a:p>
          <a:p>
            <a:r>
              <a:rPr lang="en-US" sz="1200" i="1" dirty="0">
                <a:solidFill>
                  <a:schemeClr val="accent2">
                    <a:lumMod val="50000"/>
                  </a:schemeClr>
                </a:solidFill>
                <a:ea typeface="+mn-lt"/>
                <a:cs typeface="+mn-lt"/>
              </a:rPr>
              <a:t>Com </a:t>
            </a:r>
            <a:r>
              <a:rPr lang="en-US" sz="1200" i="1" dirty="0" err="1">
                <a:solidFill>
                  <a:schemeClr val="accent2">
                    <a:lumMod val="50000"/>
                  </a:schemeClr>
                </a:solidFill>
                <a:ea typeface="+mn-lt"/>
                <a:cs typeface="+mn-lt"/>
              </a:rPr>
              <a:t>sede</a:t>
            </a:r>
            <a:endParaRPr lang="en-US" sz="1200" i="1">
              <a:solidFill>
                <a:schemeClr val="accent2">
                  <a:lumMod val="50000"/>
                </a:schemeClr>
              </a:solidFill>
              <a:ea typeface="+mn-lt"/>
              <a:cs typeface="+mn-lt"/>
            </a:endParaRPr>
          </a:p>
          <a:p>
            <a:r>
              <a:rPr lang="en-US" sz="1200" i="1" dirty="0">
                <a:solidFill>
                  <a:schemeClr val="accent2">
                    <a:lumMod val="50000"/>
                  </a:schemeClr>
                </a:solidFill>
                <a:ea typeface="+mn-lt"/>
                <a:cs typeface="+mn-lt"/>
              </a:rPr>
              <a:t>TORRADA</a:t>
            </a:r>
          </a:p>
          <a:p>
            <a:r>
              <a:rPr lang="en-US" sz="1200" i="1" dirty="0">
                <a:solidFill>
                  <a:schemeClr val="accent2">
                    <a:lumMod val="50000"/>
                  </a:schemeClr>
                </a:solidFill>
                <a:ea typeface="+mn-lt"/>
                <a:cs typeface="+mn-lt"/>
              </a:rPr>
              <a:t>TOMATE</a:t>
            </a:r>
          </a:p>
          <a:p>
            <a:r>
              <a:rPr lang="en-US" sz="1200" i="1" dirty="0">
                <a:solidFill>
                  <a:schemeClr val="accent2">
                    <a:lumMod val="50000"/>
                  </a:schemeClr>
                </a:solidFill>
                <a:ea typeface="+mn-lt"/>
                <a:cs typeface="+mn-lt"/>
              </a:rPr>
              <a:t>VEGETAL</a:t>
            </a:r>
          </a:p>
          <a:p>
            <a:r>
              <a:rPr lang="en-US" sz="1200" i="1" dirty="0">
                <a:solidFill>
                  <a:schemeClr val="accent2">
                    <a:lumMod val="50000"/>
                  </a:schemeClr>
                </a:solidFill>
                <a:ea typeface="+mn-lt"/>
                <a:cs typeface="+mn-lt"/>
              </a:rPr>
              <a:t>YOG (H) URT</a:t>
            </a:r>
          </a:p>
        </p:txBody>
      </p:sp>
    </p:spTree>
    <p:extLst>
      <p:ext uri="{BB962C8B-B14F-4D97-AF65-F5344CB8AC3E}">
        <p14:creationId xmlns:p14="http://schemas.microsoft.com/office/powerpoint/2010/main" val="1445796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560668" y="157822"/>
            <a:ext cx="2322880" cy="652551"/>
          </a:xfrm>
          <a:prstGeom prst="rect">
            <a:avLst/>
          </a:prstGeom>
        </p:spPr>
        <p:txBody>
          <a:bodyPr wrap="none" lIns="91440" tIns="45720" rIns="91440" bIns="45720" anchor="t">
            <a:spAutoFit/>
          </a:bodyPr>
          <a:lstStyle/>
          <a:p>
            <a:pPr algn="ctr"/>
            <a:r>
              <a:rPr lang="pt-BR" b="1" i="1" dirty="0">
                <a:solidFill>
                  <a:srgbClr val="002060"/>
                </a:solidFill>
                <a:ea typeface="+mn-lt"/>
                <a:cs typeface="+mn-lt"/>
              </a:rPr>
              <a:t>Lição 08 B – Advérbios</a:t>
            </a:r>
            <a:endParaRPr lang="pt-BR" dirty="0"/>
          </a:p>
          <a:p>
            <a:pPr algn="ctr">
              <a:lnSpc>
                <a:spcPct val="107000"/>
              </a:lnSpc>
            </a:pPr>
            <a:endParaRPr lang="pt-BR" b="1" i="1" dirty="0">
              <a:solidFill>
                <a:srgbClr val="002060"/>
              </a:solidFill>
              <a:cs typeface="Calibri"/>
            </a:endParaRP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404013"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solidFill>
                  <a:schemeClr val="accent1"/>
                </a:solidFill>
                <a:cs typeface="Segoe UI"/>
              </a:rPr>
              <a:t>Frases Gramaticais</a:t>
            </a:r>
          </a:p>
        </p:txBody>
      </p:sp>
      <p:sp>
        <p:nvSpPr>
          <p:cNvPr id="15" name="CaixaDeTexto 14"/>
          <p:cNvSpPr txBox="1"/>
          <p:nvPr/>
        </p:nvSpPr>
        <p:spPr>
          <a:xfrm>
            <a:off x="663285" y="528081"/>
            <a:ext cx="4854791" cy="523220"/>
          </a:xfrm>
          <a:prstGeom prst="rect">
            <a:avLst/>
          </a:prstGeom>
          <a:noFill/>
        </p:spPr>
        <p:txBody>
          <a:bodyPr wrap="none" rtlCol="0">
            <a:spAutoFit/>
          </a:bodyPr>
          <a:lstStyle/>
          <a:p>
            <a:r>
              <a:rPr lang="pt-BR" sz="1400" b="1" dirty="0" smtClean="0">
                <a:solidFill>
                  <a:srgbClr val="C00000"/>
                </a:solidFill>
              </a:rPr>
              <a:t>Leia as frases em voz alta substituindo as palavras sublinhadas </a:t>
            </a:r>
          </a:p>
          <a:p>
            <a:r>
              <a:rPr lang="pt-BR" sz="1400" b="1" dirty="0" smtClean="0">
                <a:solidFill>
                  <a:srgbClr val="C00000"/>
                </a:solidFill>
              </a:rPr>
              <a:t>pelas palavras entre barras. ( /  </a:t>
            </a:r>
            <a:r>
              <a:rPr lang="pt-BR" sz="1400" b="1" dirty="0" err="1" smtClean="0">
                <a:solidFill>
                  <a:srgbClr val="C00000"/>
                </a:solidFill>
              </a:rPr>
              <a:t>chatty</a:t>
            </a:r>
            <a:r>
              <a:rPr lang="pt-BR" sz="1400" b="1" dirty="0" smtClean="0">
                <a:solidFill>
                  <a:srgbClr val="C00000"/>
                </a:solidFill>
              </a:rPr>
              <a:t> / </a:t>
            </a:r>
            <a:r>
              <a:rPr lang="pt-BR" sz="1400" b="1" dirty="0" err="1" smtClean="0">
                <a:solidFill>
                  <a:srgbClr val="C00000"/>
                </a:solidFill>
              </a:rPr>
              <a:t>clever</a:t>
            </a:r>
            <a:r>
              <a:rPr lang="pt-BR" sz="1400" b="1" dirty="0" smtClean="0">
                <a:solidFill>
                  <a:srgbClr val="C00000"/>
                </a:solidFill>
              </a:rPr>
              <a:t> / </a:t>
            </a:r>
            <a:r>
              <a:rPr lang="pt-BR" sz="1400" b="1" dirty="0" err="1" smtClean="0">
                <a:solidFill>
                  <a:srgbClr val="C00000"/>
                </a:solidFill>
              </a:rPr>
              <a:t>etc</a:t>
            </a:r>
            <a:r>
              <a:rPr lang="pt-BR" sz="1400" b="1" dirty="0" smtClean="0">
                <a:solidFill>
                  <a:srgbClr val="C00000"/>
                </a:solidFill>
              </a:rPr>
              <a:t>)</a:t>
            </a:r>
            <a:endParaRPr lang="pt-BR" sz="1400" b="1" dirty="0">
              <a:solidFill>
                <a:srgbClr val="C00000"/>
              </a:solidFill>
            </a:endParaRPr>
          </a:p>
        </p:txBody>
      </p:sp>
    </p:spTree>
    <p:extLst>
      <p:ext uri="{BB962C8B-B14F-4D97-AF65-F5344CB8AC3E}">
        <p14:creationId xmlns:p14="http://schemas.microsoft.com/office/powerpoint/2010/main" val="10465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D820939D-25A7-432E-A76A-0169DBEEFB2F}"/>
              </a:ext>
            </a:extLst>
          </p:cNvPr>
          <p:cNvSpPr/>
          <p:nvPr/>
        </p:nvSpPr>
        <p:spPr>
          <a:xfrm>
            <a:off x="368300" y="745444"/>
            <a:ext cx="2799148" cy="3539430"/>
          </a:xfrm>
          <a:prstGeom prst="rect">
            <a:avLst/>
          </a:prstGeom>
          <a:ln>
            <a:solidFill>
              <a:schemeClr val="accent6"/>
            </a:solidFill>
            <a:prstDash val="sysDot"/>
          </a:ln>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sz="1600" b="1" i="1" dirty="0">
                <a:solidFill>
                  <a:schemeClr val="accent6"/>
                </a:solidFill>
                <a:cs typeface="Calibri"/>
              </a:rPr>
              <a:t>5</a:t>
            </a:r>
            <a:r>
              <a:rPr lang="pt-BR" sz="1600" b="1" i="1" dirty="0" smtClean="0">
                <a:solidFill>
                  <a:schemeClr val="accent6"/>
                </a:solidFill>
                <a:cs typeface="Calibri"/>
              </a:rPr>
              <a:t> - VOCABULÁRIO </a:t>
            </a:r>
            <a:endParaRPr lang="pt-BR" sz="1600" b="1" i="1" dirty="0">
              <a:solidFill>
                <a:schemeClr val="accent6"/>
              </a:solidFill>
              <a:cs typeface="Calibri"/>
            </a:endParaRPr>
          </a:p>
          <a:p>
            <a:r>
              <a:rPr lang="pt-BR" sz="1600" b="1" i="1" dirty="0">
                <a:solidFill>
                  <a:schemeClr val="accent6"/>
                </a:solidFill>
                <a:cs typeface="Calibri"/>
              </a:rPr>
              <a:t>Airport and Air Travel</a:t>
            </a:r>
            <a:endParaRPr lang="pt-BR" sz="1600" dirty="0">
              <a:solidFill>
                <a:schemeClr val="accent6"/>
              </a:solidFill>
            </a:endParaRPr>
          </a:p>
          <a:p>
            <a:endParaRPr lang="pt-BR" sz="1200" b="1" i="1" dirty="0">
              <a:solidFill>
                <a:schemeClr val="accent6"/>
              </a:solidFill>
            </a:endParaRPr>
          </a:p>
          <a:p>
            <a:r>
              <a:rPr lang="pt-BR" sz="1200" b="1" dirty="0"/>
              <a:t>AISLE SEAT –  </a:t>
            </a:r>
            <a:r>
              <a:rPr lang="pt-BR" sz="1200" i="1" dirty="0">
                <a:solidFill>
                  <a:schemeClr val="accent2">
                    <a:lumMod val="50000"/>
                  </a:schemeClr>
                </a:solidFill>
              </a:rPr>
              <a:t>Corredor</a:t>
            </a:r>
            <a:endParaRPr lang="pt-BR" dirty="0">
              <a:solidFill>
                <a:schemeClr val="accent2">
                  <a:lumMod val="50000"/>
                </a:schemeClr>
              </a:solidFill>
            </a:endParaRPr>
          </a:p>
          <a:p>
            <a:r>
              <a:rPr lang="en-US" sz="1200" b="1" dirty="0">
                <a:ea typeface="+mn-lt"/>
                <a:cs typeface="+mn-lt"/>
              </a:rPr>
              <a:t>BAGGAGE - </a:t>
            </a:r>
            <a:r>
              <a:rPr lang="en-US" sz="1200" i="1" dirty="0">
                <a:solidFill>
                  <a:schemeClr val="accent2">
                    <a:lumMod val="50000"/>
                  </a:schemeClr>
                </a:solidFill>
                <a:ea typeface="+mn-lt"/>
                <a:cs typeface="+mn-lt"/>
              </a:rPr>
              <a:t>Mala</a:t>
            </a:r>
            <a:endParaRPr lang="pt-BR" dirty="0"/>
          </a:p>
          <a:p>
            <a:r>
              <a:rPr lang="en-US" sz="1200" b="1" dirty="0">
                <a:ea typeface="+mn-lt"/>
                <a:cs typeface="+mn-lt"/>
              </a:rPr>
              <a:t>BUSINESS CLASS – </a:t>
            </a:r>
            <a:r>
              <a:rPr lang="en-US" sz="1200" i="1" dirty="0">
                <a:solidFill>
                  <a:schemeClr val="accent2">
                    <a:lumMod val="50000"/>
                  </a:schemeClr>
                </a:solidFill>
                <a:ea typeface="+mn-lt"/>
                <a:cs typeface="+mn-lt"/>
              </a:rPr>
              <a:t>Classe </a:t>
            </a:r>
            <a:r>
              <a:rPr lang="en-US" sz="1200" i="1" dirty="0" err="1">
                <a:solidFill>
                  <a:schemeClr val="accent2">
                    <a:lumMod val="50000"/>
                  </a:schemeClr>
                </a:solidFill>
                <a:ea typeface="+mn-lt"/>
                <a:cs typeface="+mn-lt"/>
              </a:rPr>
              <a:t>Executiva</a:t>
            </a:r>
            <a:endParaRPr lang="en-US" dirty="0" err="1">
              <a:solidFill>
                <a:schemeClr val="accent2">
                  <a:lumMod val="50000"/>
                </a:schemeClr>
              </a:solidFill>
            </a:endParaRPr>
          </a:p>
          <a:p>
            <a:r>
              <a:rPr lang="pt-BR" sz="1200" b="1" dirty="0">
                <a:ea typeface="+mn-lt"/>
                <a:cs typeface="+mn-lt"/>
              </a:rPr>
              <a:t>BOARDING PASS – </a:t>
            </a:r>
            <a:r>
              <a:rPr lang="pt-BR" sz="1200" i="1" dirty="0">
                <a:solidFill>
                  <a:schemeClr val="accent2">
                    <a:lumMod val="50000"/>
                  </a:schemeClr>
                </a:solidFill>
                <a:ea typeface="+mn-lt"/>
                <a:cs typeface="+mn-lt"/>
              </a:rPr>
              <a:t>Cartão de Embarque </a:t>
            </a:r>
            <a:endParaRPr lang="en-US" dirty="0">
              <a:solidFill>
                <a:schemeClr val="accent2">
                  <a:lumMod val="50000"/>
                </a:schemeClr>
              </a:solidFill>
            </a:endParaRPr>
          </a:p>
          <a:p>
            <a:r>
              <a:rPr lang="en-US" sz="1200" b="1" dirty="0">
                <a:ea typeface="+mn-lt"/>
                <a:cs typeface="+mn-lt"/>
              </a:rPr>
              <a:t>CHECK IN – </a:t>
            </a:r>
            <a:r>
              <a:rPr lang="en-US" sz="1200" i="1" dirty="0">
                <a:solidFill>
                  <a:schemeClr val="accent2">
                    <a:lumMod val="50000"/>
                  </a:schemeClr>
                </a:solidFill>
                <a:ea typeface="+mn-lt"/>
                <a:cs typeface="+mn-lt"/>
              </a:rPr>
              <a:t>Check in</a:t>
            </a:r>
            <a:endParaRPr lang="en-US" dirty="0">
              <a:solidFill>
                <a:schemeClr val="accent2">
                  <a:lumMod val="50000"/>
                </a:schemeClr>
              </a:solidFill>
              <a:ea typeface="+mn-lt"/>
              <a:cs typeface="+mn-lt"/>
            </a:endParaRPr>
          </a:p>
          <a:p>
            <a:r>
              <a:rPr lang="en-US" sz="1200" b="1" dirty="0">
                <a:ea typeface="+mn-lt"/>
                <a:cs typeface="+mn-lt"/>
              </a:rPr>
              <a:t>ECONOMY CLASS – </a:t>
            </a:r>
            <a:r>
              <a:rPr lang="en-US" sz="1200" i="1" dirty="0">
                <a:solidFill>
                  <a:schemeClr val="accent2">
                    <a:lumMod val="50000"/>
                  </a:schemeClr>
                </a:solidFill>
                <a:ea typeface="+mn-lt"/>
                <a:cs typeface="+mn-lt"/>
              </a:rPr>
              <a:t>Classe Econômica</a:t>
            </a:r>
          </a:p>
          <a:p>
            <a:r>
              <a:rPr lang="en-US" sz="1200" b="1" dirty="0">
                <a:ea typeface="+mn-lt"/>
                <a:cs typeface="+mn-lt"/>
              </a:rPr>
              <a:t>FLIGHT ATTENDANT </a:t>
            </a:r>
            <a:r>
              <a:rPr lang="en-US" sz="1200" dirty="0">
                <a:ea typeface="+mn-lt"/>
                <a:cs typeface="+mn-lt"/>
              </a:rPr>
              <a:t>– </a:t>
            </a:r>
            <a:r>
              <a:rPr lang="en-US" sz="1200" i="1" dirty="0" err="1">
                <a:solidFill>
                  <a:schemeClr val="accent2">
                    <a:lumMod val="50000"/>
                  </a:schemeClr>
                </a:solidFill>
                <a:ea typeface="+mn-lt"/>
                <a:cs typeface="+mn-lt"/>
              </a:rPr>
              <a:t>Comissário</a:t>
            </a:r>
            <a:r>
              <a:rPr lang="en-US" sz="1200" dirty="0">
                <a:ea typeface="+mn-lt"/>
                <a:cs typeface="+mn-lt"/>
              </a:rPr>
              <a:t> </a:t>
            </a:r>
          </a:p>
          <a:p>
            <a:r>
              <a:rPr lang="en-US" sz="1200" b="1" dirty="0">
                <a:ea typeface="+mn-lt"/>
                <a:cs typeface="+mn-lt"/>
              </a:rPr>
              <a:t>FIRST CLASS – </a:t>
            </a:r>
            <a:r>
              <a:rPr lang="en-US" sz="1200" i="1" dirty="0" err="1">
                <a:solidFill>
                  <a:schemeClr val="accent2">
                    <a:lumMod val="50000"/>
                  </a:schemeClr>
                </a:solidFill>
                <a:ea typeface="+mn-lt"/>
                <a:cs typeface="+mn-lt"/>
              </a:rPr>
              <a:t>Primeira</a:t>
            </a:r>
            <a:r>
              <a:rPr lang="en-US" sz="1200" i="1" dirty="0">
                <a:solidFill>
                  <a:schemeClr val="accent2">
                    <a:lumMod val="50000"/>
                  </a:schemeClr>
                </a:solidFill>
                <a:ea typeface="+mn-lt"/>
                <a:cs typeface="+mn-lt"/>
              </a:rPr>
              <a:t> Classe</a:t>
            </a:r>
          </a:p>
          <a:p>
            <a:r>
              <a:rPr lang="en-US" sz="1200" b="1" dirty="0">
                <a:ea typeface="+mn-lt"/>
                <a:cs typeface="+mn-lt"/>
              </a:rPr>
              <a:t>GATE NUMBER - </a:t>
            </a:r>
            <a:r>
              <a:rPr lang="en-US" sz="1200" i="1" dirty="0" err="1">
                <a:solidFill>
                  <a:schemeClr val="accent2">
                    <a:lumMod val="50000"/>
                  </a:schemeClr>
                </a:solidFill>
                <a:ea typeface="+mn-lt"/>
                <a:cs typeface="+mn-lt"/>
              </a:rPr>
              <a:t>número</a:t>
            </a:r>
            <a:r>
              <a:rPr lang="en-US" sz="1200" i="1" dirty="0">
                <a:solidFill>
                  <a:schemeClr val="accent2">
                    <a:lumMod val="50000"/>
                  </a:schemeClr>
                </a:solidFill>
                <a:ea typeface="+mn-lt"/>
                <a:cs typeface="+mn-lt"/>
              </a:rPr>
              <a:t> do </a:t>
            </a:r>
            <a:r>
              <a:rPr lang="en-US" sz="1200" i="1" dirty="0" err="1">
                <a:solidFill>
                  <a:schemeClr val="accent2">
                    <a:lumMod val="50000"/>
                  </a:schemeClr>
                </a:solidFill>
                <a:ea typeface="+mn-lt"/>
                <a:cs typeface="+mn-lt"/>
              </a:rPr>
              <a:t>portão</a:t>
            </a:r>
            <a:endParaRPr lang="en-US" sz="1200" i="1" dirty="0">
              <a:solidFill>
                <a:schemeClr val="accent2">
                  <a:lumMod val="50000"/>
                </a:schemeClr>
              </a:solidFill>
              <a:ea typeface="+mn-lt"/>
              <a:cs typeface="+mn-lt"/>
            </a:endParaRPr>
          </a:p>
          <a:p>
            <a:r>
              <a:rPr lang="en-US" sz="1200" b="1" dirty="0">
                <a:ea typeface="+mn-lt"/>
                <a:cs typeface="+mn-lt"/>
              </a:rPr>
              <a:t>JET LAG – </a:t>
            </a:r>
            <a:r>
              <a:rPr lang="en-US" sz="1200" i="1" dirty="0">
                <a:solidFill>
                  <a:schemeClr val="accent2">
                    <a:lumMod val="50000"/>
                  </a:schemeClr>
                </a:solidFill>
                <a:ea typeface="+mn-lt"/>
                <a:cs typeface="+mn-lt"/>
              </a:rPr>
              <a:t>Fuso </a:t>
            </a:r>
            <a:r>
              <a:rPr lang="en-US" sz="1200" i="1" dirty="0" err="1">
                <a:solidFill>
                  <a:schemeClr val="accent2">
                    <a:lumMod val="50000"/>
                  </a:schemeClr>
                </a:solidFill>
                <a:ea typeface="+mn-lt"/>
                <a:cs typeface="+mn-lt"/>
              </a:rPr>
              <a:t>horário</a:t>
            </a:r>
            <a:endParaRPr lang="en-US" sz="1200" i="1" dirty="0">
              <a:solidFill>
                <a:schemeClr val="accent2">
                  <a:lumMod val="50000"/>
                </a:schemeClr>
              </a:solidFill>
              <a:ea typeface="+mn-lt"/>
              <a:cs typeface="+mn-lt"/>
            </a:endParaRPr>
          </a:p>
          <a:p>
            <a:r>
              <a:rPr lang="en-US" sz="1200" b="1" dirty="0">
                <a:ea typeface="+mn-lt"/>
                <a:cs typeface="+mn-lt"/>
              </a:rPr>
              <a:t>TO LAND </a:t>
            </a:r>
            <a:r>
              <a:rPr lang="en-US" sz="1200" dirty="0">
                <a:ea typeface="+mn-lt"/>
                <a:cs typeface="+mn-lt"/>
              </a:rPr>
              <a:t>– </a:t>
            </a:r>
            <a:r>
              <a:rPr lang="en-US" sz="1200" i="1" dirty="0" err="1">
                <a:solidFill>
                  <a:schemeClr val="accent2">
                    <a:lumMod val="50000"/>
                  </a:schemeClr>
                </a:solidFill>
                <a:ea typeface="+mn-lt"/>
                <a:cs typeface="+mn-lt"/>
              </a:rPr>
              <a:t>Pousar</a:t>
            </a:r>
            <a:endParaRPr lang="en-US" sz="1200" i="1" dirty="0">
              <a:solidFill>
                <a:schemeClr val="accent2">
                  <a:lumMod val="50000"/>
                </a:schemeClr>
              </a:solidFill>
              <a:ea typeface="+mn-lt"/>
              <a:cs typeface="+mn-lt"/>
            </a:endParaRPr>
          </a:p>
          <a:p>
            <a:r>
              <a:rPr lang="en-US" sz="1200" b="1" dirty="0">
                <a:ea typeface="+mn-lt"/>
                <a:cs typeface="+mn-lt"/>
              </a:rPr>
              <a:t>PASSENGER</a:t>
            </a:r>
            <a:r>
              <a:rPr lang="en-US" sz="1200" dirty="0">
                <a:ea typeface="+mn-lt"/>
                <a:cs typeface="+mn-lt"/>
              </a:rPr>
              <a:t> - </a:t>
            </a:r>
            <a:r>
              <a:rPr lang="en-US" sz="1200" i="1" dirty="0" err="1">
                <a:solidFill>
                  <a:schemeClr val="accent2">
                    <a:lumMod val="50000"/>
                  </a:schemeClr>
                </a:solidFill>
                <a:ea typeface="+mn-lt"/>
                <a:cs typeface="+mn-lt"/>
              </a:rPr>
              <a:t>Passageiro</a:t>
            </a:r>
            <a:endParaRPr lang="en-US" sz="1200" i="1" dirty="0">
              <a:solidFill>
                <a:schemeClr val="accent2">
                  <a:lumMod val="50000"/>
                </a:schemeClr>
              </a:solidFill>
              <a:ea typeface="+mn-lt"/>
              <a:cs typeface="+mn-lt"/>
            </a:endParaRPr>
          </a:p>
          <a:p>
            <a:r>
              <a:rPr lang="en-US" sz="1200" b="1" dirty="0">
                <a:ea typeface="+mn-lt"/>
                <a:cs typeface="+mn-lt"/>
              </a:rPr>
              <a:t>PILOT </a:t>
            </a:r>
            <a:r>
              <a:rPr lang="en-US" sz="1200" dirty="0">
                <a:ea typeface="+mn-lt"/>
                <a:cs typeface="+mn-lt"/>
              </a:rPr>
              <a:t>- </a:t>
            </a:r>
            <a:r>
              <a:rPr lang="en-US" sz="1200" i="1" dirty="0">
                <a:solidFill>
                  <a:schemeClr val="accent2">
                    <a:lumMod val="50000"/>
                  </a:schemeClr>
                </a:solidFill>
                <a:ea typeface="+mn-lt"/>
                <a:cs typeface="+mn-lt"/>
              </a:rPr>
              <a:t>Piloto</a:t>
            </a:r>
            <a:endParaRPr lang="en-US" dirty="0">
              <a:solidFill>
                <a:srgbClr val="000000"/>
              </a:solidFill>
              <a:ea typeface="+mn-lt"/>
              <a:cs typeface="+mn-lt"/>
            </a:endParaRPr>
          </a:p>
          <a:p>
            <a:r>
              <a:rPr lang="en-US" sz="1200" b="1" dirty="0">
                <a:ea typeface="+mn-lt"/>
                <a:cs typeface="+mn-lt"/>
              </a:rPr>
              <a:t>TO TAKE OFF </a:t>
            </a:r>
            <a:r>
              <a:rPr lang="en-US" sz="1200" dirty="0">
                <a:ea typeface="+mn-lt"/>
                <a:cs typeface="+mn-lt"/>
              </a:rPr>
              <a:t>– </a:t>
            </a:r>
            <a:r>
              <a:rPr lang="en-US" sz="1200" i="1" dirty="0" err="1">
                <a:solidFill>
                  <a:schemeClr val="accent2">
                    <a:lumMod val="50000"/>
                  </a:schemeClr>
                </a:solidFill>
                <a:ea typeface="+mn-lt"/>
                <a:cs typeface="+mn-lt"/>
              </a:rPr>
              <a:t>Decolar</a:t>
            </a:r>
            <a:endParaRPr lang="en-US" sz="1200" i="1" dirty="0">
              <a:solidFill>
                <a:schemeClr val="accent2">
                  <a:lumMod val="50000"/>
                </a:schemeClr>
              </a:solidFill>
              <a:ea typeface="+mn-lt"/>
              <a:cs typeface="+mn-lt"/>
            </a:endParaRPr>
          </a:p>
          <a:p>
            <a:endParaRPr lang="en-US" sz="1200" i="1" dirty="0">
              <a:solidFill>
                <a:schemeClr val="accent2">
                  <a:lumMod val="50000"/>
                </a:schemeClr>
              </a:solidFill>
              <a:ea typeface="+mn-lt"/>
              <a:cs typeface="+mn-lt"/>
            </a:endParaRPr>
          </a:p>
        </p:txBody>
      </p:sp>
      <p:sp>
        <p:nvSpPr>
          <p:cNvPr id="3" name="Retângulo 2">
            <a:extLst>
              <a:ext uri="{FF2B5EF4-FFF2-40B4-BE49-F238E27FC236}">
                <a16:creationId xmlns="" xmlns:a16="http://schemas.microsoft.com/office/drawing/2014/main" id="{EF8A957C-970C-45DF-8FD5-EEFC975B6E9E}"/>
              </a:ext>
            </a:extLst>
          </p:cNvPr>
          <p:cNvSpPr/>
          <p:nvPr/>
        </p:nvSpPr>
        <p:spPr>
          <a:xfrm>
            <a:off x="3358020" y="745444"/>
            <a:ext cx="3203118" cy="5109091"/>
          </a:xfrm>
          <a:prstGeom prst="rect">
            <a:avLst/>
          </a:prstGeom>
          <a:ln>
            <a:solidFill>
              <a:schemeClr val="accent6"/>
            </a:solidFill>
            <a:prstDash val="sysDot"/>
          </a:ln>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400" b="1" dirty="0" smtClean="0">
              <a:solidFill>
                <a:srgbClr val="C00000"/>
              </a:solidFill>
            </a:endParaRPr>
          </a:p>
          <a:p>
            <a:r>
              <a:rPr lang="en-US" sz="1200" dirty="0" smtClean="0"/>
              <a:t>a) How </a:t>
            </a:r>
            <a:r>
              <a:rPr lang="en-US" sz="1200" dirty="0"/>
              <a:t>many pieces of </a:t>
            </a:r>
            <a:r>
              <a:rPr lang="en-US" sz="1200" b="1" i="1" dirty="0" smtClean="0">
                <a:solidFill>
                  <a:schemeClr val="accent6"/>
                </a:solidFill>
                <a:cs typeface="Calibri"/>
              </a:rPr>
              <a:t>________ </a:t>
            </a:r>
            <a:r>
              <a:rPr lang="en-US" sz="1200" dirty="0" smtClean="0"/>
              <a:t>do </a:t>
            </a:r>
            <a:r>
              <a:rPr lang="en-US" sz="1200" dirty="0"/>
              <a:t>you have?</a:t>
            </a:r>
            <a:endParaRPr lang="pt-BR" dirty="0"/>
          </a:p>
          <a:p>
            <a:r>
              <a:rPr lang="pt-BR" sz="1200" i="1" dirty="0">
                <a:solidFill>
                  <a:schemeClr val="accent2">
                    <a:lumMod val="50000"/>
                  </a:schemeClr>
                </a:solidFill>
              </a:rPr>
              <a:t>Quantas peças de bagagem você tem?</a:t>
            </a:r>
          </a:p>
          <a:p>
            <a:endParaRPr lang="pt-BR" sz="1200" i="1" dirty="0">
              <a:solidFill>
                <a:schemeClr val="accent2">
                  <a:lumMod val="50000"/>
                </a:schemeClr>
              </a:solidFill>
            </a:endParaRPr>
          </a:p>
          <a:p>
            <a:r>
              <a:rPr lang="en-US" sz="1200" dirty="0" smtClean="0"/>
              <a:t>b) Do </a:t>
            </a:r>
            <a:r>
              <a:rPr lang="en-US" sz="1200" dirty="0"/>
              <a:t>you usually travel </a:t>
            </a:r>
            <a:r>
              <a:rPr lang="en-US" sz="1200" b="1" i="1" dirty="0" smtClean="0">
                <a:solidFill>
                  <a:schemeClr val="accent6"/>
                </a:solidFill>
                <a:cs typeface="Calibri"/>
              </a:rPr>
              <a:t>_______________</a:t>
            </a:r>
            <a:r>
              <a:rPr lang="en-US" sz="1200" dirty="0" smtClean="0"/>
              <a:t>?</a:t>
            </a:r>
            <a:endParaRPr lang="en-US" sz="1200" dirty="0"/>
          </a:p>
          <a:p>
            <a:r>
              <a:rPr lang="pt-BR" sz="1200" i="1" dirty="0">
                <a:solidFill>
                  <a:schemeClr val="accent2">
                    <a:lumMod val="50000"/>
                  </a:schemeClr>
                </a:solidFill>
              </a:rPr>
              <a:t>Você costuma viajar em classe executiva?</a:t>
            </a:r>
            <a:r>
              <a:rPr lang="en-US" sz="1200" i="1" dirty="0">
                <a:solidFill>
                  <a:schemeClr val="accent2">
                    <a:lumMod val="50000"/>
                  </a:schemeClr>
                </a:solidFill>
              </a:rPr>
              <a:t> </a:t>
            </a:r>
          </a:p>
          <a:p>
            <a:endParaRPr lang="en-US" sz="1200" i="1" dirty="0">
              <a:solidFill>
                <a:schemeClr val="accent2">
                  <a:lumMod val="50000"/>
                </a:schemeClr>
              </a:solidFill>
            </a:endParaRPr>
          </a:p>
          <a:p>
            <a:r>
              <a:rPr lang="en-US" sz="1200" dirty="0" smtClean="0"/>
              <a:t>c) All </a:t>
            </a:r>
            <a:r>
              <a:rPr lang="en-US" sz="1200" b="1" i="1" dirty="0" smtClean="0">
                <a:solidFill>
                  <a:schemeClr val="accent6"/>
                </a:solidFill>
                <a:cs typeface="Calibri"/>
              </a:rPr>
              <a:t>___________</a:t>
            </a:r>
            <a:r>
              <a:rPr lang="en-US" sz="1200" dirty="0" smtClean="0"/>
              <a:t>, </a:t>
            </a:r>
            <a:r>
              <a:rPr lang="en-US" sz="1200" dirty="0"/>
              <a:t>please sit down.</a:t>
            </a:r>
          </a:p>
          <a:p>
            <a:r>
              <a:rPr lang="pt-BR" sz="1200" i="1" dirty="0">
                <a:solidFill>
                  <a:schemeClr val="accent2">
                    <a:lumMod val="50000"/>
                  </a:schemeClr>
                </a:solidFill>
              </a:rPr>
              <a:t>Todos os passageiros, por favor, sentem-se.</a:t>
            </a:r>
          </a:p>
          <a:p>
            <a:endParaRPr lang="en-US" sz="1200" i="1" dirty="0">
              <a:solidFill>
                <a:schemeClr val="accent2">
                  <a:lumMod val="50000"/>
                </a:schemeClr>
              </a:solidFill>
            </a:endParaRPr>
          </a:p>
          <a:p>
            <a:r>
              <a:rPr lang="en-US" sz="1200" dirty="0" smtClean="0"/>
              <a:t>d) We </a:t>
            </a:r>
            <a:r>
              <a:rPr lang="en-US" sz="1200" dirty="0"/>
              <a:t>always fly </a:t>
            </a:r>
            <a:r>
              <a:rPr lang="en-US" sz="1200" b="1" i="1" dirty="0" smtClean="0">
                <a:solidFill>
                  <a:schemeClr val="accent6"/>
                </a:solidFill>
                <a:cs typeface="Calibri"/>
              </a:rPr>
              <a:t>____________. </a:t>
            </a:r>
            <a:endParaRPr lang="en-US" sz="1200" dirty="0"/>
          </a:p>
          <a:p>
            <a:r>
              <a:rPr lang="pt-BR" sz="1200" i="1" dirty="0">
                <a:solidFill>
                  <a:schemeClr val="accent2">
                    <a:lumMod val="50000"/>
                  </a:schemeClr>
                </a:solidFill>
              </a:rPr>
              <a:t>Nós sempre voamos na classe econômica</a:t>
            </a:r>
            <a:endParaRPr lang="pt-BR" sz="1200" i="1" dirty="0">
              <a:solidFill>
                <a:schemeClr val="accent2">
                  <a:lumMod val="50000"/>
                </a:schemeClr>
              </a:solidFill>
              <a:cs typeface="Calibri"/>
            </a:endParaRPr>
          </a:p>
          <a:p>
            <a:endParaRPr lang="pt-BR" sz="1200" i="1" dirty="0">
              <a:solidFill>
                <a:schemeClr val="accent2">
                  <a:lumMod val="50000"/>
                </a:schemeClr>
              </a:solidFill>
            </a:endParaRPr>
          </a:p>
          <a:p>
            <a:r>
              <a:rPr lang="en-US" sz="1200" dirty="0" smtClean="0"/>
              <a:t>e) I </a:t>
            </a:r>
            <a:r>
              <a:rPr lang="en-US" sz="1200" dirty="0"/>
              <a:t>have a </a:t>
            </a:r>
            <a:r>
              <a:rPr lang="en-US" sz="1200" b="1" i="1" dirty="0">
                <a:solidFill>
                  <a:schemeClr val="accent6"/>
                </a:solidFill>
                <a:cs typeface="Calibri"/>
              </a:rPr>
              <a:t>________ </a:t>
            </a:r>
            <a:r>
              <a:rPr lang="en-US" sz="1200" dirty="0" smtClean="0"/>
              <a:t>ticket</a:t>
            </a:r>
            <a:endParaRPr lang="en-US" sz="1200" dirty="0"/>
          </a:p>
          <a:p>
            <a:r>
              <a:rPr lang="pt-BR" sz="1200" i="1" dirty="0">
                <a:solidFill>
                  <a:schemeClr val="accent2">
                    <a:lumMod val="50000"/>
                  </a:schemeClr>
                </a:solidFill>
              </a:rPr>
              <a:t>Eu tenho um bilhete de primeira classe</a:t>
            </a:r>
            <a:r>
              <a:rPr lang="en-US" sz="1200" i="1" dirty="0">
                <a:solidFill>
                  <a:schemeClr val="accent2">
                    <a:lumMod val="50000"/>
                  </a:schemeClr>
                </a:solidFill>
              </a:rPr>
              <a:t>.</a:t>
            </a:r>
          </a:p>
          <a:p>
            <a:endParaRPr lang="en-US" sz="1200" i="1" dirty="0">
              <a:solidFill>
                <a:schemeClr val="accent2">
                  <a:lumMod val="50000"/>
                </a:schemeClr>
              </a:solidFill>
            </a:endParaRPr>
          </a:p>
          <a:p>
            <a:r>
              <a:rPr lang="en-US" sz="1200" dirty="0" smtClean="0"/>
              <a:t>f) My </a:t>
            </a:r>
            <a:r>
              <a:rPr lang="en-US" sz="1200" dirty="0"/>
              <a:t>plane </a:t>
            </a:r>
            <a:r>
              <a:rPr lang="en-US" sz="1200" b="1" i="1" dirty="0">
                <a:solidFill>
                  <a:schemeClr val="accent6"/>
                </a:solidFill>
                <a:cs typeface="Calibri"/>
              </a:rPr>
              <a:t>________ </a:t>
            </a:r>
            <a:r>
              <a:rPr lang="en-US" sz="1200" dirty="0" smtClean="0"/>
              <a:t>in </a:t>
            </a:r>
            <a:r>
              <a:rPr lang="en-US" sz="1200" dirty="0"/>
              <a:t>two hours.</a:t>
            </a:r>
          </a:p>
          <a:p>
            <a:r>
              <a:rPr lang="pt-BR" sz="1200" i="1" dirty="0">
                <a:solidFill>
                  <a:schemeClr val="accent2">
                    <a:lumMod val="50000"/>
                  </a:schemeClr>
                </a:solidFill>
              </a:rPr>
              <a:t>Meu avião decola em duas horas</a:t>
            </a:r>
          </a:p>
          <a:p>
            <a:endParaRPr lang="pt-BR" sz="1200" i="1" dirty="0">
              <a:solidFill>
                <a:schemeClr val="accent2">
                  <a:lumMod val="50000"/>
                </a:schemeClr>
              </a:solidFill>
              <a:cs typeface="Calibri"/>
            </a:endParaRPr>
          </a:p>
          <a:p>
            <a:r>
              <a:rPr lang="pt-BR" sz="1200" dirty="0" smtClean="0">
                <a:ea typeface="+mn-lt"/>
                <a:cs typeface="+mn-lt"/>
              </a:rPr>
              <a:t>g) l</a:t>
            </a:r>
            <a:r>
              <a:rPr lang="pt-BR" sz="1200" dirty="0">
                <a:ea typeface="+mn-lt"/>
                <a:cs typeface="+mn-lt"/>
              </a:rPr>
              <a:t> </a:t>
            </a:r>
            <a:r>
              <a:rPr lang="pt-BR" sz="1200" dirty="0" err="1">
                <a:ea typeface="+mn-lt"/>
                <a:cs typeface="+mn-lt"/>
              </a:rPr>
              <a:t>flights</a:t>
            </a:r>
            <a:r>
              <a:rPr lang="pt-BR" sz="1200" dirty="0">
                <a:ea typeface="+mn-lt"/>
                <a:cs typeface="+mn-lt"/>
              </a:rPr>
              <a:t> </a:t>
            </a:r>
            <a:r>
              <a:rPr lang="pt-BR" sz="1200" dirty="0" err="1">
                <a:ea typeface="+mn-lt"/>
                <a:cs typeface="+mn-lt"/>
              </a:rPr>
              <a:t>ordered</a:t>
            </a:r>
            <a:r>
              <a:rPr lang="pt-BR" sz="1200" dirty="0">
                <a:ea typeface="+mn-lt"/>
                <a:cs typeface="+mn-lt"/>
              </a:rPr>
              <a:t> </a:t>
            </a:r>
            <a:r>
              <a:rPr lang="en-US" sz="1200" b="1" i="1" dirty="0">
                <a:solidFill>
                  <a:schemeClr val="accent6"/>
                </a:solidFill>
                <a:cs typeface="Calibri"/>
              </a:rPr>
              <a:t> ________ </a:t>
            </a:r>
            <a:r>
              <a:rPr lang="pt-BR" sz="1200" dirty="0">
                <a:ea typeface="+mn-lt"/>
                <a:cs typeface="+mn-lt"/>
              </a:rPr>
              <a:t> </a:t>
            </a:r>
            <a:r>
              <a:rPr lang="pt-BR" sz="1200" dirty="0" err="1">
                <a:ea typeface="+mn-lt"/>
                <a:cs typeface="+mn-lt"/>
              </a:rPr>
              <a:t>at</a:t>
            </a:r>
            <a:r>
              <a:rPr lang="pt-BR" sz="1200" dirty="0">
                <a:ea typeface="+mn-lt"/>
                <a:cs typeface="+mn-lt"/>
              </a:rPr>
              <a:t> </a:t>
            </a:r>
            <a:r>
              <a:rPr lang="pt-BR" sz="1200" dirty="0" err="1">
                <a:ea typeface="+mn-lt"/>
                <a:cs typeface="+mn-lt"/>
              </a:rPr>
              <a:t>nearest</a:t>
            </a:r>
            <a:r>
              <a:rPr lang="pt-BR" sz="1200" dirty="0">
                <a:ea typeface="+mn-lt"/>
                <a:cs typeface="+mn-lt"/>
              </a:rPr>
              <a:t> </a:t>
            </a:r>
            <a:r>
              <a:rPr lang="pt-BR" sz="1200" dirty="0" err="1">
                <a:ea typeface="+mn-lt"/>
                <a:cs typeface="+mn-lt"/>
              </a:rPr>
              <a:t>airfield</a:t>
            </a:r>
            <a:r>
              <a:rPr lang="pt-BR" sz="1200" dirty="0">
                <a:ea typeface="+mn-lt"/>
                <a:cs typeface="+mn-lt"/>
              </a:rPr>
              <a:t>.</a:t>
            </a:r>
            <a:endParaRPr lang="en-US" sz="1200" dirty="0">
              <a:ea typeface="+mn-lt"/>
              <a:cs typeface="+mn-lt"/>
            </a:endParaRPr>
          </a:p>
          <a:p>
            <a:r>
              <a:rPr lang="pt-BR" sz="1200" i="1" dirty="0">
                <a:solidFill>
                  <a:schemeClr val="accent2">
                    <a:lumMod val="50000"/>
                  </a:schemeClr>
                </a:solidFill>
                <a:ea typeface="+mn-lt"/>
                <a:cs typeface="+mn-lt"/>
              </a:rPr>
              <a:t>Todos os </a:t>
            </a:r>
            <a:r>
              <a:rPr lang="pt-BR" sz="1200" i="1" dirty="0" err="1">
                <a:solidFill>
                  <a:schemeClr val="accent2">
                    <a:lumMod val="50000"/>
                  </a:schemeClr>
                </a:solidFill>
                <a:ea typeface="+mn-lt"/>
                <a:cs typeface="+mn-lt"/>
              </a:rPr>
              <a:t>vôos</a:t>
            </a:r>
            <a:r>
              <a:rPr lang="pt-BR" sz="1200" i="1" dirty="0">
                <a:solidFill>
                  <a:schemeClr val="accent2">
                    <a:lumMod val="50000"/>
                  </a:schemeClr>
                </a:solidFill>
                <a:ea typeface="+mn-lt"/>
                <a:cs typeface="+mn-lt"/>
              </a:rPr>
              <a:t> tem ordem para pousar no aeroporto mais próximo.</a:t>
            </a:r>
            <a:endParaRPr lang="pt-BR" dirty="0">
              <a:solidFill>
                <a:schemeClr val="accent2">
                  <a:lumMod val="50000"/>
                </a:schemeClr>
              </a:solidFill>
            </a:endParaRPr>
          </a:p>
          <a:p>
            <a:endParaRPr lang="pt-BR" sz="1200" i="1" dirty="0">
              <a:solidFill>
                <a:schemeClr val="accent2">
                  <a:lumMod val="50000"/>
                </a:schemeClr>
              </a:solidFill>
              <a:cs typeface="Calibri" panose="020F0502020204030204"/>
            </a:endParaRPr>
          </a:p>
          <a:p>
            <a:r>
              <a:rPr lang="en-US" sz="1200" dirty="0" smtClean="0">
                <a:ea typeface="+mn-lt"/>
                <a:cs typeface="+mn-lt"/>
              </a:rPr>
              <a:t>h) Would </a:t>
            </a:r>
            <a:r>
              <a:rPr lang="en-US" sz="1200" dirty="0">
                <a:ea typeface="+mn-lt"/>
                <a:cs typeface="+mn-lt"/>
              </a:rPr>
              <a:t>you like an </a:t>
            </a:r>
            <a:r>
              <a:rPr lang="en-US" sz="1200" b="1" i="1" dirty="0">
                <a:solidFill>
                  <a:schemeClr val="accent6"/>
                </a:solidFill>
                <a:cs typeface="Calibri"/>
              </a:rPr>
              <a:t>________ </a:t>
            </a:r>
            <a:r>
              <a:rPr lang="en-US" sz="1200" dirty="0">
                <a:ea typeface="+mn-lt"/>
                <a:cs typeface="+mn-lt"/>
              </a:rPr>
              <a:t> or would you prefer to be by the window?</a:t>
            </a:r>
          </a:p>
          <a:p>
            <a:r>
              <a:rPr lang="pt-BR" sz="1200" i="1" dirty="0">
                <a:solidFill>
                  <a:schemeClr val="accent2">
                    <a:lumMod val="50000"/>
                  </a:schemeClr>
                </a:solidFill>
                <a:ea typeface="+mn-lt"/>
                <a:cs typeface="+mn-lt"/>
              </a:rPr>
              <a:t>Você gostaria de um assento no corredor ou prefere ficar perto da janela?</a:t>
            </a:r>
            <a:endParaRPr lang="pt-BR" dirty="0">
              <a:solidFill>
                <a:schemeClr val="accent2">
                  <a:lumMod val="50000"/>
                </a:schemeClr>
              </a:solidFill>
            </a:endParaRPr>
          </a:p>
        </p:txBody>
      </p:sp>
      <p:sp>
        <p:nvSpPr>
          <p:cNvPr id="4" name="Retângulo 3">
            <a:extLst>
              <a:ext uri="{FF2B5EF4-FFF2-40B4-BE49-F238E27FC236}">
                <a16:creationId xmlns="" xmlns:a16="http://schemas.microsoft.com/office/drawing/2014/main" id="{C00352DA-C225-4371-93F4-CEDA95786FFB}"/>
              </a:ext>
            </a:extLst>
          </p:cNvPr>
          <p:cNvSpPr/>
          <p:nvPr/>
        </p:nvSpPr>
        <p:spPr>
          <a:xfrm>
            <a:off x="228528" y="157822"/>
            <a:ext cx="2987164" cy="375552"/>
          </a:xfrm>
          <a:prstGeom prst="rect">
            <a:avLst/>
          </a:prstGeom>
        </p:spPr>
        <p:txBody>
          <a:bodyPr wrap="non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pPr>
            <a:r>
              <a:rPr lang="pt-BR" b="1" i="1">
                <a:solidFill>
                  <a:srgbClr val="002060"/>
                </a:solidFill>
                <a:latin typeface="Calibri"/>
                <a:ea typeface="Calibri" panose="020F0502020204030204" pitchFamily="34" charset="0"/>
                <a:cs typeface="Times New Roman"/>
              </a:rPr>
              <a:t>Lição 01 B – Presente Simples</a:t>
            </a:r>
            <a:endParaRPr lang="pt-BR" sz="1200" i="1">
              <a:solidFill>
                <a:srgbClr val="002060"/>
              </a:solidFill>
              <a:effectLst/>
              <a:latin typeface="Calibri"/>
              <a:ea typeface="Calibri" panose="020F0502020204030204" pitchFamily="34" charset="0"/>
              <a:cs typeface="Times New Roman"/>
            </a:endParaRPr>
          </a:p>
        </p:txBody>
      </p:sp>
      <p:sp>
        <p:nvSpPr>
          <p:cNvPr id="5" name="Retângulo 4">
            <a:extLst>
              <a:ext uri="{FF2B5EF4-FFF2-40B4-BE49-F238E27FC236}">
                <a16:creationId xmlns="" xmlns:a16="http://schemas.microsoft.com/office/drawing/2014/main" id="{B1473C4E-6C66-4BF6-AEC9-C26F39B34342}"/>
              </a:ext>
            </a:extLst>
          </p:cNvPr>
          <p:cNvSpPr/>
          <p:nvPr/>
        </p:nvSpPr>
        <p:spPr>
          <a:xfrm>
            <a:off x="376959" y="6526759"/>
            <a:ext cx="6184179" cy="2739211"/>
          </a:xfrm>
          <a:prstGeom prst="rect">
            <a:avLst/>
          </a:prstGeom>
          <a:ln w="3175">
            <a:solidFill>
              <a:schemeClr val="accent6"/>
            </a:solidFill>
          </a:ln>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i="1" dirty="0">
                <a:solidFill>
                  <a:schemeClr val="accent6"/>
                </a:solidFill>
                <a:cs typeface="Calibri"/>
              </a:rPr>
              <a:t>6 </a:t>
            </a:r>
            <a:r>
              <a:rPr lang="en-US" sz="1200" dirty="0" smtClean="0">
                <a:solidFill>
                  <a:srgbClr val="70AD47">
                    <a:lumMod val="50000"/>
                  </a:srgbClr>
                </a:solidFill>
              </a:rPr>
              <a:t>- </a:t>
            </a:r>
            <a:r>
              <a:rPr lang="en-US" sz="1600" b="1" i="1" dirty="0" smtClean="0">
                <a:solidFill>
                  <a:schemeClr val="accent6"/>
                </a:solidFill>
                <a:cs typeface="Calibri"/>
              </a:rPr>
              <a:t>RESPONDA </a:t>
            </a:r>
            <a:r>
              <a:rPr lang="en-US" sz="1600" b="1" i="1" dirty="0">
                <a:solidFill>
                  <a:schemeClr val="accent6"/>
                </a:solidFill>
                <a:cs typeface="Calibri"/>
              </a:rPr>
              <a:t>AS PERGUNTAS</a:t>
            </a:r>
          </a:p>
          <a:p>
            <a:pPr marL="171450" indent="-171450">
              <a:buFontTx/>
              <a:buChar char="-"/>
            </a:pPr>
            <a:endParaRPr lang="en-US" sz="1200" dirty="0">
              <a:solidFill>
                <a:srgbClr val="70AD47">
                  <a:lumMod val="50000"/>
                </a:srgbClr>
              </a:solidFill>
            </a:endParaRPr>
          </a:p>
          <a:p>
            <a:r>
              <a:rPr lang="en-US" sz="1200" dirty="0" smtClean="0">
                <a:solidFill>
                  <a:srgbClr val="70AD47">
                    <a:lumMod val="50000"/>
                  </a:srgbClr>
                </a:solidFill>
              </a:rPr>
              <a:t>a) Do </a:t>
            </a:r>
            <a:r>
              <a:rPr lang="en-US" sz="1200" dirty="0">
                <a:solidFill>
                  <a:srgbClr val="70AD47">
                    <a:lumMod val="50000"/>
                  </a:srgbClr>
                </a:solidFill>
              </a:rPr>
              <a:t>you like to travel by air? Why? / Why not? </a:t>
            </a:r>
          </a:p>
          <a:p>
            <a:pPr marL="171450" indent="-171450">
              <a:buFontTx/>
              <a:buChar char="-"/>
            </a:pPr>
            <a:r>
              <a:rPr lang="pt-BR" sz="1200" i="1" dirty="0">
                <a:solidFill>
                  <a:schemeClr val="accent2">
                    <a:lumMod val="50000"/>
                  </a:schemeClr>
                </a:solidFill>
              </a:rPr>
              <a:t>Você gosta de viajar de avião? Por quê? / Por que não?</a:t>
            </a:r>
            <a:endParaRPr lang="pt-BR" sz="1200" i="1" dirty="0">
              <a:solidFill>
                <a:schemeClr val="accent2">
                  <a:lumMod val="50000"/>
                </a:schemeClr>
              </a:solidFill>
              <a:cs typeface="Calibri"/>
            </a:endParaRPr>
          </a:p>
          <a:p>
            <a:pPr marL="171450" indent="-171450">
              <a:buFontTx/>
              <a:buChar char="-"/>
            </a:pPr>
            <a:endParaRPr lang="en-US" sz="1200" dirty="0">
              <a:solidFill>
                <a:srgbClr val="70AD47">
                  <a:lumMod val="50000"/>
                </a:srgbClr>
              </a:solidFill>
            </a:endParaRPr>
          </a:p>
          <a:p>
            <a:r>
              <a:rPr lang="en-US" sz="1200" dirty="0" smtClean="0">
                <a:solidFill>
                  <a:srgbClr val="70AD47">
                    <a:lumMod val="50000"/>
                  </a:srgbClr>
                </a:solidFill>
              </a:rPr>
              <a:t>b) Which </a:t>
            </a:r>
            <a:r>
              <a:rPr lang="en-US" sz="1200" dirty="0">
                <a:solidFill>
                  <a:srgbClr val="70AD47">
                    <a:lumMod val="50000"/>
                  </a:srgbClr>
                </a:solidFill>
              </a:rPr>
              <a:t>do you prefer: window seats or aisle seats? Why?</a:t>
            </a:r>
          </a:p>
          <a:p>
            <a:pPr marL="171450" indent="-171450">
              <a:buFontTx/>
              <a:buChar char="-"/>
            </a:pPr>
            <a:r>
              <a:rPr lang="pt-BR" sz="1200" i="1" dirty="0">
                <a:solidFill>
                  <a:schemeClr val="accent2">
                    <a:lumMod val="50000"/>
                  </a:schemeClr>
                </a:solidFill>
              </a:rPr>
              <a:t>O que você prefere: assentos na janela ou no corredor? Por quê?</a:t>
            </a:r>
            <a:endParaRPr lang="pt-BR" sz="1200" i="1" dirty="0">
              <a:solidFill>
                <a:schemeClr val="accent2">
                  <a:lumMod val="50000"/>
                </a:schemeClr>
              </a:solidFill>
              <a:cs typeface="Calibri"/>
            </a:endParaRPr>
          </a:p>
          <a:p>
            <a:pPr marL="171450" indent="-171450">
              <a:buFontTx/>
              <a:buChar char="-"/>
            </a:pPr>
            <a:endParaRPr lang="en-US" sz="1200" dirty="0">
              <a:solidFill>
                <a:srgbClr val="70AD47">
                  <a:lumMod val="50000"/>
                </a:srgbClr>
              </a:solidFill>
            </a:endParaRPr>
          </a:p>
          <a:p>
            <a:r>
              <a:rPr lang="en-US" sz="1200" dirty="0" smtClean="0">
                <a:solidFill>
                  <a:srgbClr val="70AD47">
                    <a:lumMod val="50000"/>
                  </a:srgbClr>
                </a:solidFill>
              </a:rPr>
              <a:t>c) Do </a:t>
            </a:r>
            <a:r>
              <a:rPr lang="en-US" sz="1200" dirty="0">
                <a:solidFill>
                  <a:srgbClr val="70AD47">
                    <a:lumMod val="50000"/>
                  </a:srgbClr>
                </a:solidFill>
              </a:rPr>
              <a:t>you think air travel is safe? Why? / Why not? </a:t>
            </a:r>
          </a:p>
          <a:p>
            <a:pPr marL="171450" indent="-171450">
              <a:buFontTx/>
              <a:buChar char="-"/>
            </a:pPr>
            <a:r>
              <a:rPr lang="pt-BR" sz="1200" i="1" dirty="0">
                <a:solidFill>
                  <a:schemeClr val="accent2">
                    <a:lumMod val="50000"/>
                  </a:schemeClr>
                </a:solidFill>
              </a:rPr>
              <a:t> Você acha que viajar de avião é seguro? Por quê? / Por que não?</a:t>
            </a:r>
            <a:endParaRPr lang="pt-BR" sz="1200" i="1" dirty="0">
              <a:solidFill>
                <a:schemeClr val="accent2">
                  <a:lumMod val="50000"/>
                </a:schemeClr>
              </a:solidFill>
              <a:cs typeface="Calibri"/>
            </a:endParaRPr>
          </a:p>
          <a:p>
            <a:endParaRPr lang="en-US" sz="1200" dirty="0">
              <a:solidFill>
                <a:srgbClr val="70AD47">
                  <a:lumMod val="50000"/>
                </a:srgbClr>
              </a:solidFill>
            </a:endParaRPr>
          </a:p>
          <a:p>
            <a:r>
              <a:rPr lang="en-US" sz="1200" dirty="0" smtClean="0">
                <a:solidFill>
                  <a:srgbClr val="70AD47">
                    <a:lumMod val="50000"/>
                  </a:srgbClr>
                </a:solidFill>
              </a:rPr>
              <a:t>d) What </a:t>
            </a:r>
            <a:r>
              <a:rPr lang="en-US" sz="1200" dirty="0">
                <a:solidFill>
                  <a:srgbClr val="70AD47">
                    <a:lumMod val="50000"/>
                  </a:srgbClr>
                </a:solidFill>
              </a:rPr>
              <a:t>do you hate most about flying? Why?</a:t>
            </a:r>
          </a:p>
          <a:p>
            <a:pPr marL="171450" indent="-171450">
              <a:buFontTx/>
              <a:buChar char="-"/>
            </a:pPr>
            <a:r>
              <a:rPr lang="pt-BR" sz="1200" i="1" dirty="0">
                <a:solidFill>
                  <a:schemeClr val="accent2">
                    <a:lumMod val="50000"/>
                  </a:schemeClr>
                </a:solidFill>
              </a:rPr>
              <a:t> O que você mais odeia em voar? Por quê?</a:t>
            </a:r>
            <a:endParaRPr lang="pt-BR" sz="1200" i="1" dirty="0">
              <a:solidFill>
                <a:schemeClr val="accent2">
                  <a:lumMod val="50000"/>
                </a:schemeClr>
              </a:solidFill>
              <a:cs typeface="Calibri"/>
            </a:endParaRPr>
          </a:p>
          <a:p>
            <a:pPr marL="171450" indent="-171450">
              <a:buFontTx/>
              <a:buChar char="-"/>
            </a:pPr>
            <a:endParaRPr lang="en-US" sz="1200" dirty="0">
              <a:solidFill>
                <a:srgbClr val="70AD47">
                  <a:lumMod val="50000"/>
                </a:srgbClr>
              </a:solidFill>
            </a:endParaRPr>
          </a:p>
        </p:txBody>
      </p:sp>
      <p:sp>
        <p:nvSpPr>
          <p:cNvPr id="8" name="Retângulo 7"/>
          <p:cNvSpPr/>
          <p:nvPr/>
        </p:nvSpPr>
        <p:spPr>
          <a:xfrm>
            <a:off x="3638328" y="468445"/>
            <a:ext cx="3429000" cy="276999"/>
          </a:xfrm>
          <a:prstGeom prst="rect">
            <a:avLst/>
          </a:prstGeom>
        </p:spPr>
        <p:txBody>
          <a:bodyPr>
            <a:spAutoFit/>
          </a:bodyPr>
          <a:lstStyle/>
          <a:p>
            <a:r>
              <a:rPr lang="en" sz="1200" dirty="0" smtClean="0">
                <a:solidFill>
                  <a:schemeClr val="accent2">
                    <a:lumMod val="75000"/>
                  </a:schemeClr>
                </a:solidFill>
                <a:ea typeface="+mn-lt"/>
                <a:cs typeface="+mn-lt"/>
              </a:rPr>
              <a:t>- Crie frases interrogativas com as palavras.</a:t>
            </a:r>
            <a:endParaRPr lang="en" sz="1200" dirty="0">
              <a:solidFill>
                <a:schemeClr val="accent2">
                  <a:lumMod val="75000"/>
                </a:schemeClr>
              </a:solidFill>
              <a:ea typeface="+mn-lt"/>
              <a:cs typeface="+mn-lt"/>
            </a:endParaRPr>
          </a:p>
        </p:txBody>
      </p:sp>
      <p:sp>
        <p:nvSpPr>
          <p:cNvPr id="9" name="Retângulo 8"/>
          <p:cNvSpPr/>
          <p:nvPr/>
        </p:nvSpPr>
        <p:spPr>
          <a:xfrm>
            <a:off x="3640519" y="255417"/>
            <a:ext cx="3429000" cy="276999"/>
          </a:xfrm>
          <a:prstGeom prst="rect">
            <a:avLst/>
          </a:prstGeom>
        </p:spPr>
        <p:txBody>
          <a:bodyPr>
            <a:spAutoFit/>
          </a:bodyPr>
          <a:lstStyle/>
          <a:p>
            <a:r>
              <a:rPr lang="en" sz="1200" dirty="0">
                <a:solidFill>
                  <a:schemeClr val="accent2">
                    <a:lumMod val="75000"/>
                  </a:schemeClr>
                </a:solidFill>
                <a:ea typeface="+mn-lt"/>
                <a:cs typeface="+mn-lt"/>
              </a:rPr>
              <a:t>-</a:t>
            </a:r>
            <a:r>
              <a:rPr lang="en" sz="1200" dirty="0" smtClean="0">
                <a:solidFill>
                  <a:schemeClr val="accent2">
                    <a:lumMod val="75000"/>
                  </a:schemeClr>
                </a:solidFill>
                <a:ea typeface="+mn-lt"/>
                <a:cs typeface="+mn-lt"/>
              </a:rPr>
              <a:t> </a:t>
            </a:r>
            <a:r>
              <a:rPr lang="en" sz="1200" dirty="0">
                <a:solidFill>
                  <a:schemeClr val="accent2">
                    <a:lumMod val="75000"/>
                  </a:schemeClr>
                </a:solidFill>
                <a:ea typeface="+mn-lt"/>
                <a:cs typeface="+mn-lt"/>
              </a:rPr>
              <a:t>Escreva as palavras certas nos </a:t>
            </a:r>
            <a:r>
              <a:rPr lang="en" sz="1200" dirty="0" smtClean="0">
                <a:solidFill>
                  <a:schemeClr val="accent2">
                    <a:lumMod val="75000"/>
                  </a:schemeClr>
                </a:solidFill>
                <a:ea typeface="+mn-lt"/>
                <a:cs typeface="+mn-lt"/>
              </a:rPr>
              <a:t>espaços.</a:t>
            </a:r>
            <a:endParaRPr lang="en" sz="1200" dirty="0">
              <a:solidFill>
                <a:schemeClr val="accent2">
                  <a:lumMod val="75000"/>
                </a:schemeClr>
              </a:solidFill>
              <a:ea typeface="+mn-lt"/>
              <a:cs typeface="+mn-lt"/>
            </a:endParaRPr>
          </a:p>
        </p:txBody>
      </p:sp>
    </p:spTree>
    <p:extLst>
      <p:ext uri="{BB962C8B-B14F-4D97-AF65-F5344CB8AC3E}">
        <p14:creationId xmlns:p14="http://schemas.microsoft.com/office/powerpoint/2010/main" val="3732264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560670" y="157822"/>
            <a:ext cx="2322880" cy="652551"/>
          </a:xfrm>
          <a:prstGeom prst="rect">
            <a:avLst/>
          </a:prstGeom>
        </p:spPr>
        <p:txBody>
          <a:bodyPr wrap="none" lIns="91440" tIns="45720" rIns="91440" bIns="45720" anchor="t">
            <a:spAutoFit/>
          </a:bodyPr>
          <a:lstStyle/>
          <a:p>
            <a:pPr algn="ctr"/>
            <a:r>
              <a:rPr lang="pt-BR" b="1" i="1" dirty="0">
                <a:solidFill>
                  <a:srgbClr val="002060"/>
                </a:solidFill>
                <a:ea typeface="+mn-lt"/>
                <a:cs typeface="+mn-lt"/>
              </a:rPr>
              <a:t>Lição 08 B – Advérbios</a:t>
            </a:r>
            <a:endParaRPr lang="pt-BR" dirty="0"/>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4E1394C3-DCCB-409A-B0E6-7BF3E9BAE741}"/>
              </a:ext>
            </a:extLst>
          </p:cNvPr>
          <p:cNvSpPr txBox="1"/>
          <p:nvPr/>
        </p:nvSpPr>
        <p:spPr>
          <a:xfrm>
            <a:off x="325582" y="5711537"/>
            <a:ext cx="6163540" cy="2677656"/>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i="1" dirty="0">
              <a:solidFill>
                <a:srgbClr val="843C0C"/>
              </a:solidFill>
              <a:cs typeface="Calibri"/>
            </a:endParaRPr>
          </a:p>
          <a:p>
            <a:endParaRPr lang="en" sz="1200" i="1" dirty="0">
              <a:solidFill>
                <a:srgbClr val="843C0C"/>
              </a:solidFill>
            </a:endParaRPr>
          </a:p>
          <a:p>
            <a:endParaRPr lang="en" sz="1200" dirty="0">
              <a:solidFill>
                <a:srgbClr val="70AD47"/>
              </a:solidFill>
              <a:cs typeface="Calibri"/>
            </a:endParaRPr>
          </a:p>
          <a:p>
            <a:r>
              <a:rPr lang="en" sz="1200" dirty="0">
                <a:solidFill>
                  <a:srgbClr val="70AD47"/>
                </a:solidFill>
              </a:rPr>
              <a:t>l</a:t>
            </a:r>
            <a:r>
              <a:rPr lang="en" sz="1200" dirty="0" smtClean="0">
                <a:solidFill>
                  <a:srgbClr val="70AD47"/>
                </a:solidFill>
              </a:rPr>
              <a:t>) I´d </a:t>
            </a:r>
            <a:r>
              <a:rPr lang="en" sz="1200" dirty="0">
                <a:solidFill>
                  <a:srgbClr val="70AD47"/>
                </a:solidFill>
              </a:rPr>
              <a:t>like you to contact your superior.</a:t>
            </a:r>
          </a:p>
          <a:p>
            <a:r>
              <a:rPr lang="en" sz="1200" dirty="0">
                <a:solidFill>
                  <a:srgbClr val="70AD47"/>
                </a:solidFill>
              </a:rPr>
              <a:t>m</a:t>
            </a:r>
            <a:r>
              <a:rPr lang="en" sz="1200" dirty="0" smtClean="0">
                <a:solidFill>
                  <a:srgbClr val="70AD47"/>
                </a:solidFill>
              </a:rPr>
              <a:t>) I</a:t>
            </a:r>
            <a:r>
              <a:rPr lang="en" sz="1200" dirty="0">
                <a:solidFill>
                  <a:srgbClr val="70AD47"/>
                </a:solidFill>
              </a:rPr>
              <a:t> would like you to read it.</a:t>
            </a:r>
          </a:p>
          <a:p>
            <a:r>
              <a:rPr lang="en" sz="1200" dirty="0">
                <a:solidFill>
                  <a:srgbClr val="70AD47"/>
                </a:solidFill>
              </a:rPr>
              <a:t>n</a:t>
            </a:r>
            <a:r>
              <a:rPr lang="en" sz="1200" dirty="0" smtClean="0">
                <a:solidFill>
                  <a:srgbClr val="70AD47"/>
                </a:solidFill>
              </a:rPr>
              <a:t>)I</a:t>
            </a:r>
            <a:r>
              <a:rPr lang="en" sz="1200" dirty="0">
                <a:solidFill>
                  <a:srgbClr val="70AD47"/>
                </a:solidFill>
              </a:rPr>
              <a:t> would like you to forgive me.</a:t>
            </a:r>
          </a:p>
          <a:p>
            <a:r>
              <a:rPr lang="en" sz="1200" dirty="0">
                <a:solidFill>
                  <a:srgbClr val="70AD47"/>
                </a:solidFill>
              </a:rPr>
              <a:t>o</a:t>
            </a:r>
            <a:r>
              <a:rPr lang="en" sz="1200" dirty="0" smtClean="0">
                <a:solidFill>
                  <a:srgbClr val="70AD47"/>
                </a:solidFill>
              </a:rPr>
              <a:t>) I’d </a:t>
            </a:r>
            <a:r>
              <a:rPr lang="en" sz="1200" dirty="0">
                <a:solidFill>
                  <a:srgbClr val="70AD47"/>
                </a:solidFill>
              </a:rPr>
              <a:t>like you to have a talk with us.</a:t>
            </a:r>
          </a:p>
          <a:p>
            <a:r>
              <a:rPr lang="en" sz="1200" dirty="0">
                <a:solidFill>
                  <a:srgbClr val="70AD47"/>
                </a:solidFill>
              </a:rPr>
              <a:t>p</a:t>
            </a:r>
            <a:r>
              <a:rPr lang="en" sz="1200" dirty="0" smtClean="0">
                <a:solidFill>
                  <a:srgbClr val="70AD47"/>
                </a:solidFill>
              </a:rPr>
              <a:t>) She´d </a:t>
            </a:r>
            <a:r>
              <a:rPr lang="en" sz="1200" dirty="0">
                <a:solidFill>
                  <a:srgbClr val="70AD47"/>
                </a:solidFill>
              </a:rPr>
              <a:t>like me to invite her.</a:t>
            </a:r>
          </a:p>
          <a:p>
            <a:r>
              <a:rPr lang="en" sz="1200" dirty="0">
                <a:solidFill>
                  <a:srgbClr val="70AD47"/>
                </a:solidFill>
              </a:rPr>
              <a:t>q</a:t>
            </a:r>
            <a:r>
              <a:rPr lang="en" sz="1200" dirty="0" smtClean="0">
                <a:solidFill>
                  <a:srgbClr val="70AD47"/>
                </a:solidFill>
              </a:rPr>
              <a:t>) They´d </a:t>
            </a:r>
            <a:r>
              <a:rPr lang="en" sz="1200" dirty="0">
                <a:solidFill>
                  <a:srgbClr val="70AD47"/>
                </a:solidFill>
              </a:rPr>
              <a:t>like us to thank them.</a:t>
            </a:r>
          </a:p>
          <a:p>
            <a:endParaRPr lang="en" sz="1200" i="1" dirty="0">
              <a:solidFill>
                <a:srgbClr val="000000"/>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US" sz="1200" dirty="0">
              <a:solidFill>
                <a:srgbClr val="70AD47"/>
              </a:solidFill>
              <a:latin typeface="Calibri" panose="020F0502020204030204" pitchFamily="34" charset="0"/>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61059"/>
            <a:ext cx="1513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10" name="CaixaDeTexto 1">
            <a:extLst>
              <a:ext uri="{FF2B5EF4-FFF2-40B4-BE49-F238E27FC236}">
                <a16:creationId xmlns="" xmlns:a16="http://schemas.microsoft.com/office/drawing/2014/main" id="{0EDB932A-A759-4ABB-8D47-B85FA3686380}"/>
              </a:ext>
            </a:extLst>
          </p:cNvPr>
          <p:cNvSpPr txBox="1"/>
          <p:nvPr/>
        </p:nvSpPr>
        <p:spPr>
          <a:xfrm>
            <a:off x="4862945" y="5884719"/>
            <a:ext cx="16261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a:solidFill>
                  <a:srgbClr val="C00000"/>
                </a:solidFill>
              </a:rPr>
              <a:t>I´d like you to …</a:t>
            </a:r>
          </a:p>
          <a:p>
            <a:endParaRPr lang="en-US" sz="1400" b="1" i="1" dirty="0">
              <a:solidFill>
                <a:srgbClr val="C00000"/>
              </a:solidFill>
              <a:cs typeface="Calibri"/>
            </a:endParaRPr>
          </a:p>
        </p:txBody>
      </p:sp>
      <p:sp>
        <p:nvSpPr>
          <p:cNvPr id="7" name="CaixaDeTexto 6">
            <a:extLst>
              <a:ext uri="{FF2B5EF4-FFF2-40B4-BE49-F238E27FC236}">
                <a16:creationId xmlns="" xmlns:a16="http://schemas.microsoft.com/office/drawing/2014/main" id="{1D3B8E6D-1915-4A04-A03C-9FF836FD6430}"/>
              </a:ext>
            </a:extLst>
          </p:cNvPr>
          <p:cNvSpPr txBox="1"/>
          <p:nvPr/>
        </p:nvSpPr>
        <p:spPr>
          <a:xfrm>
            <a:off x="351559" y="1096242"/>
            <a:ext cx="6163540" cy="3600986"/>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C00000"/>
                </a:solidFill>
                <a:ea typeface="+mn-lt"/>
                <a:cs typeface="+mn-lt"/>
              </a:rPr>
              <a:t>Giving bad news:</a:t>
            </a:r>
            <a:endParaRPr lang="en-US" dirty="0">
              <a:solidFill>
                <a:srgbClr val="C00000"/>
              </a:solidFill>
            </a:endParaRPr>
          </a:p>
          <a:p>
            <a:endParaRPr lang="en-US" sz="1200" b="1" dirty="0">
              <a:solidFill>
                <a:srgbClr val="000000"/>
              </a:solidFill>
            </a:endParaRPr>
          </a:p>
          <a:p>
            <a:r>
              <a:rPr lang="en" sz="1200" dirty="0" smtClean="0">
                <a:solidFill>
                  <a:srgbClr val="70AD47"/>
                </a:solidFill>
              </a:rPr>
              <a:t>a) I’m </a:t>
            </a:r>
            <a:r>
              <a:rPr lang="en" sz="1200" dirty="0">
                <a:solidFill>
                  <a:srgbClr val="70AD47"/>
                </a:solidFill>
              </a:rPr>
              <a:t>afraid I’ve got some bad news for you…</a:t>
            </a:r>
          </a:p>
          <a:p>
            <a:r>
              <a:rPr lang="en" sz="1200" dirty="0" smtClean="0">
                <a:solidFill>
                  <a:srgbClr val="70AD47"/>
                </a:solidFill>
              </a:rPr>
              <a:t>b) I’m </a:t>
            </a:r>
            <a:r>
              <a:rPr lang="en" sz="1200" dirty="0">
                <a:solidFill>
                  <a:srgbClr val="70AD47"/>
                </a:solidFill>
              </a:rPr>
              <a:t>so sorry but…</a:t>
            </a:r>
          </a:p>
          <a:p>
            <a:r>
              <a:rPr lang="en" sz="1200" dirty="0" smtClean="0">
                <a:solidFill>
                  <a:srgbClr val="70AD47"/>
                </a:solidFill>
              </a:rPr>
              <a:t>c) I’m </a:t>
            </a:r>
            <a:r>
              <a:rPr lang="en" sz="1200" dirty="0">
                <a:solidFill>
                  <a:srgbClr val="70AD47"/>
                </a:solidFill>
              </a:rPr>
              <a:t>sorry to have to tell you that …</a:t>
            </a:r>
          </a:p>
          <a:p>
            <a:r>
              <a:rPr lang="en" sz="1200" dirty="0" smtClean="0">
                <a:solidFill>
                  <a:srgbClr val="70AD47"/>
                </a:solidFill>
              </a:rPr>
              <a:t>d) I </a:t>
            </a:r>
            <a:r>
              <a:rPr lang="en" sz="1200" dirty="0">
                <a:solidFill>
                  <a:srgbClr val="70AD47"/>
                </a:solidFill>
              </a:rPr>
              <a:t>really feel bad to have to say this, </a:t>
            </a:r>
          </a:p>
          <a:p>
            <a:r>
              <a:rPr lang="en" sz="1200" dirty="0">
                <a:solidFill>
                  <a:srgbClr val="70AD47"/>
                </a:solidFill>
              </a:rPr>
              <a:t>but …</a:t>
            </a:r>
            <a:br>
              <a:rPr lang="en" sz="1200" dirty="0">
                <a:solidFill>
                  <a:srgbClr val="70AD47"/>
                </a:solidFill>
              </a:rPr>
            </a:br>
            <a:r>
              <a:rPr lang="en" sz="1200" dirty="0">
                <a:solidFill>
                  <a:srgbClr val="70AD47"/>
                </a:solidFill>
              </a:rPr>
              <a:t> </a:t>
            </a:r>
            <a:r>
              <a:rPr lang="en" sz="1200" dirty="0" smtClean="0">
                <a:solidFill>
                  <a:srgbClr val="70AD47"/>
                </a:solidFill>
              </a:rPr>
              <a:t>e) I </a:t>
            </a:r>
            <a:r>
              <a:rPr lang="en" sz="1200" dirty="0">
                <a:solidFill>
                  <a:srgbClr val="70AD47"/>
                </a:solidFill>
              </a:rPr>
              <a:t>really don’t know how to say it, but …</a:t>
            </a:r>
            <a:endParaRPr lang="en" dirty="0"/>
          </a:p>
          <a:p>
            <a:endParaRPr lang="en" sz="1200" dirty="0">
              <a:solidFill>
                <a:srgbClr val="70AD47"/>
              </a:solidFill>
            </a:endParaRPr>
          </a:p>
          <a:p>
            <a:endParaRPr lang="en" sz="1200" dirty="0">
              <a:solidFill>
                <a:srgbClr val="70AD47"/>
              </a:solidFill>
            </a:endParaRPr>
          </a:p>
          <a:p>
            <a:endParaRPr lang="en" sz="1200" dirty="0">
              <a:solidFill>
                <a:srgbClr val="70AD47"/>
              </a:solidFill>
            </a:endParaRPr>
          </a:p>
          <a:p>
            <a:r>
              <a:rPr lang="en" sz="1200" b="1" dirty="0">
                <a:solidFill>
                  <a:srgbClr val="C00000"/>
                </a:solidFill>
                <a:ea typeface="+mn-lt"/>
                <a:cs typeface="+mn-lt"/>
              </a:rPr>
              <a:t>Responding to bad news:</a:t>
            </a:r>
            <a:r>
              <a:rPr lang="en" sz="1200" b="1" u="sng" dirty="0">
                <a:ea typeface="+mn-lt"/>
                <a:cs typeface="+mn-lt"/>
              </a:rPr>
              <a:t/>
            </a:r>
            <a:br>
              <a:rPr lang="en" sz="1200" b="1" u="sng" dirty="0">
                <a:ea typeface="+mn-lt"/>
                <a:cs typeface="+mn-lt"/>
              </a:rPr>
            </a:br>
            <a:endParaRPr lang="en" sz="1200" b="1" u="sng" dirty="0">
              <a:ea typeface="+mn-lt"/>
              <a:cs typeface="+mn-lt"/>
            </a:endParaRPr>
          </a:p>
          <a:p>
            <a:r>
              <a:rPr lang="en" sz="1200" dirty="0">
                <a:solidFill>
                  <a:srgbClr val="70AD47"/>
                </a:solidFill>
              </a:rPr>
              <a:t> </a:t>
            </a:r>
            <a:r>
              <a:rPr lang="en" sz="1200" dirty="0" smtClean="0">
                <a:solidFill>
                  <a:srgbClr val="70AD47"/>
                </a:solidFill>
              </a:rPr>
              <a:t>f) I’m </a:t>
            </a:r>
            <a:r>
              <a:rPr lang="en" sz="1200" dirty="0">
                <a:solidFill>
                  <a:srgbClr val="70AD47"/>
                </a:solidFill>
              </a:rPr>
              <a:t>sorry to hear that…</a:t>
            </a:r>
            <a:br>
              <a:rPr lang="en" sz="1200" dirty="0">
                <a:solidFill>
                  <a:srgbClr val="70AD47"/>
                </a:solidFill>
              </a:rPr>
            </a:br>
            <a:r>
              <a:rPr lang="en" sz="1200" dirty="0">
                <a:solidFill>
                  <a:srgbClr val="70AD47"/>
                </a:solidFill>
              </a:rPr>
              <a:t> </a:t>
            </a:r>
            <a:r>
              <a:rPr lang="en" sz="1200" dirty="0" smtClean="0">
                <a:solidFill>
                  <a:srgbClr val="70AD47"/>
                </a:solidFill>
              </a:rPr>
              <a:t>g) You </a:t>
            </a:r>
            <a:r>
              <a:rPr lang="en" sz="1200" dirty="0">
                <a:solidFill>
                  <a:srgbClr val="70AD47"/>
                </a:solidFill>
              </a:rPr>
              <a:t>must be feeling terrible …</a:t>
            </a:r>
            <a:br>
              <a:rPr lang="en" sz="1200" dirty="0">
                <a:solidFill>
                  <a:srgbClr val="70AD47"/>
                </a:solidFill>
              </a:rPr>
            </a:br>
            <a:r>
              <a:rPr lang="en" sz="1200" dirty="0">
                <a:solidFill>
                  <a:srgbClr val="70AD47"/>
                </a:solidFill>
              </a:rPr>
              <a:t> </a:t>
            </a:r>
            <a:r>
              <a:rPr lang="en" sz="1200" dirty="0" smtClean="0">
                <a:solidFill>
                  <a:srgbClr val="70AD47"/>
                </a:solidFill>
              </a:rPr>
              <a:t>i) That’s </a:t>
            </a:r>
            <a:r>
              <a:rPr lang="en" sz="1200" dirty="0">
                <a:solidFill>
                  <a:srgbClr val="70AD47"/>
                </a:solidFill>
              </a:rPr>
              <a:t>awful!</a:t>
            </a:r>
            <a:br>
              <a:rPr lang="en" sz="1200" dirty="0">
                <a:solidFill>
                  <a:srgbClr val="70AD47"/>
                </a:solidFill>
              </a:rPr>
            </a:br>
            <a:r>
              <a:rPr lang="en" sz="1200" dirty="0">
                <a:solidFill>
                  <a:srgbClr val="70AD47"/>
                </a:solidFill>
              </a:rPr>
              <a:t> </a:t>
            </a:r>
            <a:r>
              <a:rPr lang="pt-BR" sz="1200" dirty="0" smtClean="0">
                <a:solidFill>
                  <a:srgbClr val="70AD47"/>
                </a:solidFill>
              </a:rPr>
              <a:t>J)</a:t>
            </a:r>
            <a:r>
              <a:rPr lang="en" sz="1200" dirty="0" smtClean="0">
                <a:solidFill>
                  <a:srgbClr val="70AD47"/>
                </a:solidFill>
              </a:rPr>
              <a:t> Too </a:t>
            </a:r>
            <a:r>
              <a:rPr lang="en" sz="1200" dirty="0">
                <a:solidFill>
                  <a:srgbClr val="70AD47"/>
                </a:solidFill>
              </a:rPr>
              <a:t>bad!</a:t>
            </a:r>
            <a:br>
              <a:rPr lang="en" sz="1200" dirty="0">
                <a:solidFill>
                  <a:srgbClr val="70AD47"/>
                </a:solidFill>
              </a:rPr>
            </a:br>
            <a:r>
              <a:rPr lang="en" sz="1200" dirty="0">
                <a:solidFill>
                  <a:srgbClr val="70AD47"/>
                </a:solidFill>
              </a:rPr>
              <a:t> </a:t>
            </a:r>
            <a:r>
              <a:rPr lang="pt-BR" sz="1200" dirty="0">
                <a:solidFill>
                  <a:srgbClr val="70AD47"/>
                </a:solidFill>
              </a:rPr>
              <a:t>k</a:t>
            </a:r>
            <a:r>
              <a:rPr lang="en" sz="1200" dirty="0" smtClean="0">
                <a:solidFill>
                  <a:srgbClr val="70AD47"/>
                </a:solidFill>
              </a:rPr>
              <a:t>) Poor </a:t>
            </a:r>
            <a:r>
              <a:rPr lang="en" sz="1200" dirty="0">
                <a:solidFill>
                  <a:srgbClr val="70AD47"/>
                </a:solidFill>
              </a:rPr>
              <a:t>you!</a:t>
            </a:r>
          </a:p>
          <a:p>
            <a:endParaRPr lang="en-US" sz="1200" dirty="0">
              <a:solidFill>
                <a:srgbClr val="70AD47"/>
              </a:solidFill>
              <a:latin typeface="Calibri" panose="020F0502020204030204" pitchFamily="34" charset="0"/>
              <a:cs typeface="Calibri"/>
            </a:endParaRPr>
          </a:p>
        </p:txBody>
      </p:sp>
      <p:sp>
        <p:nvSpPr>
          <p:cNvPr id="3" name="CaixaDeTexto 2">
            <a:extLst>
              <a:ext uri="{FF2B5EF4-FFF2-40B4-BE49-F238E27FC236}">
                <a16:creationId xmlns="" xmlns:a16="http://schemas.microsoft.com/office/drawing/2014/main" id="{3B1AF3C5-39A9-41E5-86DA-DEB98726549A}"/>
              </a:ext>
            </a:extLst>
          </p:cNvPr>
          <p:cNvSpPr txBox="1"/>
          <p:nvPr/>
        </p:nvSpPr>
        <p:spPr>
          <a:xfrm>
            <a:off x="4914900" y="663286"/>
            <a:ext cx="15136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dirty="0">
                <a:solidFill>
                  <a:srgbClr val="C00000"/>
                </a:solidFill>
                <a:ea typeface="+mn-lt"/>
                <a:cs typeface="+mn-lt"/>
              </a:rPr>
              <a:t>Giving bad news</a:t>
            </a:r>
            <a:endParaRPr lang="pt-BR" sz="1400" b="1" i="1" dirty="0">
              <a:solidFill>
                <a:srgbClr val="C00000"/>
              </a:solidFill>
              <a:ea typeface="+mn-lt"/>
              <a:cs typeface="+mn-lt"/>
            </a:endParaRPr>
          </a:p>
        </p:txBody>
      </p:sp>
      <p:sp>
        <p:nvSpPr>
          <p:cNvPr id="9" name="CaixaDeTexto 8">
            <a:extLst>
              <a:ext uri="{FF2B5EF4-FFF2-40B4-BE49-F238E27FC236}">
                <a16:creationId xmlns="" xmlns:a16="http://schemas.microsoft.com/office/drawing/2014/main" id="{5222B719-E8B4-480D-96F7-BEB31593E749}"/>
              </a:ext>
            </a:extLst>
          </p:cNvPr>
          <p:cNvSpPr txBox="1"/>
          <p:nvPr/>
        </p:nvSpPr>
        <p:spPr>
          <a:xfrm>
            <a:off x="3139785" y="1459924"/>
            <a:ext cx="325408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smtClean="0">
                <a:solidFill>
                  <a:srgbClr val="843C0C"/>
                </a:solidFill>
                <a:latin typeface="Calibri"/>
                <a:cs typeface="Calibri"/>
              </a:rPr>
              <a:t>	</a:t>
            </a:r>
            <a:r>
              <a:rPr lang="en-US" sz="1200" i="1" dirty="0" err="1" smtClean="0">
                <a:solidFill>
                  <a:srgbClr val="843C0C"/>
                </a:solidFill>
                <a:latin typeface="Calibri"/>
                <a:cs typeface="Calibri"/>
              </a:rPr>
              <a:t>Receio</a:t>
            </a:r>
            <a:r>
              <a:rPr lang="en-US" sz="1200" i="1" dirty="0" smtClean="0">
                <a:solidFill>
                  <a:srgbClr val="843C0C"/>
                </a:solidFill>
                <a:latin typeface="Calibri"/>
                <a:cs typeface="Calibri"/>
              </a:rPr>
              <a:t> </a:t>
            </a:r>
            <a:r>
              <a:rPr lang="en-US" sz="1200" i="1" dirty="0" err="1">
                <a:solidFill>
                  <a:srgbClr val="843C0C"/>
                </a:solidFill>
                <a:latin typeface="Calibri"/>
                <a:cs typeface="Calibri"/>
              </a:rPr>
              <a:t>ter</a:t>
            </a:r>
            <a:r>
              <a:rPr lang="en-US" sz="1200" i="1" dirty="0">
                <a:solidFill>
                  <a:srgbClr val="843C0C"/>
                </a:solidFill>
                <a:latin typeface="Calibri"/>
                <a:cs typeface="Calibri"/>
              </a:rPr>
              <a:t> </a:t>
            </a:r>
            <a:r>
              <a:rPr lang="en-US" sz="1200" i="1" dirty="0" err="1">
                <a:solidFill>
                  <a:srgbClr val="843C0C"/>
                </a:solidFill>
                <a:latin typeface="Calibri"/>
                <a:cs typeface="Calibri"/>
              </a:rPr>
              <a:t>más</a:t>
            </a:r>
            <a:r>
              <a:rPr lang="en-US" sz="1200" i="1" dirty="0">
                <a:solidFill>
                  <a:srgbClr val="843C0C"/>
                </a:solidFill>
                <a:latin typeface="Calibri"/>
                <a:cs typeface="Calibri"/>
              </a:rPr>
              <a:t> </a:t>
            </a:r>
            <a:r>
              <a:rPr lang="en-US" sz="1200" i="1" dirty="0" err="1">
                <a:solidFill>
                  <a:srgbClr val="843C0C"/>
                </a:solidFill>
                <a:latin typeface="Calibri"/>
                <a:cs typeface="Calibri"/>
              </a:rPr>
              <a:t>notícias</a:t>
            </a:r>
            <a:r>
              <a:rPr lang="en-US" sz="1200" i="1" dirty="0">
                <a:solidFill>
                  <a:srgbClr val="843C0C"/>
                </a:solidFill>
                <a:latin typeface="Calibri"/>
                <a:cs typeface="Calibri"/>
              </a:rPr>
              <a:t> para </a:t>
            </a:r>
            <a:r>
              <a:rPr lang="en-US" sz="1200" i="1" dirty="0" err="1">
                <a:solidFill>
                  <a:srgbClr val="843C0C"/>
                </a:solidFill>
                <a:latin typeface="Calibri"/>
                <a:cs typeface="Calibri"/>
              </a:rPr>
              <a:t>você</a:t>
            </a:r>
            <a:r>
              <a:rPr lang="en-US" sz="1200" i="1" dirty="0">
                <a:solidFill>
                  <a:srgbClr val="843C0C"/>
                </a:solidFill>
                <a:latin typeface="Calibri"/>
                <a:cs typeface="Calibri"/>
              </a:rPr>
              <a:t> ...</a:t>
            </a:r>
            <a:endParaRPr lang="pt-BR" dirty="0"/>
          </a:p>
          <a:p>
            <a:r>
              <a:rPr lang="en-US" sz="1200" i="1" dirty="0">
                <a:solidFill>
                  <a:srgbClr val="843C0C"/>
                </a:solidFill>
                <a:latin typeface="Calibri"/>
                <a:cs typeface="Calibri"/>
              </a:rPr>
              <a:t> </a:t>
            </a:r>
            <a:r>
              <a:rPr lang="en-US" sz="1200" i="1" dirty="0" smtClean="0">
                <a:solidFill>
                  <a:srgbClr val="843C0C"/>
                </a:solidFill>
                <a:latin typeface="Calibri"/>
                <a:cs typeface="Calibri"/>
              </a:rPr>
              <a:t>	</a:t>
            </a:r>
            <a:r>
              <a:rPr lang="en-US" sz="1200" i="1" dirty="0" err="1" smtClean="0">
                <a:solidFill>
                  <a:srgbClr val="843C0C"/>
                </a:solidFill>
                <a:latin typeface="Calibri"/>
                <a:cs typeface="Calibri"/>
              </a:rPr>
              <a:t>Eu</a:t>
            </a:r>
            <a:r>
              <a:rPr lang="en-US" sz="1200" i="1" dirty="0" smtClean="0">
                <a:solidFill>
                  <a:srgbClr val="843C0C"/>
                </a:solidFill>
                <a:latin typeface="Calibri"/>
                <a:cs typeface="Calibri"/>
              </a:rPr>
              <a:t> </a:t>
            </a:r>
            <a:r>
              <a:rPr lang="en-US" sz="1200" i="1" dirty="0" err="1">
                <a:solidFill>
                  <a:srgbClr val="843C0C"/>
                </a:solidFill>
                <a:latin typeface="Calibri"/>
                <a:cs typeface="Calibri"/>
              </a:rPr>
              <a:t>sinto</a:t>
            </a:r>
            <a:r>
              <a:rPr lang="en-US" sz="1200" i="1" dirty="0">
                <a:solidFill>
                  <a:srgbClr val="843C0C"/>
                </a:solidFill>
                <a:latin typeface="Calibri"/>
                <a:cs typeface="Calibri"/>
              </a:rPr>
              <a:t> </a:t>
            </a:r>
            <a:r>
              <a:rPr lang="en-US" sz="1200" i="1" dirty="0" err="1">
                <a:solidFill>
                  <a:srgbClr val="843C0C"/>
                </a:solidFill>
                <a:latin typeface="Calibri"/>
                <a:cs typeface="Calibri"/>
              </a:rPr>
              <a:t>muito</a:t>
            </a:r>
            <a:r>
              <a:rPr lang="en-US" sz="1200" i="1" dirty="0">
                <a:solidFill>
                  <a:srgbClr val="843C0C"/>
                </a:solidFill>
                <a:latin typeface="Calibri"/>
                <a:cs typeface="Calibri"/>
              </a:rPr>
              <a:t>, mas ...</a:t>
            </a:r>
          </a:p>
          <a:p>
            <a:r>
              <a:rPr lang="en-US" sz="1200" i="1" dirty="0" smtClean="0">
                <a:solidFill>
                  <a:srgbClr val="843C0C"/>
                </a:solidFill>
                <a:latin typeface="Calibri"/>
                <a:cs typeface="Calibri"/>
              </a:rPr>
              <a:t>	</a:t>
            </a:r>
            <a:r>
              <a:rPr lang="en-US" sz="1200" i="1" dirty="0" err="1" smtClean="0">
                <a:solidFill>
                  <a:srgbClr val="843C0C"/>
                </a:solidFill>
                <a:latin typeface="Calibri"/>
                <a:cs typeface="Calibri"/>
              </a:rPr>
              <a:t>Sinto</a:t>
            </a:r>
            <a:r>
              <a:rPr lang="en-US" sz="1200" i="1" dirty="0" smtClean="0">
                <a:solidFill>
                  <a:srgbClr val="843C0C"/>
                </a:solidFill>
                <a:latin typeface="Calibri"/>
                <a:cs typeface="Calibri"/>
              </a:rPr>
              <a:t> </a:t>
            </a:r>
            <a:r>
              <a:rPr lang="en-US" sz="1200" i="1" dirty="0" err="1">
                <a:solidFill>
                  <a:srgbClr val="843C0C"/>
                </a:solidFill>
                <a:latin typeface="Calibri"/>
                <a:cs typeface="Calibri"/>
              </a:rPr>
              <a:t>muito</a:t>
            </a:r>
            <a:r>
              <a:rPr lang="en-US" sz="1200" i="1" dirty="0">
                <a:solidFill>
                  <a:srgbClr val="843C0C"/>
                </a:solidFill>
                <a:latin typeface="Calibri"/>
                <a:cs typeface="Calibri"/>
              </a:rPr>
              <a:t> </a:t>
            </a:r>
            <a:r>
              <a:rPr lang="en-US" sz="1200" i="1" dirty="0" err="1">
                <a:solidFill>
                  <a:srgbClr val="843C0C"/>
                </a:solidFill>
                <a:latin typeface="Calibri"/>
                <a:cs typeface="Calibri"/>
              </a:rPr>
              <a:t>ter</a:t>
            </a:r>
            <a:r>
              <a:rPr lang="en-US" sz="1200" i="1" dirty="0">
                <a:solidFill>
                  <a:srgbClr val="843C0C"/>
                </a:solidFill>
                <a:latin typeface="Calibri"/>
                <a:cs typeface="Calibri"/>
              </a:rPr>
              <a:t> </a:t>
            </a:r>
            <a:r>
              <a:rPr lang="en-US" sz="1200" i="1" dirty="0" err="1">
                <a:solidFill>
                  <a:srgbClr val="843C0C"/>
                </a:solidFill>
                <a:latin typeface="Calibri"/>
                <a:cs typeface="Calibri"/>
              </a:rPr>
              <a:t>que</a:t>
            </a:r>
            <a:r>
              <a:rPr lang="en-US" sz="1200" i="1" dirty="0">
                <a:solidFill>
                  <a:srgbClr val="843C0C"/>
                </a:solidFill>
                <a:latin typeface="Calibri"/>
                <a:cs typeface="Calibri"/>
              </a:rPr>
              <a:t> </a:t>
            </a:r>
            <a:r>
              <a:rPr lang="en-US" sz="1200" i="1" dirty="0" err="1">
                <a:solidFill>
                  <a:srgbClr val="843C0C"/>
                </a:solidFill>
                <a:latin typeface="Calibri"/>
                <a:cs typeface="Calibri"/>
              </a:rPr>
              <a:t>dizer</a:t>
            </a:r>
            <a:r>
              <a:rPr lang="en-US" sz="1200" i="1" dirty="0">
                <a:solidFill>
                  <a:srgbClr val="843C0C"/>
                </a:solidFill>
                <a:latin typeface="Calibri"/>
                <a:cs typeface="Calibri"/>
              </a:rPr>
              <a:t> </a:t>
            </a:r>
            <a:r>
              <a:rPr lang="en-US" sz="1200" i="1" dirty="0" err="1">
                <a:solidFill>
                  <a:srgbClr val="843C0C"/>
                </a:solidFill>
                <a:latin typeface="Calibri"/>
                <a:cs typeface="Calibri"/>
              </a:rPr>
              <a:t>isso</a:t>
            </a:r>
            <a:r>
              <a:rPr lang="en-US" sz="1200" i="1" dirty="0">
                <a:solidFill>
                  <a:srgbClr val="843C0C"/>
                </a:solidFill>
                <a:latin typeface="Calibri"/>
                <a:cs typeface="Calibri"/>
              </a:rPr>
              <a:t> ...</a:t>
            </a:r>
          </a:p>
          <a:p>
            <a:r>
              <a:rPr lang="en-US" sz="1200" i="1" dirty="0" smtClean="0">
                <a:solidFill>
                  <a:srgbClr val="843C0C"/>
                </a:solidFill>
                <a:latin typeface="Calibri"/>
                <a:cs typeface="Calibri"/>
              </a:rPr>
              <a:t>	</a:t>
            </a:r>
            <a:r>
              <a:rPr lang="en-US" sz="1200" i="1" dirty="0" err="1" smtClean="0">
                <a:solidFill>
                  <a:srgbClr val="843C0C"/>
                </a:solidFill>
                <a:latin typeface="Calibri"/>
                <a:cs typeface="Calibri"/>
              </a:rPr>
              <a:t>Eu</a:t>
            </a:r>
            <a:r>
              <a:rPr lang="en-US" sz="1200" i="1" dirty="0" smtClean="0">
                <a:solidFill>
                  <a:srgbClr val="843C0C"/>
                </a:solidFill>
                <a:latin typeface="Calibri"/>
                <a:cs typeface="Calibri"/>
              </a:rPr>
              <a:t> </a:t>
            </a:r>
            <a:r>
              <a:rPr lang="en-US" sz="1200" i="1" dirty="0" err="1">
                <a:solidFill>
                  <a:srgbClr val="843C0C"/>
                </a:solidFill>
                <a:latin typeface="Calibri"/>
                <a:cs typeface="Calibri"/>
              </a:rPr>
              <a:t>realmente</a:t>
            </a:r>
            <a:r>
              <a:rPr lang="en-US" sz="1200" i="1" dirty="0">
                <a:solidFill>
                  <a:srgbClr val="843C0C"/>
                </a:solidFill>
                <a:latin typeface="Calibri"/>
                <a:cs typeface="Calibri"/>
              </a:rPr>
              <a:t> me </a:t>
            </a:r>
            <a:r>
              <a:rPr lang="en-US" sz="1200" i="1" dirty="0" err="1">
                <a:solidFill>
                  <a:srgbClr val="843C0C"/>
                </a:solidFill>
                <a:latin typeface="Calibri"/>
                <a:cs typeface="Calibri"/>
              </a:rPr>
              <a:t>sinto</a:t>
            </a:r>
            <a:r>
              <a:rPr lang="en-US" sz="1200" i="1" dirty="0">
                <a:solidFill>
                  <a:srgbClr val="843C0C"/>
                </a:solidFill>
                <a:latin typeface="Calibri"/>
                <a:cs typeface="Calibri"/>
              </a:rPr>
              <a:t> mal </a:t>
            </a:r>
            <a:r>
              <a:rPr lang="en-US" sz="1200" i="1" dirty="0" err="1">
                <a:solidFill>
                  <a:srgbClr val="843C0C"/>
                </a:solidFill>
                <a:latin typeface="Calibri"/>
                <a:cs typeface="Calibri"/>
              </a:rPr>
              <a:t>por</a:t>
            </a:r>
            <a:r>
              <a:rPr lang="en-US" sz="1200" i="1" dirty="0">
                <a:solidFill>
                  <a:srgbClr val="843C0C"/>
                </a:solidFill>
                <a:latin typeface="Calibri"/>
                <a:cs typeface="Calibri"/>
              </a:rPr>
              <a:t> </a:t>
            </a:r>
            <a:r>
              <a:rPr lang="en-US" sz="1200" i="1" dirty="0" err="1">
                <a:solidFill>
                  <a:srgbClr val="843C0C"/>
                </a:solidFill>
                <a:latin typeface="Calibri"/>
                <a:cs typeface="Calibri"/>
              </a:rPr>
              <a:t>ter</a:t>
            </a:r>
            <a:r>
              <a:rPr lang="en-US" sz="1200" i="1" dirty="0">
                <a:solidFill>
                  <a:srgbClr val="843C0C"/>
                </a:solidFill>
                <a:latin typeface="Calibri"/>
                <a:cs typeface="Calibri"/>
              </a:rPr>
              <a:t> </a:t>
            </a:r>
            <a:r>
              <a:rPr lang="en-US" sz="1200" i="1" dirty="0" err="1">
                <a:solidFill>
                  <a:srgbClr val="843C0C"/>
                </a:solidFill>
                <a:latin typeface="Calibri"/>
                <a:cs typeface="Calibri"/>
              </a:rPr>
              <a:t>que</a:t>
            </a:r>
            <a:r>
              <a:rPr lang="en-US" sz="1200" i="1" dirty="0">
                <a:solidFill>
                  <a:srgbClr val="843C0C"/>
                </a:solidFill>
                <a:latin typeface="Calibri"/>
                <a:cs typeface="Calibri"/>
              </a:rPr>
              <a:t> </a:t>
            </a:r>
            <a:r>
              <a:rPr lang="en-US" sz="1200" i="1" dirty="0" smtClean="0">
                <a:solidFill>
                  <a:srgbClr val="843C0C"/>
                </a:solidFill>
                <a:latin typeface="Calibri"/>
                <a:cs typeface="Calibri"/>
              </a:rPr>
              <a:t>	</a:t>
            </a:r>
            <a:r>
              <a:rPr lang="en-US" sz="1200" i="1" dirty="0" err="1" smtClean="0">
                <a:solidFill>
                  <a:srgbClr val="843C0C"/>
                </a:solidFill>
                <a:latin typeface="Calibri"/>
                <a:cs typeface="Calibri"/>
              </a:rPr>
              <a:t>dizer</a:t>
            </a:r>
            <a:r>
              <a:rPr lang="en-US" sz="1200" i="1" dirty="0" smtClean="0">
                <a:solidFill>
                  <a:srgbClr val="843C0C"/>
                </a:solidFill>
                <a:latin typeface="Calibri"/>
                <a:cs typeface="Calibri"/>
              </a:rPr>
              <a:t> </a:t>
            </a:r>
            <a:r>
              <a:rPr lang="en-US" sz="1200" i="1" dirty="0" err="1">
                <a:solidFill>
                  <a:srgbClr val="843C0C"/>
                </a:solidFill>
                <a:latin typeface="Calibri"/>
                <a:cs typeface="Calibri"/>
              </a:rPr>
              <a:t>isso</a:t>
            </a:r>
            <a:r>
              <a:rPr lang="en-US" sz="1200" i="1" dirty="0" smtClean="0">
                <a:solidFill>
                  <a:srgbClr val="843C0C"/>
                </a:solidFill>
                <a:latin typeface="Calibri"/>
                <a:cs typeface="Calibri"/>
              </a:rPr>
              <a:t>, mas </a:t>
            </a:r>
            <a:r>
              <a:rPr lang="en-US" sz="1200" i="1" dirty="0">
                <a:solidFill>
                  <a:srgbClr val="843C0C"/>
                </a:solidFill>
                <a:latin typeface="Calibri"/>
                <a:cs typeface="Calibri"/>
              </a:rPr>
              <a:t>...</a:t>
            </a:r>
            <a:endParaRPr lang="en-US" dirty="0"/>
          </a:p>
          <a:p>
            <a:r>
              <a:rPr lang="en-US" sz="1200" i="1" dirty="0" smtClean="0">
                <a:solidFill>
                  <a:srgbClr val="843C0C"/>
                </a:solidFill>
                <a:latin typeface="Calibri"/>
                <a:cs typeface="Calibri"/>
              </a:rPr>
              <a:t>	</a:t>
            </a:r>
            <a:r>
              <a:rPr lang="en-US" sz="1200" i="1" dirty="0" err="1" smtClean="0">
                <a:solidFill>
                  <a:srgbClr val="843C0C"/>
                </a:solidFill>
                <a:latin typeface="Calibri"/>
                <a:cs typeface="Calibri"/>
              </a:rPr>
              <a:t>Realmente</a:t>
            </a:r>
            <a:r>
              <a:rPr lang="en-US" sz="1200" i="1" dirty="0" smtClean="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sei</a:t>
            </a:r>
            <a:r>
              <a:rPr lang="en-US" sz="1200" i="1" dirty="0">
                <a:solidFill>
                  <a:srgbClr val="843C0C"/>
                </a:solidFill>
                <a:latin typeface="Calibri"/>
                <a:cs typeface="Calibri"/>
              </a:rPr>
              <a:t> </a:t>
            </a:r>
            <a:r>
              <a:rPr lang="en-US" sz="1200" i="1" dirty="0" err="1">
                <a:solidFill>
                  <a:srgbClr val="843C0C"/>
                </a:solidFill>
                <a:latin typeface="Calibri"/>
                <a:cs typeface="Calibri"/>
              </a:rPr>
              <a:t>como</a:t>
            </a:r>
            <a:r>
              <a:rPr lang="en-US" sz="1200" i="1" dirty="0">
                <a:solidFill>
                  <a:srgbClr val="843C0C"/>
                </a:solidFill>
                <a:latin typeface="Calibri"/>
                <a:cs typeface="Calibri"/>
              </a:rPr>
              <a:t> </a:t>
            </a:r>
            <a:r>
              <a:rPr lang="en-US" sz="1200" i="1" dirty="0" err="1">
                <a:solidFill>
                  <a:srgbClr val="843C0C"/>
                </a:solidFill>
                <a:latin typeface="Calibri"/>
                <a:cs typeface="Calibri"/>
              </a:rPr>
              <a:t>dizer</a:t>
            </a:r>
            <a:r>
              <a:rPr lang="en-US" sz="1200" i="1" dirty="0">
                <a:solidFill>
                  <a:srgbClr val="843C0C"/>
                </a:solidFill>
                <a:latin typeface="Calibri"/>
                <a:cs typeface="Calibri"/>
              </a:rPr>
              <a:t>, mas …</a:t>
            </a:r>
          </a:p>
          <a:p>
            <a:endParaRPr lang="en-US" sz="1200" i="1" dirty="0">
              <a:solidFill>
                <a:srgbClr val="843C0C"/>
              </a:solidFill>
              <a:latin typeface="Calibri"/>
              <a:cs typeface="Calibri"/>
            </a:endParaRPr>
          </a:p>
          <a:p>
            <a:endParaRPr lang="en-US" sz="1200" i="1" dirty="0">
              <a:solidFill>
                <a:srgbClr val="843C0C"/>
              </a:solidFill>
              <a:latin typeface="Calibri"/>
              <a:cs typeface="Calibri"/>
            </a:endParaRPr>
          </a:p>
          <a:p>
            <a:endParaRPr lang="en-US" sz="1200" i="1" dirty="0">
              <a:solidFill>
                <a:srgbClr val="843C0C"/>
              </a:solidFill>
              <a:latin typeface="Calibri"/>
              <a:cs typeface="Calibri"/>
            </a:endParaRPr>
          </a:p>
          <a:p>
            <a:endParaRPr lang="en-US" sz="1200" i="1" dirty="0">
              <a:solidFill>
                <a:srgbClr val="843C0C"/>
              </a:solidFill>
              <a:latin typeface="Calibri"/>
              <a:cs typeface="Calibri"/>
            </a:endParaRPr>
          </a:p>
          <a:p>
            <a:endParaRPr lang="en-US" sz="1200" i="1" dirty="0">
              <a:solidFill>
                <a:srgbClr val="843C0C"/>
              </a:solidFill>
              <a:latin typeface="Calibri"/>
              <a:cs typeface="Calibri"/>
            </a:endParaRPr>
          </a:p>
          <a:p>
            <a:r>
              <a:rPr lang="en-US" sz="1200" i="1" dirty="0" err="1">
                <a:solidFill>
                  <a:srgbClr val="843C0C"/>
                </a:solidFill>
                <a:latin typeface="Calibri"/>
                <a:cs typeface="Calibri"/>
              </a:rPr>
              <a:t>Lamento</a:t>
            </a:r>
            <a:r>
              <a:rPr lang="en-US" sz="1200" i="1" dirty="0">
                <a:solidFill>
                  <a:srgbClr val="843C0C"/>
                </a:solidFill>
                <a:latin typeface="Calibri"/>
                <a:cs typeface="Calibri"/>
              </a:rPr>
              <a:t> </a:t>
            </a:r>
            <a:r>
              <a:rPr lang="en-US" sz="1200" i="1" dirty="0" err="1">
                <a:solidFill>
                  <a:srgbClr val="843C0C"/>
                </a:solidFill>
                <a:latin typeface="Calibri"/>
                <a:cs typeface="Calibri"/>
              </a:rPr>
              <a:t>ouvir</a:t>
            </a:r>
            <a:r>
              <a:rPr lang="en-US" sz="1200" i="1" dirty="0">
                <a:solidFill>
                  <a:srgbClr val="843C0C"/>
                </a:solidFill>
                <a:latin typeface="Calibri"/>
                <a:cs typeface="Calibri"/>
              </a:rPr>
              <a:t> </a:t>
            </a:r>
            <a:r>
              <a:rPr lang="en-US" sz="1200" i="1" dirty="0" err="1">
                <a:solidFill>
                  <a:srgbClr val="843C0C"/>
                </a:solidFill>
                <a:latin typeface="Calibri"/>
                <a:cs typeface="Calibri"/>
              </a:rPr>
              <a:t>isso</a:t>
            </a:r>
            <a:r>
              <a:rPr lang="en-US" sz="1200" i="1" dirty="0">
                <a:solidFill>
                  <a:srgbClr val="843C0C"/>
                </a:solidFill>
                <a:latin typeface="Calibri"/>
                <a:cs typeface="Calibri"/>
              </a:rPr>
              <a:t> ...</a:t>
            </a:r>
          </a:p>
          <a:p>
            <a:r>
              <a:rPr lang="en-US" sz="1200" i="1" dirty="0" err="1">
                <a:solidFill>
                  <a:srgbClr val="843C0C"/>
                </a:solidFill>
                <a:latin typeface="Calibri"/>
                <a:cs typeface="Calibri"/>
              </a:rPr>
              <a:t>Você</a:t>
            </a:r>
            <a:r>
              <a:rPr lang="en-US" sz="1200" i="1" dirty="0">
                <a:solidFill>
                  <a:srgbClr val="843C0C"/>
                </a:solidFill>
                <a:latin typeface="Calibri"/>
                <a:cs typeface="Calibri"/>
              </a:rPr>
              <a:t> </a:t>
            </a:r>
            <a:r>
              <a:rPr lang="en-US" sz="1200" i="1" dirty="0" err="1">
                <a:solidFill>
                  <a:srgbClr val="843C0C"/>
                </a:solidFill>
                <a:latin typeface="Calibri"/>
                <a:cs typeface="Calibri"/>
              </a:rPr>
              <a:t>deve</a:t>
            </a:r>
            <a:r>
              <a:rPr lang="en-US" sz="1200" i="1" dirty="0">
                <a:solidFill>
                  <a:srgbClr val="843C0C"/>
                </a:solidFill>
                <a:latin typeface="Calibri"/>
                <a:cs typeface="Calibri"/>
              </a:rPr>
              <a:t> </a:t>
            </a:r>
            <a:r>
              <a:rPr lang="en-US" sz="1200" i="1" dirty="0" err="1">
                <a:solidFill>
                  <a:srgbClr val="843C0C"/>
                </a:solidFill>
                <a:latin typeface="Calibri"/>
                <a:cs typeface="Calibri"/>
              </a:rPr>
              <a:t>estar</a:t>
            </a:r>
            <a:r>
              <a:rPr lang="en-US" sz="1200" i="1" dirty="0">
                <a:solidFill>
                  <a:srgbClr val="843C0C"/>
                </a:solidFill>
                <a:latin typeface="Calibri"/>
                <a:cs typeface="Calibri"/>
              </a:rPr>
              <a:t> se </a:t>
            </a:r>
            <a:r>
              <a:rPr lang="en-US" sz="1200" i="1" dirty="0" err="1">
                <a:solidFill>
                  <a:srgbClr val="843C0C"/>
                </a:solidFill>
                <a:latin typeface="Calibri"/>
                <a:cs typeface="Calibri"/>
              </a:rPr>
              <a:t>sentindo</a:t>
            </a:r>
            <a:r>
              <a:rPr lang="en-US" sz="1200" i="1" dirty="0">
                <a:solidFill>
                  <a:srgbClr val="843C0C"/>
                </a:solidFill>
                <a:latin typeface="Calibri"/>
                <a:cs typeface="Calibri"/>
              </a:rPr>
              <a:t> </a:t>
            </a:r>
            <a:r>
              <a:rPr lang="en-US" sz="1200" i="1" dirty="0" err="1">
                <a:solidFill>
                  <a:srgbClr val="843C0C"/>
                </a:solidFill>
                <a:latin typeface="Calibri"/>
                <a:cs typeface="Calibri"/>
              </a:rPr>
              <a:t>péssimo</a:t>
            </a:r>
            <a:r>
              <a:rPr lang="en-US" sz="1200" i="1" dirty="0">
                <a:solidFill>
                  <a:srgbClr val="843C0C"/>
                </a:solidFill>
                <a:latin typeface="Calibri"/>
                <a:cs typeface="Calibri"/>
              </a:rPr>
              <a:t> ...</a:t>
            </a:r>
          </a:p>
          <a:p>
            <a:r>
              <a:rPr lang="en-US" sz="1200" i="1" dirty="0" err="1">
                <a:solidFill>
                  <a:srgbClr val="843C0C"/>
                </a:solidFill>
                <a:latin typeface="Calibri"/>
                <a:cs typeface="Calibri"/>
              </a:rPr>
              <a:t>Isso</a:t>
            </a:r>
            <a:r>
              <a:rPr lang="en-US" sz="1200" i="1" dirty="0">
                <a:solidFill>
                  <a:srgbClr val="843C0C"/>
                </a:solidFill>
                <a:latin typeface="Calibri"/>
                <a:cs typeface="Calibri"/>
              </a:rPr>
              <a:t> é </a:t>
            </a:r>
            <a:r>
              <a:rPr lang="en-US" sz="1200" i="1" dirty="0" err="1">
                <a:solidFill>
                  <a:srgbClr val="843C0C"/>
                </a:solidFill>
                <a:latin typeface="Calibri"/>
                <a:cs typeface="Calibri"/>
              </a:rPr>
              <a:t>horrível</a:t>
            </a:r>
            <a:r>
              <a:rPr lang="en-US" sz="1200" i="1" dirty="0">
                <a:solidFill>
                  <a:srgbClr val="843C0C"/>
                </a:solidFill>
                <a:latin typeface="Calibri"/>
                <a:cs typeface="Calibri"/>
              </a:rPr>
              <a:t>!</a:t>
            </a:r>
          </a:p>
          <a:p>
            <a:r>
              <a:rPr lang="en-US" sz="1200" i="1" dirty="0" err="1">
                <a:solidFill>
                  <a:srgbClr val="843C0C"/>
                </a:solidFill>
                <a:latin typeface="Calibri"/>
                <a:cs typeface="Calibri"/>
              </a:rPr>
              <a:t>Que</a:t>
            </a:r>
            <a:r>
              <a:rPr lang="en-US" sz="1200" i="1" dirty="0">
                <a:solidFill>
                  <a:srgbClr val="843C0C"/>
                </a:solidFill>
                <a:latin typeface="Calibri"/>
                <a:cs typeface="Calibri"/>
              </a:rPr>
              <a:t> </a:t>
            </a:r>
            <a:r>
              <a:rPr lang="en-US" sz="1200" i="1" dirty="0" err="1">
                <a:solidFill>
                  <a:srgbClr val="843C0C"/>
                </a:solidFill>
                <a:latin typeface="Calibri"/>
                <a:cs typeface="Calibri"/>
              </a:rPr>
              <a:t>pena</a:t>
            </a:r>
            <a:r>
              <a:rPr lang="en-US" sz="1200" i="1" dirty="0">
                <a:solidFill>
                  <a:srgbClr val="843C0C"/>
                </a:solidFill>
                <a:latin typeface="Calibri"/>
                <a:cs typeface="Calibri"/>
              </a:rPr>
              <a:t>!</a:t>
            </a:r>
          </a:p>
          <a:p>
            <a:r>
              <a:rPr lang="en-US" sz="1200" i="1" dirty="0" err="1">
                <a:solidFill>
                  <a:srgbClr val="843C0C"/>
                </a:solidFill>
                <a:latin typeface="Calibri"/>
                <a:cs typeface="Calibri"/>
              </a:rPr>
              <a:t>Pobre</a:t>
            </a:r>
            <a:r>
              <a:rPr lang="en-US" sz="1200" i="1" dirty="0">
                <a:solidFill>
                  <a:srgbClr val="843C0C"/>
                </a:solidFill>
                <a:latin typeface="Calibri"/>
                <a:cs typeface="Calibri"/>
              </a:rPr>
              <a:t> de </a:t>
            </a:r>
            <a:r>
              <a:rPr lang="en-US" sz="1200" i="1" dirty="0" err="1">
                <a:solidFill>
                  <a:srgbClr val="843C0C"/>
                </a:solidFill>
                <a:latin typeface="Calibri"/>
                <a:cs typeface="Calibri"/>
              </a:rPr>
              <a:t>você</a:t>
            </a:r>
            <a:r>
              <a:rPr lang="en-US" sz="1200" i="1" dirty="0">
                <a:solidFill>
                  <a:srgbClr val="843C0C"/>
                </a:solidFill>
                <a:latin typeface="Calibri"/>
                <a:cs typeface="Calibri"/>
              </a:rPr>
              <a:t>!</a:t>
            </a:r>
          </a:p>
        </p:txBody>
      </p:sp>
      <p:sp>
        <p:nvSpPr>
          <p:cNvPr id="6" name="CaixaDeTexto 5">
            <a:extLst>
              <a:ext uri="{FF2B5EF4-FFF2-40B4-BE49-F238E27FC236}">
                <a16:creationId xmlns="" xmlns:a16="http://schemas.microsoft.com/office/drawing/2014/main" id="{2349FD52-44EB-4CB2-A322-3FB9C6414FFE}"/>
              </a:ext>
            </a:extLst>
          </p:cNvPr>
          <p:cNvSpPr txBox="1"/>
          <p:nvPr/>
        </p:nvSpPr>
        <p:spPr>
          <a:xfrm>
            <a:off x="2880014" y="6594764"/>
            <a:ext cx="34359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solidFill>
                  <a:srgbClr val="843C0C"/>
                </a:solidFill>
                <a:latin typeface="Calibri"/>
                <a:cs typeface="Calibri"/>
              </a:rPr>
              <a:t>Eu gostaria que você contatasse seu superior.</a:t>
            </a:r>
            <a:endParaRPr lang="pt-BR"/>
          </a:p>
          <a:p>
            <a:r>
              <a:rPr lang="en-US" sz="1200" i="1">
                <a:solidFill>
                  <a:srgbClr val="843C0C"/>
                </a:solidFill>
                <a:latin typeface="Calibri"/>
                <a:cs typeface="Calibri"/>
              </a:rPr>
              <a:t>Eu gostaria que você lesse.</a:t>
            </a:r>
          </a:p>
          <a:p>
            <a:r>
              <a:rPr lang="en-US" sz="1200" i="1">
                <a:solidFill>
                  <a:srgbClr val="843C0C"/>
                </a:solidFill>
                <a:latin typeface="Calibri"/>
                <a:cs typeface="Calibri"/>
              </a:rPr>
              <a:t>Eu gostaria que você me perdoasse.</a:t>
            </a:r>
          </a:p>
          <a:p>
            <a:r>
              <a:rPr lang="en-US" sz="1200" i="1">
                <a:solidFill>
                  <a:srgbClr val="843C0C"/>
                </a:solidFill>
                <a:latin typeface="Calibri"/>
                <a:cs typeface="Calibri"/>
              </a:rPr>
              <a:t>Eu gostaria que você tivesse uma conversa conosco.</a:t>
            </a:r>
          </a:p>
          <a:p>
            <a:r>
              <a:rPr lang="en-US" sz="1200" i="1">
                <a:solidFill>
                  <a:srgbClr val="843C0C"/>
                </a:solidFill>
                <a:latin typeface="Calibri"/>
                <a:cs typeface="Calibri"/>
              </a:rPr>
              <a:t>Ela gostaria que eu a convidasse.</a:t>
            </a:r>
          </a:p>
          <a:p>
            <a:r>
              <a:rPr lang="en-US" sz="1200" i="1">
                <a:solidFill>
                  <a:srgbClr val="843C0C"/>
                </a:solidFill>
                <a:latin typeface="Calibri"/>
                <a:cs typeface="Calibri"/>
              </a:rPr>
              <a:t>Eles gostariam que nós os agradecêssemos.</a:t>
            </a:r>
          </a:p>
        </p:txBody>
      </p:sp>
    </p:spTree>
    <p:extLst>
      <p:ext uri="{BB962C8B-B14F-4D97-AF65-F5344CB8AC3E}">
        <p14:creationId xmlns:p14="http://schemas.microsoft.com/office/powerpoint/2010/main" val="4201579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 xmlns:a16="http://schemas.microsoft.com/office/drawing/2014/main" id="{05337E88-A98E-4445-8F1A-F2A613209A05}"/>
              </a:ext>
            </a:extLst>
          </p:cNvPr>
          <p:cNvSpPr/>
          <p:nvPr/>
        </p:nvSpPr>
        <p:spPr>
          <a:xfrm>
            <a:off x="401158" y="135942"/>
            <a:ext cx="2973956" cy="375552"/>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09 – Tempo Progressivo</a:t>
            </a:r>
          </a:p>
        </p:txBody>
      </p:sp>
      <p:sp>
        <p:nvSpPr>
          <p:cNvPr id="17" name="Retângulo 16">
            <a:extLst>
              <a:ext uri="{FF2B5EF4-FFF2-40B4-BE49-F238E27FC236}">
                <a16:creationId xmlns="" xmlns:a16="http://schemas.microsoft.com/office/drawing/2014/main" id="{D0E8282E-A435-4323-BE2D-BD24C26AAFCA}"/>
              </a:ext>
            </a:extLst>
          </p:cNvPr>
          <p:cNvSpPr/>
          <p:nvPr/>
        </p:nvSpPr>
        <p:spPr>
          <a:xfrm>
            <a:off x="368300" y="857253"/>
            <a:ext cx="6156324" cy="677108"/>
          </a:xfrm>
          <a:prstGeom prst="rect">
            <a:avLst/>
          </a:prstGeom>
          <a:ln>
            <a:solidFill>
              <a:srgbClr val="C00000"/>
            </a:solidFill>
          </a:ln>
        </p:spPr>
        <p:txBody>
          <a:bodyPr wrap="square">
            <a:spAutoFit/>
          </a:bodyPr>
          <a:lstStyle/>
          <a:p>
            <a:pPr algn="ctr">
              <a:spcAft>
                <a:spcPts val="0"/>
              </a:spcAft>
            </a:pPr>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PASSADO CONTINUO = Past Continuous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pt-BR" sz="1200" b="1" dirty="0">
                <a:latin typeface="Calibri" panose="020F0502020204030204" pitchFamily="34" charset="0"/>
                <a:ea typeface="Calibri" panose="020F0502020204030204" pitchFamily="34" charset="0"/>
                <a:cs typeface="Times New Roman" panose="02020603050405020304" pitchFamily="18" charset="0"/>
              </a:rPr>
              <a:t>Ações contínuas </a:t>
            </a:r>
            <a:r>
              <a:rPr lang="pt-BR" sz="1200" dirty="0">
                <a:latin typeface="Calibri" panose="020F0502020204030204" pitchFamily="34" charset="0"/>
                <a:ea typeface="Calibri" panose="020F0502020204030204" pitchFamily="34" charset="0"/>
                <a:cs typeface="Times New Roman" panose="02020603050405020304" pitchFamily="18" charset="0"/>
              </a:rPr>
              <a:t>que estavam ocorrendo em determinado momento do passado,</a:t>
            </a:r>
          </a:p>
          <a:p>
            <a:pPr algn="ctr">
              <a:spcAft>
                <a:spcPts val="0"/>
              </a:spcAft>
            </a:pPr>
            <a:r>
              <a:rPr lang="pt-BR" sz="1200" dirty="0">
                <a:latin typeface="Calibri" panose="020F0502020204030204" pitchFamily="34" charset="0"/>
                <a:ea typeface="Calibri" panose="020F0502020204030204" pitchFamily="34" charset="0"/>
                <a:cs typeface="Times New Roman" panose="02020603050405020304" pitchFamily="18" charset="0"/>
              </a:rPr>
              <a:t>ou seja, </a:t>
            </a:r>
            <a:r>
              <a:rPr lang="pt-BR" sz="1200" b="1" dirty="0">
                <a:latin typeface="Calibri" panose="020F0502020204030204" pitchFamily="34" charset="0"/>
                <a:ea typeface="Calibri" panose="020F0502020204030204" pitchFamily="34" charset="0"/>
                <a:cs typeface="Times New Roman" panose="02020603050405020304" pitchFamily="18" charset="0"/>
              </a:rPr>
              <a:t>anterior ao presente momento</a:t>
            </a:r>
            <a:r>
              <a:rPr lang="pt-BR" sz="12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21" name="Retângulo 20">
            <a:extLst>
              <a:ext uri="{FF2B5EF4-FFF2-40B4-BE49-F238E27FC236}">
                <a16:creationId xmlns="" xmlns:a16="http://schemas.microsoft.com/office/drawing/2014/main" id="{16FA84ED-97C7-495C-841E-2B62577F7D7A}"/>
              </a:ext>
            </a:extLst>
          </p:cNvPr>
          <p:cNvSpPr/>
          <p:nvPr/>
        </p:nvSpPr>
        <p:spPr>
          <a:xfrm>
            <a:off x="384342" y="1634751"/>
            <a:ext cx="1845511" cy="2123658"/>
          </a:xfrm>
          <a:prstGeom prst="rect">
            <a:avLst/>
          </a:prstGeom>
          <a:ln>
            <a:solidFill>
              <a:srgbClr val="C00000"/>
            </a:solidFill>
          </a:ln>
        </p:spPr>
        <p:txBody>
          <a:bodyPr wrap="square">
            <a:spAutoFit/>
          </a:bodyPr>
          <a:lstStyle/>
          <a:p>
            <a:r>
              <a:rPr lang="en-US" sz="1200" dirty="0">
                <a:solidFill>
                  <a:srgbClr val="C00000"/>
                </a:solidFill>
              </a:rPr>
              <a:t>POSITIVO</a:t>
            </a:r>
          </a:p>
          <a:p>
            <a:r>
              <a:rPr lang="en-US" sz="1200" dirty="0"/>
              <a:t>I was reading a book.</a:t>
            </a:r>
          </a:p>
          <a:p>
            <a:r>
              <a:rPr lang="en-US" sz="1200" dirty="0"/>
              <a:t>You were reading a book.</a:t>
            </a:r>
          </a:p>
          <a:p>
            <a:endParaRPr lang="en-US" sz="1200" dirty="0"/>
          </a:p>
          <a:p>
            <a:r>
              <a:rPr lang="en-US" sz="1200" dirty="0"/>
              <a:t>He was reading a book.</a:t>
            </a:r>
          </a:p>
          <a:p>
            <a:r>
              <a:rPr lang="en-US" sz="1200" dirty="0"/>
              <a:t>She was reading a book.</a:t>
            </a:r>
          </a:p>
          <a:p>
            <a:r>
              <a:rPr lang="en-US" sz="1200" dirty="0"/>
              <a:t>It was reading a book.</a:t>
            </a:r>
          </a:p>
          <a:p>
            <a:endParaRPr lang="en-US" sz="1200" dirty="0"/>
          </a:p>
          <a:p>
            <a:r>
              <a:rPr lang="en-US" sz="1200" dirty="0"/>
              <a:t>We were reading a book.</a:t>
            </a:r>
          </a:p>
          <a:p>
            <a:r>
              <a:rPr lang="en-US" sz="1200" dirty="0"/>
              <a:t>You were reading a book.</a:t>
            </a:r>
          </a:p>
          <a:p>
            <a:r>
              <a:rPr lang="en-US" sz="1200" dirty="0"/>
              <a:t>They were reading a book</a:t>
            </a:r>
            <a:endParaRPr lang="en-US" dirty="0"/>
          </a:p>
        </p:txBody>
      </p:sp>
      <p:sp>
        <p:nvSpPr>
          <p:cNvPr id="23" name="Retângulo 22">
            <a:extLst>
              <a:ext uri="{FF2B5EF4-FFF2-40B4-BE49-F238E27FC236}">
                <a16:creationId xmlns="" xmlns:a16="http://schemas.microsoft.com/office/drawing/2014/main" id="{BE937787-5DD9-4EC0-BDFD-1ECF6000757C}"/>
              </a:ext>
            </a:extLst>
          </p:cNvPr>
          <p:cNvSpPr/>
          <p:nvPr/>
        </p:nvSpPr>
        <p:spPr>
          <a:xfrm>
            <a:off x="2917491" y="1634751"/>
            <a:ext cx="1334085" cy="2123658"/>
          </a:xfrm>
          <a:prstGeom prst="rect">
            <a:avLst/>
          </a:prstGeom>
          <a:ln>
            <a:solidFill>
              <a:srgbClr val="C00000"/>
            </a:solidFill>
          </a:ln>
        </p:spPr>
        <p:txBody>
          <a:bodyPr wrap="square">
            <a:spAutoFit/>
          </a:bodyPr>
          <a:lstStyle/>
          <a:p>
            <a:r>
              <a:rPr lang="en-US" sz="1200" dirty="0">
                <a:solidFill>
                  <a:srgbClr val="C00000"/>
                </a:solidFill>
              </a:rPr>
              <a:t>NEGATIVO</a:t>
            </a:r>
          </a:p>
          <a:p>
            <a:r>
              <a:rPr lang="en-US" sz="1200" dirty="0"/>
              <a:t>Was not / wasn´t</a:t>
            </a:r>
          </a:p>
          <a:p>
            <a:r>
              <a:rPr lang="en-US" sz="1200" dirty="0"/>
              <a:t>Were not / wasn´t</a:t>
            </a:r>
          </a:p>
          <a:p>
            <a:endParaRPr lang="en-US" sz="1200" dirty="0"/>
          </a:p>
          <a:p>
            <a:r>
              <a:rPr lang="en-US" sz="1200" dirty="0"/>
              <a:t>Was not / wasn´t</a:t>
            </a:r>
          </a:p>
          <a:p>
            <a:r>
              <a:rPr lang="en-US" sz="1200" dirty="0"/>
              <a:t>Was not / wasn´t</a:t>
            </a:r>
          </a:p>
          <a:p>
            <a:r>
              <a:rPr lang="en-US" sz="1200" dirty="0"/>
              <a:t>Was not / wasn´t</a:t>
            </a:r>
          </a:p>
          <a:p>
            <a:endParaRPr lang="en-US" sz="1200" dirty="0"/>
          </a:p>
          <a:p>
            <a:r>
              <a:rPr lang="en-US" sz="1200" dirty="0"/>
              <a:t>Were not / wasn´t</a:t>
            </a:r>
          </a:p>
          <a:p>
            <a:r>
              <a:rPr lang="en-US" sz="1200" dirty="0"/>
              <a:t>Were not / wasn´t</a:t>
            </a:r>
          </a:p>
          <a:p>
            <a:r>
              <a:rPr lang="en-US" sz="1200" dirty="0"/>
              <a:t>Were not / wasn´t</a:t>
            </a:r>
            <a:endParaRPr lang="en-US" dirty="0"/>
          </a:p>
        </p:txBody>
      </p:sp>
      <p:sp>
        <p:nvSpPr>
          <p:cNvPr id="24" name="Retângulo 23">
            <a:extLst>
              <a:ext uri="{FF2B5EF4-FFF2-40B4-BE49-F238E27FC236}">
                <a16:creationId xmlns="" xmlns:a16="http://schemas.microsoft.com/office/drawing/2014/main" id="{C5D325B0-5940-465C-8629-5AF225ADD25B}"/>
              </a:ext>
            </a:extLst>
          </p:cNvPr>
          <p:cNvSpPr/>
          <p:nvPr/>
        </p:nvSpPr>
        <p:spPr>
          <a:xfrm>
            <a:off x="4955256" y="1634751"/>
            <a:ext cx="1569368" cy="2123658"/>
          </a:xfrm>
          <a:prstGeom prst="rect">
            <a:avLst/>
          </a:prstGeom>
          <a:ln>
            <a:solidFill>
              <a:srgbClr val="C00000"/>
            </a:solidFill>
          </a:ln>
        </p:spPr>
        <p:txBody>
          <a:bodyPr wrap="square">
            <a:spAutoFit/>
          </a:bodyPr>
          <a:lstStyle/>
          <a:p>
            <a:pPr>
              <a:spcAft>
                <a:spcPts val="0"/>
              </a:spcAft>
            </a:pPr>
            <a:r>
              <a:rPr lang="en-US" sz="1200" dirty="0">
                <a:solidFill>
                  <a:srgbClr val="C00000"/>
                </a:solidFill>
                <a:latin typeface="Calibri" panose="020F0502020204030204" pitchFamily="34" charset="0"/>
                <a:ea typeface="Calibri" panose="020F0502020204030204" pitchFamily="34" charset="0"/>
                <a:cs typeface="Times New Roman" panose="02020603050405020304" pitchFamily="18" charset="0"/>
              </a:rPr>
              <a:t>INTERROGATIVO</a:t>
            </a: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Was I reading a book?</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Were you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Was he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Was she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Was it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Were we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Were you …?</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Were they …?</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5" name="Retângulo 24">
            <a:extLst>
              <a:ext uri="{FF2B5EF4-FFF2-40B4-BE49-F238E27FC236}">
                <a16:creationId xmlns="" xmlns:a16="http://schemas.microsoft.com/office/drawing/2014/main" id="{E39B0E07-5BCD-40F4-90EE-7C9CF01CB999}"/>
              </a:ext>
            </a:extLst>
          </p:cNvPr>
          <p:cNvSpPr/>
          <p:nvPr/>
        </p:nvSpPr>
        <p:spPr>
          <a:xfrm>
            <a:off x="368300" y="3939009"/>
            <a:ext cx="2824079" cy="1046440"/>
          </a:xfrm>
          <a:prstGeom prst="rect">
            <a:avLst/>
          </a:prstGeom>
          <a:ln>
            <a:solidFill>
              <a:srgbClr val="C00000"/>
            </a:solidFill>
          </a:ln>
        </p:spPr>
        <p:txBody>
          <a:bodyPr wrap="square">
            <a:spAutoFit/>
          </a:bodyPr>
          <a:lstStyle/>
          <a:p>
            <a:pPr>
              <a:spcAft>
                <a:spcPts val="0"/>
              </a:spcAft>
            </a:pPr>
            <a:r>
              <a:rPr lang="en-US" sz="1200" b="1" dirty="0">
                <a:latin typeface="Calibri" panose="020F0502020204030204" pitchFamily="34" charset="0"/>
                <a:cs typeface="Times New Roman" panose="02020603050405020304" pitchFamily="18" charset="0"/>
              </a:rPr>
              <a:t>Ações Interrompitas</a:t>
            </a:r>
            <a:endParaRPr lang="pt-BR" sz="1200" b="1"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I was having a wonderful dream when my baby woke me up!</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Eu estava tendo um sonho maravilhoso quando meu bebê me acordou!</a:t>
            </a:r>
          </a:p>
        </p:txBody>
      </p:sp>
      <p:sp>
        <p:nvSpPr>
          <p:cNvPr id="26" name="Retângulo 25">
            <a:extLst>
              <a:ext uri="{FF2B5EF4-FFF2-40B4-BE49-F238E27FC236}">
                <a16:creationId xmlns="" xmlns:a16="http://schemas.microsoft.com/office/drawing/2014/main" id="{36CEB340-A9FD-4D08-A200-B9BF70A15426}"/>
              </a:ext>
            </a:extLst>
          </p:cNvPr>
          <p:cNvSpPr/>
          <p:nvPr/>
        </p:nvSpPr>
        <p:spPr>
          <a:xfrm>
            <a:off x="3375114" y="3959608"/>
            <a:ext cx="3149512" cy="1046440"/>
          </a:xfrm>
          <a:prstGeom prst="rect">
            <a:avLst/>
          </a:prstGeom>
          <a:ln>
            <a:solidFill>
              <a:srgbClr val="C00000"/>
            </a:solidFill>
          </a:ln>
        </p:spPr>
        <p:txBody>
          <a:bodyPr wrap="square">
            <a:spAutoFit/>
          </a:bodyPr>
          <a:lstStyle/>
          <a:p>
            <a:r>
              <a:rPr lang="en-US" sz="1200" b="1" dirty="0">
                <a:latin typeface="Calibri" panose="020F0502020204030204" pitchFamily="34" charset="0"/>
                <a:cs typeface="Times New Roman" panose="02020603050405020304" pitchFamily="18" charset="0"/>
              </a:rPr>
              <a:t>Ações </a:t>
            </a:r>
            <a:r>
              <a:rPr lang="en-US" sz="1200" b="1" dirty="0" err="1">
                <a:latin typeface="Calibri" panose="020F0502020204030204" pitchFamily="34" charset="0"/>
                <a:cs typeface="Times New Roman" panose="02020603050405020304" pitchFamily="18" charset="0"/>
              </a:rPr>
              <a:t>Paralelas</a:t>
            </a:r>
            <a:endParaRPr lang="pt-BR" sz="1200" b="1"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She was reading a book while I was watching TV. </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Ela estava lendo um livro enquanto eu estava assistindo TV.</a:t>
            </a:r>
          </a:p>
        </p:txBody>
      </p:sp>
      <p:sp>
        <p:nvSpPr>
          <p:cNvPr id="27" name="Retângulo 26">
            <a:extLst>
              <a:ext uri="{FF2B5EF4-FFF2-40B4-BE49-F238E27FC236}">
                <a16:creationId xmlns="" xmlns:a16="http://schemas.microsoft.com/office/drawing/2014/main" id="{CB1F95D5-2237-44EF-A2C6-6EF46FB417B8}"/>
              </a:ext>
            </a:extLst>
          </p:cNvPr>
          <p:cNvSpPr/>
          <p:nvPr/>
        </p:nvSpPr>
        <p:spPr>
          <a:xfrm>
            <a:off x="368301" y="5166049"/>
            <a:ext cx="2856936" cy="1231106"/>
          </a:xfrm>
          <a:prstGeom prst="rect">
            <a:avLst/>
          </a:prstGeom>
          <a:ln>
            <a:solidFill>
              <a:srgbClr val="C00000"/>
            </a:solidFill>
          </a:ln>
        </p:spPr>
        <p:txBody>
          <a:bodyPr wrap="square">
            <a:spAutoFit/>
          </a:bodyPr>
          <a:lstStyle/>
          <a:p>
            <a:r>
              <a:rPr lang="en-US" sz="1200" b="1" dirty="0" err="1">
                <a:latin typeface="Calibri" panose="020F0502020204030204" pitchFamily="34" charset="0"/>
                <a:cs typeface="Times New Roman" panose="02020603050405020304" pitchFamily="18" charset="0"/>
              </a:rPr>
              <a:t>Mudança</a:t>
            </a:r>
            <a:r>
              <a:rPr lang="en-US" sz="1200" b="1" dirty="0">
                <a:latin typeface="Calibri" panose="020F0502020204030204" pitchFamily="34" charset="0"/>
                <a:cs typeface="Times New Roman" panose="02020603050405020304" pitchFamily="18" charset="0"/>
              </a:rPr>
              <a:t> de </a:t>
            </a:r>
            <a:r>
              <a:rPr lang="en-US" sz="1200" b="1" dirty="0" err="1">
                <a:latin typeface="Calibri" panose="020F0502020204030204" pitchFamily="34" charset="0"/>
                <a:cs typeface="Times New Roman" panose="02020603050405020304" pitchFamily="18" charset="0"/>
              </a:rPr>
              <a:t>opinião</a:t>
            </a:r>
            <a:endParaRPr lang="pt-BR" sz="1200" b="1"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She was doing to spend the day at the beach but  she has decided to go back home instead.</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Ela ia passar o dia na praia, mas  Ela decidiu voltar para casa.</a:t>
            </a:r>
          </a:p>
        </p:txBody>
      </p:sp>
      <p:sp>
        <p:nvSpPr>
          <p:cNvPr id="28" name="Retângulo 27">
            <a:extLst>
              <a:ext uri="{FF2B5EF4-FFF2-40B4-BE49-F238E27FC236}">
                <a16:creationId xmlns="" xmlns:a16="http://schemas.microsoft.com/office/drawing/2014/main" id="{1DFC854A-4CA7-4457-B399-9FF01A2E8B93}"/>
              </a:ext>
            </a:extLst>
          </p:cNvPr>
          <p:cNvSpPr/>
          <p:nvPr/>
        </p:nvSpPr>
        <p:spPr>
          <a:xfrm>
            <a:off x="3375114" y="5186648"/>
            <a:ext cx="3149511" cy="1200329"/>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Ação contínua habitual que ocorria no passado</a:t>
            </a:r>
          </a:p>
          <a:p>
            <a:pPr>
              <a:spcAft>
                <a:spcPts val="0"/>
              </a:spcAft>
            </a:pPr>
            <a:r>
              <a:rPr lang="en-US" sz="1200" dirty="0">
                <a:latin typeface="Calibri" panose="020F0502020204030204" pitchFamily="34" charset="0"/>
                <a:cs typeface="Times New Roman" panose="02020603050405020304" pitchFamily="18" charset="0"/>
              </a:rPr>
              <a:t>She was constantly forgetting the house open.</a:t>
            </a:r>
            <a:endParaRPr lang="pt-BR" sz="1200" dirty="0">
              <a:latin typeface="Calibri" panose="020F0502020204030204" pitchFamily="34" charset="0"/>
              <a:cs typeface="Times New Roman" panose="02020603050405020304" pitchFamily="18" charset="0"/>
            </a:endParaRPr>
          </a:p>
          <a:p>
            <a:r>
              <a:rPr lang="en-US" sz="1200" i="1" dirty="0">
                <a:solidFill>
                  <a:schemeClr val="accent2">
                    <a:lumMod val="50000"/>
                  </a:schemeClr>
                </a:solidFill>
              </a:rPr>
              <a:t> </a:t>
            </a:r>
            <a:r>
              <a:rPr lang="pt-BR" sz="1200" i="1" dirty="0">
                <a:solidFill>
                  <a:schemeClr val="accent2">
                    <a:lumMod val="50000"/>
                  </a:schemeClr>
                </a:solidFill>
              </a:rPr>
              <a:t>Ela estava constantemente esquecendo a janela aberta</a:t>
            </a:r>
            <a:r>
              <a:rPr lang="pt-BR" sz="1200" i="1" dirty="0">
                <a:solidFill>
                  <a:srgbClr val="ED7D31"/>
                </a:solidFill>
              </a:rPr>
              <a:t>.</a:t>
            </a:r>
          </a:p>
          <a:p>
            <a:endParaRPr lang="pt-BR" sz="1200" i="1" dirty="0">
              <a:solidFill>
                <a:srgbClr val="ED7D31"/>
              </a:solidFill>
            </a:endParaRPr>
          </a:p>
        </p:txBody>
      </p:sp>
      <p:sp>
        <p:nvSpPr>
          <p:cNvPr id="29" name="Retângulo 28">
            <a:extLst>
              <a:ext uri="{FF2B5EF4-FFF2-40B4-BE49-F238E27FC236}">
                <a16:creationId xmlns="" xmlns:a16="http://schemas.microsoft.com/office/drawing/2014/main" id="{D416E91F-0F03-4F7E-8235-CB4781CDBF23}"/>
              </a:ext>
            </a:extLst>
          </p:cNvPr>
          <p:cNvSpPr/>
          <p:nvPr/>
        </p:nvSpPr>
        <p:spPr>
          <a:xfrm>
            <a:off x="368300" y="6577755"/>
            <a:ext cx="6156324" cy="492443"/>
          </a:xfrm>
          <a:prstGeom prst="rect">
            <a:avLst/>
          </a:prstGeom>
          <a:ln>
            <a:solidFill>
              <a:srgbClr val="C00000"/>
            </a:solidFill>
          </a:ln>
        </p:spPr>
        <p:txBody>
          <a:bodyPr wrap="square">
            <a:spAutoFit/>
          </a:bodyPr>
          <a:lstStyle/>
          <a:p>
            <a:pPr algn="ctr">
              <a:spcAft>
                <a:spcPts val="0"/>
              </a:spcAft>
            </a:pPr>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PRESENTE CONTINUO = Present Continuous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pt-BR" sz="1200" b="1" dirty="0">
                <a:latin typeface="Calibri" panose="020F0502020204030204" pitchFamily="34" charset="0"/>
                <a:ea typeface="Calibri" panose="020F0502020204030204" pitchFamily="34" charset="0"/>
                <a:cs typeface="Times New Roman" panose="02020603050405020304" pitchFamily="18" charset="0"/>
              </a:rPr>
              <a:t>Ações contínuas</a:t>
            </a:r>
            <a:r>
              <a:rPr lang="pt-BR" sz="1200" dirty="0">
                <a:latin typeface="Calibri" panose="020F0502020204030204" pitchFamily="34" charset="0"/>
                <a:ea typeface="Calibri" panose="020F0502020204030204" pitchFamily="34" charset="0"/>
                <a:cs typeface="Times New Roman" panose="02020603050405020304" pitchFamily="18" charset="0"/>
              </a:rPr>
              <a:t> que estão ocorrendo no </a:t>
            </a:r>
            <a:r>
              <a:rPr lang="pt-BR" sz="1200" b="1" dirty="0">
                <a:latin typeface="Calibri" panose="020F0502020204030204" pitchFamily="34" charset="0"/>
                <a:ea typeface="Calibri" panose="020F0502020204030204" pitchFamily="34" charset="0"/>
                <a:cs typeface="Times New Roman" panose="02020603050405020304" pitchFamily="18" charset="0"/>
              </a:rPr>
              <a:t>momento da fala</a:t>
            </a:r>
            <a:r>
              <a:rPr lang="pt-BR" sz="1200" dirty="0">
                <a:latin typeface="Calibri" panose="020F0502020204030204" pitchFamily="34" charset="0"/>
                <a:ea typeface="Calibri" panose="020F0502020204030204" pitchFamily="34" charset="0"/>
                <a:cs typeface="Times New Roman" panose="02020603050405020304" pitchFamily="18" charset="0"/>
              </a:rPr>
              <a:t>, no presente momento</a:t>
            </a:r>
          </a:p>
        </p:txBody>
      </p:sp>
      <p:sp>
        <p:nvSpPr>
          <p:cNvPr id="30" name="Retângulo 29">
            <a:extLst>
              <a:ext uri="{FF2B5EF4-FFF2-40B4-BE49-F238E27FC236}">
                <a16:creationId xmlns="" xmlns:a16="http://schemas.microsoft.com/office/drawing/2014/main" id="{AB41D1E2-711E-4796-8D02-D8EEE7340FFB}"/>
              </a:ext>
            </a:extLst>
          </p:cNvPr>
          <p:cNvSpPr/>
          <p:nvPr/>
        </p:nvSpPr>
        <p:spPr>
          <a:xfrm>
            <a:off x="401158" y="7142916"/>
            <a:ext cx="3027842" cy="646331"/>
          </a:xfrm>
          <a:prstGeom prst="rect">
            <a:avLst/>
          </a:prstGeom>
          <a:ln>
            <a:solidFill>
              <a:schemeClr val="tx1"/>
            </a:solidFill>
          </a:ln>
        </p:spPr>
        <p:txBody>
          <a:bodyPr wrap="square">
            <a:spAutoFit/>
          </a:bodyPr>
          <a:lstStyle/>
          <a:p>
            <a:pPr>
              <a:spcAft>
                <a:spcPts val="0"/>
              </a:spcAft>
            </a:pPr>
            <a:r>
              <a:rPr lang="en-US" sz="1200" b="1" dirty="0">
                <a:latin typeface="Calibri" panose="020F0502020204030204" pitchFamily="34" charset="0"/>
                <a:cs typeface="Times New Roman" panose="02020603050405020304" pitchFamily="18" charset="0"/>
              </a:rPr>
              <a:t>Subject + BE am, is, are  + Verb ing</a:t>
            </a:r>
            <a:endParaRPr lang="pt-BR" sz="1200" b="1"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I              +             am       +   reading a book. </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Eu             +              estou      +  lendo um livro.    </a:t>
            </a:r>
          </a:p>
        </p:txBody>
      </p:sp>
      <p:sp>
        <p:nvSpPr>
          <p:cNvPr id="31" name="Retângulo 30">
            <a:extLst>
              <a:ext uri="{FF2B5EF4-FFF2-40B4-BE49-F238E27FC236}">
                <a16:creationId xmlns="" xmlns:a16="http://schemas.microsoft.com/office/drawing/2014/main" id="{084BF00B-F060-4A06-B569-13A0B54E6E8F}"/>
              </a:ext>
            </a:extLst>
          </p:cNvPr>
          <p:cNvSpPr/>
          <p:nvPr/>
        </p:nvSpPr>
        <p:spPr>
          <a:xfrm>
            <a:off x="368299" y="7921549"/>
            <a:ext cx="3060701" cy="646331"/>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Ações ocorrendo neste momento</a:t>
            </a:r>
          </a:p>
          <a:p>
            <a:pPr>
              <a:spcAft>
                <a:spcPts val="0"/>
              </a:spcAft>
            </a:pPr>
            <a:r>
              <a:rPr lang="pt-BR" sz="1200" dirty="0">
                <a:latin typeface="Calibri" panose="020F0502020204030204" pitchFamily="34" charset="0"/>
                <a:cs typeface="Times New Roman" panose="02020603050405020304" pitchFamily="18" charset="0"/>
              </a:rPr>
              <a:t>You are </a:t>
            </a:r>
            <a:r>
              <a:rPr lang="pt-BR" sz="1200" dirty="0" err="1">
                <a:latin typeface="Calibri" panose="020F0502020204030204" pitchFamily="34" charset="0"/>
                <a:cs typeface="Times New Roman" panose="02020603050405020304" pitchFamily="18" charset="0"/>
              </a:rPr>
              <a:t>watching</a:t>
            </a:r>
            <a:r>
              <a:rPr lang="pt-BR" sz="1200" dirty="0">
                <a:latin typeface="Calibri" panose="020F0502020204030204" pitchFamily="34" charset="0"/>
                <a:cs typeface="Times New Roman" panose="02020603050405020304" pitchFamily="18" charset="0"/>
              </a:rPr>
              <a:t> a video.</a:t>
            </a:r>
          </a:p>
          <a:p>
            <a:pPr>
              <a:spcAft>
                <a:spcPts val="0"/>
              </a:spcAft>
            </a:pPr>
            <a:r>
              <a:rPr lang="pt-BR" sz="1200" i="1" dirty="0">
                <a:solidFill>
                  <a:schemeClr val="accent2">
                    <a:lumMod val="50000"/>
                  </a:schemeClr>
                </a:solidFill>
              </a:rPr>
              <a:t>Você está assistindo a um vídeo.</a:t>
            </a:r>
          </a:p>
        </p:txBody>
      </p:sp>
      <p:sp>
        <p:nvSpPr>
          <p:cNvPr id="32" name="Retângulo 31">
            <a:extLst>
              <a:ext uri="{FF2B5EF4-FFF2-40B4-BE49-F238E27FC236}">
                <a16:creationId xmlns="" xmlns:a16="http://schemas.microsoft.com/office/drawing/2014/main" id="{E4FF61BA-9BBA-43AB-85E4-0E67ACFA9109}"/>
              </a:ext>
            </a:extLst>
          </p:cNvPr>
          <p:cNvSpPr/>
          <p:nvPr/>
        </p:nvSpPr>
        <p:spPr>
          <a:xfrm>
            <a:off x="3577389" y="7220819"/>
            <a:ext cx="2912311" cy="830997"/>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Ação que está acontecendo atualmente </a:t>
            </a:r>
          </a:p>
          <a:p>
            <a:pPr>
              <a:spcAft>
                <a:spcPts val="0"/>
              </a:spcAft>
            </a:pPr>
            <a:r>
              <a:rPr lang="en-US" sz="1200" dirty="0">
                <a:latin typeface="Calibri" panose="020F0502020204030204" pitchFamily="34" charset="0"/>
                <a:cs typeface="Times New Roman" panose="02020603050405020304" pitchFamily="18" charset="0"/>
              </a:rPr>
              <a:t>More and more people are saving Money.</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Mais e mais pessoas estão economizando dinheiro</a:t>
            </a:r>
          </a:p>
        </p:txBody>
      </p:sp>
      <p:sp>
        <p:nvSpPr>
          <p:cNvPr id="33" name="Retângulo 32">
            <a:extLst>
              <a:ext uri="{FF2B5EF4-FFF2-40B4-BE49-F238E27FC236}">
                <a16:creationId xmlns="" xmlns:a16="http://schemas.microsoft.com/office/drawing/2014/main" id="{725EA907-27D2-4989-8F57-6578FB20D152}"/>
              </a:ext>
            </a:extLst>
          </p:cNvPr>
          <p:cNvSpPr/>
          <p:nvPr/>
        </p:nvSpPr>
        <p:spPr>
          <a:xfrm>
            <a:off x="368300" y="8718105"/>
            <a:ext cx="3060700" cy="830997"/>
          </a:xfrm>
          <a:prstGeom prst="rect">
            <a:avLst/>
          </a:prstGeom>
          <a:ln>
            <a:solidFill>
              <a:srgbClr val="C00000"/>
            </a:solidFill>
          </a:ln>
        </p:spPr>
        <p:txBody>
          <a:bodyPr wrap="square">
            <a:spAutoFit/>
          </a:bodyPr>
          <a:lstStyle/>
          <a:p>
            <a:r>
              <a:rPr lang="pt-BR" sz="1200" b="1" dirty="0">
                <a:latin typeface="Calibri" panose="020F0502020204030204" pitchFamily="34" charset="0"/>
                <a:cs typeface="Times New Roman" panose="02020603050405020304" pitchFamily="18" charset="0"/>
              </a:rPr>
              <a:t>Ação ou evento futuros que estão planejados ou preparados</a:t>
            </a:r>
          </a:p>
          <a:p>
            <a:pPr>
              <a:spcAft>
                <a:spcPts val="0"/>
              </a:spcAft>
            </a:pPr>
            <a:r>
              <a:rPr lang="en-US" sz="1200" dirty="0">
                <a:latin typeface="Calibri" panose="020F0502020204030204" pitchFamily="34" charset="0"/>
                <a:cs typeface="Times New Roman" panose="02020603050405020304" pitchFamily="18" charset="0"/>
              </a:rPr>
              <a:t>We're doing to church this weekend.</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Nós vamos à igreja neste fim de semana</a:t>
            </a:r>
          </a:p>
        </p:txBody>
      </p:sp>
      <p:sp>
        <p:nvSpPr>
          <p:cNvPr id="34" name="Retângulo 33">
            <a:extLst>
              <a:ext uri="{FF2B5EF4-FFF2-40B4-BE49-F238E27FC236}">
                <a16:creationId xmlns="" xmlns:a16="http://schemas.microsoft.com/office/drawing/2014/main" id="{46D507B1-1F45-4D93-B40A-89FB20877C1A}"/>
              </a:ext>
            </a:extLst>
          </p:cNvPr>
          <p:cNvSpPr/>
          <p:nvPr/>
        </p:nvSpPr>
        <p:spPr>
          <a:xfrm>
            <a:off x="3577389" y="8510213"/>
            <a:ext cx="2912311" cy="1046440"/>
          </a:xfrm>
          <a:prstGeom prst="rect">
            <a:avLst/>
          </a:prstGeom>
          <a:ln>
            <a:solidFill>
              <a:srgbClr val="C00000"/>
            </a:solidFill>
          </a:ln>
        </p:spPr>
        <p:txBody>
          <a:bodyPr wrap="square">
            <a:spAutoFit/>
          </a:bodyPr>
          <a:lstStyle/>
          <a:p>
            <a:r>
              <a:rPr lang="en-US" sz="1200" b="1" dirty="0">
                <a:latin typeface="Calibri" panose="020F0502020204030204" pitchFamily="34" charset="0"/>
                <a:cs typeface="Times New Roman" panose="02020603050405020304" pitchFamily="18" charset="0"/>
              </a:rPr>
              <a:t>Evento </a:t>
            </a:r>
            <a:r>
              <a:rPr lang="en-US" sz="1200" b="1" dirty="0" err="1">
                <a:latin typeface="Calibri" panose="020F0502020204030204" pitchFamily="34" charset="0"/>
                <a:cs typeface="Times New Roman" panose="02020603050405020304" pitchFamily="18" charset="0"/>
              </a:rPr>
              <a:t>ou</a:t>
            </a:r>
            <a:r>
              <a:rPr lang="en-US" sz="1200" b="1" dirty="0">
                <a:latin typeface="Calibri" panose="020F0502020204030204" pitchFamily="34" charset="0"/>
                <a:cs typeface="Times New Roman" panose="02020603050405020304" pitchFamily="18" charset="0"/>
              </a:rPr>
              <a:t> </a:t>
            </a:r>
            <a:r>
              <a:rPr lang="en-US" sz="1200" b="1" dirty="0" err="1">
                <a:latin typeface="Calibri" panose="020F0502020204030204" pitchFamily="34" charset="0"/>
                <a:cs typeface="Times New Roman" panose="02020603050405020304" pitchFamily="18" charset="0"/>
              </a:rPr>
              <a:t>situação</a:t>
            </a:r>
            <a:r>
              <a:rPr lang="en-US" sz="1200" b="1" dirty="0">
                <a:latin typeface="Calibri" panose="020F0502020204030204" pitchFamily="34" charset="0"/>
                <a:cs typeface="Times New Roman" panose="02020603050405020304" pitchFamily="18" charset="0"/>
              </a:rPr>
              <a:t> </a:t>
            </a:r>
            <a:r>
              <a:rPr lang="en-US" sz="1200" b="1" dirty="0" err="1">
                <a:latin typeface="Calibri" panose="020F0502020204030204" pitchFamily="34" charset="0"/>
                <a:cs typeface="Times New Roman" panose="02020603050405020304" pitchFamily="18" charset="0"/>
              </a:rPr>
              <a:t>temporários</a:t>
            </a:r>
            <a:endParaRPr lang="pt-BR" sz="1400" dirty="0">
              <a:solidFill>
                <a:srgbClr val="C00000"/>
              </a:solidFill>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She usually plays the guitar, </a:t>
            </a:r>
            <a:endParaRPr lang="pt-BR" sz="1200"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but she's playing the piano tonight.</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Ela geralmente toca violão,</a:t>
            </a:r>
          </a:p>
          <a:p>
            <a:r>
              <a:rPr lang="pt-BR" sz="1200" i="1" dirty="0">
                <a:solidFill>
                  <a:schemeClr val="accent2">
                    <a:lumMod val="50000"/>
                  </a:schemeClr>
                </a:solidFill>
              </a:rPr>
              <a:t> mas ela está tocando piano esta noite.</a:t>
            </a:r>
          </a:p>
        </p:txBody>
      </p:sp>
      <p:sp>
        <p:nvSpPr>
          <p:cNvPr id="35" name="CaixaDeTexto 34">
            <a:extLst>
              <a:ext uri="{FF2B5EF4-FFF2-40B4-BE49-F238E27FC236}">
                <a16:creationId xmlns="" xmlns:a16="http://schemas.microsoft.com/office/drawing/2014/main" id="{E0FD2904-AABD-4F73-9197-CF81B94866DF}"/>
              </a:ext>
            </a:extLst>
          </p:cNvPr>
          <p:cNvSpPr txBox="1"/>
          <p:nvPr/>
        </p:nvSpPr>
        <p:spPr>
          <a:xfrm>
            <a:off x="2486947" y="548786"/>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Tree>
    <p:extLst>
      <p:ext uri="{BB962C8B-B14F-4D97-AF65-F5344CB8AC3E}">
        <p14:creationId xmlns:p14="http://schemas.microsoft.com/office/powerpoint/2010/main" val="2013752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 xmlns:a16="http://schemas.microsoft.com/office/drawing/2014/main" id="{6C98EAC5-0DD4-4B9D-9433-A72F344C950E}"/>
              </a:ext>
            </a:extLst>
          </p:cNvPr>
          <p:cNvSpPr/>
          <p:nvPr/>
        </p:nvSpPr>
        <p:spPr>
          <a:xfrm>
            <a:off x="368300" y="726156"/>
            <a:ext cx="3060700" cy="2523768"/>
          </a:xfrm>
          <a:prstGeom prst="rect">
            <a:avLst/>
          </a:prstGeom>
          <a:ln>
            <a:solidFill>
              <a:schemeClr val="bg2">
                <a:lumMod val="50000"/>
              </a:schemeClr>
            </a:solidFill>
          </a:ln>
        </p:spPr>
        <p:txBody>
          <a:bodyPr wrap="square">
            <a:spAutoFit/>
          </a:bodyPr>
          <a:lstStyle/>
          <a:p>
            <a:pPr>
              <a:spcAft>
                <a:spcPts val="0"/>
              </a:spcAft>
            </a:pPr>
            <a:r>
              <a:rPr lang="pt-BR" sz="1200" b="1" dirty="0">
                <a:solidFill>
                  <a:srgbClr val="C00000"/>
                </a:solidFill>
                <a:latin typeface="Calibri" panose="020F0502020204030204" pitchFamily="34" charset="0"/>
                <a:cs typeface="Times New Roman" panose="02020603050405020304" pitchFamily="18" charset="0"/>
              </a:rPr>
              <a:t>Verbos terminados em : consoante + e </a:t>
            </a:r>
          </a:p>
          <a:p>
            <a:pPr>
              <a:spcAft>
                <a:spcPts val="0"/>
              </a:spcAft>
            </a:pPr>
            <a:r>
              <a:rPr lang="pt-BR" dirty="0">
                <a:latin typeface="Calibri" panose="020F0502020204030204" pitchFamily="34" charset="0"/>
                <a:ea typeface="Calibri" panose="020F0502020204030204" pitchFamily="34" charset="0"/>
                <a:cs typeface="Times New Roman" panose="02020603050405020304" pitchFamily="18" charset="0"/>
              </a:rPr>
              <a:t> </a:t>
            </a:r>
            <a:r>
              <a:rPr lang="pt-BR" sz="1200" b="1" dirty="0">
                <a:latin typeface="Calibri" panose="020F0502020204030204" pitchFamily="34" charset="0"/>
                <a:cs typeface="Times New Roman" panose="02020603050405020304" pitchFamily="18" charset="0"/>
              </a:rPr>
              <a:t>To dance </a:t>
            </a:r>
            <a:r>
              <a:rPr lang="pt-BR" sz="1200" i="1" dirty="0">
                <a:solidFill>
                  <a:schemeClr val="accent2">
                    <a:lumMod val="50000"/>
                  </a:schemeClr>
                </a:solidFill>
              </a:rPr>
              <a:t>dançar</a:t>
            </a:r>
            <a:r>
              <a:rPr lang="pt-BR" sz="1200" dirty="0">
                <a:latin typeface="Calibri" panose="020F0502020204030204" pitchFamily="34" charset="0"/>
                <a:cs typeface="Times New Roman" panose="02020603050405020304" pitchFamily="18" charset="0"/>
              </a:rPr>
              <a:t> - dancing</a:t>
            </a:r>
          </a:p>
          <a:p>
            <a:pPr>
              <a:spcAft>
                <a:spcPts val="0"/>
              </a:spcAft>
            </a:pPr>
            <a:r>
              <a:rPr lang="en-US" sz="1200" dirty="0">
                <a:latin typeface="Calibri" panose="020F0502020204030204" pitchFamily="34" charset="0"/>
                <a:cs typeface="Times New Roman" panose="02020603050405020304" pitchFamily="18" charset="0"/>
              </a:rPr>
              <a:t>She is dancing very well.</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Ela está dançando muito bem.</a:t>
            </a:r>
          </a:p>
          <a:p>
            <a:pPr>
              <a:spcAft>
                <a:spcPts val="0"/>
              </a:spcAft>
            </a:pPr>
            <a:r>
              <a:rPr lang="pt-BR" sz="1400" i="1" dirty="0">
                <a:solidFill>
                  <a:srgbClr val="1F3864"/>
                </a:solidFill>
                <a:latin typeface="Calibri" panose="020F0502020204030204" pitchFamily="34" charset="0"/>
                <a:ea typeface="Calibri" panose="020F0502020204030204" pitchFamily="34" charset="0"/>
                <a:cs typeface="Times New Roman" panose="02020603050405020304" pitchFamily="18" charset="0"/>
              </a:rPr>
              <a:t> </a:t>
            </a:r>
            <a:endParaRPr lang="pt-BR"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b="1" dirty="0">
                <a:latin typeface="Calibri" panose="020F0502020204030204" pitchFamily="34" charset="0"/>
                <a:cs typeface="Times New Roman" panose="02020603050405020304" pitchFamily="18" charset="0"/>
              </a:rPr>
              <a:t>To take </a:t>
            </a:r>
            <a:r>
              <a:rPr lang="en-US" sz="1200" i="1" dirty="0">
                <a:solidFill>
                  <a:schemeClr val="accent2">
                    <a:lumMod val="50000"/>
                  </a:schemeClr>
                </a:solidFill>
              </a:rPr>
              <a:t>pegar, tomar </a:t>
            </a:r>
            <a:r>
              <a:rPr lang="en-US" sz="1200" dirty="0">
                <a:latin typeface="Calibri" panose="020F0502020204030204" pitchFamily="34" charset="0"/>
                <a:cs typeface="Times New Roman" panose="02020603050405020304" pitchFamily="18" charset="0"/>
              </a:rPr>
              <a:t>- taking</a:t>
            </a:r>
            <a:endParaRPr lang="pt-BR" sz="1200"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He is taking a shower.</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Ele está tomando banho.</a:t>
            </a:r>
          </a:p>
          <a:p>
            <a:pPr>
              <a:spcAft>
                <a:spcPts val="0"/>
              </a:spcAft>
            </a:pPr>
            <a:r>
              <a:rPr lang="pt-BR" sz="1400" i="1" dirty="0">
                <a:solidFill>
                  <a:srgbClr val="1F3864"/>
                </a:solidFill>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pt-BR" sz="1200" b="1" dirty="0">
                <a:latin typeface="Calibri" panose="020F0502020204030204" pitchFamily="34" charset="0"/>
                <a:cs typeface="Times New Roman" panose="02020603050405020304" pitchFamily="18" charset="0"/>
              </a:rPr>
              <a:t>To make </a:t>
            </a:r>
            <a:r>
              <a:rPr lang="pt-BR" sz="1200" i="1" dirty="0">
                <a:solidFill>
                  <a:schemeClr val="accent2">
                    <a:lumMod val="50000"/>
                  </a:schemeClr>
                </a:solidFill>
              </a:rPr>
              <a:t>fazer</a:t>
            </a:r>
            <a:r>
              <a:rPr lang="pt-BR" sz="1200" dirty="0">
                <a:latin typeface="Calibri" panose="020F0502020204030204" pitchFamily="34" charset="0"/>
                <a:cs typeface="Times New Roman" panose="02020603050405020304" pitchFamily="18" charset="0"/>
              </a:rPr>
              <a:t> - making</a:t>
            </a:r>
          </a:p>
          <a:p>
            <a:pPr>
              <a:spcAft>
                <a:spcPts val="0"/>
              </a:spcAft>
            </a:pPr>
            <a:r>
              <a:rPr lang="en-US" sz="1200" dirty="0">
                <a:latin typeface="Calibri" panose="020F0502020204030204" pitchFamily="34" charset="0"/>
                <a:cs typeface="Times New Roman" panose="02020603050405020304" pitchFamily="18" charset="0"/>
              </a:rPr>
              <a:t>We are making a good job.</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Estamos fazendo um bom trabalho. </a:t>
            </a:r>
          </a:p>
        </p:txBody>
      </p:sp>
      <p:sp>
        <p:nvSpPr>
          <p:cNvPr id="5" name="Retângulo 4">
            <a:extLst>
              <a:ext uri="{FF2B5EF4-FFF2-40B4-BE49-F238E27FC236}">
                <a16:creationId xmlns="" xmlns:a16="http://schemas.microsoft.com/office/drawing/2014/main" id="{FFF34EA0-3F29-4435-96C6-0207B68849BD}"/>
              </a:ext>
            </a:extLst>
          </p:cNvPr>
          <p:cNvSpPr/>
          <p:nvPr/>
        </p:nvSpPr>
        <p:spPr>
          <a:xfrm>
            <a:off x="3591425" y="741216"/>
            <a:ext cx="2977404" cy="2400657"/>
          </a:xfrm>
          <a:prstGeom prst="rect">
            <a:avLst/>
          </a:prstGeom>
          <a:ln>
            <a:solidFill>
              <a:schemeClr val="bg2">
                <a:lumMod val="50000"/>
              </a:schemeClr>
            </a:solidFill>
          </a:ln>
        </p:spPr>
        <p:txBody>
          <a:bodyPr wrap="square">
            <a:spAutoFit/>
          </a:bodyPr>
          <a:lstStyle/>
          <a:p>
            <a:pPr>
              <a:spcAft>
                <a:spcPts val="0"/>
              </a:spcAft>
            </a:pPr>
            <a:r>
              <a:rPr lang="pt-BR" sz="1200" b="1" dirty="0">
                <a:solidFill>
                  <a:srgbClr val="C00000"/>
                </a:solidFill>
                <a:latin typeface="Calibri" panose="020F0502020204030204" pitchFamily="34" charset="0"/>
                <a:cs typeface="Times New Roman" panose="02020603050405020304" pitchFamily="18" charset="0"/>
              </a:rPr>
              <a:t>Verbos terminados em : ie  </a:t>
            </a:r>
            <a:r>
              <a:rPr lang="pt-BR" sz="1200" b="1" dirty="0">
                <a:solidFill>
                  <a:srgbClr val="C00000"/>
                </a:solidFill>
                <a:latin typeface="Calibri" panose="020F0502020204030204" pitchFamily="34" charset="0"/>
                <a:cs typeface="Times New Roman" panose="02020603050405020304" pitchFamily="18" charset="0"/>
                <a:sym typeface="Wingdings" panose="05000000000000000000" pitchFamily="2" charset="2"/>
              </a:rPr>
              <a:t></a:t>
            </a:r>
            <a:r>
              <a:rPr lang="pt-BR" sz="1200" b="1" dirty="0">
                <a:solidFill>
                  <a:srgbClr val="C00000"/>
                </a:solidFill>
                <a:latin typeface="Calibri" panose="020F0502020204030204" pitchFamily="34" charset="0"/>
                <a:cs typeface="Times New Roman" panose="02020603050405020304" pitchFamily="18" charset="0"/>
              </a:rPr>
              <a:t> ying </a:t>
            </a:r>
          </a:p>
          <a:p>
            <a:pPr>
              <a:spcAft>
                <a:spcPts val="0"/>
              </a:spcAft>
            </a:pPr>
            <a:r>
              <a:rPr lang="pt-BR" sz="1200" b="1" dirty="0">
                <a:latin typeface="Calibri" panose="020F0502020204030204" pitchFamily="34" charset="0"/>
                <a:cs typeface="Times New Roman" panose="02020603050405020304" pitchFamily="18" charset="0"/>
              </a:rPr>
              <a:t>To</a:t>
            </a:r>
            <a:r>
              <a:rPr lang="pt-BR" b="1" dirty="0">
                <a:latin typeface="Calibri" panose="020F0502020204030204" pitchFamily="34" charset="0"/>
                <a:ea typeface="Calibri" panose="020F0502020204030204" pitchFamily="34" charset="0"/>
                <a:cs typeface="Times New Roman" panose="02020603050405020304" pitchFamily="18" charset="0"/>
              </a:rPr>
              <a:t> </a:t>
            </a:r>
            <a:r>
              <a:rPr lang="de-DE" sz="1200" b="1" dirty="0">
                <a:latin typeface="Calibri" panose="020F0502020204030204" pitchFamily="34" charset="0"/>
                <a:cs typeface="Times New Roman" panose="02020603050405020304" pitchFamily="18" charset="0"/>
              </a:rPr>
              <a:t>Die </a:t>
            </a:r>
            <a:r>
              <a:rPr lang="de-DE" sz="1200" i="1" dirty="0">
                <a:solidFill>
                  <a:schemeClr val="accent2">
                    <a:lumMod val="50000"/>
                  </a:schemeClr>
                </a:solidFill>
              </a:rPr>
              <a:t>morrer</a:t>
            </a:r>
            <a:r>
              <a:rPr lang="de-DE" sz="1200" dirty="0">
                <a:latin typeface="Calibri" panose="020F0502020204030204" pitchFamily="34" charset="0"/>
                <a:cs typeface="Times New Roman" panose="02020603050405020304" pitchFamily="18" charset="0"/>
              </a:rPr>
              <a:t> – dying</a:t>
            </a:r>
            <a:endParaRPr lang="pt-BR" sz="1200" dirty="0">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She is dying and you leave me alone with her!</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Ela está morrendo e você me deixa sozinha com ela!</a:t>
            </a:r>
          </a:p>
          <a:p>
            <a:pPr>
              <a:spcAft>
                <a:spcPts val="0"/>
              </a:spcAft>
            </a:pPr>
            <a:r>
              <a:rPr lang="pt-BR" sz="1200" i="1" dirty="0">
                <a:solidFill>
                  <a:srgbClr val="ED7D31"/>
                </a:solidFill>
              </a:rPr>
              <a:t> </a:t>
            </a:r>
          </a:p>
          <a:p>
            <a:r>
              <a:rPr lang="de-DE" sz="1200" b="1" dirty="0">
                <a:latin typeface="Calibri" panose="020F0502020204030204" pitchFamily="34" charset="0"/>
                <a:cs typeface="Times New Roman" panose="02020603050405020304" pitchFamily="18" charset="0"/>
              </a:rPr>
              <a:t>To Lie </a:t>
            </a:r>
            <a:r>
              <a:rPr lang="de-DE" sz="1200" i="1" dirty="0">
                <a:solidFill>
                  <a:schemeClr val="accent2">
                    <a:lumMod val="50000"/>
                  </a:schemeClr>
                </a:solidFill>
              </a:rPr>
              <a:t>mentir</a:t>
            </a:r>
            <a:r>
              <a:rPr lang="de-DE" sz="1200" dirty="0">
                <a:latin typeface="Calibri" panose="020F0502020204030204" pitchFamily="34" charset="0"/>
                <a:cs typeface="Times New Roman" panose="02020603050405020304" pitchFamily="18" charset="0"/>
              </a:rPr>
              <a:t> – lying</a:t>
            </a:r>
            <a:endParaRPr lang="pt-BR" sz="1200" dirty="0">
              <a:latin typeface="Calibri" panose="020F0502020204030204" pitchFamily="34" charset="0"/>
              <a:cs typeface="Times New Roman" panose="02020603050405020304" pitchFamily="18" charset="0"/>
            </a:endParaRPr>
          </a:p>
          <a:p>
            <a:r>
              <a:rPr lang="de-DE" sz="1200" dirty="0">
                <a:latin typeface="Calibri" panose="020F0502020204030204" pitchFamily="34" charset="0"/>
                <a:cs typeface="Times New Roman" panose="02020603050405020304" pitchFamily="18" charset="0"/>
              </a:rPr>
              <a:t>I am sorry! I am lying to you.</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Sinto muito! Eu estou mentindo para você.</a:t>
            </a:r>
          </a:p>
          <a:p>
            <a:endParaRPr lang="pt-BR" sz="1200" i="1" dirty="0">
              <a:solidFill>
                <a:schemeClr val="accent2">
                  <a:lumMod val="50000"/>
                </a:schemeClr>
              </a:solidFill>
            </a:endParaRPr>
          </a:p>
          <a:p>
            <a:endParaRPr lang="pt-BR" sz="1200" i="1" dirty="0">
              <a:solidFill>
                <a:schemeClr val="accent2">
                  <a:lumMod val="50000"/>
                </a:schemeClr>
              </a:solidFill>
            </a:endParaRPr>
          </a:p>
        </p:txBody>
      </p:sp>
      <p:sp>
        <p:nvSpPr>
          <p:cNvPr id="6" name="Retângulo 5">
            <a:extLst>
              <a:ext uri="{FF2B5EF4-FFF2-40B4-BE49-F238E27FC236}">
                <a16:creationId xmlns="" xmlns:a16="http://schemas.microsoft.com/office/drawing/2014/main" id="{EA6F5E4D-14E1-4048-9A65-28A3A86B2C4B}"/>
              </a:ext>
            </a:extLst>
          </p:cNvPr>
          <p:cNvSpPr/>
          <p:nvPr/>
        </p:nvSpPr>
        <p:spPr>
          <a:xfrm>
            <a:off x="2314713" y="344488"/>
            <a:ext cx="1903726" cy="307777"/>
          </a:xfrm>
          <a:prstGeom prst="rect">
            <a:avLst/>
          </a:prstGeom>
        </p:spPr>
        <p:txBody>
          <a:bodyPr wrap="none">
            <a:spAutoFit/>
          </a:bodyPr>
          <a:lstStyle/>
          <a:p>
            <a:pPr algn="ctr">
              <a:spcAft>
                <a:spcPts val="0"/>
              </a:spcAft>
            </a:pPr>
            <a:r>
              <a:rPr lang="pt-BR" sz="14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REGRAS IMPORTANTES</a:t>
            </a:r>
            <a:endParaRPr lang="pt-BR" sz="1400" dirty="0">
              <a:solidFill>
                <a:srgbClr val="1F787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tângulo 6">
            <a:extLst>
              <a:ext uri="{FF2B5EF4-FFF2-40B4-BE49-F238E27FC236}">
                <a16:creationId xmlns="" xmlns:a16="http://schemas.microsoft.com/office/drawing/2014/main" id="{B663649F-5478-4E83-A586-86D4F732DF85}"/>
              </a:ext>
            </a:extLst>
          </p:cNvPr>
          <p:cNvSpPr/>
          <p:nvPr/>
        </p:nvSpPr>
        <p:spPr>
          <a:xfrm>
            <a:off x="368300" y="3722252"/>
            <a:ext cx="6156325" cy="492443"/>
          </a:xfrm>
          <a:prstGeom prst="rect">
            <a:avLst/>
          </a:prstGeom>
          <a:ln>
            <a:solidFill>
              <a:srgbClr val="C00000"/>
            </a:solidFill>
          </a:ln>
        </p:spPr>
        <p:txBody>
          <a:bodyPr wrap="square">
            <a:spAutoFit/>
          </a:bodyPr>
          <a:lstStyle/>
          <a:p>
            <a:pPr algn="ctr">
              <a:spcAft>
                <a:spcPts val="0"/>
              </a:spcAft>
            </a:pPr>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FUTURO CONTINUO = Futuro Continuous</a:t>
            </a:r>
            <a:endParaRPr lang="pt-BR" sz="1400" dirty="0">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pt-BR" sz="1200" dirty="0">
                <a:latin typeface="Calibri" panose="020F0502020204030204" pitchFamily="34" charset="0"/>
                <a:ea typeface="Calibri" panose="020F0502020204030204" pitchFamily="34" charset="0"/>
                <a:cs typeface="Times New Roman" panose="02020603050405020304" pitchFamily="18" charset="0"/>
              </a:rPr>
              <a:t>Ações ou eventos que </a:t>
            </a:r>
            <a:r>
              <a:rPr lang="pt-BR" sz="1200" b="1" dirty="0">
                <a:latin typeface="Calibri" panose="020F0502020204030204" pitchFamily="34" charset="0"/>
                <a:ea typeface="Calibri" panose="020F0502020204030204" pitchFamily="34" charset="0"/>
                <a:cs typeface="Times New Roman" panose="02020603050405020304" pitchFamily="18" charset="0"/>
              </a:rPr>
              <a:t>estarão ocorrendo</a:t>
            </a:r>
            <a:r>
              <a:rPr lang="pt-BR" sz="1200" dirty="0">
                <a:latin typeface="Calibri" panose="020F0502020204030204" pitchFamily="34" charset="0"/>
                <a:ea typeface="Calibri" panose="020F0502020204030204" pitchFamily="34" charset="0"/>
                <a:cs typeface="Times New Roman" panose="02020603050405020304" pitchFamily="18" charset="0"/>
              </a:rPr>
              <a:t> após o presente momento, ou seja, no futuro.</a:t>
            </a:r>
          </a:p>
        </p:txBody>
      </p:sp>
      <p:sp>
        <p:nvSpPr>
          <p:cNvPr id="8" name="Retângulo 7">
            <a:extLst>
              <a:ext uri="{FF2B5EF4-FFF2-40B4-BE49-F238E27FC236}">
                <a16:creationId xmlns="" xmlns:a16="http://schemas.microsoft.com/office/drawing/2014/main" id="{2C2953FE-12C1-4EE9-9894-FA9FFCEC795D}"/>
              </a:ext>
            </a:extLst>
          </p:cNvPr>
          <p:cNvSpPr/>
          <p:nvPr/>
        </p:nvSpPr>
        <p:spPr>
          <a:xfrm>
            <a:off x="368300" y="4361940"/>
            <a:ext cx="3060700" cy="1046440"/>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Indicar um momento no futuro</a:t>
            </a:r>
          </a:p>
          <a:p>
            <a:pPr>
              <a:spcAft>
                <a:spcPts val="0"/>
              </a:spcAft>
            </a:pPr>
            <a:r>
              <a:rPr lang="en-US" sz="1200" dirty="0">
                <a:latin typeface="Calibri" panose="020F0502020204030204" pitchFamily="34" charset="0"/>
                <a:cs typeface="Times New Roman" panose="02020603050405020304" pitchFamily="18" charset="0"/>
              </a:rPr>
              <a:t>This time next week I will be surfing on the beach.</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Na semana que vem eu estarei surfando na praia.</a:t>
            </a:r>
          </a:p>
        </p:txBody>
      </p:sp>
      <p:sp>
        <p:nvSpPr>
          <p:cNvPr id="9" name="Retângulo 8">
            <a:extLst>
              <a:ext uri="{FF2B5EF4-FFF2-40B4-BE49-F238E27FC236}">
                <a16:creationId xmlns="" xmlns:a16="http://schemas.microsoft.com/office/drawing/2014/main" id="{73C8CC6A-9A6C-455C-9398-9F1BE8D97DBA}"/>
              </a:ext>
            </a:extLst>
          </p:cNvPr>
          <p:cNvSpPr/>
          <p:nvPr/>
        </p:nvSpPr>
        <p:spPr>
          <a:xfrm>
            <a:off x="368300" y="5564309"/>
            <a:ext cx="3060700" cy="1200329"/>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Fazer previsões ou suposições sobre eventos </a:t>
            </a:r>
            <a:r>
              <a:rPr lang="en-US" sz="1200" b="1" dirty="0">
                <a:latin typeface="Calibri" panose="020F0502020204030204" pitchFamily="34" charset="0"/>
                <a:cs typeface="Times New Roman" panose="02020603050405020304" pitchFamily="18" charset="0"/>
              </a:rPr>
              <a:t>que ocorrerão no futuro</a:t>
            </a:r>
            <a:endParaRPr lang="pt-BR" sz="1400" dirty="0">
              <a:solidFill>
                <a:srgbClr val="C00000"/>
              </a:solidFill>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I guess you'll be feeling hungry after working so much.</a:t>
            </a:r>
            <a:endParaRPr lang="pt-BR" sz="1200" dirty="0">
              <a:latin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Eu acho que você vai sentir fome depois de trabalhar tanto.</a:t>
            </a:r>
          </a:p>
        </p:txBody>
      </p:sp>
      <p:sp>
        <p:nvSpPr>
          <p:cNvPr id="10" name="Retângulo 9">
            <a:extLst>
              <a:ext uri="{FF2B5EF4-FFF2-40B4-BE49-F238E27FC236}">
                <a16:creationId xmlns="" xmlns:a16="http://schemas.microsoft.com/office/drawing/2014/main" id="{35B1AA52-0633-4D2D-AFAB-411F2AD0A621}"/>
              </a:ext>
            </a:extLst>
          </p:cNvPr>
          <p:cNvSpPr/>
          <p:nvPr/>
        </p:nvSpPr>
        <p:spPr>
          <a:xfrm>
            <a:off x="3558417" y="4365855"/>
            <a:ext cx="2977404" cy="646331"/>
          </a:xfrm>
          <a:prstGeom prst="rect">
            <a:avLst/>
          </a:prstGeom>
          <a:ln>
            <a:solidFill>
              <a:srgbClr val="C00000"/>
            </a:solidFill>
          </a:ln>
        </p:spPr>
        <p:txBody>
          <a:bodyPr wrap="square">
            <a:spAutoFit/>
          </a:bodyPr>
          <a:lstStyle/>
          <a:p>
            <a:pPr>
              <a:spcAft>
                <a:spcPts val="0"/>
              </a:spcAft>
            </a:pPr>
            <a:r>
              <a:rPr lang="pt-BR" sz="1200" b="1" dirty="0">
                <a:latin typeface="Calibri" panose="020F0502020204030204" pitchFamily="34" charset="0"/>
                <a:cs typeface="Times New Roman" panose="02020603050405020304" pitchFamily="18" charset="0"/>
              </a:rPr>
              <a:t>Solicitar informações sobre o futuro</a:t>
            </a:r>
            <a:endParaRPr lang="pt-BR" sz="1400" dirty="0">
              <a:solidFill>
                <a:srgbClr val="C00000"/>
              </a:solidFill>
              <a:latin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cs typeface="Times New Roman" panose="02020603050405020304" pitchFamily="18" charset="0"/>
              </a:rPr>
              <a:t>Will you be coming with us?</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Você virá com a gente?</a:t>
            </a:r>
          </a:p>
        </p:txBody>
      </p:sp>
      <p:sp>
        <p:nvSpPr>
          <p:cNvPr id="12" name="Retângulo 11">
            <a:extLst>
              <a:ext uri="{FF2B5EF4-FFF2-40B4-BE49-F238E27FC236}">
                <a16:creationId xmlns="" xmlns:a16="http://schemas.microsoft.com/office/drawing/2014/main" id="{CF228E5A-B8A7-4293-85A0-BB08BE9D31F5}"/>
              </a:ext>
            </a:extLst>
          </p:cNvPr>
          <p:cNvSpPr/>
          <p:nvPr/>
        </p:nvSpPr>
        <p:spPr>
          <a:xfrm>
            <a:off x="3547221" y="5195822"/>
            <a:ext cx="2977404" cy="1569660"/>
          </a:xfrm>
          <a:prstGeom prst="rect">
            <a:avLst/>
          </a:prstGeom>
          <a:ln>
            <a:solidFill>
              <a:srgbClr val="C00000"/>
            </a:solidFill>
          </a:ln>
        </p:spPr>
        <p:txBody>
          <a:bodyPr wrap="square">
            <a:spAutoFit/>
          </a:bodyPr>
          <a:lstStyle/>
          <a:p>
            <a:r>
              <a:rPr lang="pt-BR" sz="1200" b="1" dirty="0">
                <a:latin typeface="Calibri" panose="020F0502020204030204" pitchFamily="34" charset="0"/>
                <a:cs typeface="Times New Roman" panose="02020603050405020304" pitchFamily="18" charset="0"/>
              </a:rPr>
              <a:t>Eventos que estão acontecendo agora,  os quais acreditamos que se prolongarão no futuro</a:t>
            </a:r>
          </a:p>
          <a:p>
            <a:r>
              <a:rPr lang="pt-BR" sz="1200" dirty="0">
                <a:latin typeface="Calibri" panose="020F0502020204030204" pitchFamily="34" charset="0"/>
                <a:cs typeface="Times New Roman" panose="02020603050405020304" pitchFamily="18" charset="0"/>
              </a:rPr>
              <a:t>In </a:t>
            </a:r>
            <a:r>
              <a:rPr lang="pt-BR" sz="1200" dirty="0" err="1">
                <a:latin typeface="Calibri" panose="020F0502020204030204" pitchFamily="34" charset="0"/>
                <a:cs typeface="Times New Roman" panose="02020603050405020304" pitchFamily="18" charset="0"/>
              </a:rPr>
              <a:t>two</a:t>
            </a:r>
            <a:r>
              <a:rPr lang="pt-BR" sz="1200" dirty="0">
                <a:latin typeface="Calibri" panose="020F0502020204030204" pitchFamily="34" charset="0"/>
                <a:cs typeface="Times New Roman" panose="02020603050405020304" pitchFamily="18" charset="0"/>
              </a:rPr>
              <a:t> hours I'll still be doing my </a:t>
            </a:r>
            <a:r>
              <a:rPr lang="pt-BR" sz="1200" dirty="0" err="1">
                <a:latin typeface="Calibri" panose="020F0502020204030204" pitchFamily="34" charset="0"/>
                <a:cs typeface="Times New Roman" panose="02020603050405020304" pitchFamily="18" charset="0"/>
              </a:rPr>
              <a:t>homework</a:t>
            </a:r>
            <a:r>
              <a:rPr lang="pt-BR" dirty="0"/>
              <a:t>.</a:t>
            </a:r>
          </a:p>
          <a:p>
            <a:r>
              <a:rPr lang="pt-BR" sz="1200" i="1" dirty="0">
                <a:solidFill>
                  <a:schemeClr val="accent2">
                    <a:lumMod val="50000"/>
                  </a:schemeClr>
                </a:solidFill>
              </a:rPr>
              <a:t>Em duas horas ainda estarei fazendo meu dever de casa.</a:t>
            </a:r>
          </a:p>
          <a:p>
            <a:endParaRPr lang="pt-BR" dirty="0"/>
          </a:p>
        </p:txBody>
      </p:sp>
      <p:sp>
        <p:nvSpPr>
          <p:cNvPr id="13" name="Retângulo 12">
            <a:extLst>
              <a:ext uri="{FF2B5EF4-FFF2-40B4-BE49-F238E27FC236}">
                <a16:creationId xmlns="" xmlns:a16="http://schemas.microsoft.com/office/drawing/2014/main" id="{CA4300F9-BDDE-4130-B781-C44E337EBC8A}"/>
              </a:ext>
            </a:extLst>
          </p:cNvPr>
          <p:cNvSpPr/>
          <p:nvPr/>
        </p:nvSpPr>
        <p:spPr>
          <a:xfrm>
            <a:off x="368299" y="7441194"/>
            <a:ext cx="6200530" cy="2123658"/>
          </a:xfrm>
          <a:prstGeom prst="rect">
            <a:avLst/>
          </a:prstGeom>
          <a:ln>
            <a:solidFill>
              <a:srgbClr val="1F7872"/>
            </a:solidFill>
          </a:ln>
        </p:spPr>
        <p:txBody>
          <a:bodyPr wrap="square">
            <a:spAutoFit/>
          </a:bodyPr>
          <a:lstStyle/>
          <a:p>
            <a:r>
              <a:rPr lang="en-US" sz="1200" dirty="0" smtClean="0">
                <a:latin typeface="Calibri" panose="020F0502020204030204" pitchFamily="34" charset="0"/>
                <a:ea typeface="Calibri" panose="020F0502020204030204" pitchFamily="34" charset="0"/>
                <a:cs typeface="Times New Roman" panose="02020603050405020304" pitchFamily="18" charset="0"/>
              </a:rPr>
              <a:t>a) I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was talking</a:t>
            </a:r>
            <a:r>
              <a:rPr lang="en-US" sz="1200" dirty="0">
                <a:solidFill>
                  <a:srgbClr val="1F7872"/>
                </a:solidFill>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to Father Christmas.		</a:t>
            </a:r>
            <a:r>
              <a:rPr lang="pt-BR" sz="1200" i="1" dirty="0">
                <a:solidFill>
                  <a:schemeClr val="accent2">
                    <a:lumMod val="50000"/>
                  </a:schemeClr>
                </a:solidFill>
              </a:rPr>
              <a:t>Eu estava conversando com o pai </a:t>
            </a:r>
            <a:r>
              <a:rPr lang="pt-BR" sz="1200" i="1" dirty="0" err="1">
                <a:solidFill>
                  <a:schemeClr val="accent2">
                    <a:lumMod val="50000"/>
                  </a:schemeClr>
                </a:solidFill>
              </a:rPr>
              <a:t>Christmas</a:t>
            </a:r>
            <a:r>
              <a:rPr lang="pt-BR" sz="1200" i="1" dirty="0">
                <a:solidFill>
                  <a:schemeClr val="accent2">
                    <a:lumMod val="50000"/>
                  </a:schemeClr>
                </a:solidFill>
              </a:rPr>
              <a:t>.</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b) Your </a:t>
            </a:r>
            <a:r>
              <a:rPr lang="en-US" sz="1200" dirty="0">
                <a:latin typeface="Calibri" panose="020F0502020204030204" pitchFamily="34" charset="0"/>
                <a:ea typeface="Calibri" panose="020F0502020204030204" pitchFamily="34" charset="0"/>
                <a:cs typeface="Times New Roman" panose="02020603050405020304" pitchFamily="18" charset="0"/>
              </a:rPr>
              <a:t>father </a:t>
            </a:r>
            <a:r>
              <a:rPr lang="en-US" sz="1200" b="1" dirty="0">
                <a:solidFill>
                  <a:srgbClr val="1F7872"/>
                </a:solidFill>
                <a:latin typeface="Calibri" panose="020F0502020204030204" pitchFamily="34" charset="0"/>
                <a:cs typeface="Times New Roman" panose="02020603050405020304" pitchFamily="18" charset="0"/>
              </a:rPr>
              <a:t>was telling </a:t>
            </a:r>
            <a:r>
              <a:rPr lang="en-US" sz="1200" dirty="0">
                <a:latin typeface="Calibri" panose="020F0502020204030204" pitchFamily="34" charset="0"/>
                <a:ea typeface="Calibri" panose="020F0502020204030204" pitchFamily="34" charset="0"/>
                <a:cs typeface="Times New Roman" panose="02020603050405020304" pitchFamily="18" charset="0"/>
              </a:rPr>
              <a:t>the truth.		</a:t>
            </a:r>
            <a:r>
              <a:rPr lang="pt-BR" sz="1200" i="1" dirty="0">
                <a:solidFill>
                  <a:schemeClr val="accent2">
                    <a:lumMod val="50000"/>
                  </a:schemeClr>
                </a:solidFill>
              </a:rPr>
              <a:t>Seu pai estava dizendo a verdade.</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c) Actually </a:t>
            </a:r>
            <a:r>
              <a:rPr lang="en-US" sz="1200" dirty="0">
                <a:latin typeface="Calibri" panose="020F0502020204030204" pitchFamily="34" charset="0"/>
                <a:ea typeface="Calibri" panose="020F0502020204030204" pitchFamily="34" charset="0"/>
                <a:cs typeface="Times New Roman" panose="02020603050405020304" pitchFamily="18" charset="0"/>
              </a:rPr>
              <a:t>we </a:t>
            </a:r>
            <a:r>
              <a:rPr lang="en-US" sz="1200" b="1" dirty="0">
                <a:solidFill>
                  <a:srgbClr val="1F7872"/>
                </a:solidFill>
                <a:latin typeface="Calibri" panose="020F0502020204030204" pitchFamily="34" charset="0"/>
                <a:cs typeface="Times New Roman" panose="02020603050405020304" pitchFamily="18" charset="0"/>
              </a:rPr>
              <a:t>were thinking </a:t>
            </a:r>
            <a:r>
              <a:rPr lang="en-US" sz="1200" dirty="0">
                <a:latin typeface="Calibri" panose="020F0502020204030204" pitchFamily="34" charset="0"/>
                <a:ea typeface="Calibri" panose="020F0502020204030204" pitchFamily="34" charset="0"/>
                <a:cs typeface="Times New Roman" panose="02020603050405020304" pitchFamily="18" charset="0"/>
              </a:rPr>
              <a:t>of you.		</a:t>
            </a:r>
            <a:r>
              <a:rPr lang="pt-BR" sz="1200" i="1" dirty="0">
                <a:solidFill>
                  <a:schemeClr val="accent2">
                    <a:lumMod val="50000"/>
                  </a:schemeClr>
                </a:solidFill>
              </a:rPr>
              <a:t> Na verdade, estávamos pensando em você</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b="1" dirty="0" smtClean="0">
                <a:solidFill>
                  <a:srgbClr val="1F7872"/>
                </a:solidFill>
                <a:latin typeface="Calibri" panose="020F0502020204030204" pitchFamily="34" charset="0"/>
                <a:cs typeface="Times New Roman" panose="02020603050405020304" pitchFamily="18" charset="0"/>
              </a:rPr>
              <a:t>d) I'm </a:t>
            </a:r>
            <a:r>
              <a:rPr lang="en-US" sz="1200" b="1" dirty="0">
                <a:solidFill>
                  <a:srgbClr val="1F7872"/>
                </a:solidFill>
                <a:latin typeface="Calibri" panose="020F0502020204030204" pitchFamily="34" charset="0"/>
                <a:cs typeface="Times New Roman" panose="02020603050405020304" pitchFamily="18" charset="0"/>
              </a:rPr>
              <a:t>stopping </a:t>
            </a:r>
            <a:r>
              <a:rPr lang="en-US" sz="1200" dirty="0">
                <a:latin typeface="Calibri" panose="020F0502020204030204" pitchFamily="34" charset="0"/>
                <a:ea typeface="Calibri" panose="020F0502020204030204" pitchFamily="34" charset="0"/>
                <a:cs typeface="Times New Roman" panose="02020603050405020304" pitchFamily="18" charset="0"/>
              </a:rPr>
              <a:t>for a smoke.			</a:t>
            </a:r>
            <a:r>
              <a:rPr lang="pt-BR" sz="1200" i="1" dirty="0">
                <a:solidFill>
                  <a:schemeClr val="accent2">
                    <a:lumMod val="50000"/>
                  </a:schemeClr>
                </a:solidFill>
              </a:rPr>
              <a:t>Estou parando para fumar.</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e) My </a:t>
            </a:r>
            <a:r>
              <a:rPr lang="en-US" sz="1200" dirty="0">
                <a:latin typeface="Calibri" panose="020F0502020204030204" pitchFamily="34" charset="0"/>
                <a:ea typeface="Calibri" panose="020F0502020204030204" pitchFamily="34" charset="0"/>
                <a:cs typeface="Times New Roman" panose="02020603050405020304" pitchFamily="18" charset="0"/>
              </a:rPr>
              <a:t>brother </a:t>
            </a:r>
            <a:r>
              <a:rPr lang="en-US" sz="1200" b="1" dirty="0">
                <a:solidFill>
                  <a:srgbClr val="1F7872"/>
                </a:solidFill>
                <a:latin typeface="Calibri" panose="020F0502020204030204" pitchFamily="34" charset="0"/>
                <a:cs typeface="Times New Roman" panose="02020603050405020304" pitchFamily="18" charset="0"/>
              </a:rPr>
              <a:t>is studying </a:t>
            </a:r>
            <a:r>
              <a:rPr lang="en-US" sz="1200" dirty="0">
                <a:latin typeface="Calibri" panose="020F0502020204030204" pitchFamily="34" charset="0"/>
                <a:ea typeface="Calibri" panose="020F0502020204030204" pitchFamily="34" charset="0"/>
                <a:cs typeface="Times New Roman" panose="02020603050405020304" pitchFamily="18" charset="0"/>
              </a:rPr>
              <a:t>at Columbia.		</a:t>
            </a:r>
            <a:r>
              <a:rPr lang="pt-BR" sz="1200" i="1" dirty="0">
                <a:solidFill>
                  <a:schemeClr val="accent2">
                    <a:lumMod val="50000"/>
                  </a:schemeClr>
                </a:solidFill>
              </a:rPr>
              <a:t> Meu irmão está estudando na Columbia</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latin typeface="Calibri" panose="020F0502020204030204" pitchFamily="34" charset="0"/>
                <a:ea typeface="Calibri" panose="020F0502020204030204" pitchFamily="34" charset="0"/>
                <a:cs typeface="Times New Roman" panose="02020603050405020304" pitchFamily="18" charset="0"/>
              </a:rPr>
              <a:t>f) The </a:t>
            </a:r>
            <a:r>
              <a:rPr lang="en-US" sz="1200" dirty="0">
                <a:latin typeface="Calibri" panose="020F0502020204030204" pitchFamily="34" charset="0"/>
                <a:ea typeface="Calibri" panose="020F0502020204030204" pitchFamily="34" charset="0"/>
                <a:cs typeface="Times New Roman" panose="02020603050405020304" pitchFamily="18" charset="0"/>
              </a:rPr>
              <a:t>children </a:t>
            </a:r>
            <a:r>
              <a:rPr lang="en-US" sz="1200" b="1" dirty="0">
                <a:solidFill>
                  <a:srgbClr val="1F7872"/>
                </a:solidFill>
                <a:latin typeface="Calibri" panose="020F0502020204030204" pitchFamily="34" charset="0"/>
                <a:cs typeface="Times New Roman" panose="02020603050405020304" pitchFamily="18" charset="0"/>
              </a:rPr>
              <a:t>are taking </a:t>
            </a:r>
            <a:r>
              <a:rPr lang="en-US" sz="1200" dirty="0">
                <a:latin typeface="Calibri" panose="020F0502020204030204" pitchFamily="34" charset="0"/>
                <a:ea typeface="Calibri" panose="020F0502020204030204" pitchFamily="34" charset="0"/>
                <a:cs typeface="Times New Roman" panose="02020603050405020304" pitchFamily="18" charset="0"/>
              </a:rPr>
              <a:t>a test.		</a:t>
            </a:r>
            <a:r>
              <a:rPr lang="pt-BR" sz="1200" i="1" dirty="0">
                <a:solidFill>
                  <a:schemeClr val="accent2">
                    <a:lumMod val="50000"/>
                  </a:schemeClr>
                </a:solidFill>
              </a:rPr>
              <a:t>As crianças estão fazendo um teste.</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g) I </a:t>
            </a:r>
            <a:r>
              <a:rPr lang="en-US" sz="1200" b="1" dirty="0">
                <a:solidFill>
                  <a:srgbClr val="1F7872"/>
                </a:solidFill>
                <a:latin typeface="Calibri" panose="020F0502020204030204" pitchFamily="34" charset="0"/>
                <a:cs typeface="Times New Roman" panose="02020603050405020304" pitchFamily="18" charset="0"/>
              </a:rPr>
              <a:t>will be traveling </a:t>
            </a:r>
            <a:r>
              <a:rPr lang="en-US" sz="1200" dirty="0">
                <a:latin typeface="Calibri" panose="020F0502020204030204" pitchFamily="34" charset="0"/>
                <a:ea typeface="Calibri" panose="020F0502020204030204" pitchFamily="34" charset="0"/>
                <a:cs typeface="Times New Roman" panose="02020603050405020304" pitchFamily="18" charset="0"/>
              </a:rPr>
              <a:t>round Europe next week.	</a:t>
            </a:r>
            <a:r>
              <a:rPr lang="pt-BR" sz="1200" i="1" dirty="0">
                <a:solidFill>
                  <a:schemeClr val="accent2">
                    <a:lumMod val="50000"/>
                  </a:schemeClr>
                </a:solidFill>
              </a:rPr>
              <a:t> Vou viajar pela Europa na próxima semana</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latin typeface="Calibri" panose="020F0502020204030204" pitchFamily="34" charset="0"/>
                <a:ea typeface="Calibri" panose="020F0502020204030204" pitchFamily="34" charset="0"/>
                <a:cs typeface="Times New Roman" panose="02020603050405020304" pitchFamily="18" charset="0"/>
              </a:rPr>
              <a:t>h) He </a:t>
            </a:r>
            <a:r>
              <a:rPr lang="en-US" sz="1200" b="1" dirty="0">
                <a:solidFill>
                  <a:srgbClr val="1F7872"/>
                </a:solidFill>
                <a:latin typeface="Calibri" panose="020F0502020204030204" pitchFamily="34" charset="0"/>
                <a:cs typeface="Times New Roman" panose="02020603050405020304" pitchFamily="18" charset="0"/>
              </a:rPr>
              <a:t>will be turning </a:t>
            </a:r>
            <a:r>
              <a:rPr lang="en-US" sz="1200" dirty="0">
                <a:latin typeface="Calibri" panose="020F0502020204030204" pitchFamily="34" charset="0"/>
                <a:ea typeface="Calibri" panose="020F0502020204030204" pitchFamily="34" charset="0"/>
                <a:cs typeface="Times New Roman" panose="02020603050405020304" pitchFamily="18" charset="0"/>
              </a:rPr>
              <a:t>pro.			</a:t>
            </a:r>
            <a:r>
              <a:rPr lang="pt-BR" sz="1200" i="1" dirty="0">
                <a:solidFill>
                  <a:schemeClr val="accent2">
                    <a:lumMod val="50000"/>
                  </a:schemeClr>
                </a:solidFill>
              </a:rPr>
              <a:t>Ele estará se tornando profissional.</a:t>
            </a:r>
          </a:p>
          <a:p>
            <a:r>
              <a:rPr lang="en-US" sz="1200" dirty="0" err="1" smtClean="0">
                <a:latin typeface="Calibri" panose="020F0502020204030204" pitchFamily="34" charset="0"/>
                <a:ea typeface="Calibri" panose="020F0502020204030204" pitchFamily="34" charset="0"/>
                <a:cs typeface="Times New Roman" panose="02020603050405020304" pitchFamily="18" charset="0"/>
              </a:rPr>
              <a:t>i</a:t>
            </a:r>
            <a:r>
              <a:rPr lang="en-US" sz="1200" dirty="0" smtClean="0">
                <a:latin typeface="Calibri" panose="020F0502020204030204" pitchFamily="34" charset="0"/>
                <a:ea typeface="Calibri" panose="020F0502020204030204" pitchFamily="34" charset="0"/>
                <a:cs typeface="Times New Roman" panose="02020603050405020304" pitchFamily="18" charset="0"/>
              </a:rPr>
              <a:t>) Well</a:t>
            </a:r>
            <a:r>
              <a:rPr lang="en-US" sz="1200" dirty="0">
                <a:latin typeface="Calibri" panose="020F0502020204030204" pitchFamily="34" charset="0"/>
                <a:ea typeface="Calibri" panose="020F0502020204030204" pitchFamily="34" charset="0"/>
                <a:cs typeface="Times New Roman" panose="02020603050405020304" pitchFamily="18" charset="0"/>
              </a:rPr>
              <a:t>, I'm sure once they hear what their boy did,	</a:t>
            </a:r>
            <a:r>
              <a:rPr lang="pt-BR" sz="1200" i="1" dirty="0">
                <a:solidFill>
                  <a:schemeClr val="accent2">
                    <a:lumMod val="50000"/>
                  </a:schemeClr>
                </a:solidFill>
              </a:rPr>
              <a:t>Bem, tenho certeza que quando ouvirem o 	</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smtClean="0">
                <a:latin typeface="Calibri" panose="020F0502020204030204" pitchFamily="34" charset="0"/>
                <a:ea typeface="Calibri" panose="020F0502020204030204" pitchFamily="34" charset="0"/>
                <a:cs typeface="Times New Roman" panose="02020603050405020304" pitchFamily="18" charset="0"/>
              </a:rPr>
              <a:t>j) They </a:t>
            </a:r>
            <a:r>
              <a:rPr lang="en-US" sz="1200" b="1" dirty="0">
                <a:solidFill>
                  <a:srgbClr val="1F7872"/>
                </a:solidFill>
                <a:latin typeface="Calibri" panose="020F0502020204030204" pitchFamily="34" charset="0"/>
                <a:cs typeface="Times New Roman" panose="02020603050405020304" pitchFamily="18" charset="0"/>
              </a:rPr>
              <a:t>will be understanding</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 que o filho fez, entenderão.</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k</a:t>
            </a:r>
            <a:r>
              <a:rPr lang="en-US" sz="1200" dirty="0" smtClean="0">
                <a:latin typeface="Calibri" panose="020F0502020204030204" pitchFamily="34" charset="0"/>
                <a:ea typeface="Calibri" panose="020F0502020204030204" pitchFamily="34" charset="0"/>
                <a:cs typeface="Times New Roman" panose="02020603050405020304" pitchFamily="18" charset="0"/>
              </a:rPr>
              <a:t>) And </a:t>
            </a:r>
            <a:r>
              <a:rPr lang="en-US" sz="1200" dirty="0">
                <a:latin typeface="Calibri" panose="020F0502020204030204" pitchFamily="34" charset="0"/>
                <a:ea typeface="Calibri" panose="020F0502020204030204" pitchFamily="34" charset="0"/>
                <a:cs typeface="Times New Roman" panose="02020603050405020304" pitchFamily="18" charset="0"/>
              </a:rPr>
              <a:t>the doctor </a:t>
            </a:r>
            <a:r>
              <a:rPr lang="en-US" sz="1200" b="1" dirty="0">
                <a:solidFill>
                  <a:srgbClr val="1F7872"/>
                </a:solidFill>
                <a:latin typeface="Calibri" panose="020F0502020204030204" pitchFamily="34" charset="0"/>
                <a:cs typeface="Times New Roman" panose="02020603050405020304" pitchFamily="18" charset="0"/>
              </a:rPr>
              <a:t>will be visiting </a:t>
            </a:r>
            <a:r>
              <a:rPr lang="en-US" sz="1200" dirty="0">
                <a:latin typeface="Calibri" panose="020F0502020204030204" pitchFamily="34" charset="0"/>
                <a:ea typeface="Calibri" panose="020F0502020204030204" pitchFamily="34" charset="0"/>
                <a:cs typeface="Times New Roman" panose="02020603050405020304" pitchFamily="18" charset="0"/>
              </a:rPr>
              <a:t>her on the 14th.	</a:t>
            </a:r>
            <a:r>
              <a:rPr lang="pt-BR" sz="1200" i="1" dirty="0">
                <a:solidFill>
                  <a:schemeClr val="accent2">
                    <a:lumMod val="50000"/>
                  </a:schemeClr>
                </a:solidFill>
              </a:rPr>
              <a:t> E o médico a visitará no dia 14.</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tângulo 14">
            <a:extLst>
              <a:ext uri="{FF2B5EF4-FFF2-40B4-BE49-F238E27FC236}">
                <a16:creationId xmlns="" xmlns:a16="http://schemas.microsoft.com/office/drawing/2014/main" id="{78B866E2-6E1F-485F-B503-97DE706F66DC}"/>
              </a:ext>
            </a:extLst>
          </p:cNvPr>
          <p:cNvSpPr/>
          <p:nvPr/>
        </p:nvSpPr>
        <p:spPr>
          <a:xfrm>
            <a:off x="1689941" y="7021692"/>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4120757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 xmlns:a16="http://schemas.microsoft.com/office/drawing/2014/main" id="{EAC7696F-40FC-4C11-B371-7347ED3F8EF4}"/>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176750" y="5964997"/>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6275646"/>
            <a:ext cx="6192838" cy="1415772"/>
          </a:xfrm>
          <a:prstGeom prst="rect">
            <a:avLst/>
          </a:prstGeom>
          <a:noFill/>
          <a:ln>
            <a:solidFill>
              <a:srgbClr val="1F7872"/>
            </a:solidFill>
          </a:ln>
        </p:spPr>
        <p:txBody>
          <a:bodyPr wrap="square" rtlCol="0">
            <a:spAutoFit/>
          </a:bodyPr>
          <a:lstStyle/>
          <a:p>
            <a:pPr lvl="0">
              <a:defRPr/>
            </a:pPr>
            <a:r>
              <a:rPr lang="en-US" sz="1400" b="1" dirty="0">
                <a:solidFill>
                  <a:srgbClr val="70AD47">
                    <a:lumMod val="50000"/>
                  </a:srgbClr>
                </a:solidFill>
              </a:rPr>
              <a:t>Friends</a:t>
            </a:r>
            <a:endParaRPr lang="pt-BR" sz="1400" b="1" dirty="0">
              <a:solidFill>
                <a:srgbClr val="70AD47">
                  <a:lumMod val="50000"/>
                </a:srgbClr>
              </a:solidFill>
            </a:endParaRPr>
          </a:p>
          <a:p>
            <a:pPr lvl="0">
              <a:defRPr/>
            </a:pPr>
            <a:r>
              <a:rPr lang="en-US" sz="1200" dirty="0" smtClean="0">
                <a:solidFill>
                  <a:srgbClr val="3D4C53"/>
                </a:solidFill>
              </a:rPr>
              <a:t>a) What </a:t>
            </a:r>
            <a:r>
              <a:rPr lang="en-US" sz="1200" dirty="0">
                <a:solidFill>
                  <a:srgbClr val="3D4C53"/>
                </a:solidFill>
              </a:rPr>
              <a:t>do you usually do when you hang out with your friends?</a:t>
            </a:r>
            <a:endParaRPr lang="pt-BR" sz="1200" dirty="0">
              <a:solidFill>
                <a:srgbClr val="3D4C53"/>
              </a:solidFill>
            </a:endParaRPr>
          </a:p>
          <a:p>
            <a:pPr lvl="0">
              <a:defRPr/>
            </a:pPr>
            <a:r>
              <a:rPr lang="en-US" sz="1200" dirty="0" smtClean="0">
                <a:solidFill>
                  <a:srgbClr val="3D4C53"/>
                </a:solidFill>
              </a:rPr>
              <a:t>b) Do </a:t>
            </a:r>
            <a:r>
              <a:rPr lang="en-US" sz="1200" dirty="0">
                <a:solidFill>
                  <a:srgbClr val="3D4C53"/>
                </a:solidFill>
              </a:rPr>
              <a:t>you prefer having a lot of friends or just a few close ones?</a:t>
            </a:r>
            <a:endParaRPr lang="pt-BR" sz="1200" dirty="0">
              <a:solidFill>
                <a:srgbClr val="3D4C53"/>
              </a:solidFill>
            </a:endParaRPr>
          </a:p>
          <a:p>
            <a:pPr lvl="0">
              <a:defRPr/>
            </a:pPr>
            <a:r>
              <a:rPr lang="en-US" sz="1200" dirty="0" smtClean="0">
                <a:solidFill>
                  <a:srgbClr val="3D4C53"/>
                </a:solidFill>
              </a:rPr>
              <a:t>c) How </a:t>
            </a:r>
            <a:r>
              <a:rPr lang="en-US" sz="1200" dirty="0">
                <a:solidFill>
                  <a:srgbClr val="3D4C53"/>
                </a:solidFill>
              </a:rPr>
              <a:t>did you and your best friend meet?</a:t>
            </a:r>
          </a:p>
          <a:p>
            <a:pPr lvl="0">
              <a:defRPr/>
            </a:pPr>
            <a:r>
              <a:rPr lang="pt-BR" sz="1200" i="1" dirty="0">
                <a:solidFill>
                  <a:schemeClr val="accent2">
                    <a:lumMod val="50000"/>
                  </a:schemeClr>
                </a:solidFill>
              </a:rPr>
              <a:t>O que você costuma fazer quando sai com seus amigos?</a:t>
            </a:r>
          </a:p>
          <a:p>
            <a:pPr lvl="0">
              <a:defRPr/>
            </a:pPr>
            <a:r>
              <a:rPr lang="pt-BR" sz="1200" i="1" dirty="0">
                <a:solidFill>
                  <a:schemeClr val="accent2">
                    <a:lumMod val="50000"/>
                  </a:schemeClr>
                </a:solidFill>
              </a:rPr>
              <a:t>Você prefere ter muitos amigos ou apenas alguns amigos próximos?</a:t>
            </a:r>
          </a:p>
          <a:p>
            <a:pPr lvl="0">
              <a:defRPr/>
            </a:pPr>
            <a:r>
              <a:rPr lang="pt-BR" sz="1200" i="1" dirty="0">
                <a:solidFill>
                  <a:schemeClr val="accent2">
                    <a:lumMod val="50000"/>
                  </a:schemeClr>
                </a:solidFill>
              </a:rPr>
              <a:t>Como você e seu melhor amigo se conheceram?</a:t>
            </a:r>
            <a:endParaRPr lang="en-US" sz="1200" i="1" dirty="0">
              <a:solidFill>
                <a:schemeClr val="accent2">
                  <a:lumMod val="50000"/>
                </a:schemeClr>
              </a:solidFill>
            </a:endParaRPr>
          </a:p>
        </p:txBody>
      </p:sp>
      <p:sp>
        <p:nvSpPr>
          <p:cNvPr id="15" name="Retângulo 14">
            <a:extLst>
              <a:ext uri="{FF2B5EF4-FFF2-40B4-BE49-F238E27FC236}">
                <a16:creationId xmlns="" xmlns:a16="http://schemas.microsoft.com/office/drawing/2014/main" id="{7FC8E916-0B2A-4C51-A873-37908106C987}"/>
              </a:ext>
            </a:extLst>
          </p:cNvPr>
          <p:cNvSpPr/>
          <p:nvPr/>
        </p:nvSpPr>
        <p:spPr>
          <a:xfrm>
            <a:off x="386131" y="7757176"/>
            <a:ext cx="6179000" cy="2154436"/>
          </a:xfrm>
          <a:prstGeom prst="rect">
            <a:avLst/>
          </a:prstGeom>
          <a:ln>
            <a:solidFill>
              <a:srgbClr val="1F7872"/>
            </a:solidFill>
          </a:ln>
        </p:spPr>
        <p:txBody>
          <a:bodyPr wrap="square">
            <a:spAutoFit/>
          </a:bodyPr>
          <a:lstStyle/>
          <a:p>
            <a:r>
              <a:rPr lang="en-US" sz="1400" b="1" dirty="0">
                <a:solidFill>
                  <a:srgbClr val="70AD47">
                    <a:lumMod val="50000"/>
                  </a:srgbClr>
                </a:solidFill>
              </a:rPr>
              <a:t>Where they are living</a:t>
            </a:r>
          </a:p>
          <a:p>
            <a:pPr>
              <a:defRPr/>
            </a:pPr>
            <a:r>
              <a:rPr lang="en-US" sz="1200" dirty="0" smtClean="0">
                <a:solidFill>
                  <a:srgbClr val="3D4C53"/>
                </a:solidFill>
              </a:rPr>
              <a:t>a) How </a:t>
            </a:r>
            <a:r>
              <a:rPr lang="en-US" sz="1200" dirty="0">
                <a:solidFill>
                  <a:srgbClr val="3D4C53"/>
                </a:solidFill>
              </a:rPr>
              <a:t>do you like your neighborhood?</a:t>
            </a:r>
          </a:p>
          <a:p>
            <a:pPr>
              <a:defRPr/>
            </a:pPr>
            <a:r>
              <a:rPr lang="en-US" sz="1200" dirty="0" smtClean="0">
                <a:solidFill>
                  <a:srgbClr val="3D4C53"/>
                </a:solidFill>
              </a:rPr>
              <a:t>b) When </a:t>
            </a:r>
            <a:r>
              <a:rPr lang="en-US" sz="1200" dirty="0">
                <a:solidFill>
                  <a:srgbClr val="3D4C53"/>
                </a:solidFill>
              </a:rPr>
              <a:t>did you move there?</a:t>
            </a:r>
          </a:p>
          <a:p>
            <a:pPr>
              <a:defRPr/>
            </a:pPr>
            <a:r>
              <a:rPr lang="en-US" sz="1200" dirty="0" smtClean="0">
                <a:solidFill>
                  <a:srgbClr val="3D4C53"/>
                </a:solidFill>
              </a:rPr>
              <a:t>c) What’s </a:t>
            </a:r>
            <a:r>
              <a:rPr lang="en-US" sz="1200" dirty="0">
                <a:solidFill>
                  <a:srgbClr val="3D4C53"/>
                </a:solidFill>
              </a:rPr>
              <a:t>the best thing about living in that </a:t>
            </a:r>
            <a:endParaRPr lang="en-US" sz="1200" dirty="0" smtClean="0">
              <a:solidFill>
                <a:srgbClr val="3D4C53"/>
              </a:solidFill>
            </a:endParaRPr>
          </a:p>
          <a:p>
            <a:pPr>
              <a:defRPr/>
            </a:pPr>
            <a:r>
              <a:rPr lang="en-US" sz="1200" dirty="0" smtClean="0">
                <a:solidFill>
                  <a:srgbClr val="3D4C53"/>
                </a:solidFill>
              </a:rPr>
              <a:t>part </a:t>
            </a:r>
            <a:r>
              <a:rPr lang="en-US" sz="1200" dirty="0">
                <a:solidFill>
                  <a:srgbClr val="3D4C53"/>
                </a:solidFill>
              </a:rPr>
              <a:t>of town?</a:t>
            </a:r>
          </a:p>
          <a:p>
            <a:pPr>
              <a:defRPr/>
            </a:pPr>
            <a:r>
              <a:rPr lang="pt-BR" sz="1200" i="1" dirty="0">
                <a:solidFill>
                  <a:schemeClr val="accent2">
                    <a:lumMod val="50000"/>
                  </a:schemeClr>
                </a:solidFill>
              </a:rPr>
              <a:t>Como você gosta do seu bairro?</a:t>
            </a:r>
          </a:p>
          <a:p>
            <a:pPr>
              <a:defRPr/>
            </a:pPr>
            <a:r>
              <a:rPr lang="pt-BR" sz="1200" i="1" dirty="0">
                <a:solidFill>
                  <a:schemeClr val="accent2">
                    <a:lumMod val="50000"/>
                  </a:schemeClr>
                </a:solidFill>
              </a:rPr>
              <a:t>Quando você se mudou para lá?</a:t>
            </a:r>
          </a:p>
          <a:p>
            <a:pPr>
              <a:defRPr/>
            </a:pPr>
            <a:r>
              <a:rPr lang="pt-BR" sz="1200" i="1" dirty="0">
                <a:solidFill>
                  <a:schemeClr val="accent2">
                    <a:lumMod val="50000"/>
                  </a:schemeClr>
                </a:solidFill>
              </a:rPr>
              <a:t>Qual é a melhor coisa de morar </a:t>
            </a:r>
            <a:r>
              <a:rPr lang="pt-BR" sz="1200" i="1" dirty="0" smtClean="0">
                <a:solidFill>
                  <a:schemeClr val="accent2">
                    <a:lumMod val="50000"/>
                  </a:schemeClr>
                </a:solidFill>
              </a:rPr>
              <a:t>nessa</a:t>
            </a:r>
          </a:p>
          <a:p>
            <a:pPr>
              <a:defRPr/>
            </a:pPr>
            <a:r>
              <a:rPr lang="pt-BR" sz="1200" i="1" dirty="0" smtClean="0">
                <a:solidFill>
                  <a:schemeClr val="accent2">
                    <a:lumMod val="50000"/>
                  </a:schemeClr>
                </a:solidFill>
              </a:rPr>
              <a:t> </a:t>
            </a:r>
            <a:r>
              <a:rPr lang="pt-BR" sz="1200" i="1" dirty="0">
                <a:solidFill>
                  <a:schemeClr val="accent2">
                    <a:lumMod val="50000"/>
                  </a:schemeClr>
                </a:solidFill>
              </a:rPr>
              <a:t>parte da cidade?</a:t>
            </a:r>
          </a:p>
          <a:p>
            <a:pPr>
              <a:defRPr/>
            </a:pPr>
            <a:endParaRPr lang="pt-BR" sz="1200" i="1" dirty="0">
              <a:solidFill>
                <a:schemeClr val="accent2">
                  <a:lumMod val="50000"/>
                </a:schemeClr>
              </a:solidFill>
            </a:endParaRPr>
          </a:p>
          <a:p>
            <a:endParaRPr lang="pt-BR" sz="1200" i="1" kern="0" dirty="0">
              <a:solidFill>
                <a:srgbClr val="ED7D3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1896BB47-3856-4565-818B-85DC7D6065F3}"/>
              </a:ext>
            </a:extLst>
          </p:cNvPr>
          <p:cNvSpPr/>
          <p:nvPr/>
        </p:nvSpPr>
        <p:spPr>
          <a:xfrm>
            <a:off x="3488146" y="7755050"/>
            <a:ext cx="3072991" cy="1785104"/>
          </a:xfrm>
          <a:prstGeom prst="rect">
            <a:avLst/>
          </a:prstGeom>
          <a:ln>
            <a:solidFill>
              <a:srgbClr val="1F7872"/>
            </a:solidFill>
          </a:ln>
        </p:spPr>
        <p:txBody>
          <a:bodyPr wrap="square">
            <a:spAutoFit/>
          </a:bodyPr>
          <a:lstStyle/>
          <a:p>
            <a:r>
              <a:rPr lang="pt-BR" sz="1400" b="1" dirty="0" err="1">
                <a:solidFill>
                  <a:srgbClr val="70AD47">
                    <a:lumMod val="50000"/>
                  </a:srgbClr>
                </a:solidFill>
              </a:rPr>
              <a:t>Holidays</a:t>
            </a:r>
            <a:endParaRPr lang="pt-BR" sz="1400" b="1" dirty="0">
              <a:solidFill>
                <a:srgbClr val="70AD47">
                  <a:lumMod val="50000"/>
                </a:srgbClr>
              </a:solidFill>
            </a:endParaRPr>
          </a:p>
          <a:p>
            <a:pPr>
              <a:defRPr/>
            </a:pPr>
            <a:r>
              <a:rPr lang="pt-BR" sz="1200" dirty="0" smtClean="0">
                <a:solidFill>
                  <a:srgbClr val="3D4C53"/>
                </a:solidFill>
              </a:rPr>
              <a:t>a)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were your </a:t>
            </a:r>
            <a:r>
              <a:rPr lang="pt-BR" sz="1200" dirty="0" err="1">
                <a:solidFill>
                  <a:srgbClr val="3D4C53"/>
                </a:solidFill>
              </a:rPr>
              <a:t>favorite</a:t>
            </a:r>
            <a:r>
              <a:rPr lang="pt-BR" sz="1200" dirty="0">
                <a:solidFill>
                  <a:srgbClr val="3D4C53"/>
                </a:solidFill>
              </a:rPr>
              <a:t> </a:t>
            </a:r>
            <a:r>
              <a:rPr lang="pt-BR" sz="1200" dirty="0" err="1">
                <a:solidFill>
                  <a:srgbClr val="3D4C53"/>
                </a:solidFill>
              </a:rPr>
              <a:t>holidays</a:t>
            </a:r>
            <a:r>
              <a:rPr lang="pt-BR" sz="1200" dirty="0">
                <a:solidFill>
                  <a:srgbClr val="3D4C53"/>
                </a:solidFill>
              </a:rPr>
              <a:t> </a:t>
            </a:r>
            <a:r>
              <a:rPr lang="pt-BR" sz="1200" dirty="0" err="1">
                <a:solidFill>
                  <a:srgbClr val="3D4C53"/>
                </a:solidFill>
              </a:rPr>
              <a:t>when</a:t>
            </a:r>
            <a:r>
              <a:rPr lang="pt-BR" sz="1200" dirty="0">
                <a:solidFill>
                  <a:srgbClr val="3D4C53"/>
                </a:solidFill>
              </a:rPr>
              <a:t> you were a </a:t>
            </a:r>
            <a:r>
              <a:rPr lang="pt-BR" sz="1200" dirty="0" err="1">
                <a:solidFill>
                  <a:srgbClr val="3D4C53"/>
                </a:solidFill>
              </a:rPr>
              <a:t>child</a:t>
            </a:r>
            <a:r>
              <a:rPr lang="pt-BR" sz="1200" dirty="0">
                <a:solidFill>
                  <a:srgbClr val="3D4C53"/>
                </a:solidFill>
              </a:rPr>
              <a:t>?</a:t>
            </a:r>
          </a:p>
          <a:p>
            <a:r>
              <a:rPr lang="pt-BR" sz="1200" i="1" dirty="0">
                <a:solidFill>
                  <a:schemeClr val="accent2">
                    <a:lumMod val="50000"/>
                  </a:schemeClr>
                </a:solidFill>
              </a:rPr>
              <a:t>Quais foram suas férias favoritas quando você era criança?</a:t>
            </a:r>
          </a:p>
          <a:p>
            <a:r>
              <a:rPr lang="pt-BR" sz="1200" dirty="0" smtClean="0">
                <a:solidFill>
                  <a:srgbClr val="3D4C53"/>
                </a:solidFill>
              </a:rPr>
              <a:t>b) </a:t>
            </a:r>
            <a:r>
              <a:rPr lang="pt-BR" sz="1200" dirty="0" err="1" smtClean="0">
                <a:solidFill>
                  <a:srgbClr val="3D4C53"/>
                </a:solidFill>
              </a:rPr>
              <a:t>How</a:t>
            </a:r>
            <a:r>
              <a:rPr lang="pt-BR" sz="1200" dirty="0" smtClean="0">
                <a:solidFill>
                  <a:srgbClr val="3D4C53"/>
                </a:solidFill>
              </a:rPr>
              <a:t> </a:t>
            </a:r>
            <a:r>
              <a:rPr lang="pt-BR" sz="1200" dirty="0" err="1">
                <a:solidFill>
                  <a:srgbClr val="3D4C53"/>
                </a:solidFill>
              </a:rPr>
              <a:t>about</a:t>
            </a:r>
            <a:r>
              <a:rPr lang="pt-BR" sz="1200" dirty="0">
                <a:solidFill>
                  <a:srgbClr val="3D4C53"/>
                </a:solidFill>
              </a:rPr>
              <a:t> now, </a:t>
            </a:r>
            <a:r>
              <a:rPr lang="pt-BR" sz="1200" dirty="0" err="1">
                <a:solidFill>
                  <a:srgbClr val="3D4C53"/>
                </a:solidFill>
              </a:rPr>
              <a:t>what</a:t>
            </a:r>
            <a:r>
              <a:rPr lang="pt-BR" sz="1200" dirty="0">
                <a:solidFill>
                  <a:srgbClr val="3D4C53"/>
                </a:solidFill>
              </a:rPr>
              <a:t> are your </a:t>
            </a:r>
            <a:r>
              <a:rPr lang="pt-BR" sz="1200" dirty="0" err="1">
                <a:solidFill>
                  <a:srgbClr val="3D4C53"/>
                </a:solidFill>
              </a:rPr>
              <a:t>favorite</a:t>
            </a:r>
            <a:r>
              <a:rPr lang="pt-BR" sz="1200" dirty="0">
                <a:solidFill>
                  <a:srgbClr val="3D4C53"/>
                </a:solidFill>
              </a:rPr>
              <a:t> </a:t>
            </a:r>
            <a:r>
              <a:rPr lang="pt-BR" sz="1200" dirty="0" err="1">
                <a:solidFill>
                  <a:srgbClr val="3D4C53"/>
                </a:solidFill>
              </a:rPr>
              <a:t>holidays</a:t>
            </a:r>
            <a:r>
              <a:rPr lang="pt-BR" sz="1200" dirty="0">
                <a:solidFill>
                  <a:srgbClr val="3D4C53"/>
                </a:solidFill>
              </a:rPr>
              <a:t> now </a:t>
            </a:r>
            <a:r>
              <a:rPr lang="pt-BR" sz="1200" dirty="0" err="1">
                <a:solidFill>
                  <a:srgbClr val="3D4C53"/>
                </a:solidFill>
              </a:rPr>
              <a:t>that</a:t>
            </a:r>
            <a:r>
              <a:rPr lang="pt-BR" sz="1200" dirty="0">
                <a:solidFill>
                  <a:srgbClr val="3D4C53"/>
                </a:solidFill>
              </a:rPr>
              <a:t> you are </a:t>
            </a:r>
            <a:r>
              <a:rPr lang="pt-BR" sz="1200" dirty="0" err="1">
                <a:solidFill>
                  <a:srgbClr val="3D4C53"/>
                </a:solidFill>
              </a:rPr>
              <a:t>older</a:t>
            </a:r>
            <a:r>
              <a:rPr lang="pt-BR" sz="1200" dirty="0" smtClean="0">
                <a:solidFill>
                  <a:srgbClr val="3D4C53"/>
                </a:solidFill>
              </a:rPr>
              <a:t>? </a:t>
            </a:r>
            <a:r>
              <a:rPr lang="pt-BR" sz="1200" i="1" dirty="0" smtClean="0">
                <a:solidFill>
                  <a:schemeClr val="accent2">
                    <a:lumMod val="50000"/>
                  </a:schemeClr>
                </a:solidFill>
              </a:rPr>
              <a:t>Que </a:t>
            </a:r>
            <a:r>
              <a:rPr lang="pt-BR" sz="1200" i="1" dirty="0">
                <a:solidFill>
                  <a:schemeClr val="accent2">
                    <a:lumMod val="50000"/>
                  </a:schemeClr>
                </a:solidFill>
              </a:rPr>
              <a:t>tal agora, quais são suas férias favoritas agora que você é mais velho?</a:t>
            </a:r>
            <a:endParaRPr lang="en-US" sz="1200" i="1" dirty="0">
              <a:solidFill>
                <a:schemeClr val="accent2"/>
              </a:solidFill>
            </a:endParaRPr>
          </a:p>
        </p:txBody>
      </p:sp>
      <p:sp>
        <p:nvSpPr>
          <p:cNvPr id="2" name="Retângulo 1">
            <a:extLst>
              <a:ext uri="{FF2B5EF4-FFF2-40B4-BE49-F238E27FC236}">
                <a16:creationId xmlns="" xmlns:a16="http://schemas.microsoft.com/office/drawing/2014/main" id="{D03B93DD-F5D8-42C8-BE85-7368F92C6CFD}"/>
              </a:ext>
            </a:extLst>
          </p:cNvPr>
          <p:cNvSpPr/>
          <p:nvPr/>
        </p:nvSpPr>
        <p:spPr>
          <a:xfrm>
            <a:off x="350836" y="792189"/>
            <a:ext cx="6210301" cy="1384995"/>
          </a:xfrm>
          <a:prstGeom prst="rect">
            <a:avLst/>
          </a:prstGeom>
          <a:ln>
            <a:solidFill>
              <a:srgbClr val="1F7872"/>
            </a:solidFill>
          </a:ln>
        </p:spPr>
        <p:txBody>
          <a:bodyPr wrap="square">
            <a:spAutoFit/>
          </a:bodyPr>
          <a:lstStyle/>
          <a:p>
            <a:r>
              <a:rPr lang="pt-BR" sz="1200" dirty="0" smtClean="0">
                <a:solidFill>
                  <a:srgbClr val="3D4C53"/>
                </a:solidFill>
              </a:rPr>
              <a:t>a)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are you </a:t>
            </a:r>
            <a:r>
              <a:rPr lang="pt-BR" sz="1200" dirty="0" err="1">
                <a:solidFill>
                  <a:srgbClr val="3D4C53"/>
                </a:solidFill>
              </a:rPr>
              <a:t>preparing</a:t>
            </a:r>
            <a:r>
              <a:rPr lang="pt-BR" sz="1200" dirty="0">
                <a:solidFill>
                  <a:srgbClr val="3D4C53"/>
                </a:solidFill>
              </a:rPr>
              <a:t> for </a:t>
            </a:r>
            <a:r>
              <a:rPr lang="pt-BR" sz="1200" dirty="0" err="1">
                <a:solidFill>
                  <a:srgbClr val="3D4C53"/>
                </a:solidFill>
              </a:rPr>
              <a:t>these</a:t>
            </a:r>
            <a:r>
              <a:rPr lang="pt-BR" sz="1200" dirty="0">
                <a:solidFill>
                  <a:srgbClr val="3D4C53"/>
                </a:solidFill>
              </a:rPr>
              <a:t> </a:t>
            </a:r>
            <a:r>
              <a:rPr lang="pt-BR" sz="1200" dirty="0" err="1">
                <a:solidFill>
                  <a:srgbClr val="3D4C53"/>
                </a:solidFill>
              </a:rPr>
              <a:t>days</a:t>
            </a:r>
            <a:r>
              <a:rPr lang="pt-BR" sz="1200" dirty="0">
                <a:solidFill>
                  <a:srgbClr val="3D4C53"/>
                </a:solidFill>
              </a:rPr>
              <a:t> for </a:t>
            </a:r>
            <a:r>
              <a:rPr lang="pt-BR" sz="1200" dirty="0" err="1">
                <a:solidFill>
                  <a:srgbClr val="3D4C53"/>
                </a:solidFill>
              </a:rPr>
              <a:t>example</a:t>
            </a:r>
            <a:r>
              <a:rPr lang="pt-BR" sz="1200" dirty="0">
                <a:solidFill>
                  <a:srgbClr val="3D4C53"/>
                </a:solidFill>
              </a:rPr>
              <a:t>: a </a:t>
            </a:r>
            <a:r>
              <a:rPr lang="pt-BR" sz="1200" dirty="0" err="1">
                <a:solidFill>
                  <a:srgbClr val="3D4C53"/>
                </a:solidFill>
              </a:rPr>
              <a:t>test</a:t>
            </a:r>
            <a:r>
              <a:rPr lang="pt-BR" sz="1200" dirty="0">
                <a:solidFill>
                  <a:srgbClr val="3D4C53"/>
                </a:solidFill>
              </a:rPr>
              <a:t>, a </a:t>
            </a:r>
            <a:r>
              <a:rPr lang="pt-BR" sz="1200" dirty="0" err="1">
                <a:solidFill>
                  <a:srgbClr val="3D4C53"/>
                </a:solidFill>
              </a:rPr>
              <a:t>vacation</a:t>
            </a:r>
            <a:r>
              <a:rPr lang="pt-BR" sz="1200" dirty="0">
                <a:solidFill>
                  <a:srgbClr val="3D4C53"/>
                </a:solidFill>
              </a:rPr>
              <a:t>, etc.?</a:t>
            </a:r>
          </a:p>
          <a:p>
            <a:r>
              <a:rPr lang="pt-BR" sz="1200" i="1" dirty="0">
                <a:solidFill>
                  <a:schemeClr val="accent2">
                    <a:lumMod val="50000"/>
                  </a:schemeClr>
                </a:solidFill>
              </a:rPr>
              <a:t>O que você está preparando para esses dias por exemplo: um teste, férias etc.?</a:t>
            </a:r>
          </a:p>
          <a:p>
            <a:endParaRPr lang="pt-BR" sz="1200" dirty="0"/>
          </a:p>
          <a:p>
            <a:r>
              <a:rPr lang="pt-BR" sz="1200" dirty="0"/>
              <a:t>I am </a:t>
            </a:r>
            <a:r>
              <a:rPr lang="pt-BR" sz="1200" dirty="0" err="1"/>
              <a:t>preparing</a:t>
            </a:r>
            <a:r>
              <a:rPr lang="pt-BR" sz="1200" dirty="0"/>
              <a:t> for a </a:t>
            </a:r>
            <a:r>
              <a:rPr lang="pt-BR" sz="1200" dirty="0" err="1"/>
              <a:t>vacation</a:t>
            </a:r>
            <a:r>
              <a:rPr lang="pt-BR" sz="1200" dirty="0"/>
              <a:t> </a:t>
            </a:r>
            <a:r>
              <a:rPr lang="pt-BR" sz="1200" dirty="0" err="1"/>
              <a:t>these</a:t>
            </a:r>
            <a:r>
              <a:rPr lang="pt-BR" sz="1200" dirty="0"/>
              <a:t> </a:t>
            </a:r>
            <a:r>
              <a:rPr lang="pt-BR" sz="1200" dirty="0" err="1"/>
              <a:t>days</a:t>
            </a:r>
            <a:r>
              <a:rPr lang="pt-BR" sz="1200" dirty="0"/>
              <a:t>. In a </a:t>
            </a:r>
            <a:r>
              <a:rPr lang="pt-BR" sz="1200" dirty="0" err="1"/>
              <a:t>few</a:t>
            </a:r>
            <a:r>
              <a:rPr lang="pt-BR" sz="1200" dirty="0"/>
              <a:t> </a:t>
            </a:r>
            <a:r>
              <a:rPr lang="pt-BR" sz="1200" dirty="0" err="1"/>
              <a:t>months</a:t>
            </a:r>
            <a:r>
              <a:rPr lang="pt-BR" sz="1200" dirty="0"/>
              <a:t>, I will go to China, </a:t>
            </a:r>
            <a:r>
              <a:rPr lang="pt-BR" sz="1200" dirty="0" err="1"/>
              <a:t>so</a:t>
            </a:r>
            <a:r>
              <a:rPr lang="pt-BR" sz="1200" dirty="0"/>
              <a:t> I am reading a </a:t>
            </a:r>
            <a:r>
              <a:rPr lang="pt-BR" sz="1200" dirty="0" err="1"/>
              <a:t>travel</a:t>
            </a:r>
            <a:r>
              <a:rPr lang="pt-BR" sz="1200" dirty="0"/>
              <a:t> book </a:t>
            </a:r>
            <a:r>
              <a:rPr lang="pt-BR" sz="1200" dirty="0" err="1"/>
              <a:t>about</a:t>
            </a:r>
            <a:r>
              <a:rPr lang="pt-BR" sz="1200" dirty="0"/>
              <a:t> the country now. </a:t>
            </a:r>
            <a:r>
              <a:rPr lang="pt-BR" sz="1200" dirty="0" err="1"/>
              <a:t>Also</a:t>
            </a:r>
            <a:r>
              <a:rPr lang="pt-BR" sz="1200" dirty="0"/>
              <a:t>, I am </a:t>
            </a:r>
            <a:r>
              <a:rPr lang="pt-BR" sz="1200" dirty="0" err="1"/>
              <a:t>looking</a:t>
            </a:r>
            <a:r>
              <a:rPr lang="pt-BR" sz="1200" dirty="0"/>
              <a:t> at some </a:t>
            </a:r>
            <a:r>
              <a:rPr lang="pt-BR" sz="1200" dirty="0" err="1"/>
              <a:t>hotels</a:t>
            </a:r>
            <a:r>
              <a:rPr lang="pt-BR" sz="1200" dirty="0"/>
              <a:t> online...</a:t>
            </a:r>
          </a:p>
          <a:p>
            <a:r>
              <a:rPr lang="pt-BR" sz="1200" i="1" dirty="0">
                <a:solidFill>
                  <a:schemeClr val="accent2">
                    <a:lumMod val="50000"/>
                  </a:schemeClr>
                </a:solidFill>
              </a:rPr>
              <a:t>Estou me preparando para umas férias hoje em dia. Em alguns meses, irei para a China, então estou lendo um livro de viagens sobre o país agora. Além disso, estou vendo alguns hotéis on-line</a:t>
            </a:r>
          </a:p>
        </p:txBody>
      </p:sp>
      <p:sp>
        <p:nvSpPr>
          <p:cNvPr id="6" name="Retângulo 5">
            <a:extLst>
              <a:ext uri="{FF2B5EF4-FFF2-40B4-BE49-F238E27FC236}">
                <a16:creationId xmlns="" xmlns:a16="http://schemas.microsoft.com/office/drawing/2014/main" id="{CE949DE2-17D5-47A3-A5FD-D2ABF4A1979B}"/>
              </a:ext>
            </a:extLst>
          </p:cNvPr>
          <p:cNvSpPr/>
          <p:nvPr/>
        </p:nvSpPr>
        <p:spPr>
          <a:xfrm>
            <a:off x="349248" y="2401999"/>
            <a:ext cx="6211890" cy="1569660"/>
          </a:xfrm>
          <a:prstGeom prst="rect">
            <a:avLst/>
          </a:prstGeom>
          <a:ln>
            <a:solidFill>
              <a:srgbClr val="1F7872"/>
            </a:solidFill>
          </a:ln>
        </p:spPr>
        <p:txBody>
          <a:bodyPr wrap="square">
            <a:spAutoFit/>
          </a:bodyPr>
          <a:lstStyle/>
          <a:p>
            <a:r>
              <a:rPr lang="pt-BR" sz="1200" dirty="0" smtClean="0">
                <a:solidFill>
                  <a:srgbClr val="3D4C53"/>
                </a:solidFill>
              </a:rPr>
              <a:t>b)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were you doing </a:t>
            </a:r>
            <a:r>
              <a:rPr lang="pt-BR" sz="1200" dirty="0" err="1">
                <a:solidFill>
                  <a:srgbClr val="3D4C53"/>
                </a:solidFill>
              </a:rPr>
              <a:t>just</a:t>
            </a:r>
            <a:r>
              <a:rPr lang="pt-BR" sz="1200" dirty="0">
                <a:solidFill>
                  <a:srgbClr val="3D4C53"/>
                </a:solidFill>
              </a:rPr>
              <a:t> a </a:t>
            </a:r>
            <a:r>
              <a:rPr lang="pt-BR" sz="1200" dirty="0" err="1">
                <a:solidFill>
                  <a:srgbClr val="3D4C53"/>
                </a:solidFill>
              </a:rPr>
              <a:t>few</a:t>
            </a:r>
            <a:r>
              <a:rPr lang="pt-BR" sz="1200" dirty="0">
                <a:solidFill>
                  <a:srgbClr val="3D4C53"/>
                </a:solidFill>
              </a:rPr>
              <a:t> hours </a:t>
            </a:r>
            <a:r>
              <a:rPr lang="pt-BR" sz="1200" dirty="0" err="1">
                <a:solidFill>
                  <a:srgbClr val="3D4C53"/>
                </a:solidFill>
              </a:rPr>
              <a:t>ago</a:t>
            </a:r>
            <a:r>
              <a:rPr lang="pt-BR" sz="1200" dirty="0">
                <a:solidFill>
                  <a:srgbClr val="3D4C53"/>
                </a:solidFill>
              </a:rPr>
              <a:t>?</a:t>
            </a:r>
          </a:p>
          <a:p>
            <a:r>
              <a:rPr lang="pt-BR" sz="1200" i="1" dirty="0">
                <a:solidFill>
                  <a:schemeClr val="accent2">
                    <a:lumMod val="50000"/>
                  </a:schemeClr>
                </a:solidFill>
              </a:rPr>
              <a:t>O que você estava fazendo apenas algumas horas atrás?</a:t>
            </a:r>
          </a:p>
          <a:p>
            <a:endParaRPr lang="pt-BR" sz="1200" i="1" dirty="0">
              <a:solidFill>
                <a:schemeClr val="accent2">
                  <a:lumMod val="50000"/>
                </a:schemeClr>
              </a:solidFill>
            </a:endParaRPr>
          </a:p>
          <a:p>
            <a:r>
              <a:rPr lang="pt-BR" sz="1200" dirty="0"/>
              <a:t>I was </a:t>
            </a:r>
            <a:r>
              <a:rPr lang="pt-BR" sz="1200" dirty="0" err="1"/>
              <a:t>sitting</a:t>
            </a:r>
            <a:r>
              <a:rPr lang="pt-BR" sz="1200" dirty="0"/>
              <a:t> in a </a:t>
            </a:r>
            <a:r>
              <a:rPr lang="pt-BR" sz="1200" dirty="0" err="1"/>
              <a:t>coffee</a:t>
            </a:r>
            <a:r>
              <a:rPr lang="pt-BR" sz="1200" dirty="0"/>
              <a:t> shop </a:t>
            </a:r>
            <a:r>
              <a:rPr lang="pt-BR" sz="1200" dirty="0" err="1"/>
              <a:t>just</a:t>
            </a:r>
            <a:r>
              <a:rPr lang="pt-BR" sz="1200" dirty="0"/>
              <a:t> a </a:t>
            </a:r>
            <a:r>
              <a:rPr lang="pt-BR" sz="1200" dirty="0" err="1"/>
              <a:t>few</a:t>
            </a:r>
            <a:r>
              <a:rPr lang="pt-BR" sz="1200" dirty="0"/>
              <a:t> hours ago. I was reading a magazine in English to </a:t>
            </a:r>
            <a:r>
              <a:rPr lang="pt-BR" sz="1200" dirty="0" err="1"/>
              <a:t>practice</a:t>
            </a:r>
            <a:r>
              <a:rPr lang="pt-BR" sz="1200" dirty="0"/>
              <a:t> my English skills, </a:t>
            </a:r>
            <a:r>
              <a:rPr lang="pt-BR" sz="1200" dirty="0" err="1"/>
              <a:t>but</a:t>
            </a:r>
            <a:r>
              <a:rPr lang="pt-BR" sz="1200" dirty="0"/>
              <a:t> it was a </a:t>
            </a:r>
            <a:r>
              <a:rPr lang="pt-BR" sz="1200" dirty="0" err="1"/>
              <a:t>little</a:t>
            </a:r>
            <a:r>
              <a:rPr lang="pt-BR" sz="1200" dirty="0"/>
              <a:t> </a:t>
            </a:r>
            <a:r>
              <a:rPr lang="pt-BR" sz="1200" dirty="0" err="1"/>
              <a:t>difficult</a:t>
            </a:r>
            <a:r>
              <a:rPr lang="pt-BR" sz="1200" dirty="0"/>
              <a:t>. I </a:t>
            </a:r>
            <a:r>
              <a:rPr lang="pt-BR" sz="1200" dirty="0" err="1"/>
              <a:t>had</a:t>
            </a:r>
            <a:r>
              <a:rPr lang="pt-BR" sz="1200" dirty="0"/>
              <a:t> to </a:t>
            </a:r>
            <a:r>
              <a:rPr lang="pt-BR" sz="1200" dirty="0" err="1"/>
              <a:t>check</a:t>
            </a:r>
            <a:r>
              <a:rPr lang="pt-BR" sz="1200" dirty="0"/>
              <a:t> </a:t>
            </a:r>
            <a:r>
              <a:rPr lang="pt-BR" sz="1200" dirty="0" err="1"/>
              <a:t>many</a:t>
            </a:r>
            <a:r>
              <a:rPr lang="pt-BR" sz="1200" dirty="0"/>
              <a:t> </a:t>
            </a:r>
            <a:r>
              <a:rPr lang="pt-BR" sz="1200" dirty="0" err="1"/>
              <a:t>words</a:t>
            </a:r>
            <a:r>
              <a:rPr lang="pt-BR" sz="1200" dirty="0"/>
              <a:t>...</a:t>
            </a:r>
          </a:p>
          <a:p>
            <a:r>
              <a:rPr lang="pt-BR" sz="1200" i="1" dirty="0">
                <a:solidFill>
                  <a:schemeClr val="accent2">
                    <a:lumMod val="50000"/>
                  </a:schemeClr>
                </a:solidFill>
              </a:rPr>
              <a:t>Eu estava sentado em uma cafeteria há algumas horas atrás. Eu estava lendo uma revista em inglês para praticar minhas habilidades em inglês, mas foi um pouco difícil. Eu tive que verificar muitas palavras </a:t>
            </a:r>
          </a:p>
        </p:txBody>
      </p:sp>
      <p:sp>
        <p:nvSpPr>
          <p:cNvPr id="11" name="Retângulo 10">
            <a:extLst>
              <a:ext uri="{FF2B5EF4-FFF2-40B4-BE49-F238E27FC236}">
                <a16:creationId xmlns="" xmlns:a16="http://schemas.microsoft.com/office/drawing/2014/main" id="{4B3554D8-A4DF-45D7-9B3E-6C3AB995712D}"/>
              </a:ext>
            </a:extLst>
          </p:cNvPr>
          <p:cNvSpPr/>
          <p:nvPr/>
        </p:nvSpPr>
        <p:spPr>
          <a:xfrm>
            <a:off x="382138" y="4196475"/>
            <a:ext cx="6192838" cy="1569660"/>
          </a:xfrm>
          <a:prstGeom prst="rect">
            <a:avLst/>
          </a:prstGeom>
          <a:ln>
            <a:solidFill>
              <a:srgbClr val="1F7872"/>
            </a:solidFill>
          </a:ln>
        </p:spPr>
        <p:txBody>
          <a:bodyPr wrap="square">
            <a:spAutoFit/>
          </a:bodyPr>
          <a:lstStyle/>
          <a:p>
            <a:r>
              <a:rPr lang="pt-BR" sz="1200" dirty="0" smtClean="0">
                <a:solidFill>
                  <a:srgbClr val="3D4C53"/>
                </a:solidFill>
              </a:rPr>
              <a:t>c)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will you be doing in </a:t>
            </a:r>
            <a:r>
              <a:rPr lang="pt-BR" sz="1200" dirty="0" err="1">
                <a:solidFill>
                  <a:srgbClr val="3D4C53"/>
                </a:solidFill>
              </a:rPr>
              <a:t>twenty-five</a:t>
            </a:r>
            <a:r>
              <a:rPr lang="pt-BR" sz="1200" dirty="0">
                <a:solidFill>
                  <a:srgbClr val="3D4C53"/>
                </a:solidFill>
              </a:rPr>
              <a:t> </a:t>
            </a:r>
            <a:r>
              <a:rPr lang="pt-BR" sz="1200" dirty="0" err="1">
                <a:solidFill>
                  <a:srgbClr val="3D4C53"/>
                </a:solidFill>
              </a:rPr>
              <a:t>years</a:t>
            </a:r>
            <a:r>
              <a:rPr lang="pt-BR" sz="1200" dirty="0">
                <a:solidFill>
                  <a:srgbClr val="3D4C53"/>
                </a:solidFill>
              </a:rPr>
              <a:t>' time? </a:t>
            </a:r>
            <a:r>
              <a:rPr lang="pt-BR" sz="1200" dirty="0" err="1">
                <a:solidFill>
                  <a:srgbClr val="3D4C53"/>
                </a:solidFill>
              </a:rPr>
              <a:t>Think</a:t>
            </a:r>
            <a:r>
              <a:rPr lang="pt-BR" sz="1200" dirty="0">
                <a:solidFill>
                  <a:srgbClr val="3D4C53"/>
                </a:solidFill>
              </a:rPr>
              <a:t> </a:t>
            </a:r>
            <a:r>
              <a:rPr lang="pt-BR" sz="1200" dirty="0" err="1">
                <a:solidFill>
                  <a:srgbClr val="3D4C53"/>
                </a:solidFill>
              </a:rPr>
              <a:t>about</a:t>
            </a:r>
            <a:r>
              <a:rPr lang="pt-BR" sz="1200" dirty="0">
                <a:solidFill>
                  <a:srgbClr val="3D4C53"/>
                </a:solidFill>
              </a:rPr>
              <a:t> </a:t>
            </a:r>
            <a:r>
              <a:rPr lang="pt-BR" sz="1200" dirty="0" err="1">
                <a:solidFill>
                  <a:srgbClr val="3D4C53"/>
                </a:solidFill>
              </a:rPr>
              <a:t>where</a:t>
            </a:r>
            <a:r>
              <a:rPr lang="pt-BR" sz="1200" dirty="0">
                <a:solidFill>
                  <a:srgbClr val="3D4C53"/>
                </a:solidFill>
              </a:rPr>
              <a:t> you will be living, </a:t>
            </a:r>
            <a:r>
              <a:rPr lang="pt-BR" sz="1200" dirty="0" err="1">
                <a:solidFill>
                  <a:srgbClr val="3D4C53"/>
                </a:solidFill>
              </a:rPr>
              <a:t>working</a:t>
            </a:r>
            <a:r>
              <a:rPr lang="pt-BR" sz="1200" dirty="0">
                <a:solidFill>
                  <a:srgbClr val="3D4C53"/>
                </a:solidFill>
              </a:rPr>
              <a:t>, etc.</a:t>
            </a:r>
          </a:p>
          <a:p>
            <a:r>
              <a:rPr lang="pt-BR" sz="1200" i="1" dirty="0">
                <a:solidFill>
                  <a:schemeClr val="accent2">
                    <a:lumMod val="50000"/>
                  </a:schemeClr>
                </a:solidFill>
              </a:rPr>
              <a:t>O que você fará em vinte e cinco anos? Pense em onde você vai morar, trabalhar etc.</a:t>
            </a:r>
          </a:p>
          <a:p>
            <a:r>
              <a:rPr lang="pt-BR" sz="1200" dirty="0"/>
              <a:t> In </a:t>
            </a:r>
            <a:r>
              <a:rPr lang="pt-BR" sz="1200" dirty="0" err="1"/>
              <a:t>twenty-five</a:t>
            </a:r>
            <a:r>
              <a:rPr lang="pt-BR" sz="1200" dirty="0"/>
              <a:t> </a:t>
            </a:r>
            <a:r>
              <a:rPr lang="pt-BR" sz="1200" dirty="0" err="1"/>
              <a:t>years</a:t>
            </a:r>
            <a:r>
              <a:rPr lang="pt-BR" sz="1200" dirty="0"/>
              <a:t>' time, I will be running my </a:t>
            </a:r>
            <a:r>
              <a:rPr lang="pt-BR" sz="1200" dirty="0" err="1"/>
              <a:t>own</a:t>
            </a:r>
            <a:r>
              <a:rPr lang="pt-BR" sz="1200" dirty="0"/>
              <a:t> </a:t>
            </a:r>
            <a:r>
              <a:rPr lang="pt-BR" sz="1200" dirty="0" err="1"/>
              <a:t>company</a:t>
            </a:r>
            <a:r>
              <a:rPr lang="pt-BR" sz="1200" dirty="0"/>
              <a:t> to help people </a:t>
            </a:r>
            <a:r>
              <a:rPr lang="pt-BR" sz="1200" dirty="0" err="1"/>
              <a:t>learn</a:t>
            </a:r>
            <a:r>
              <a:rPr lang="pt-BR" sz="1200" dirty="0"/>
              <a:t> English. Students will study online </a:t>
            </a:r>
            <a:r>
              <a:rPr lang="pt-BR" sz="1200" dirty="0" err="1"/>
              <a:t>from</a:t>
            </a:r>
            <a:r>
              <a:rPr lang="pt-BR" sz="1200" dirty="0"/>
              <a:t> </a:t>
            </a:r>
            <a:r>
              <a:rPr lang="pt-BR" sz="1200" dirty="0" err="1"/>
              <a:t>anywhere</a:t>
            </a:r>
            <a:r>
              <a:rPr lang="pt-BR" sz="1200" dirty="0"/>
              <a:t> in the world. I will be </a:t>
            </a:r>
            <a:r>
              <a:rPr lang="pt-BR" sz="1200" dirty="0" err="1"/>
              <a:t>traveling</a:t>
            </a:r>
            <a:r>
              <a:rPr lang="pt-BR" sz="1200" dirty="0"/>
              <a:t> a lot too...</a:t>
            </a:r>
          </a:p>
          <a:p>
            <a:r>
              <a:rPr lang="pt-BR" sz="1200" i="1" dirty="0">
                <a:solidFill>
                  <a:schemeClr val="accent2">
                    <a:lumMod val="50000"/>
                  </a:schemeClr>
                </a:solidFill>
              </a:rPr>
              <a:t>Dentro de vinte e cinco anos, estarei dirigindo minha própria empresa para ajudar as pessoas a aprender inglês. Os alunos estudarão on-line de qualquer lugar do mundo. Eu vou viajar muito também </a:t>
            </a:r>
          </a:p>
        </p:txBody>
      </p:sp>
    </p:spTree>
    <p:extLst>
      <p:ext uri="{BB962C8B-B14F-4D97-AF65-F5344CB8AC3E}">
        <p14:creationId xmlns:p14="http://schemas.microsoft.com/office/powerpoint/2010/main" val="1668622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127537" y="157822"/>
            <a:ext cx="3171830"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09 B – Tempo Progressivo</a:t>
            </a:r>
            <a:endParaRPr lang="pt-BR" b="1" i="1" dirty="0">
              <a:solidFill>
                <a:srgbClr val="002060"/>
              </a:solidFill>
              <a:effectLst/>
              <a:latin typeface="Calibri"/>
              <a:ea typeface="Calibri" panose="020F0502020204030204" pitchFamily="34" charset="0"/>
              <a:cs typeface="Times New Roman"/>
            </a:endParaRPr>
          </a:p>
        </p:txBody>
      </p:sp>
      <p:sp>
        <p:nvSpPr>
          <p:cNvPr id="4" name="Retângulo 3"/>
          <p:cNvSpPr/>
          <p:nvPr/>
        </p:nvSpPr>
        <p:spPr>
          <a:xfrm>
            <a:off x="368300" y="8299629"/>
            <a:ext cx="6192838" cy="1261884"/>
          </a:xfrm>
          <a:prstGeom prst="rect">
            <a:avLst/>
          </a:prstGeom>
          <a:ln w="3175">
            <a:solidFill>
              <a:schemeClr val="accent6"/>
            </a:solidFill>
          </a:ln>
        </p:spPr>
        <p:txBody>
          <a:bodyPr wrap="square" lIns="91440" tIns="45720" rIns="91440" bIns="45720" anchor="t">
            <a:spAutoFit/>
          </a:bodyPr>
          <a:lstStyle/>
          <a:p>
            <a:r>
              <a:rPr lang="en-US" sz="1600" b="1" i="1" dirty="0">
                <a:solidFill>
                  <a:schemeClr val="accent6"/>
                </a:solidFill>
                <a:cs typeface="Calibri"/>
              </a:rPr>
              <a:t>                                                                         </a:t>
            </a:r>
            <a:r>
              <a:rPr lang="en-US" sz="1600" b="1" i="1" dirty="0" smtClean="0">
                <a:solidFill>
                  <a:schemeClr val="accent6"/>
                </a:solidFill>
                <a:cs typeface="Calibri"/>
              </a:rPr>
              <a:t>2 - RESPONDA </a:t>
            </a:r>
            <a:r>
              <a:rPr lang="en-US" sz="1600" b="1" i="1" dirty="0">
                <a:solidFill>
                  <a:schemeClr val="accent6"/>
                </a:solidFill>
                <a:cs typeface="Calibri"/>
              </a:rPr>
              <a:t>AS PERGUNTAS</a:t>
            </a:r>
            <a:endParaRPr lang="en-US" sz="1200" dirty="0">
              <a:solidFill>
                <a:schemeClr val="accent6"/>
              </a:solidFill>
              <a:cs typeface="Calibri"/>
            </a:endParaRPr>
          </a:p>
          <a:p>
            <a:r>
              <a:rPr lang="en-US" sz="1200" dirty="0" smtClean="0">
                <a:solidFill>
                  <a:srgbClr val="70AD47"/>
                </a:solidFill>
                <a:ea typeface="+mn-lt"/>
                <a:cs typeface="+mn-lt"/>
              </a:rPr>
              <a:t>a) What </a:t>
            </a:r>
            <a:r>
              <a:rPr lang="en-US" sz="1200" dirty="0">
                <a:solidFill>
                  <a:srgbClr val="70AD47"/>
                </a:solidFill>
                <a:ea typeface="+mn-lt"/>
                <a:cs typeface="+mn-lt"/>
              </a:rPr>
              <a:t>job </a:t>
            </a:r>
            <a:r>
              <a:rPr lang="en-US" sz="1200" dirty="0" smtClean="0">
                <a:solidFill>
                  <a:srgbClr val="70AD47"/>
                </a:solidFill>
                <a:ea typeface="+mn-lt"/>
                <a:cs typeface="+mn-lt"/>
              </a:rPr>
              <a:t>/ </a:t>
            </a:r>
            <a:r>
              <a:rPr lang="en-US" sz="1200" dirty="0" err="1" smtClean="0">
                <a:solidFill>
                  <a:srgbClr val="70AD47"/>
                </a:solidFill>
                <a:ea typeface="+mn-lt"/>
                <a:cs typeface="+mn-lt"/>
              </a:rPr>
              <a:t>jobi</a:t>
            </a:r>
            <a:r>
              <a:rPr lang="en-US" sz="1200" dirty="0" smtClean="0">
                <a:solidFill>
                  <a:srgbClr val="70AD47"/>
                </a:solidFill>
                <a:ea typeface="+mn-lt"/>
                <a:cs typeface="+mn-lt"/>
              </a:rPr>
              <a:t> pays </a:t>
            </a:r>
            <a:r>
              <a:rPr lang="en-US" sz="1200" dirty="0">
                <a:solidFill>
                  <a:srgbClr val="70AD47"/>
                </a:solidFill>
                <a:ea typeface="+mn-lt"/>
                <a:cs typeface="+mn-lt"/>
              </a:rPr>
              <a:t>better?</a:t>
            </a:r>
          </a:p>
          <a:p>
            <a:r>
              <a:rPr lang="en" sz="1200" i="1" dirty="0">
                <a:solidFill>
                  <a:schemeClr val="accent2">
                    <a:lumMod val="50000"/>
                  </a:schemeClr>
                </a:solidFill>
                <a:ea typeface="+mn-lt"/>
                <a:cs typeface="+mn-lt"/>
              </a:rPr>
              <a:t>Qual </a:t>
            </a:r>
            <a:r>
              <a:rPr lang="en" sz="1200" i="1" dirty="0" err="1">
                <a:solidFill>
                  <a:schemeClr val="accent2">
                    <a:lumMod val="50000"/>
                  </a:schemeClr>
                </a:solidFill>
                <a:ea typeface="+mn-lt"/>
                <a:cs typeface="+mn-lt"/>
              </a:rPr>
              <a:t>trabalho</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paga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melhor</a:t>
            </a:r>
            <a:r>
              <a:rPr lang="en" sz="1200" i="1" dirty="0">
                <a:solidFill>
                  <a:schemeClr val="accent2">
                    <a:lumMod val="50000"/>
                  </a:schemeClr>
                </a:solidFill>
                <a:ea typeface="+mn-lt"/>
                <a:cs typeface="+mn-lt"/>
              </a:rPr>
              <a:t>?</a:t>
            </a:r>
          </a:p>
          <a:p>
            <a:endParaRPr lang="en" sz="1200" i="1" dirty="0">
              <a:solidFill>
                <a:schemeClr val="accent2">
                  <a:lumMod val="50000"/>
                </a:schemeClr>
              </a:solidFill>
              <a:ea typeface="+mn-lt"/>
              <a:cs typeface="+mn-lt"/>
            </a:endParaRPr>
          </a:p>
          <a:p>
            <a:r>
              <a:rPr lang="en" sz="1200" dirty="0" smtClean="0">
                <a:solidFill>
                  <a:srgbClr val="70AD47"/>
                </a:solidFill>
                <a:ea typeface="+mn-lt"/>
                <a:cs typeface="+mn-lt"/>
              </a:rPr>
              <a:t>b) What </a:t>
            </a:r>
            <a:r>
              <a:rPr lang="en" sz="1200" dirty="0">
                <a:solidFill>
                  <a:srgbClr val="70AD47"/>
                </a:solidFill>
                <a:ea typeface="+mn-lt"/>
                <a:cs typeface="+mn-lt"/>
              </a:rPr>
              <a:t>job </a:t>
            </a:r>
            <a:r>
              <a:rPr lang="en" sz="1200" dirty="0" smtClean="0">
                <a:solidFill>
                  <a:srgbClr val="70AD47"/>
                </a:solidFill>
                <a:ea typeface="+mn-lt"/>
                <a:cs typeface="+mn-lt"/>
              </a:rPr>
              <a:t>are / is </a:t>
            </a:r>
            <a:r>
              <a:rPr lang="en" sz="1200" dirty="0">
                <a:solidFill>
                  <a:srgbClr val="70AD47"/>
                </a:solidFill>
                <a:ea typeface="+mn-lt"/>
                <a:cs typeface="+mn-lt"/>
              </a:rPr>
              <a:t>more important para sociedade?</a:t>
            </a:r>
          </a:p>
          <a:p>
            <a:r>
              <a:rPr lang="en" sz="1200" i="1" dirty="0">
                <a:solidFill>
                  <a:schemeClr val="accent2">
                    <a:lumMod val="50000"/>
                  </a:schemeClr>
                </a:solidFill>
                <a:ea typeface="+mn-lt"/>
                <a:cs typeface="+mn-lt"/>
              </a:rPr>
              <a:t>Qual </a:t>
            </a:r>
            <a:r>
              <a:rPr lang="en" sz="1200" i="1" dirty="0" err="1">
                <a:solidFill>
                  <a:schemeClr val="accent2">
                    <a:lumMod val="50000"/>
                  </a:schemeClr>
                </a:solidFill>
                <a:ea typeface="+mn-lt"/>
                <a:cs typeface="+mn-lt"/>
              </a:rPr>
              <a:t>trabalho</a:t>
            </a:r>
            <a:r>
              <a:rPr lang="en" sz="1200" i="1" dirty="0">
                <a:solidFill>
                  <a:schemeClr val="accent2">
                    <a:lumMod val="50000"/>
                  </a:schemeClr>
                </a:solidFill>
                <a:ea typeface="+mn-lt"/>
                <a:cs typeface="+mn-lt"/>
              </a:rPr>
              <a:t> é </a:t>
            </a:r>
            <a:r>
              <a:rPr lang="en" sz="1200" i="1" dirty="0" err="1">
                <a:solidFill>
                  <a:schemeClr val="accent2">
                    <a:lumMod val="50000"/>
                  </a:schemeClr>
                </a:solidFill>
                <a:ea typeface="+mn-lt"/>
                <a:cs typeface="+mn-lt"/>
              </a:rPr>
              <a:t>mais</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importante</a:t>
            </a:r>
            <a:r>
              <a:rPr lang="en" sz="1200" i="1" dirty="0">
                <a:solidFill>
                  <a:schemeClr val="accent2">
                    <a:lumMod val="50000"/>
                  </a:schemeClr>
                </a:solidFill>
                <a:ea typeface="+mn-lt"/>
                <a:cs typeface="+mn-lt"/>
              </a:rPr>
              <a:t> para </a:t>
            </a:r>
            <a:r>
              <a:rPr lang="en" sz="1200" i="1" dirty="0" err="1">
                <a:solidFill>
                  <a:schemeClr val="accent2">
                    <a:lumMod val="50000"/>
                  </a:schemeClr>
                </a:solidFill>
                <a:ea typeface="+mn-lt"/>
                <a:cs typeface="+mn-lt"/>
              </a:rPr>
              <a:t>sociedade</a:t>
            </a:r>
            <a:r>
              <a:rPr lang="en" sz="1200" i="1" dirty="0">
                <a:solidFill>
                  <a:schemeClr val="accent2">
                    <a:lumMod val="50000"/>
                  </a:schemeClr>
                </a:solidFill>
                <a:ea typeface="+mn-lt"/>
                <a:cs typeface="+mn-lt"/>
              </a:rPr>
              <a:t>?</a:t>
            </a:r>
          </a:p>
        </p:txBody>
      </p:sp>
      <p:sp>
        <p:nvSpPr>
          <p:cNvPr id="6" name="Retângulo 5"/>
          <p:cNvSpPr/>
          <p:nvPr/>
        </p:nvSpPr>
        <p:spPr>
          <a:xfrm>
            <a:off x="348433" y="722109"/>
            <a:ext cx="6063625" cy="7355860"/>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 VOCABULÁRIO </a:t>
            </a:r>
            <a:r>
              <a:rPr lang="pt-BR" sz="1600" b="1" i="1" dirty="0">
                <a:solidFill>
                  <a:schemeClr val="accent6"/>
                </a:solidFill>
                <a:cs typeface="Calibri"/>
              </a:rPr>
              <a:t>- </a:t>
            </a:r>
            <a:r>
              <a:rPr lang="en-US" sz="1600" b="1" i="1" dirty="0">
                <a:solidFill>
                  <a:schemeClr val="accent6"/>
                </a:solidFill>
                <a:cs typeface="Calibri"/>
              </a:rPr>
              <a:t>Jobs- Trabalhos</a:t>
            </a:r>
          </a:p>
          <a:p>
            <a:endParaRPr lang="pt-BR" sz="1200" b="1" i="1" dirty="0">
              <a:solidFill>
                <a:srgbClr val="70AD47"/>
              </a:solidFill>
              <a:ea typeface="+mn-lt"/>
              <a:cs typeface="+mn-lt"/>
            </a:endParaRPr>
          </a:p>
          <a:p>
            <a:r>
              <a:rPr lang="en-US" sz="1200" b="1" dirty="0">
                <a:ea typeface="+mn-lt"/>
                <a:cs typeface="+mn-lt"/>
              </a:rPr>
              <a:t>Baseball – </a:t>
            </a:r>
            <a:r>
              <a:rPr lang="en-US" sz="1200" i="1" dirty="0">
                <a:solidFill>
                  <a:schemeClr val="accent2">
                    <a:lumMod val="50000"/>
                  </a:schemeClr>
                </a:solidFill>
                <a:ea typeface="+mn-lt"/>
                <a:cs typeface="+mn-lt"/>
              </a:rPr>
              <a:t>Baseball - </a:t>
            </a:r>
            <a:r>
              <a:rPr lang="en-US" sz="1200" dirty="0">
                <a:ea typeface="+mn-lt"/>
                <a:cs typeface="+mn-lt"/>
              </a:rPr>
              <a:t>He is good at </a:t>
            </a:r>
            <a:r>
              <a:rPr lang="en-US" sz="1200" dirty="0" smtClean="0">
                <a:ea typeface="+mn-lt"/>
                <a:cs typeface="+mn-lt"/>
              </a:rPr>
              <a:t>___________.</a:t>
            </a:r>
            <a:endParaRPr lang="en-US" sz="1200" i="1" dirty="0">
              <a:ea typeface="+mn-lt"/>
              <a:cs typeface="+mn-lt"/>
            </a:endParaRPr>
          </a:p>
          <a:p>
            <a:r>
              <a:rPr lang="en-US" sz="1200" b="1" dirty="0">
                <a:ea typeface="+mn-lt"/>
                <a:cs typeface="+mn-lt"/>
              </a:rPr>
              <a:t>Actor – </a:t>
            </a:r>
            <a:r>
              <a:rPr lang="en-US" sz="1200" i="1" dirty="0">
                <a:solidFill>
                  <a:schemeClr val="accent2">
                    <a:lumMod val="50000"/>
                  </a:schemeClr>
                </a:solidFill>
                <a:ea typeface="+mn-lt"/>
                <a:cs typeface="+mn-lt"/>
              </a:rPr>
              <a:t>Ator</a:t>
            </a:r>
            <a:r>
              <a:rPr lang="en-US" sz="1200" b="1" dirty="0">
                <a:ea typeface="+mn-lt"/>
                <a:cs typeface="+mn-lt"/>
              </a:rPr>
              <a:t> - </a:t>
            </a:r>
            <a:r>
              <a:rPr lang="en-US" sz="1200" dirty="0">
                <a:ea typeface="+mn-lt"/>
                <a:cs typeface="+mn-lt"/>
              </a:rPr>
              <a:t>I want to be an ___________.</a:t>
            </a:r>
            <a:endParaRPr lang="en-US" b="1" dirty="0">
              <a:ea typeface="+mn-lt"/>
              <a:cs typeface="+mn-lt"/>
            </a:endParaRPr>
          </a:p>
          <a:p>
            <a:r>
              <a:rPr lang="en-US" sz="1200" b="1" dirty="0">
                <a:ea typeface="+mn-lt"/>
                <a:cs typeface="+mn-lt"/>
              </a:rPr>
              <a:t>Artist – </a:t>
            </a:r>
            <a:r>
              <a:rPr lang="en-US" sz="1200" i="1" dirty="0">
                <a:solidFill>
                  <a:schemeClr val="accent2">
                    <a:lumMod val="50000"/>
                  </a:schemeClr>
                </a:solidFill>
                <a:ea typeface="+mn-lt"/>
                <a:cs typeface="+mn-lt"/>
              </a:rPr>
              <a:t>Artista</a:t>
            </a:r>
            <a:r>
              <a:rPr lang="en-US" sz="1200" b="1" dirty="0">
                <a:ea typeface="+mn-lt"/>
                <a:cs typeface="+mn-lt"/>
              </a:rPr>
              <a:t> - </a:t>
            </a:r>
            <a:r>
              <a:rPr lang="en-US" sz="1200" dirty="0">
                <a:ea typeface="+mn-lt"/>
                <a:cs typeface="+mn-lt"/>
              </a:rPr>
              <a:t> Not everybody wants to be an ___________.</a:t>
            </a:r>
            <a:endParaRPr lang="en-US" b="1" dirty="0">
              <a:ea typeface="+mn-lt"/>
              <a:cs typeface="+mn-lt"/>
            </a:endParaRPr>
          </a:p>
          <a:p>
            <a:r>
              <a:rPr lang="en-US" sz="1200" b="1" dirty="0">
                <a:ea typeface="+mn-lt"/>
                <a:cs typeface="+mn-lt"/>
              </a:rPr>
              <a:t>Businessman - </a:t>
            </a:r>
            <a:r>
              <a:rPr lang="en-US" sz="1200" i="1" dirty="0">
                <a:solidFill>
                  <a:schemeClr val="accent2">
                    <a:lumMod val="50000"/>
                  </a:schemeClr>
                </a:solidFill>
                <a:ea typeface="+mn-lt"/>
                <a:cs typeface="+mn-lt"/>
              </a:rPr>
              <a:t>Homem de </a:t>
            </a:r>
            <a:r>
              <a:rPr lang="en-US" sz="1200" i="1" dirty="0" err="1">
                <a:solidFill>
                  <a:schemeClr val="accent2">
                    <a:lumMod val="50000"/>
                  </a:schemeClr>
                </a:solidFill>
                <a:ea typeface="+mn-lt"/>
                <a:cs typeface="+mn-lt"/>
              </a:rPr>
              <a:t>negócios</a:t>
            </a:r>
            <a:r>
              <a:rPr lang="en-US" sz="1200" i="1" dirty="0">
                <a:solidFill>
                  <a:schemeClr val="accent2">
                    <a:lumMod val="50000"/>
                  </a:schemeClr>
                </a:solidFill>
                <a:ea typeface="+mn-lt"/>
                <a:cs typeface="+mn-lt"/>
              </a:rPr>
              <a:t> - </a:t>
            </a:r>
            <a:r>
              <a:rPr lang="en-US" sz="1200" dirty="0">
                <a:ea typeface="+mn-lt"/>
                <a:cs typeface="+mn-lt"/>
              </a:rPr>
              <a:t>I visualized him as a typical ___________.</a:t>
            </a:r>
            <a:endParaRPr lang="en-US" b="1" dirty="0">
              <a:cs typeface="Calibri"/>
            </a:endParaRPr>
          </a:p>
          <a:p>
            <a:r>
              <a:rPr lang="en-US" sz="1200" b="1" dirty="0">
                <a:ea typeface="+mn-lt"/>
                <a:cs typeface="+mn-lt"/>
              </a:rPr>
              <a:t>Businesswoman - </a:t>
            </a:r>
            <a:r>
              <a:rPr lang="en-US" sz="1200" i="1" dirty="0" err="1">
                <a:solidFill>
                  <a:schemeClr val="accent2">
                    <a:lumMod val="50000"/>
                  </a:schemeClr>
                </a:solidFill>
                <a:ea typeface="+mn-lt"/>
                <a:cs typeface="+mn-lt"/>
              </a:rPr>
              <a:t>Empresária</a:t>
            </a:r>
            <a:r>
              <a:rPr lang="en-US" sz="1200" i="1" dirty="0">
                <a:solidFill>
                  <a:schemeClr val="accent2">
                    <a:lumMod val="50000"/>
                  </a:schemeClr>
                </a:solidFill>
                <a:ea typeface="+mn-lt"/>
                <a:cs typeface="+mn-lt"/>
              </a:rPr>
              <a:t> - </a:t>
            </a:r>
            <a:r>
              <a:rPr lang="en-US" sz="1200" dirty="0">
                <a:ea typeface="+mn-lt"/>
                <a:cs typeface="+mn-lt"/>
              </a:rPr>
              <a:t>She doesn't aspire to become a full-time ___________.</a:t>
            </a:r>
          </a:p>
          <a:p>
            <a:r>
              <a:rPr lang="en-US" sz="1200" b="1" dirty="0">
                <a:ea typeface="+mn-lt"/>
                <a:cs typeface="+mn-lt"/>
              </a:rPr>
              <a:t>Chemist - </a:t>
            </a:r>
            <a:r>
              <a:rPr lang="en-US" sz="1200" i="1" dirty="0" err="1">
                <a:solidFill>
                  <a:schemeClr val="accent2">
                    <a:lumMod val="50000"/>
                  </a:schemeClr>
                </a:solidFill>
                <a:ea typeface="+mn-lt"/>
                <a:cs typeface="+mn-lt"/>
              </a:rPr>
              <a:t>Químico</a:t>
            </a:r>
            <a:r>
              <a:rPr lang="en-US" sz="1200" i="1" dirty="0">
                <a:solidFill>
                  <a:schemeClr val="accent2">
                    <a:lumMod val="50000"/>
                  </a:schemeClr>
                </a:solidFill>
                <a:ea typeface="+mn-lt"/>
                <a:cs typeface="+mn-lt"/>
              </a:rPr>
              <a:t> - </a:t>
            </a:r>
            <a:r>
              <a:rPr lang="en-US" sz="1200" dirty="0">
                <a:ea typeface="+mn-lt"/>
                <a:cs typeface="+mn-lt"/>
              </a:rPr>
              <a:t>The young ___________ decided to open a pharmacy.</a:t>
            </a:r>
          </a:p>
          <a:p>
            <a:r>
              <a:rPr lang="en-US" sz="1200" b="1" dirty="0">
                <a:ea typeface="+mn-lt"/>
                <a:cs typeface="+mn-lt"/>
              </a:rPr>
              <a:t>Cleaner – </a:t>
            </a:r>
            <a:r>
              <a:rPr lang="en-US" sz="1200" i="1" dirty="0" err="1">
                <a:solidFill>
                  <a:schemeClr val="accent2">
                    <a:lumMod val="50000"/>
                  </a:schemeClr>
                </a:solidFill>
                <a:ea typeface="+mn-lt"/>
                <a:cs typeface="+mn-lt"/>
              </a:rPr>
              <a:t>Limpador</a:t>
            </a:r>
            <a:r>
              <a:rPr lang="en-US" sz="1200" b="1" dirty="0">
                <a:ea typeface="+mn-lt"/>
                <a:cs typeface="+mn-lt"/>
              </a:rPr>
              <a:t> - </a:t>
            </a:r>
            <a:r>
              <a:rPr lang="en-US" sz="1200" dirty="0">
                <a:ea typeface="+mn-lt"/>
                <a:cs typeface="+mn-lt"/>
              </a:rPr>
              <a:t> I worked as a ___________ in a hospital.</a:t>
            </a:r>
            <a:endParaRPr lang="en-US" b="1" dirty="0">
              <a:cs typeface="Calibri"/>
            </a:endParaRPr>
          </a:p>
          <a:p>
            <a:r>
              <a:rPr lang="en-US" sz="1200" b="1" dirty="0">
                <a:ea typeface="+mn-lt"/>
                <a:cs typeface="+mn-lt"/>
              </a:rPr>
              <a:t>Coach – </a:t>
            </a:r>
            <a:r>
              <a:rPr lang="en-US" sz="1200" i="1" dirty="0" err="1">
                <a:solidFill>
                  <a:schemeClr val="accent2">
                    <a:lumMod val="50000"/>
                  </a:schemeClr>
                </a:solidFill>
                <a:ea typeface="+mn-lt"/>
                <a:cs typeface="+mn-lt"/>
              </a:rPr>
              <a:t>Treinador</a:t>
            </a:r>
            <a:r>
              <a:rPr lang="en-US" sz="1200" b="1" dirty="0">
                <a:ea typeface="+mn-lt"/>
                <a:cs typeface="+mn-lt"/>
              </a:rPr>
              <a:t> - </a:t>
            </a:r>
            <a:r>
              <a:rPr lang="en-US" sz="1200" dirty="0">
                <a:ea typeface="+mn-lt"/>
                <a:cs typeface="+mn-lt"/>
              </a:rPr>
              <a:t>I'm not your ___________ anymore.</a:t>
            </a:r>
            <a:endParaRPr lang="en-US" b="1" dirty="0">
              <a:cs typeface="Calibri"/>
            </a:endParaRPr>
          </a:p>
          <a:p>
            <a:r>
              <a:rPr lang="en-US" sz="1200" b="1" dirty="0">
                <a:ea typeface="+mn-lt"/>
                <a:cs typeface="+mn-lt"/>
              </a:rPr>
              <a:t>Cook – </a:t>
            </a:r>
            <a:r>
              <a:rPr lang="en-US" sz="1200" i="1" dirty="0" err="1">
                <a:solidFill>
                  <a:schemeClr val="accent2">
                    <a:lumMod val="50000"/>
                  </a:schemeClr>
                </a:solidFill>
                <a:ea typeface="+mn-lt"/>
                <a:cs typeface="+mn-lt"/>
              </a:rPr>
              <a:t>Cozinheiro</a:t>
            </a:r>
            <a:r>
              <a:rPr lang="en-US" sz="1200" i="1" dirty="0">
                <a:solidFill>
                  <a:schemeClr val="accent2">
                    <a:lumMod val="50000"/>
                  </a:schemeClr>
                </a:solidFill>
                <a:ea typeface="+mn-lt"/>
                <a:cs typeface="+mn-lt"/>
              </a:rPr>
              <a:t> - </a:t>
            </a:r>
            <a:r>
              <a:rPr lang="en-US" sz="1200" dirty="0">
                <a:ea typeface="+mn-lt"/>
                <a:cs typeface="+mn-lt"/>
              </a:rPr>
              <a:t>You're a good ___________.</a:t>
            </a:r>
          </a:p>
          <a:p>
            <a:r>
              <a:rPr lang="en-US" sz="1200" b="1" dirty="0">
                <a:ea typeface="+mn-lt"/>
                <a:cs typeface="+mn-lt"/>
              </a:rPr>
              <a:t>Dentist – </a:t>
            </a:r>
            <a:r>
              <a:rPr lang="en-US" sz="1200" i="1" dirty="0">
                <a:solidFill>
                  <a:schemeClr val="accent2">
                    <a:lumMod val="50000"/>
                  </a:schemeClr>
                </a:solidFill>
                <a:ea typeface="+mn-lt"/>
                <a:cs typeface="+mn-lt"/>
              </a:rPr>
              <a:t>Dentista - </a:t>
            </a:r>
            <a:r>
              <a:rPr lang="en-US" sz="1200" dirty="0">
                <a:ea typeface="+mn-lt"/>
                <a:cs typeface="+mn-lt"/>
              </a:rPr>
              <a:t>Tom has a son who is a ___________. </a:t>
            </a:r>
          </a:p>
          <a:p>
            <a:r>
              <a:rPr lang="en-US" sz="1200" b="1" dirty="0">
                <a:ea typeface="+mn-lt"/>
                <a:cs typeface="+mn-lt"/>
              </a:rPr>
              <a:t>Doctor – </a:t>
            </a:r>
            <a:r>
              <a:rPr lang="en-US" sz="1200" i="1" dirty="0" err="1">
                <a:solidFill>
                  <a:schemeClr val="accent2">
                    <a:lumMod val="50000"/>
                  </a:schemeClr>
                </a:solidFill>
                <a:ea typeface="+mn-lt"/>
                <a:cs typeface="+mn-lt"/>
              </a:rPr>
              <a:t>Doutor</a:t>
            </a:r>
            <a:r>
              <a:rPr lang="en-US" sz="1200" dirty="0">
                <a:ea typeface="+mn-lt"/>
                <a:cs typeface="+mn-lt"/>
              </a:rPr>
              <a:t> – We have the same ___________.</a:t>
            </a:r>
          </a:p>
          <a:p>
            <a:r>
              <a:rPr lang="en-US" sz="1200" b="1" dirty="0">
                <a:ea typeface="+mn-lt"/>
                <a:cs typeface="+mn-lt"/>
              </a:rPr>
              <a:t>Driver - </a:t>
            </a:r>
            <a:r>
              <a:rPr lang="en-US" sz="1200" i="1" dirty="0" err="1">
                <a:solidFill>
                  <a:schemeClr val="accent2">
                    <a:lumMod val="50000"/>
                  </a:schemeClr>
                </a:solidFill>
                <a:ea typeface="+mn-lt"/>
                <a:cs typeface="+mn-lt"/>
              </a:rPr>
              <a:t>Motorista</a:t>
            </a:r>
            <a:r>
              <a:rPr lang="en-US" sz="1200" dirty="0">
                <a:ea typeface="+mn-lt"/>
                <a:cs typeface="+mn-lt"/>
              </a:rPr>
              <a:t> - I don't trust this ___________.</a:t>
            </a:r>
            <a:endParaRPr lang="en-US" b="1" dirty="0">
              <a:cs typeface="Calibri"/>
            </a:endParaRPr>
          </a:p>
          <a:p>
            <a:r>
              <a:rPr lang="en-US" sz="1200" b="1" dirty="0">
                <a:ea typeface="+mn-lt"/>
                <a:cs typeface="+mn-lt"/>
              </a:rPr>
              <a:t>Engineer - </a:t>
            </a:r>
            <a:r>
              <a:rPr lang="en-US" sz="1200" i="1" dirty="0" err="1">
                <a:solidFill>
                  <a:schemeClr val="accent2">
                    <a:lumMod val="50000"/>
                  </a:schemeClr>
                </a:solidFill>
                <a:ea typeface="+mn-lt"/>
                <a:cs typeface="+mn-lt"/>
              </a:rPr>
              <a:t>Engenheiro</a:t>
            </a:r>
            <a:r>
              <a:rPr lang="en-US" sz="1200" i="1" dirty="0">
                <a:solidFill>
                  <a:schemeClr val="accent2">
                    <a:lumMod val="50000"/>
                  </a:schemeClr>
                </a:solidFill>
                <a:ea typeface="+mn-lt"/>
                <a:cs typeface="+mn-lt"/>
              </a:rPr>
              <a:t> - </a:t>
            </a:r>
            <a:r>
              <a:rPr lang="en-US" sz="1200" dirty="0">
                <a:ea typeface="+mn-lt"/>
                <a:cs typeface="+mn-lt"/>
              </a:rPr>
              <a:t>Many ___________ designed the new airplane.</a:t>
            </a:r>
          </a:p>
          <a:p>
            <a:r>
              <a:rPr lang="en-US" sz="1200" b="1" dirty="0">
                <a:ea typeface="+mn-lt"/>
                <a:cs typeface="+mn-lt"/>
              </a:rPr>
              <a:t>Farmer - </a:t>
            </a:r>
            <a:r>
              <a:rPr lang="en-US" sz="1200" i="1" dirty="0" err="1">
                <a:solidFill>
                  <a:schemeClr val="accent2">
                    <a:lumMod val="50000"/>
                  </a:schemeClr>
                </a:solidFill>
                <a:ea typeface="+mn-lt"/>
                <a:cs typeface="+mn-lt"/>
              </a:rPr>
              <a:t>Agricultor</a:t>
            </a:r>
            <a:r>
              <a:rPr lang="en-US" sz="1200" i="1" dirty="0">
                <a:solidFill>
                  <a:schemeClr val="accent2">
                    <a:lumMod val="50000"/>
                  </a:schemeClr>
                </a:solidFill>
                <a:ea typeface="+mn-lt"/>
                <a:cs typeface="+mn-lt"/>
              </a:rPr>
              <a:t> - </a:t>
            </a:r>
            <a:r>
              <a:rPr lang="en-US" sz="1200" dirty="0">
                <a:ea typeface="+mn-lt"/>
                <a:cs typeface="+mn-lt"/>
              </a:rPr>
              <a:t>The ___________ milks the cows twice a day.</a:t>
            </a:r>
            <a:endParaRPr lang="en-US" b="1" dirty="0">
              <a:solidFill>
                <a:srgbClr val="000000"/>
              </a:solidFill>
              <a:ea typeface="+mn-lt"/>
              <a:cs typeface="+mn-lt"/>
            </a:endParaRPr>
          </a:p>
          <a:p>
            <a:r>
              <a:rPr lang="en-US" sz="1200" b="1" dirty="0">
                <a:ea typeface="+mn-lt"/>
                <a:cs typeface="+mn-lt"/>
              </a:rPr>
              <a:t>Football player - </a:t>
            </a:r>
            <a:r>
              <a:rPr lang="en-US" sz="1200" i="1" dirty="0" err="1">
                <a:solidFill>
                  <a:schemeClr val="accent2">
                    <a:lumMod val="50000"/>
                  </a:schemeClr>
                </a:solidFill>
                <a:ea typeface="+mn-lt"/>
                <a:cs typeface="+mn-lt"/>
              </a:rPr>
              <a:t>Jogador</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futebol</a:t>
            </a:r>
            <a:r>
              <a:rPr lang="en-US" sz="1200" i="1" dirty="0">
                <a:solidFill>
                  <a:schemeClr val="accent2">
                    <a:lumMod val="50000"/>
                  </a:schemeClr>
                </a:solidFill>
                <a:ea typeface="+mn-lt"/>
                <a:cs typeface="+mn-lt"/>
              </a:rPr>
              <a:t> - </a:t>
            </a:r>
            <a:r>
              <a:rPr lang="en-US" sz="1200" dirty="0">
                <a:ea typeface="+mn-lt"/>
                <a:cs typeface="+mn-lt"/>
              </a:rPr>
              <a:t>___________ </a:t>
            </a:r>
            <a:r>
              <a:rPr lang="en-US" sz="1200" dirty="0" smtClean="0">
                <a:ea typeface="+mn-lt"/>
                <a:cs typeface="+mn-lt"/>
              </a:rPr>
              <a:t>make </a:t>
            </a:r>
            <a:r>
              <a:rPr lang="en-US" sz="1200" dirty="0">
                <a:ea typeface="+mn-lt"/>
                <a:cs typeface="+mn-lt"/>
              </a:rPr>
              <a:t>a lot of money.</a:t>
            </a:r>
          </a:p>
          <a:p>
            <a:r>
              <a:rPr lang="en-US" sz="1200" b="1" dirty="0">
                <a:cs typeface="Calibri"/>
              </a:rPr>
              <a:t>Journalist - </a:t>
            </a:r>
            <a:r>
              <a:rPr lang="en-US" sz="1200" i="1" dirty="0">
                <a:solidFill>
                  <a:schemeClr val="accent2">
                    <a:lumMod val="50000"/>
                  </a:schemeClr>
                </a:solidFill>
                <a:ea typeface="+mn-lt"/>
                <a:cs typeface="+mn-lt"/>
              </a:rPr>
              <a:t>Journalist</a:t>
            </a:r>
            <a:r>
              <a:rPr lang="en-US" sz="1200" b="1" dirty="0">
                <a:ea typeface="+mn-lt"/>
                <a:cs typeface="+mn-lt"/>
              </a:rPr>
              <a:t> - </a:t>
            </a:r>
            <a:r>
              <a:rPr lang="en-US" sz="1200" dirty="0">
                <a:ea typeface="+mn-lt"/>
                <a:cs typeface="+mn-lt"/>
              </a:rPr>
              <a:t>___________are very important for democracy.</a:t>
            </a:r>
          </a:p>
          <a:p>
            <a:r>
              <a:rPr lang="en-US" sz="1200" b="1" dirty="0">
                <a:cs typeface="Calibri"/>
              </a:rPr>
              <a:t>Manager - </a:t>
            </a:r>
            <a:r>
              <a:rPr lang="en-US" sz="1200" i="1" dirty="0" err="1">
                <a:solidFill>
                  <a:schemeClr val="accent2">
                    <a:lumMod val="50000"/>
                  </a:schemeClr>
                </a:solidFill>
                <a:ea typeface="+mn-lt"/>
                <a:cs typeface="+mn-lt"/>
              </a:rPr>
              <a:t>Gerente</a:t>
            </a:r>
            <a:r>
              <a:rPr lang="en-US" sz="1200" dirty="0">
                <a:ea typeface="+mn-lt"/>
                <a:cs typeface="+mn-lt"/>
              </a:rPr>
              <a:t> - He was promoted to ___________ last year.</a:t>
            </a:r>
          </a:p>
          <a:p>
            <a:r>
              <a:rPr lang="en-US" sz="1200" b="1" dirty="0">
                <a:cs typeface="Calibri"/>
              </a:rPr>
              <a:t>Mechanic - </a:t>
            </a:r>
            <a:r>
              <a:rPr lang="en-US" sz="1200" i="1" dirty="0" err="1">
                <a:solidFill>
                  <a:schemeClr val="accent2">
                    <a:lumMod val="50000"/>
                  </a:schemeClr>
                </a:solidFill>
                <a:ea typeface="+mn-lt"/>
                <a:cs typeface="+mn-lt"/>
              </a:rPr>
              <a:t>Mecânico</a:t>
            </a:r>
            <a:r>
              <a:rPr lang="en-US" sz="1200" i="1" dirty="0">
                <a:solidFill>
                  <a:schemeClr val="accent2">
                    <a:lumMod val="50000"/>
                  </a:schemeClr>
                </a:solidFill>
                <a:ea typeface="+mn-lt"/>
                <a:cs typeface="+mn-lt"/>
              </a:rPr>
              <a:t> - </a:t>
            </a:r>
            <a:r>
              <a:rPr lang="en-US" sz="1200" dirty="0">
                <a:ea typeface="+mn-lt"/>
                <a:cs typeface="+mn-lt"/>
              </a:rPr>
              <a:t>A ___________ is trying to localize the fault.</a:t>
            </a:r>
            <a:endParaRPr lang="en-US" sz="1200" i="1" dirty="0">
              <a:solidFill>
                <a:schemeClr val="accent2">
                  <a:lumMod val="50000"/>
                </a:schemeClr>
              </a:solidFill>
              <a:ea typeface="+mn-lt"/>
              <a:cs typeface="+mn-lt"/>
            </a:endParaRPr>
          </a:p>
          <a:p>
            <a:r>
              <a:rPr lang="en-US" sz="1200" b="1" dirty="0">
                <a:cs typeface="Calibri"/>
              </a:rPr>
              <a:t>Musician - </a:t>
            </a:r>
            <a:r>
              <a:rPr lang="en-US" sz="1200" i="1" dirty="0" err="1">
                <a:solidFill>
                  <a:schemeClr val="accent2">
                    <a:lumMod val="50000"/>
                  </a:schemeClr>
                </a:solidFill>
                <a:ea typeface="+mn-lt"/>
                <a:cs typeface="+mn-lt"/>
              </a:rPr>
              <a:t>Músico</a:t>
            </a:r>
            <a:r>
              <a:rPr lang="en-US" sz="1200" i="1" dirty="0">
                <a:solidFill>
                  <a:schemeClr val="accent2">
                    <a:lumMod val="50000"/>
                  </a:schemeClr>
                </a:solidFill>
                <a:ea typeface="+mn-lt"/>
                <a:cs typeface="+mn-lt"/>
              </a:rPr>
              <a:t> - </a:t>
            </a:r>
            <a:r>
              <a:rPr lang="en-US" sz="1200" dirty="0">
                <a:ea typeface="+mn-lt"/>
                <a:cs typeface="+mn-lt"/>
              </a:rPr>
              <a:t>He is a natural ___________.</a:t>
            </a:r>
          </a:p>
          <a:p>
            <a:r>
              <a:rPr lang="en-US" sz="1200" b="1" dirty="0">
                <a:cs typeface="Calibri"/>
              </a:rPr>
              <a:t>Nurse - </a:t>
            </a:r>
            <a:r>
              <a:rPr lang="en-US" sz="1200" i="1" dirty="0" err="1">
                <a:solidFill>
                  <a:schemeClr val="accent2">
                    <a:lumMod val="50000"/>
                  </a:schemeClr>
                </a:solidFill>
                <a:ea typeface="+mn-lt"/>
                <a:cs typeface="+mn-lt"/>
              </a:rPr>
              <a:t>Enfermeiro</a:t>
            </a:r>
            <a:r>
              <a:rPr lang="en-US" sz="1200" i="1" dirty="0">
                <a:solidFill>
                  <a:schemeClr val="accent2">
                    <a:lumMod val="50000"/>
                  </a:schemeClr>
                </a:solidFill>
                <a:ea typeface="+mn-lt"/>
                <a:cs typeface="+mn-lt"/>
              </a:rPr>
              <a:t> - </a:t>
            </a:r>
            <a:r>
              <a:rPr lang="en-US" sz="1200" dirty="0">
                <a:ea typeface="+mn-lt"/>
                <a:cs typeface="+mn-lt"/>
              </a:rPr>
              <a:t>The ___________ took my blood pressure. </a:t>
            </a:r>
            <a:endParaRPr lang="en-US" sz="1200" dirty="0">
              <a:solidFill>
                <a:srgbClr val="000000"/>
              </a:solidFill>
              <a:ea typeface="+mn-lt"/>
              <a:cs typeface="+mn-lt"/>
            </a:endParaRPr>
          </a:p>
          <a:p>
            <a:r>
              <a:rPr lang="en-US" sz="1200" b="1" dirty="0">
                <a:cs typeface="Calibri"/>
              </a:rPr>
              <a:t>Painter - </a:t>
            </a:r>
            <a:r>
              <a:rPr lang="en-US" sz="1200" i="1" dirty="0">
                <a:solidFill>
                  <a:schemeClr val="accent2">
                    <a:lumMod val="50000"/>
                  </a:schemeClr>
                </a:solidFill>
                <a:ea typeface="+mn-lt"/>
                <a:cs typeface="+mn-lt"/>
              </a:rPr>
              <a:t>Pintor - </a:t>
            </a:r>
            <a:r>
              <a:rPr lang="en-US" sz="1200" dirty="0">
                <a:ea typeface="+mn-lt"/>
                <a:cs typeface="+mn-lt"/>
              </a:rPr>
              <a:t>The ___________ was busy mixing his </a:t>
            </a:r>
            <a:r>
              <a:rPr lang="en-US" sz="1200" dirty="0" err="1">
                <a:ea typeface="+mn-lt"/>
                <a:cs typeface="+mn-lt"/>
              </a:rPr>
              <a:t>colours</a:t>
            </a:r>
            <a:r>
              <a:rPr lang="en-US" sz="1200" dirty="0">
                <a:ea typeface="+mn-lt"/>
                <a:cs typeface="+mn-lt"/>
              </a:rPr>
              <a:t>.</a:t>
            </a:r>
            <a:endParaRPr lang="en-US" sz="1200" i="1" dirty="0">
              <a:solidFill>
                <a:schemeClr val="accent2">
                  <a:lumMod val="50000"/>
                </a:schemeClr>
              </a:solidFill>
              <a:ea typeface="+mn-lt"/>
              <a:cs typeface="+mn-lt"/>
            </a:endParaRPr>
          </a:p>
          <a:p>
            <a:r>
              <a:rPr lang="en-US" sz="1200" b="1" dirty="0">
                <a:cs typeface="Calibri"/>
              </a:rPr>
              <a:t>Photographer - </a:t>
            </a:r>
            <a:r>
              <a:rPr lang="en-US" sz="1200" i="1" dirty="0" err="1">
                <a:solidFill>
                  <a:schemeClr val="accent2">
                    <a:lumMod val="50000"/>
                  </a:schemeClr>
                </a:solidFill>
                <a:ea typeface="+mn-lt"/>
                <a:cs typeface="+mn-lt"/>
              </a:rPr>
              <a:t>Fotógrafo</a:t>
            </a:r>
            <a:r>
              <a:rPr lang="en-US" sz="1200" i="1" dirty="0">
                <a:solidFill>
                  <a:schemeClr val="accent2">
                    <a:lumMod val="50000"/>
                  </a:schemeClr>
                </a:solidFill>
                <a:ea typeface="+mn-lt"/>
                <a:cs typeface="+mn-lt"/>
              </a:rPr>
              <a:t> - </a:t>
            </a:r>
            <a:r>
              <a:rPr lang="en-US" dirty="0"/>
              <a:t/>
            </a:r>
            <a:br>
              <a:rPr lang="en-US" dirty="0"/>
            </a:br>
            <a:r>
              <a:rPr lang="en-US" sz="1200" dirty="0">
                <a:ea typeface="+mn-lt"/>
                <a:cs typeface="+mn-lt"/>
              </a:rPr>
              <a:t>Thank you for being the best wedding ___________ we could ever wish for.</a:t>
            </a:r>
            <a:endParaRPr lang="en-US" sz="1200" i="1" dirty="0">
              <a:solidFill>
                <a:schemeClr val="accent2">
                  <a:lumMod val="50000"/>
                </a:schemeClr>
              </a:solidFill>
              <a:ea typeface="+mn-lt"/>
              <a:cs typeface="+mn-lt"/>
            </a:endParaRPr>
          </a:p>
          <a:p>
            <a:r>
              <a:rPr lang="en-US" sz="1200" b="1" dirty="0">
                <a:cs typeface="Calibri"/>
              </a:rPr>
              <a:t>Pilot – </a:t>
            </a:r>
            <a:r>
              <a:rPr lang="en-US" sz="1200" i="1" dirty="0">
                <a:solidFill>
                  <a:schemeClr val="accent2">
                    <a:lumMod val="50000"/>
                  </a:schemeClr>
                </a:solidFill>
                <a:ea typeface="+mn-lt"/>
                <a:cs typeface="+mn-lt"/>
              </a:rPr>
              <a:t>Piloto</a:t>
            </a:r>
            <a:r>
              <a:rPr lang="en-US" sz="1200" b="1" dirty="0">
                <a:cs typeface="Calibri"/>
              </a:rPr>
              <a:t> - </a:t>
            </a:r>
            <a:r>
              <a:rPr lang="en-US" sz="1200" dirty="0">
                <a:ea typeface="+mn-lt"/>
                <a:cs typeface="+mn-lt"/>
              </a:rPr>
              <a:t>"That's not good," the ___________ said.</a:t>
            </a:r>
          </a:p>
          <a:p>
            <a:r>
              <a:rPr lang="en-US" sz="1200" b="1" dirty="0">
                <a:cs typeface="Calibri"/>
              </a:rPr>
              <a:t>Police officer - </a:t>
            </a:r>
            <a:r>
              <a:rPr lang="en-US" sz="1200" i="1" dirty="0" err="1">
                <a:solidFill>
                  <a:schemeClr val="accent2">
                    <a:lumMod val="50000"/>
                  </a:schemeClr>
                </a:solidFill>
                <a:ea typeface="+mn-lt"/>
                <a:cs typeface="+mn-lt"/>
              </a:rPr>
              <a:t>Policial</a:t>
            </a:r>
            <a:r>
              <a:rPr lang="en-US" sz="1200" dirty="0">
                <a:ea typeface="+mn-lt"/>
                <a:cs typeface="+mn-lt"/>
              </a:rPr>
              <a:t> - Let the ___________ check him out!</a:t>
            </a:r>
          </a:p>
          <a:p>
            <a:r>
              <a:rPr lang="en-US" sz="1200" b="1" dirty="0">
                <a:cs typeface="Calibri"/>
              </a:rPr>
              <a:t>Receptionist - </a:t>
            </a:r>
            <a:r>
              <a:rPr lang="en-US" sz="1200" i="1" dirty="0" err="1">
                <a:solidFill>
                  <a:schemeClr val="accent2">
                    <a:lumMod val="50000"/>
                  </a:schemeClr>
                </a:solidFill>
                <a:ea typeface="+mn-lt"/>
                <a:cs typeface="+mn-lt"/>
              </a:rPr>
              <a:t>Recepcionista</a:t>
            </a:r>
            <a:r>
              <a:rPr lang="en-US" sz="1200" i="1" dirty="0">
                <a:solidFill>
                  <a:schemeClr val="accent2">
                    <a:lumMod val="50000"/>
                  </a:schemeClr>
                </a:solidFill>
                <a:ea typeface="+mn-lt"/>
                <a:cs typeface="+mn-lt"/>
              </a:rPr>
              <a:t> - </a:t>
            </a:r>
            <a:r>
              <a:rPr lang="en-US" sz="1200" dirty="0">
                <a:ea typeface="+mn-lt"/>
                <a:cs typeface="+mn-lt"/>
              </a:rPr>
              <a:t>My ___________will make you an appointment for next week.</a:t>
            </a:r>
          </a:p>
          <a:p>
            <a:r>
              <a:rPr lang="en-US" sz="1200" b="1" dirty="0">
                <a:cs typeface="Calibri"/>
              </a:rPr>
              <a:t>Secretary - </a:t>
            </a:r>
            <a:r>
              <a:rPr lang="en-US" sz="1200" i="1" dirty="0" err="1">
                <a:solidFill>
                  <a:schemeClr val="accent2">
                    <a:lumMod val="50000"/>
                  </a:schemeClr>
                </a:solidFill>
                <a:ea typeface="+mn-lt"/>
                <a:cs typeface="+mn-lt"/>
              </a:rPr>
              <a:t>Secretária</a:t>
            </a:r>
            <a:r>
              <a:rPr lang="en-US" sz="1200" dirty="0">
                <a:ea typeface="+mn-lt"/>
                <a:cs typeface="+mn-lt"/>
              </a:rPr>
              <a:t> -  Are you the new ___________?</a:t>
            </a:r>
          </a:p>
          <a:p>
            <a:r>
              <a:rPr lang="en-US" sz="1200" b="1" dirty="0">
                <a:cs typeface="Calibri"/>
              </a:rPr>
              <a:t>Shop assistant - </a:t>
            </a:r>
            <a:r>
              <a:rPr lang="en-US" sz="1200" i="1" dirty="0" err="1">
                <a:solidFill>
                  <a:schemeClr val="accent2">
                    <a:lumMod val="50000"/>
                  </a:schemeClr>
                </a:solidFill>
                <a:ea typeface="+mn-lt"/>
                <a:cs typeface="+mn-lt"/>
              </a:rPr>
              <a:t>Vendedor</a:t>
            </a:r>
            <a:r>
              <a:rPr lang="en-US" sz="1200" i="1" dirty="0">
                <a:solidFill>
                  <a:schemeClr val="accent2">
                    <a:lumMod val="50000"/>
                  </a:schemeClr>
                </a:solidFill>
                <a:ea typeface="+mn-lt"/>
                <a:cs typeface="+mn-lt"/>
              </a:rPr>
              <a:t> - </a:t>
            </a:r>
            <a:r>
              <a:rPr lang="en-US" sz="1200" dirty="0">
                <a:ea typeface="+mn-lt"/>
                <a:cs typeface="+mn-lt"/>
              </a:rPr>
              <a:t>A ___________ has to be a psychologist.</a:t>
            </a:r>
          </a:p>
          <a:p>
            <a:r>
              <a:rPr lang="en-US" sz="1200" b="1" dirty="0">
                <a:cs typeface="Calibri"/>
              </a:rPr>
              <a:t>Singer - </a:t>
            </a:r>
            <a:r>
              <a:rPr lang="en-US" sz="1200" i="1" dirty="0" err="1">
                <a:solidFill>
                  <a:schemeClr val="accent2">
                    <a:lumMod val="50000"/>
                  </a:schemeClr>
                </a:solidFill>
                <a:ea typeface="+mn-lt"/>
                <a:cs typeface="+mn-lt"/>
              </a:rPr>
              <a:t>Cantora</a:t>
            </a:r>
            <a:r>
              <a:rPr lang="en-US" sz="1200" dirty="0">
                <a:ea typeface="+mn-lt"/>
                <a:cs typeface="+mn-lt"/>
              </a:rPr>
              <a:t> - It's the ___________ not the song.</a:t>
            </a:r>
          </a:p>
          <a:p>
            <a:r>
              <a:rPr lang="en-US" sz="1200" b="1" dirty="0">
                <a:cs typeface="Calibri"/>
              </a:rPr>
              <a:t>Student - </a:t>
            </a:r>
            <a:r>
              <a:rPr lang="en-US" sz="1200" i="1" dirty="0">
                <a:solidFill>
                  <a:schemeClr val="accent2">
                    <a:lumMod val="50000"/>
                  </a:schemeClr>
                </a:solidFill>
                <a:ea typeface="+mn-lt"/>
                <a:cs typeface="+mn-lt"/>
              </a:rPr>
              <a:t>Aluna</a:t>
            </a:r>
            <a:r>
              <a:rPr lang="en-US" sz="1200" dirty="0">
                <a:ea typeface="+mn-lt"/>
                <a:cs typeface="+mn-lt"/>
              </a:rPr>
              <a:t> - The lonely ___________ is starving for friendship.</a:t>
            </a:r>
          </a:p>
          <a:p>
            <a:r>
              <a:rPr lang="en-US" sz="1200" b="1" dirty="0">
                <a:cs typeface="Calibri"/>
              </a:rPr>
              <a:t>Teacher – </a:t>
            </a:r>
            <a:r>
              <a:rPr lang="en-US" sz="1200" i="1" dirty="0">
                <a:solidFill>
                  <a:schemeClr val="accent2">
                    <a:lumMod val="50000"/>
                  </a:schemeClr>
                </a:solidFill>
                <a:ea typeface="+mn-lt"/>
                <a:cs typeface="+mn-lt"/>
              </a:rPr>
              <a:t>Professor</a:t>
            </a:r>
            <a:r>
              <a:rPr lang="en-US" sz="1200" b="1" dirty="0">
                <a:cs typeface="Calibri"/>
              </a:rPr>
              <a:t> - </a:t>
            </a:r>
            <a:r>
              <a:rPr lang="en-US" sz="1200" dirty="0">
                <a:ea typeface="+mn-lt"/>
                <a:cs typeface="+mn-lt"/>
              </a:rPr>
              <a:t>A ___________ doesn't have to be smart—just brighter than the student. </a:t>
            </a:r>
            <a:endParaRPr lang="en-US" sz="1200" dirty="0">
              <a:cs typeface="Calibri"/>
            </a:endParaRPr>
          </a:p>
          <a:p>
            <a:r>
              <a:rPr lang="en-US" sz="1200" b="1" dirty="0">
                <a:cs typeface="Calibri"/>
              </a:rPr>
              <a:t>Tennis player -</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Jogador</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tênis</a:t>
            </a:r>
            <a:r>
              <a:rPr lang="en-US" sz="1200" i="1" dirty="0">
                <a:solidFill>
                  <a:schemeClr val="accent2">
                    <a:lumMod val="50000"/>
                  </a:schemeClr>
                </a:solidFill>
                <a:ea typeface="+mn-lt"/>
                <a:cs typeface="+mn-lt"/>
              </a:rPr>
              <a:t> - </a:t>
            </a:r>
            <a:r>
              <a:rPr lang="en-US" sz="1200" dirty="0">
                <a:ea typeface="+mn-lt"/>
                <a:cs typeface="+mn-lt"/>
              </a:rPr>
              <a:t>Guga was the best Brazilian ___________.</a:t>
            </a:r>
          </a:p>
          <a:p>
            <a:r>
              <a:rPr lang="en-US" sz="1200" b="1" dirty="0">
                <a:cs typeface="Calibri"/>
              </a:rPr>
              <a:t>Tour guide - </a:t>
            </a:r>
            <a:r>
              <a:rPr lang="en-US" sz="1200" i="1" dirty="0">
                <a:solidFill>
                  <a:schemeClr val="accent2">
                    <a:lumMod val="50000"/>
                  </a:schemeClr>
                </a:solidFill>
                <a:ea typeface="+mn-lt"/>
                <a:cs typeface="+mn-lt"/>
              </a:rPr>
              <a:t>Guia </a:t>
            </a:r>
            <a:r>
              <a:rPr lang="en-US" sz="1200" i="1" dirty="0" err="1">
                <a:solidFill>
                  <a:schemeClr val="accent2">
                    <a:lumMod val="50000"/>
                  </a:schemeClr>
                </a:solidFill>
                <a:ea typeface="+mn-lt"/>
                <a:cs typeface="+mn-lt"/>
              </a:rPr>
              <a:t>turístico</a:t>
            </a:r>
            <a:r>
              <a:rPr lang="en-US" sz="1200" i="1" dirty="0">
                <a:solidFill>
                  <a:schemeClr val="accent2">
                    <a:lumMod val="50000"/>
                  </a:schemeClr>
                </a:solidFill>
                <a:ea typeface="+mn-lt"/>
                <a:cs typeface="+mn-lt"/>
              </a:rPr>
              <a:t> - </a:t>
            </a:r>
            <a:r>
              <a:rPr lang="en-US" sz="1200" dirty="0">
                <a:ea typeface="+mn-lt"/>
                <a:cs typeface="+mn-lt"/>
              </a:rPr>
              <a:t>Next trip, I want a tour ___________.</a:t>
            </a:r>
          </a:p>
          <a:p>
            <a:r>
              <a:rPr lang="en-US" sz="1200" b="1" dirty="0">
                <a:cs typeface="Calibri"/>
              </a:rPr>
              <a:t>Waiter/ waitress - </a:t>
            </a:r>
            <a:r>
              <a:rPr lang="en-US" sz="1200" i="1" dirty="0" err="1">
                <a:solidFill>
                  <a:schemeClr val="accent2">
                    <a:lumMod val="50000"/>
                  </a:schemeClr>
                </a:solidFill>
                <a:ea typeface="+mn-lt"/>
                <a:cs typeface="+mn-lt"/>
              </a:rPr>
              <a:t>Garçom</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garçonete</a:t>
            </a:r>
            <a:r>
              <a:rPr lang="en-US" sz="1200" i="1" dirty="0">
                <a:solidFill>
                  <a:schemeClr val="accent2">
                    <a:lumMod val="50000"/>
                  </a:schemeClr>
                </a:solidFill>
                <a:ea typeface="+mn-lt"/>
                <a:cs typeface="+mn-lt"/>
              </a:rPr>
              <a:t> - </a:t>
            </a:r>
            <a:r>
              <a:rPr lang="en-US" sz="1200" dirty="0">
                <a:ea typeface="+mn-lt"/>
                <a:cs typeface="+mn-lt"/>
              </a:rPr>
              <a:t>No ___________ ever came near them. ...</a:t>
            </a:r>
            <a:endParaRPr lang="en-US" sz="1200" i="1" dirty="0">
              <a:solidFill>
                <a:schemeClr val="accent2">
                  <a:lumMod val="50000"/>
                </a:schemeClr>
              </a:solidFill>
              <a:ea typeface="+mn-lt"/>
              <a:cs typeface="+mn-lt"/>
            </a:endParaRPr>
          </a:p>
          <a:p>
            <a:r>
              <a:rPr lang="en-US" sz="1200" b="1" dirty="0">
                <a:cs typeface="Calibri"/>
              </a:rPr>
              <a:t>Writer - </a:t>
            </a:r>
            <a:r>
              <a:rPr lang="en-US" sz="1200" i="1" dirty="0" err="1">
                <a:solidFill>
                  <a:schemeClr val="accent2">
                    <a:lumMod val="50000"/>
                  </a:schemeClr>
                </a:solidFill>
                <a:ea typeface="+mn-lt"/>
                <a:cs typeface="+mn-lt"/>
              </a:rPr>
              <a:t>Escritor</a:t>
            </a:r>
            <a:r>
              <a:rPr lang="en-US" sz="1200" dirty="0">
                <a:ea typeface="+mn-lt"/>
                <a:cs typeface="+mn-lt"/>
              </a:rPr>
              <a:t> - She had a short career as a ___________.</a:t>
            </a:r>
          </a:p>
          <a:p>
            <a:endParaRPr lang="en-US" sz="1200" dirty="0">
              <a:cs typeface="Calibri"/>
            </a:endParaRPr>
          </a:p>
        </p:txBody>
      </p:sp>
      <p:sp>
        <p:nvSpPr>
          <p:cNvPr id="7" name="Retângulo 6"/>
          <p:cNvSpPr/>
          <p:nvPr/>
        </p:nvSpPr>
        <p:spPr>
          <a:xfrm>
            <a:off x="3534222" y="95298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8" name="Retângulo 7"/>
          <p:cNvSpPr/>
          <p:nvPr/>
        </p:nvSpPr>
        <p:spPr>
          <a:xfrm>
            <a:off x="3523589" y="72210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9" name="Retângulo 8"/>
          <p:cNvSpPr/>
          <p:nvPr/>
        </p:nvSpPr>
        <p:spPr>
          <a:xfrm>
            <a:off x="4283546" y="8564107"/>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2685643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136194" y="157822"/>
            <a:ext cx="3171830" cy="652551"/>
          </a:xfrm>
          <a:prstGeom prst="rect">
            <a:avLst/>
          </a:prstGeom>
        </p:spPr>
        <p:txBody>
          <a:bodyPr wrap="none" lIns="91440" tIns="45720" rIns="91440" bIns="45720" anchor="t">
            <a:spAutoFit/>
          </a:bodyPr>
          <a:lstStyle/>
          <a:p>
            <a:pPr algn="ctr"/>
            <a:r>
              <a:rPr lang="pt-BR" b="1" i="1" dirty="0">
                <a:solidFill>
                  <a:srgbClr val="002060"/>
                </a:solidFill>
                <a:ea typeface="+mn-lt"/>
                <a:cs typeface="+mn-lt"/>
              </a:rPr>
              <a:t>Lição 09 B – Tempo Progressivo</a:t>
            </a:r>
            <a:endParaRPr lang="pt-BR" dirty="0"/>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663286" y="1104899"/>
            <a:ext cx="5081154" cy="263149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b="1" dirty="0">
              <a:solidFill>
                <a:schemeClr val="accent1"/>
              </a:solidFill>
              <a:cs typeface="Segoe UI"/>
            </a:endParaRPr>
          </a:p>
          <a:p>
            <a:endParaRPr lang="en-US" sz="1100" b="1" dirty="0">
              <a:solidFill>
                <a:schemeClr val="accent1"/>
              </a:solidFill>
              <a:cs typeface="Segoe UI"/>
            </a:endParaRPr>
          </a:p>
          <a:p>
            <a:endParaRPr lang="en-US" sz="1100" b="1" dirty="0">
              <a:solidFill>
                <a:schemeClr val="accent1"/>
              </a:solidFill>
              <a:ea typeface="+mn-lt"/>
              <a:cs typeface="Segoe UI"/>
            </a:endParaRPr>
          </a:p>
          <a:p>
            <a:r>
              <a:rPr lang="en-US" sz="1100" i="1" dirty="0">
                <a:ea typeface="+mn-lt"/>
                <a:cs typeface="+mn-lt"/>
              </a:rPr>
              <a:t>a) </a:t>
            </a:r>
            <a:r>
              <a:rPr lang="en-US" sz="1100" b="1" dirty="0" smtClean="0">
                <a:solidFill>
                  <a:schemeClr val="accent1"/>
                </a:solidFill>
                <a:cs typeface="Segoe UI"/>
              </a:rPr>
              <a:t>I</a:t>
            </a:r>
            <a:r>
              <a:rPr lang="en-US" sz="1100" b="1" dirty="0">
                <a:solidFill>
                  <a:schemeClr val="accent1"/>
                </a:solidFill>
                <a:cs typeface="Segoe UI"/>
              </a:rPr>
              <a:t> was reading</a:t>
            </a:r>
            <a:r>
              <a:rPr lang="en-US" sz="1100" b="1" i="1" dirty="0">
                <a:ea typeface="+mn-lt"/>
                <a:cs typeface="+mn-lt"/>
              </a:rPr>
              <a:t> </a:t>
            </a:r>
            <a:r>
              <a:rPr lang="en-US" sz="1100" i="1" dirty="0">
                <a:ea typeface="+mn-lt"/>
                <a:cs typeface="+mn-lt"/>
              </a:rPr>
              <a:t>when my brother called me.</a:t>
            </a:r>
            <a:br>
              <a:rPr lang="en-US" sz="1100" i="1" dirty="0">
                <a:ea typeface="+mn-lt"/>
                <a:cs typeface="+mn-lt"/>
              </a:rPr>
            </a:br>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estava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lendo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quando</a:t>
            </a:r>
            <a:r>
              <a:rPr lang="en-US" sz="1100" i="1" dirty="0">
                <a:solidFill>
                  <a:schemeClr val="accent2">
                    <a:lumMod val="50000"/>
                  </a:schemeClr>
                </a:solidFill>
                <a:ea typeface="+mn-lt"/>
                <a:cs typeface="+mn-lt"/>
              </a:rPr>
              <a:t> meu </a:t>
            </a:r>
            <a:r>
              <a:rPr lang="en-US" sz="1100" i="1" dirty="0" err="1">
                <a:solidFill>
                  <a:schemeClr val="accent2">
                    <a:lumMod val="50000"/>
                  </a:schemeClr>
                </a:solidFill>
                <a:ea typeface="+mn-lt"/>
                <a:cs typeface="+mn-lt"/>
              </a:rPr>
              <a:t>irmão</a:t>
            </a:r>
            <a:r>
              <a:rPr lang="en-US" sz="1100" i="1" dirty="0">
                <a:solidFill>
                  <a:schemeClr val="accent2">
                    <a:lumMod val="50000"/>
                  </a:schemeClr>
                </a:solidFill>
                <a:ea typeface="+mn-lt"/>
                <a:cs typeface="+mn-lt"/>
              </a:rPr>
              <a:t> me </a:t>
            </a:r>
            <a:r>
              <a:rPr lang="en-US" sz="1100" i="1" dirty="0" err="1">
                <a:solidFill>
                  <a:schemeClr val="accent2">
                    <a:lumMod val="50000"/>
                  </a:schemeClr>
                </a:solidFill>
                <a:ea typeface="+mn-lt"/>
                <a:cs typeface="+mn-lt"/>
              </a:rPr>
              <a:t>chamou</a:t>
            </a:r>
            <a:r>
              <a:rPr lang="en-US" sz="1100" i="1" dirty="0">
                <a:solidFill>
                  <a:schemeClr val="accent2">
                    <a:lumMod val="50000"/>
                  </a:schemeClr>
                </a:solidFill>
                <a:ea typeface="+mn-lt"/>
                <a:cs typeface="+mn-lt"/>
              </a:rPr>
              <a:t>.</a:t>
            </a:r>
          </a:p>
          <a:p>
            <a:endParaRPr lang="en-US" sz="1100" i="1" dirty="0">
              <a:ea typeface="+mn-lt"/>
              <a:cs typeface="+mn-lt"/>
            </a:endParaRPr>
          </a:p>
          <a:p>
            <a:r>
              <a:rPr lang="en-US" sz="1100" i="1" dirty="0" smtClean="0">
                <a:ea typeface="+mn-lt"/>
                <a:cs typeface="+mn-lt"/>
              </a:rPr>
              <a:t>b) Were</a:t>
            </a:r>
            <a:r>
              <a:rPr lang="en-US" sz="1100" b="1" dirty="0" smtClean="0">
                <a:solidFill>
                  <a:schemeClr val="accent1"/>
                </a:solidFill>
                <a:cs typeface="Segoe UI"/>
              </a:rPr>
              <a:t> </a:t>
            </a:r>
            <a:r>
              <a:rPr lang="en-US" sz="1100" b="1" dirty="0">
                <a:solidFill>
                  <a:schemeClr val="accent1"/>
                </a:solidFill>
                <a:cs typeface="Segoe UI"/>
              </a:rPr>
              <a:t>you looking</a:t>
            </a:r>
            <a:r>
              <a:rPr lang="en-US" sz="1100" i="1" dirty="0">
                <a:ea typeface="+mn-lt"/>
                <a:cs typeface="+mn-lt"/>
              </a:rPr>
              <a:t> for someone?</a:t>
            </a:r>
            <a:br>
              <a:rPr lang="en-US" sz="1100" i="1" dirty="0">
                <a:ea typeface="+mn-lt"/>
                <a:cs typeface="+mn-lt"/>
              </a:rPr>
            </a:br>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estava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procurando</a:t>
            </a:r>
            <a:r>
              <a:rPr lang="en-US" sz="1100" i="1" dirty="0">
                <a:solidFill>
                  <a:schemeClr val="accent2">
                    <a:lumMod val="50000"/>
                  </a:schemeClr>
                </a:solidFill>
                <a:ea typeface="+mn-lt"/>
                <a:cs typeface="+mn-lt"/>
              </a:rPr>
              <a:t> por </a:t>
            </a:r>
            <a:r>
              <a:rPr lang="en-US" sz="1100" i="1" dirty="0" err="1">
                <a:solidFill>
                  <a:schemeClr val="accent2">
                    <a:lumMod val="50000"/>
                  </a:schemeClr>
                </a:solidFill>
                <a:ea typeface="+mn-lt"/>
                <a:cs typeface="+mn-lt"/>
              </a:rPr>
              <a:t>alguém</a:t>
            </a:r>
            <a:r>
              <a:rPr lang="en-US" sz="1100" i="1" dirty="0">
                <a:solidFill>
                  <a:schemeClr val="accent2">
                    <a:lumMod val="50000"/>
                  </a:schemeClr>
                </a:solidFill>
                <a:ea typeface="+mn-lt"/>
                <a:cs typeface="+mn-lt"/>
              </a:rPr>
              <a:t>?</a:t>
            </a:r>
          </a:p>
          <a:p>
            <a:endParaRPr lang="en-US" sz="1100" b="1" dirty="0">
              <a:solidFill>
                <a:schemeClr val="accent1"/>
              </a:solidFill>
              <a:ea typeface="+mn-lt"/>
              <a:cs typeface="Segoe UI"/>
            </a:endParaRPr>
          </a:p>
          <a:p>
            <a:r>
              <a:rPr lang="en-US" sz="1100" i="1" dirty="0">
                <a:ea typeface="+mn-lt"/>
                <a:cs typeface="+mn-lt"/>
              </a:rPr>
              <a:t>c) </a:t>
            </a:r>
            <a:r>
              <a:rPr lang="en-US" sz="1100" b="1" dirty="0" smtClean="0">
                <a:solidFill>
                  <a:schemeClr val="accent1"/>
                </a:solidFill>
                <a:cs typeface="Segoe UI"/>
              </a:rPr>
              <a:t>He</a:t>
            </a:r>
            <a:r>
              <a:rPr lang="en-US" sz="1100" b="1" dirty="0">
                <a:solidFill>
                  <a:schemeClr val="accent1"/>
                </a:solidFill>
                <a:cs typeface="Segoe UI"/>
              </a:rPr>
              <a:t> was</a:t>
            </a:r>
            <a:r>
              <a:rPr lang="en-US" sz="1100" i="1" dirty="0">
                <a:ea typeface="+mn-lt"/>
                <a:cs typeface="+mn-lt"/>
              </a:rPr>
              <a:t> always complaining about his career.</a:t>
            </a:r>
          </a:p>
          <a:p>
            <a:r>
              <a:rPr lang="en-US" sz="1100" i="1" dirty="0">
                <a:solidFill>
                  <a:schemeClr val="accent2">
                    <a:lumMod val="50000"/>
                  </a:schemeClr>
                </a:solidFill>
                <a:ea typeface="+mn-lt"/>
                <a:cs typeface="+mn-lt"/>
              </a:rPr>
              <a:t>Ele </a:t>
            </a:r>
            <a:r>
              <a:rPr lang="en-US" sz="1100" i="1" dirty="0" err="1">
                <a:solidFill>
                  <a:schemeClr val="accent2">
                    <a:lumMod val="50000"/>
                  </a:schemeClr>
                </a:solidFill>
                <a:ea typeface="+mn-lt"/>
                <a:cs typeface="+mn-lt"/>
              </a:rPr>
              <a:t>estava</a:t>
            </a:r>
            <a:r>
              <a:rPr lang="en-US" sz="1100" i="1" dirty="0">
                <a:solidFill>
                  <a:schemeClr val="accent2">
                    <a:lumMod val="50000"/>
                  </a:schemeClr>
                </a:solidFill>
                <a:ea typeface="+mn-lt"/>
                <a:cs typeface="+mn-lt"/>
              </a:rPr>
              <a:t> sempre </a:t>
            </a:r>
            <a:r>
              <a:rPr lang="en-US" sz="1100" i="1" dirty="0" err="1">
                <a:solidFill>
                  <a:schemeClr val="accent2">
                    <a:lumMod val="50000"/>
                  </a:schemeClr>
                </a:solidFill>
                <a:ea typeface="+mn-lt"/>
                <a:cs typeface="+mn-lt"/>
              </a:rPr>
              <a:t>reclamando</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sua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carreira</a:t>
            </a:r>
            <a:r>
              <a:rPr lang="en-US" sz="1100" i="1" dirty="0">
                <a:solidFill>
                  <a:schemeClr val="accent2">
                    <a:lumMod val="50000"/>
                  </a:schemeClr>
                </a:solidFill>
                <a:ea typeface="+mn-lt"/>
                <a:cs typeface="+mn-lt"/>
              </a:rPr>
              <a:t>.</a:t>
            </a:r>
          </a:p>
          <a:p>
            <a:endParaRPr lang="en-US" sz="1100" i="1" dirty="0">
              <a:ea typeface="+mn-lt"/>
              <a:cs typeface="+mn-lt"/>
            </a:endParaRPr>
          </a:p>
          <a:p>
            <a:r>
              <a:rPr lang="en-US" sz="1100" i="1" dirty="0" smtClean="0">
                <a:ea typeface="+mn-lt"/>
                <a:cs typeface="+mn-lt"/>
              </a:rPr>
              <a:t>d) When</a:t>
            </a:r>
            <a:r>
              <a:rPr lang="en-US" sz="1100" i="1" dirty="0">
                <a:ea typeface="+mn-lt"/>
                <a:cs typeface="+mn-lt"/>
              </a:rPr>
              <a:t> I walked into the school, </a:t>
            </a:r>
            <a:r>
              <a:rPr lang="en-US" sz="1100" b="1" dirty="0">
                <a:solidFill>
                  <a:schemeClr val="accent1"/>
                </a:solidFill>
                <a:cs typeface="Segoe UI"/>
              </a:rPr>
              <a:t>they</a:t>
            </a:r>
            <a:r>
              <a:rPr lang="en-US" sz="1100" i="1" dirty="0">
                <a:ea typeface="+mn-lt"/>
                <a:cs typeface="+mn-lt"/>
              </a:rPr>
              <a:t> </a:t>
            </a:r>
            <a:r>
              <a:rPr lang="en-US" sz="1100" b="1" dirty="0">
                <a:solidFill>
                  <a:schemeClr val="accent1"/>
                </a:solidFill>
                <a:cs typeface="Segoe UI"/>
              </a:rPr>
              <a:t>were studying</a:t>
            </a:r>
            <a:r>
              <a:rPr lang="en-US" sz="1100" b="1" i="1" dirty="0">
                <a:ea typeface="+mn-lt"/>
                <a:cs typeface="+mn-lt"/>
              </a:rPr>
              <a:t> </a:t>
            </a:r>
            <a:r>
              <a:rPr lang="en-US" sz="1100" i="1" dirty="0">
                <a:ea typeface="+mn-lt"/>
                <a:cs typeface="+mn-lt"/>
              </a:rPr>
              <a:t>again.</a:t>
            </a:r>
            <a:endParaRPr lang="pt-BR" sz="1100" i="1" dirty="0">
              <a:ea typeface="+mn-lt"/>
              <a:cs typeface="+mn-lt"/>
            </a:endParaRPr>
          </a:p>
          <a:p>
            <a:r>
              <a:rPr lang="en-US" sz="1100" i="1" dirty="0">
                <a:solidFill>
                  <a:schemeClr val="accent2">
                    <a:lumMod val="50000"/>
                  </a:schemeClr>
                </a:solidFill>
                <a:ea typeface="+mn-lt"/>
                <a:cs typeface="+mn-lt"/>
              </a:rPr>
              <a:t>Quando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entrei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escola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eles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estavam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novamente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estudando</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404013"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solidFill>
                  <a:schemeClr val="accent1"/>
                </a:solidFill>
                <a:cs typeface="Segoe UI"/>
              </a:rPr>
              <a:t>Frases Gramaticais</a:t>
            </a:r>
          </a:p>
        </p:txBody>
      </p:sp>
      <p:sp>
        <p:nvSpPr>
          <p:cNvPr id="5" name="CaixaDeTexto 4">
            <a:extLst>
              <a:ext uri="{FF2B5EF4-FFF2-40B4-BE49-F238E27FC236}">
                <a16:creationId xmlns="" xmlns:a16="http://schemas.microsoft.com/office/drawing/2014/main" id="{F82667E4-2768-4AD2-887A-6F9195802EA6}"/>
              </a:ext>
            </a:extLst>
          </p:cNvPr>
          <p:cNvSpPr txBox="1"/>
          <p:nvPr/>
        </p:nvSpPr>
        <p:spPr>
          <a:xfrm>
            <a:off x="4230833" y="1174173"/>
            <a:ext cx="13577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solidFill>
                  <a:srgbClr val="C00000"/>
                </a:solidFill>
                <a:cs typeface="Calibri"/>
              </a:rPr>
              <a:t>Passado</a:t>
            </a:r>
            <a:r>
              <a:rPr lang="en-US" sz="1200" b="1" dirty="0">
                <a:solidFill>
                  <a:srgbClr val="C00000"/>
                </a:solidFill>
                <a:cs typeface="Calibri"/>
              </a:rPr>
              <a:t> </a:t>
            </a:r>
            <a:r>
              <a:rPr lang="en-US" sz="1200" b="1" dirty="0" err="1">
                <a:solidFill>
                  <a:srgbClr val="C00000"/>
                </a:solidFill>
                <a:cs typeface="Calibri"/>
              </a:rPr>
              <a:t>Contínuo</a:t>
            </a:r>
          </a:p>
        </p:txBody>
      </p:sp>
      <p:sp>
        <p:nvSpPr>
          <p:cNvPr id="15" name="CaixaDeTexto 14">
            <a:extLst>
              <a:ext uri="{FF2B5EF4-FFF2-40B4-BE49-F238E27FC236}">
                <a16:creationId xmlns="" xmlns:a16="http://schemas.microsoft.com/office/drawing/2014/main" id="{7DADF3C0-2521-40C3-9A9E-6B52BE279298}"/>
              </a:ext>
            </a:extLst>
          </p:cNvPr>
          <p:cNvSpPr txBox="1"/>
          <p:nvPr/>
        </p:nvSpPr>
        <p:spPr>
          <a:xfrm>
            <a:off x="663285" y="3849830"/>
            <a:ext cx="5081154" cy="212365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ea typeface="+mn-lt"/>
                <a:cs typeface="+mn-lt"/>
              </a:rPr>
              <a:t>a) </a:t>
            </a:r>
            <a:r>
              <a:rPr lang="en-US" sz="1100" b="1" dirty="0" smtClean="0">
                <a:solidFill>
                  <a:schemeClr val="accent1"/>
                </a:solidFill>
                <a:cs typeface="Segoe UI"/>
              </a:rPr>
              <a:t>I</a:t>
            </a:r>
            <a:r>
              <a:rPr lang="en-US" sz="1100" b="1" dirty="0">
                <a:solidFill>
                  <a:schemeClr val="accent1"/>
                </a:solidFill>
                <a:cs typeface="Segoe UI"/>
              </a:rPr>
              <a:t> am speaking</a:t>
            </a:r>
            <a:r>
              <a:rPr lang="en-US" sz="1100" dirty="0">
                <a:ea typeface="+mn-lt"/>
                <a:cs typeface="+mn-lt"/>
              </a:rPr>
              <a:t> at church today.</a:t>
            </a:r>
            <a:endParaRPr lang="pt-BR" dirty="0">
              <a:ea typeface="+mn-lt"/>
              <a:cs typeface="+mn-lt"/>
            </a:endParaRPr>
          </a:p>
          <a:p>
            <a:r>
              <a:rPr lang="en-US" sz="1100" i="1" dirty="0" err="1">
                <a:solidFill>
                  <a:schemeClr val="accent2">
                    <a:lumMod val="50000"/>
                  </a:schemeClr>
                </a:solidFill>
                <a:ea typeface="+mn-lt"/>
                <a:cs typeface="+mn-lt"/>
              </a:rPr>
              <a:t>Estou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falando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igreja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hoje</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a:p>
            <a:r>
              <a:rPr lang="en-US" sz="1100" i="1" dirty="0">
                <a:ea typeface="+mn-lt"/>
                <a:cs typeface="+mn-lt"/>
              </a:rPr>
              <a:t>b) </a:t>
            </a:r>
            <a:r>
              <a:rPr lang="en-US" sz="1100" b="1" dirty="0" smtClean="0">
                <a:solidFill>
                  <a:schemeClr val="accent1"/>
                </a:solidFill>
                <a:cs typeface="Segoe UI"/>
              </a:rPr>
              <a:t>He</a:t>
            </a:r>
            <a:r>
              <a:rPr lang="en-US" sz="1100" b="1" dirty="0">
                <a:solidFill>
                  <a:schemeClr val="accent1"/>
                </a:solidFill>
                <a:cs typeface="Segoe UI"/>
              </a:rPr>
              <a:t> is talking </a:t>
            </a:r>
            <a:r>
              <a:rPr lang="en-US" sz="1100" dirty="0">
                <a:ea typeface="+mn-lt"/>
                <a:cs typeface="+mn-lt"/>
              </a:rPr>
              <a:t>to his mother.</a:t>
            </a:r>
            <a:endParaRPr lang="en-US" dirty="0"/>
          </a:p>
          <a:p>
            <a:r>
              <a:rPr lang="en-US" sz="1100" i="1" dirty="0">
                <a:solidFill>
                  <a:schemeClr val="accent2">
                    <a:lumMod val="50000"/>
                  </a:schemeClr>
                </a:solidFill>
                <a:ea typeface="+mn-lt"/>
                <a:cs typeface="+mn-lt"/>
              </a:rPr>
              <a:t>Ele </a:t>
            </a:r>
            <a:r>
              <a:rPr lang="en-US" sz="1100" i="1" dirty="0" err="1">
                <a:solidFill>
                  <a:schemeClr val="accent2">
                    <a:lumMod val="50000"/>
                  </a:schemeClr>
                </a:solidFill>
                <a:ea typeface="+mn-lt"/>
                <a:cs typeface="+mn-lt"/>
              </a:rPr>
              <a:t>está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conversando</a:t>
            </a:r>
            <a:r>
              <a:rPr lang="en-US" sz="1100" i="1" dirty="0">
                <a:solidFill>
                  <a:schemeClr val="accent2">
                    <a:lumMod val="50000"/>
                  </a:schemeClr>
                </a:solidFill>
                <a:ea typeface="+mn-lt"/>
                <a:cs typeface="+mn-lt"/>
              </a:rPr>
              <a:t> com </a:t>
            </a:r>
            <a:r>
              <a:rPr lang="en-US" sz="1100" i="1" dirty="0" err="1">
                <a:solidFill>
                  <a:schemeClr val="accent2">
                    <a:lumMod val="50000"/>
                  </a:schemeClr>
                </a:solidFill>
                <a:ea typeface="+mn-lt"/>
                <a:cs typeface="+mn-lt"/>
              </a:rPr>
              <a:t>sua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mãe</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c) Shopping </a:t>
            </a:r>
            <a:r>
              <a:rPr lang="en-US" sz="1100" dirty="0">
                <a:ea typeface="+mn-lt"/>
                <a:cs typeface="+mn-lt"/>
              </a:rPr>
              <a:t>online</a:t>
            </a:r>
            <a:r>
              <a:rPr lang="en-US" sz="1100" b="1" dirty="0">
                <a:solidFill>
                  <a:schemeClr val="accent1"/>
                </a:solidFill>
                <a:cs typeface="Segoe UI"/>
              </a:rPr>
              <a:t> is growing </a:t>
            </a:r>
            <a:r>
              <a:rPr lang="en-US" sz="1100" dirty="0">
                <a:ea typeface="+mn-lt"/>
                <a:cs typeface="+mn-lt"/>
              </a:rPr>
              <a:t>in popularity nowadays.</a:t>
            </a:r>
            <a:endParaRPr lang="en-US" dirty="0"/>
          </a:p>
          <a:p>
            <a:r>
              <a:rPr lang="en-US" sz="1100" i="1" dirty="0" err="1">
                <a:solidFill>
                  <a:schemeClr val="accent2">
                    <a:lumMod val="50000"/>
                  </a:schemeClr>
                </a:solidFill>
                <a:ea typeface="+mn-lt"/>
                <a:cs typeface="+mn-lt"/>
              </a:rPr>
              <a:t>Hoje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dia</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popularidade</a:t>
            </a:r>
            <a:r>
              <a:rPr lang="en-US" sz="1100" i="1" dirty="0">
                <a:solidFill>
                  <a:schemeClr val="accent2">
                    <a:lumMod val="50000"/>
                  </a:schemeClr>
                </a:solidFill>
                <a:ea typeface="+mn-lt"/>
                <a:cs typeface="+mn-lt"/>
              </a:rPr>
              <a:t> das </a:t>
            </a:r>
            <a:r>
              <a:rPr lang="en-US" sz="1100" i="1" dirty="0" err="1">
                <a:solidFill>
                  <a:schemeClr val="accent2">
                    <a:lumMod val="50000"/>
                  </a:schemeClr>
                </a:solidFill>
                <a:ea typeface="+mn-lt"/>
                <a:cs typeface="+mn-lt"/>
              </a:rPr>
              <a:t>compras</a:t>
            </a:r>
            <a:r>
              <a:rPr lang="en-US" sz="1100" i="1" dirty="0">
                <a:solidFill>
                  <a:schemeClr val="accent2">
                    <a:lumMod val="50000"/>
                  </a:schemeClr>
                </a:solidFill>
                <a:ea typeface="+mn-lt"/>
                <a:cs typeface="+mn-lt"/>
              </a:rPr>
              <a:t> online </a:t>
            </a:r>
            <a:r>
              <a:rPr lang="en-US" sz="1100" i="1" dirty="0" err="1">
                <a:solidFill>
                  <a:schemeClr val="accent2">
                    <a:lumMod val="50000"/>
                  </a:schemeClr>
                </a:solidFill>
                <a:ea typeface="+mn-lt"/>
                <a:cs typeface="+mn-lt"/>
              </a:rPr>
              <a:t>está</a:t>
            </a:r>
            <a:r>
              <a:rPr lang="en-US" sz="1100" i="1" dirty="0">
                <a:solidFill>
                  <a:schemeClr val="accent2">
                    <a:lumMod val="50000"/>
                  </a:schemeClr>
                </a:solidFill>
                <a:ea typeface="+mn-lt"/>
                <a:cs typeface="+mn-lt"/>
              </a:rPr>
              <a:t> crescendo.</a:t>
            </a:r>
          </a:p>
          <a:p>
            <a:endParaRPr lang="en-US" sz="1100" i="1" dirty="0">
              <a:solidFill>
                <a:srgbClr val="843C0C"/>
              </a:solidFill>
              <a:cs typeface="Calibri" panose="020F0502020204030204"/>
            </a:endParaRPr>
          </a:p>
          <a:p>
            <a:r>
              <a:rPr lang="en-US" sz="1100" i="1" dirty="0">
                <a:ea typeface="+mn-lt"/>
                <a:cs typeface="+mn-lt"/>
              </a:rPr>
              <a:t>d) </a:t>
            </a:r>
            <a:r>
              <a:rPr lang="en-US" sz="1100" b="1" dirty="0" smtClean="0">
                <a:solidFill>
                  <a:schemeClr val="accent1"/>
                </a:solidFill>
                <a:cs typeface="Segoe UI"/>
              </a:rPr>
              <a:t>They</a:t>
            </a:r>
            <a:r>
              <a:rPr lang="en-US" sz="1100" b="1" dirty="0">
                <a:solidFill>
                  <a:schemeClr val="accent1"/>
                </a:solidFill>
                <a:cs typeface="Segoe UI"/>
              </a:rPr>
              <a:t> are eating</a:t>
            </a:r>
            <a:r>
              <a:rPr lang="en-US" sz="1100" dirty="0">
                <a:ea typeface="+mn-lt"/>
                <a:cs typeface="+mn-lt"/>
              </a:rPr>
              <a:t> lunch right now.</a:t>
            </a:r>
            <a:endParaRPr lang="en-US" dirty="0"/>
          </a:p>
          <a:p>
            <a:r>
              <a:rPr lang="en-US" sz="1100" i="1" dirty="0">
                <a:solidFill>
                  <a:schemeClr val="accent2">
                    <a:lumMod val="50000"/>
                  </a:schemeClr>
                </a:solidFill>
                <a:ea typeface="+mn-lt"/>
                <a:cs typeface="+mn-lt"/>
              </a:rPr>
              <a:t>Eles </a:t>
            </a:r>
            <a:r>
              <a:rPr lang="en-US" sz="1100" i="1" dirty="0" err="1">
                <a:solidFill>
                  <a:schemeClr val="accent2">
                    <a:lumMod val="50000"/>
                  </a:schemeClr>
                </a:solidFill>
                <a:ea typeface="+mn-lt"/>
                <a:cs typeface="+mn-lt"/>
              </a:rPr>
              <a:t>estão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almoçando</a:t>
            </a:r>
            <a:r>
              <a:rPr lang="en-US" sz="1100" i="1" dirty="0">
                <a:solidFill>
                  <a:schemeClr val="accent2">
                    <a:lumMod val="50000"/>
                  </a:schemeClr>
                </a:solidFill>
                <a:ea typeface="+mn-lt"/>
                <a:cs typeface="+mn-lt"/>
              </a:rPr>
              <a:t> agora.</a:t>
            </a:r>
          </a:p>
          <a:p>
            <a:endParaRPr lang="en-US" sz="1100" dirty="0">
              <a:solidFill>
                <a:srgbClr val="000000"/>
              </a:solidFill>
              <a:ea typeface="+mn-lt"/>
              <a:cs typeface="+mn-lt"/>
            </a:endParaRPr>
          </a:p>
        </p:txBody>
      </p:sp>
      <p:sp>
        <p:nvSpPr>
          <p:cNvPr id="16" name="CaixaDeTexto 15">
            <a:extLst>
              <a:ext uri="{FF2B5EF4-FFF2-40B4-BE49-F238E27FC236}">
                <a16:creationId xmlns="" xmlns:a16="http://schemas.microsoft.com/office/drawing/2014/main" id="{33186668-AE39-47FD-82CE-0DB38BCE65AA}"/>
              </a:ext>
            </a:extLst>
          </p:cNvPr>
          <p:cNvSpPr txBox="1"/>
          <p:nvPr/>
        </p:nvSpPr>
        <p:spPr>
          <a:xfrm>
            <a:off x="663286" y="6534149"/>
            <a:ext cx="5081154" cy="2462213"/>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smtClean="0">
              <a:ea typeface="+mn-lt"/>
              <a:cs typeface="+mn-lt"/>
            </a:endParaRPr>
          </a:p>
          <a:p>
            <a:endParaRPr lang="en-US" sz="1100" dirty="0">
              <a:ea typeface="+mn-lt"/>
              <a:cs typeface="+mn-lt"/>
            </a:endParaRPr>
          </a:p>
          <a:p>
            <a:r>
              <a:rPr lang="en-US" sz="1100" dirty="0" smtClean="0">
                <a:ea typeface="+mn-lt"/>
                <a:cs typeface="+mn-lt"/>
              </a:rPr>
              <a:t>a) By </a:t>
            </a:r>
            <a:r>
              <a:rPr lang="en-US" sz="1100" dirty="0">
                <a:ea typeface="+mn-lt"/>
                <a:cs typeface="+mn-lt"/>
              </a:rPr>
              <a:t>Christmas </a:t>
            </a:r>
            <a:r>
              <a:rPr lang="en-US" sz="1100" b="1" dirty="0">
                <a:solidFill>
                  <a:schemeClr val="accent1"/>
                </a:solidFill>
                <a:cs typeface="Segoe UI"/>
              </a:rPr>
              <a:t>I will be playing</a:t>
            </a:r>
            <a:r>
              <a:rPr lang="en-US" sz="1100" dirty="0">
                <a:ea typeface="+mn-lt"/>
                <a:cs typeface="+mn-lt"/>
              </a:rPr>
              <a:t> like a pro.</a:t>
            </a:r>
            <a:endParaRPr lang="pt-BR" dirty="0">
              <a:ea typeface="+mn-lt"/>
              <a:cs typeface="+mn-lt"/>
            </a:endParaRPr>
          </a:p>
          <a:p>
            <a:r>
              <a:rPr lang="en-US" sz="1100" i="1" dirty="0">
                <a:solidFill>
                  <a:schemeClr val="accent2">
                    <a:lumMod val="50000"/>
                  </a:schemeClr>
                </a:solidFill>
                <a:ea typeface="+mn-lt"/>
                <a:cs typeface="+mn-lt"/>
              </a:rPr>
              <a:t>No Natal, </a:t>
            </a:r>
            <a:r>
              <a:rPr lang="en-US" sz="1100" i="1" dirty="0" err="1">
                <a:solidFill>
                  <a:schemeClr val="accent2">
                    <a:lumMod val="50000"/>
                  </a:schemeClr>
                </a:solidFill>
                <a:ea typeface="+mn-lt"/>
                <a:cs typeface="+mn-lt"/>
              </a:rPr>
              <a:t>estarei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tocando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como</a:t>
            </a:r>
            <a:r>
              <a:rPr lang="en-US" sz="1100" i="1" dirty="0">
                <a:solidFill>
                  <a:schemeClr val="accent2">
                    <a:lumMod val="50000"/>
                  </a:schemeClr>
                </a:solidFill>
                <a:ea typeface="+mn-lt"/>
                <a:cs typeface="+mn-lt"/>
              </a:rPr>
              <a:t> um </a:t>
            </a:r>
            <a:r>
              <a:rPr lang="en-US" sz="1100" i="1" dirty="0" err="1">
                <a:solidFill>
                  <a:schemeClr val="accent2">
                    <a:lumMod val="50000"/>
                  </a:schemeClr>
                </a:solidFill>
                <a:ea typeface="+mn-lt"/>
                <a:cs typeface="+mn-lt"/>
              </a:rPr>
              <a:t>profissional</a:t>
            </a:r>
            <a:r>
              <a:rPr lang="en-US" sz="1100" i="1" dirty="0">
                <a:solidFill>
                  <a:schemeClr val="accent2">
                    <a:lumMod val="50000"/>
                  </a:schemeClr>
                </a:solidFill>
                <a:ea typeface="+mn-lt"/>
                <a:cs typeface="+mn-lt"/>
              </a:rPr>
              <a:t>.</a:t>
            </a:r>
          </a:p>
          <a:p>
            <a:endParaRPr lang="en-US" sz="1100" i="1" dirty="0">
              <a:solidFill>
                <a:schemeClr val="accent2">
                  <a:lumMod val="50000"/>
                </a:schemeClr>
              </a:solidFill>
              <a:cs typeface="Calibri" panose="020F0502020204030204"/>
            </a:endParaRPr>
          </a:p>
          <a:p>
            <a:r>
              <a:rPr lang="en-US" sz="1100" dirty="0">
                <a:ea typeface="+mn-lt"/>
                <a:cs typeface="+mn-lt"/>
              </a:rPr>
              <a:t>b) </a:t>
            </a:r>
            <a:r>
              <a:rPr lang="en-US" sz="1100" b="1" dirty="0" smtClean="0">
                <a:solidFill>
                  <a:schemeClr val="accent1"/>
                </a:solidFill>
                <a:cs typeface="Segoe UI"/>
              </a:rPr>
              <a:t>He'll </a:t>
            </a:r>
            <a:r>
              <a:rPr lang="en-US" sz="1100" b="1" dirty="0">
                <a:solidFill>
                  <a:schemeClr val="accent1"/>
                </a:solidFill>
                <a:cs typeface="Segoe UI"/>
              </a:rPr>
              <a:t>be coming </a:t>
            </a:r>
            <a:r>
              <a:rPr lang="en-US" sz="1100" dirty="0">
                <a:ea typeface="+mn-lt"/>
                <a:cs typeface="+mn-lt"/>
              </a:rPr>
              <a:t>to the party, I expect.</a:t>
            </a:r>
            <a:endParaRPr lang="en-US" dirty="0">
              <a:cs typeface="Calibri" panose="020F0502020204030204"/>
            </a:endParaRPr>
          </a:p>
          <a:p>
            <a:r>
              <a:rPr lang="en-US" sz="1100" i="1" dirty="0">
                <a:solidFill>
                  <a:schemeClr val="accent2">
                    <a:lumMod val="50000"/>
                  </a:schemeClr>
                </a:solidFill>
                <a:ea typeface="+mn-lt"/>
                <a:cs typeface="+mn-lt"/>
              </a:rPr>
              <a:t>Ele </a:t>
            </a:r>
            <a:r>
              <a:rPr lang="en-US" sz="1100" i="1" dirty="0" err="1">
                <a:solidFill>
                  <a:schemeClr val="accent2">
                    <a:lumMod val="50000"/>
                  </a:schemeClr>
                </a:solidFill>
                <a:ea typeface="+mn-lt"/>
                <a:cs typeface="+mn-lt"/>
              </a:rPr>
              <a:t>estará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vindo</a:t>
            </a:r>
            <a:r>
              <a:rPr lang="en-US" sz="1100" i="1" dirty="0">
                <a:solidFill>
                  <a:schemeClr val="accent2">
                    <a:lumMod val="50000"/>
                  </a:schemeClr>
                </a:solidFill>
                <a:ea typeface="+mn-lt"/>
                <a:cs typeface="+mn-lt"/>
              </a:rPr>
              <a:t> para a festa,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espero</a:t>
            </a:r>
            <a:r>
              <a:rPr lang="en-US" sz="1100" i="1" dirty="0">
                <a:solidFill>
                  <a:schemeClr val="accent2">
                    <a:lumMod val="50000"/>
                  </a:schemeClr>
                </a:solidFill>
                <a:ea typeface="+mn-lt"/>
                <a:cs typeface="+mn-lt"/>
              </a:rPr>
              <a:t>.</a:t>
            </a:r>
          </a:p>
          <a:p>
            <a:endParaRPr lang="en-US" sz="1100" i="1" dirty="0">
              <a:solidFill>
                <a:srgbClr val="843C0C"/>
              </a:solidFill>
              <a:ea typeface="+mn-lt"/>
              <a:cs typeface="+mn-lt"/>
            </a:endParaRPr>
          </a:p>
          <a:p>
            <a:r>
              <a:rPr lang="en-US" sz="1100" dirty="0" smtClean="0">
                <a:ea typeface="+mn-lt"/>
                <a:cs typeface="+mn-lt"/>
              </a:rPr>
              <a:t>c) In </a:t>
            </a:r>
            <a:r>
              <a:rPr lang="en-US" sz="1100" dirty="0">
                <a:ea typeface="+mn-lt"/>
                <a:cs typeface="+mn-lt"/>
              </a:rPr>
              <a:t>an hour </a:t>
            </a:r>
            <a:r>
              <a:rPr lang="en-US" sz="1100" b="1" dirty="0">
                <a:solidFill>
                  <a:schemeClr val="accent1"/>
                </a:solidFill>
                <a:cs typeface="Segoe UI"/>
              </a:rPr>
              <a:t>She'll still be</a:t>
            </a:r>
            <a:r>
              <a:rPr lang="en-US" sz="1100" dirty="0">
                <a:ea typeface="+mn-lt"/>
                <a:cs typeface="+mn-lt"/>
              </a:rPr>
              <a:t> working.</a:t>
            </a:r>
            <a:endParaRPr lang="en-US" dirty="0"/>
          </a:p>
          <a:p>
            <a:r>
              <a:rPr lang="en-US" sz="1100" i="1" dirty="0" err="1">
                <a:solidFill>
                  <a:schemeClr val="accent2">
                    <a:lumMod val="50000"/>
                  </a:schemeClr>
                </a:solidFill>
                <a:ea typeface="+mn-lt"/>
                <a:cs typeface="+mn-lt"/>
              </a:rPr>
              <a:t>Em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hora, </a:t>
            </a:r>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ainda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estará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trabalhando</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d) Next </a:t>
            </a:r>
            <a:r>
              <a:rPr lang="en-US" sz="1100" dirty="0">
                <a:ea typeface="+mn-lt"/>
                <a:cs typeface="+mn-lt"/>
              </a:rPr>
              <a:t>year, </a:t>
            </a:r>
            <a:r>
              <a:rPr lang="en-US" sz="1100" b="1" dirty="0">
                <a:solidFill>
                  <a:schemeClr val="accent1"/>
                </a:solidFill>
                <a:cs typeface="Segoe UI"/>
              </a:rPr>
              <a:t>they will be moving</a:t>
            </a:r>
            <a:r>
              <a:rPr lang="en-US" sz="1100" dirty="0">
                <a:ea typeface="+mn-lt"/>
                <a:cs typeface="+mn-lt"/>
              </a:rPr>
              <a:t> to another house.</a:t>
            </a:r>
            <a:endParaRPr lang="en-US" dirty="0"/>
          </a:p>
          <a:p>
            <a:r>
              <a:rPr lang="en-US" sz="1100" i="1" dirty="0">
                <a:solidFill>
                  <a:schemeClr val="accent2">
                    <a:lumMod val="50000"/>
                  </a:schemeClr>
                </a:solidFill>
                <a:ea typeface="+mn-lt"/>
                <a:cs typeface="+mn-lt"/>
              </a:rPr>
              <a:t>No </a:t>
            </a:r>
            <a:r>
              <a:rPr lang="en-US" sz="1100" i="1" dirty="0" err="1">
                <a:solidFill>
                  <a:schemeClr val="accent2">
                    <a:lumMod val="50000"/>
                  </a:schemeClr>
                </a:solidFill>
                <a:ea typeface="+mn-lt"/>
                <a:cs typeface="+mn-lt"/>
              </a:rPr>
              <a:t>próximo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ano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eles</a:t>
            </a:r>
            <a:r>
              <a:rPr lang="en-US" sz="1100" i="1" dirty="0">
                <a:solidFill>
                  <a:schemeClr val="accent2">
                    <a:lumMod val="50000"/>
                  </a:schemeClr>
                </a:solidFill>
                <a:ea typeface="+mn-lt"/>
                <a:cs typeface="+mn-lt"/>
              </a:rPr>
              <a:t> se </a:t>
            </a:r>
            <a:r>
              <a:rPr lang="en-US" sz="1100" i="1" dirty="0" err="1">
                <a:solidFill>
                  <a:schemeClr val="accent2">
                    <a:lumMod val="50000"/>
                  </a:schemeClr>
                </a:solidFill>
                <a:ea typeface="+mn-lt"/>
                <a:cs typeface="+mn-lt"/>
              </a:rPr>
              <a:t>mudarão</a:t>
            </a:r>
            <a:r>
              <a:rPr lang="en-US" sz="1100" i="1" dirty="0">
                <a:solidFill>
                  <a:schemeClr val="accent2">
                    <a:lumMod val="50000"/>
                  </a:schemeClr>
                </a:solidFill>
                <a:ea typeface="+mn-lt"/>
                <a:cs typeface="+mn-lt"/>
              </a:rPr>
              <a:t> para </a:t>
            </a:r>
            <a:r>
              <a:rPr lang="en-US" sz="1100" i="1" dirty="0" err="1">
                <a:solidFill>
                  <a:schemeClr val="accent2">
                    <a:lumMod val="50000"/>
                  </a:schemeClr>
                </a:solidFill>
                <a:ea typeface="+mn-lt"/>
                <a:cs typeface="+mn-lt"/>
              </a:rPr>
              <a:t>outra</a:t>
            </a:r>
            <a:r>
              <a:rPr lang="en-US" sz="1100" i="1" dirty="0">
                <a:solidFill>
                  <a:schemeClr val="accent2">
                    <a:lumMod val="50000"/>
                  </a:schemeClr>
                </a:solidFill>
                <a:ea typeface="+mn-lt"/>
                <a:cs typeface="+mn-lt"/>
              </a:rPr>
              <a:t> casa.</a:t>
            </a:r>
          </a:p>
          <a:p>
            <a:endParaRPr lang="en-US" sz="1100" dirty="0">
              <a:solidFill>
                <a:srgbClr val="000000"/>
              </a:solidFill>
              <a:ea typeface="+mn-lt"/>
              <a:cs typeface="+mn-lt"/>
            </a:endParaRPr>
          </a:p>
        </p:txBody>
      </p:sp>
      <p:sp>
        <p:nvSpPr>
          <p:cNvPr id="21" name="CaixaDeTexto 20">
            <a:extLst>
              <a:ext uri="{FF2B5EF4-FFF2-40B4-BE49-F238E27FC236}">
                <a16:creationId xmlns="" xmlns:a16="http://schemas.microsoft.com/office/drawing/2014/main" id="{19BDE1B6-A73A-47AE-A7A1-55768519787E}"/>
              </a:ext>
            </a:extLst>
          </p:cNvPr>
          <p:cNvSpPr txBox="1"/>
          <p:nvPr/>
        </p:nvSpPr>
        <p:spPr>
          <a:xfrm>
            <a:off x="4152901" y="3823855"/>
            <a:ext cx="13750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solidFill>
                  <a:srgbClr val="C00000"/>
                </a:solidFill>
                <a:cs typeface="Calibri"/>
              </a:rPr>
              <a:t>Presente</a:t>
            </a:r>
            <a:r>
              <a:rPr lang="en-US" sz="1200" b="1" dirty="0">
                <a:solidFill>
                  <a:srgbClr val="C00000"/>
                </a:solidFill>
                <a:cs typeface="Calibri"/>
              </a:rPr>
              <a:t> </a:t>
            </a:r>
            <a:r>
              <a:rPr lang="en-US" sz="1200" b="1" dirty="0" err="1">
                <a:solidFill>
                  <a:srgbClr val="C00000"/>
                </a:solidFill>
                <a:cs typeface="Calibri"/>
              </a:rPr>
              <a:t>Contínuo</a:t>
            </a:r>
          </a:p>
        </p:txBody>
      </p:sp>
      <p:sp>
        <p:nvSpPr>
          <p:cNvPr id="22" name="CaixaDeTexto 21">
            <a:extLst>
              <a:ext uri="{FF2B5EF4-FFF2-40B4-BE49-F238E27FC236}">
                <a16:creationId xmlns="" xmlns:a16="http://schemas.microsoft.com/office/drawing/2014/main" id="{B6C13266-DC33-42F9-8505-AD49DCDADAAC}"/>
              </a:ext>
            </a:extLst>
          </p:cNvPr>
          <p:cNvSpPr txBox="1"/>
          <p:nvPr/>
        </p:nvSpPr>
        <p:spPr>
          <a:xfrm>
            <a:off x="4360720" y="6664036"/>
            <a:ext cx="12278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solidFill>
                  <a:srgbClr val="C00000"/>
                </a:solidFill>
                <a:cs typeface="Calibri"/>
              </a:rPr>
              <a:t>Fututo</a:t>
            </a:r>
            <a:r>
              <a:rPr lang="en-US" sz="1200" b="1" dirty="0">
                <a:solidFill>
                  <a:srgbClr val="C00000"/>
                </a:solidFill>
                <a:cs typeface="Calibri"/>
              </a:rPr>
              <a:t> </a:t>
            </a:r>
            <a:r>
              <a:rPr lang="en-US" sz="1200" b="1" dirty="0" err="1">
                <a:solidFill>
                  <a:srgbClr val="C00000"/>
                </a:solidFill>
                <a:cs typeface="Calibri"/>
              </a:rPr>
              <a:t>Contínuo</a:t>
            </a:r>
          </a:p>
        </p:txBody>
      </p:sp>
    </p:spTree>
    <p:extLst>
      <p:ext uri="{BB962C8B-B14F-4D97-AF65-F5344CB8AC3E}">
        <p14:creationId xmlns:p14="http://schemas.microsoft.com/office/powerpoint/2010/main" val="235139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368300" y="157941"/>
            <a:ext cx="3171829" cy="369332"/>
          </a:xfrm>
          <a:prstGeom prst="rect">
            <a:avLst/>
          </a:prstGeom>
        </p:spPr>
        <p:txBody>
          <a:bodyPr wrap="none" lIns="91440" tIns="45720" rIns="91440" bIns="45720" anchor="t">
            <a:spAutoFit/>
          </a:bodyPr>
          <a:lstStyle/>
          <a:p>
            <a:pPr algn="ctr"/>
            <a:r>
              <a:rPr lang="pt-BR" b="1" i="1" dirty="0">
                <a:solidFill>
                  <a:srgbClr val="002060"/>
                </a:solidFill>
                <a:cs typeface="Calibri"/>
              </a:rPr>
              <a:t>Lição 09 B – Tempo </a:t>
            </a:r>
            <a:r>
              <a:rPr lang="pt-BR" b="1" i="1" dirty="0" smtClean="0">
                <a:solidFill>
                  <a:srgbClr val="002060"/>
                </a:solidFill>
                <a:cs typeface="Calibri"/>
              </a:rPr>
              <a:t>Progressivo</a:t>
            </a: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4E1394C3-DCCB-409A-B0E6-7BF3E9BAE741}"/>
              </a:ext>
            </a:extLst>
          </p:cNvPr>
          <p:cNvSpPr txBox="1"/>
          <p:nvPr/>
        </p:nvSpPr>
        <p:spPr>
          <a:xfrm>
            <a:off x="351559" y="1139537"/>
            <a:ext cx="6163540" cy="5078313"/>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b="1" i="1" dirty="0">
              <a:cs typeface="Calibri"/>
            </a:endParaRPr>
          </a:p>
          <a:p>
            <a:r>
              <a:rPr lang="en" sz="1200" b="1" dirty="0">
                <a:cs typeface="Calibri"/>
              </a:rPr>
              <a:t>Typical Questions</a:t>
            </a:r>
            <a:endParaRPr lang="en" sz="1200" b="1" dirty="0"/>
          </a:p>
          <a:p>
            <a:endParaRPr lang="en" sz="1200" dirty="0">
              <a:solidFill>
                <a:srgbClr val="70AD47"/>
              </a:solidFill>
            </a:endParaRPr>
          </a:p>
          <a:p>
            <a:pPr marL="228600" indent="-228600">
              <a:buFont typeface="+mj-lt"/>
              <a:buAutoNum type="alphaLcParenR"/>
            </a:pPr>
            <a:r>
              <a:rPr lang="en" sz="1200" dirty="0">
                <a:solidFill>
                  <a:srgbClr val="70AD47"/>
                </a:solidFill>
              </a:rPr>
              <a:t>What´s your first/last name?</a:t>
            </a:r>
            <a:endParaRPr lang="en" sz="1200" dirty="0">
              <a:solidFill>
                <a:srgbClr val="70AD47"/>
              </a:solidFill>
              <a:cs typeface="Calibri"/>
            </a:endParaRPr>
          </a:p>
          <a:p>
            <a:pPr marL="228600" indent="-228600">
              <a:buFont typeface="+mj-lt"/>
              <a:buAutoNum type="alphaLcParenR"/>
            </a:pPr>
            <a:r>
              <a:rPr lang="en" sz="1200" dirty="0">
                <a:solidFill>
                  <a:srgbClr val="70AD47"/>
                </a:solidFill>
              </a:rPr>
              <a:t>Do you have a nickname?</a:t>
            </a:r>
          </a:p>
          <a:p>
            <a:pPr marL="228600" indent="-228600">
              <a:buFont typeface="+mj-lt"/>
              <a:buAutoNum type="alphaLcParenR"/>
            </a:pPr>
            <a:endParaRPr lang="en" sz="1200" dirty="0">
              <a:solidFill>
                <a:srgbClr val="000000"/>
              </a:solidFill>
              <a:cs typeface="Calibri"/>
            </a:endParaRPr>
          </a:p>
          <a:p>
            <a:pPr marL="228600" indent="-228600">
              <a:buFont typeface="+mj-lt"/>
              <a:buAutoNum type="alphaLcParenR"/>
            </a:pPr>
            <a:r>
              <a:rPr lang="en" sz="1200" dirty="0">
                <a:solidFill>
                  <a:srgbClr val="70AD47"/>
                </a:solidFill>
                <a:cs typeface="Calibri"/>
              </a:rPr>
              <a:t>When is your birthday?</a:t>
            </a:r>
          </a:p>
          <a:p>
            <a:pPr marL="228600" indent="-228600">
              <a:buFont typeface="+mj-lt"/>
              <a:buAutoNum type="alphaLcParenR"/>
            </a:pPr>
            <a:r>
              <a:rPr lang="en" sz="1200" dirty="0">
                <a:solidFill>
                  <a:srgbClr val="70AD47"/>
                </a:solidFill>
                <a:latin typeface="Calibri"/>
                <a:cs typeface="Calibri"/>
              </a:rPr>
              <a:t>How old are you?</a:t>
            </a:r>
          </a:p>
          <a:p>
            <a:pPr marL="228600" indent="-228600">
              <a:buFont typeface="+mj-lt"/>
              <a:buAutoNum type="alphaLcParenR"/>
            </a:pPr>
            <a:r>
              <a:rPr lang="en" sz="1200" dirty="0">
                <a:solidFill>
                  <a:srgbClr val="70AD47"/>
                </a:solidFill>
                <a:latin typeface="Calibri"/>
                <a:cs typeface="Calibri"/>
              </a:rPr>
              <a:t>Where were you born?</a:t>
            </a:r>
          </a:p>
          <a:p>
            <a:pPr marL="228600" indent="-228600">
              <a:buFont typeface="+mj-lt"/>
              <a:buAutoNum type="alphaLcParenR"/>
            </a:pPr>
            <a:r>
              <a:rPr lang="en" sz="1200" dirty="0">
                <a:solidFill>
                  <a:srgbClr val="70AD47"/>
                </a:solidFill>
                <a:latin typeface="Calibri"/>
                <a:cs typeface="Calibri"/>
              </a:rPr>
              <a:t>What´s you marital status?</a:t>
            </a:r>
            <a:endParaRPr lang="en" sz="1200" dirty="0">
              <a:solidFill>
                <a:srgbClr val="70AD47"/>
              </a:solidFill>
              <a:latin typeface="Calibri" panose="020F0502020204030204" pitchFamily="34" charset="0"/>
              <a:cs typeface="Calibri"/>
            </a:endParaRPr>
          </a:p>
          <a:p>
            <a:pPr marL="228600" indent="-228600">
              <a:buFont typeface="+mj-lt"/>
              <a:buAutoNum type="alphaLcParenR"/>
            </a:pPr>
            <a:endParaRPr lang="en" sz="1200" dirty="0">
              <a:solidFill>
                <a:srgbClr val="70AD47"/>
              </a:solidFill>
              <a:latin typeface="Calibri"/>
              <a:cs typeface="Calibri"/>
            </a:endParaRPr>
          </a:p>
          <a:p>
            <a:pPr marL="228600" indent="-228600">
              <a:buFont typeface="+mj-lt"/>
              <a:buAutoNum type="alphaLcParenR"/>
            </a:pPr>
            <a:r>
              <a:rPr lang="en" sz="1200" dirty="0">
                <a:solidFill>
                  <a:srgbClr val="70AD47"/>
                </a:solidFill>
                <a:latin typeface="Calibri"/>
                <a:cs typeface="Calibri"/>
              </a:rPr>
              <a:t>Do you have a boyfriend / girlfriend?</a:t>
            </a:r>
          </a:p>
          <a:p>
            <a:pPr marL="228600" indent="-228600">
              <a:buFont typeface="+mj-lt"/>
              <a:buAutoNum type="alphaLcParenR"/>
            </a:pPr>
            <a:r>
              <a:rPr lang="en" sz="1200" dirty="0">
                <a:solidFill>
                  <a:srgbClr val="70AD47"/>
                </a:solidFill>
                <a:latin typeface="Calibri"/>
                <a:cs typeface="Calibri"/>
              </a:rPr>
              <a:t>Do you have any children?</a:t>
            </a:r>
          </a:p>
          <a:p>
            <a:pPr marL="228600" indent="-228600">
              <a:buFont typeface="+mj-lt"/>
              <a:buAutoNum type="alphaLcParenR"/>
            </a:pPr>
            <a:r>
              <a:rPr lang="en" sz="1200" dirty="0">
                <a:solidFill>
                  <a:srgbClr val="70AD47"/>
                </a:solidFill>
                <a:latin typeface="Calibri"/>
                <a:cs typeface="Calibri"/>
              </a:rPr>
              <a:t>How many brothers and sisters do you have?</a:t>
            </a:r>
          </a:p>
          <a:p>
            <a:pPr marL="228600" indent="-228600">
              <a:buFont typeface="+mj-lt"/>
              <a:buAutoNum type="alphaLcParenR"/>
            </a:pPr>
            <a:endParaRPr lang="en" sz="1200" dirty="0">
              <a:solidFill>
                <a:srgbClr val="70AD47"/>
              </a:solidFill>
              <a:latin typeface="Calibri"/>
              <a:cs typeface="Calibri"/>
            </a:endParaRPr>
          </a:p>
          <a:p>
            <a:pPr marL="228600" indent="-228600">
              <a:buFont typeface="+mj-lt"/>
              <a:buAutoNum type="alphaLcParenR"/>
            </a:pPr>
            <a:r>
              <a:rPr lang="en" sz="1200" dirty="0">
                <a:solidFill>
                  <a:srgbClr val="70AD47"/>
                </a:solidFill>
                <a:latin typeface="Calibri"/>
                <a:cs typeface="Calibri"/>
              </a:rPr>
              <a:t>What´s your address?</a:t>
            </a:r>
          </a:p>
          <a:p>
            <a:pPr marL="228600" indent="-228600">
              <a:buFont typeface="+mj-lt"/>
              <a:buAutoNum type="alphaLcParenR"/>
            </a:pPr>
            <a:r>
              <a:rPr lang="en" sz="1200" dirty="0">
                <a:solidFill>
                  <a:srgbClr val="70AD47"/>
                </a:solidFill>
                <a:latin typeface="Calibri"/>
                <a:cs typeface="Calibri"/>
              </a:rPr>
              <a:t>Do you live in a house or apartment?</a:t>
            </a:r>
          </a:p>
          <a:p>
            <a:pPr marL="228600" indent="-228600">
              <a:buFont typeface="+mj-lt"/>
              <a:buAutoNum type="alphaLcParenR"/>
            </a:pPr>
            <a:r>
              <a:rPr lang="en" sz="1200" dirty="0">
                <a:solidFill>
                  <a:srgbClr val="70AD47"/>
                </a:solidFill>
                <a:latin typeface="Calibri"/>
                <a:cs typeface="Calibri"/>
              </a:rPr>
              <a:t>Where are you from? </a:t>
            </a:r>
          </a:p>
          <a:p>
            <a:pPr marL="228600" indent="-228600">
              <a:buFont typeface="+mj-lt"/>
              <a:buAutoNum type="alphaLcParenR"/>
            </a:pPr>
            <a:r>
              <a:rPr lang="en" sz="1200" dirty="0">
                <a:solidFill>
                  <a:srgbClr val="70AD47"/>
                </a:solidFill>
                <a:latin typeface="Calibri"/>
                <a:cs typeface="Calibri"/>
              </a:rPr>
              <a:t>What´s your cell phone number?</a:t>
            </a:r>
          </a:p>
          <a:p>
            <a:pPr marL="228600" indent="-228600">
              <a:buFont typeface="+mj-lt"/>
              <a:buAutoNum type="alphaLcParenR"/>
            </a:pPr>
            <a:endParaRPr lang="en" sz="1200" dirty="0">
              <a:solidFill>
                <a:srgbClr val="70AD47"/>
              </a:solidFill>
              <a:latin typeface="Calibri"/>
              <a:cs typeface="Calibri"/>
            </a:endParaRPr>
          </a:p>
          <a:p>
            <a:pPr marL="228600" indent="-228600">
              <a:buFont typeface="+mj-lt"/>
              <a:buAutoNum type="alphaLcParenR"/>
            </a:pPr>
            <a:r>
              <a:rPr lang="en" sz="1200" dirty="0">
                <a:solidFill>
                  <a:srgbClr val="70AD47"/>
                </a:solidFill>
                <a:latin typeface="Calibri"/>
                <a:cs typeface="Calibri"/>
              </a:rPr>
              <a:t>What do you do?</a:t>
            </a:r>
          </a:p>
          <a:p>
            <a:pPr marL="228600" indent="-228600">
              <a:buFont typeface="+mj-lt"/>
              <a:buAutoNum type="alphaLcParenR"/>
            </a:pPr>
            <a:r>
              <a:rPr lang="en" sz="1200" dirty="0">
                <a:solidFill>
                  <a:srgbClr val="70AD47"/>
                </a:solidFill>
                <a:latin typeface="Calibri"/>
                <a:cs typeface="Calibri"/>
              </a:rPr>
              <a:t>Where do you work?</a:t>
            </a:r>
          </a:p>
          <a:p>
            <a:pPr marL="228600" indent="-228600">
              <a:buFont typeface="+mj-lt"/>
              <a:buAutoNum type="alphaLcParenR"/>
            </a:pPr>
            <a:r>
              <a:rPr lang="en" sz="1200" dirty="0">
                <a:solidFill>
                  <a:srgbClr val="70AD47"/>
                </a:solidFill>
                <a:latin typeface="Calibri"/>
                <a:cs typeface="Calibri"/>
              </a:rPr>
              <a:t>Do you like your job?</a:t>
            </a:r>
            <a:endParaRPr lang="en" sz="1200" dirty="0">
              <a:solidFill>
                <a:srgbClr val="70AD47"/>
              </a:solidFill>
              <a:latin typeface="Calibri" panose="020F0502020204030204" pitchFamily="34" charset="0"/>
              <a:cs typeface="Calibri"/>
            </a:endParaRPr>
          </a:p>
          <a:p>
            <a:pPr marL="228600" indent="-228600">
              <a:buFont typeface="+mj-lt"/>
              <a:buAutoNum type="alphaLcParenR"/>
            </a:pPr>
            <a:r>
              <a:rPr lang="en" sz="1200" dirty="0">
                <a:solidFill>
                  <a:srgbClr val="70AD47"/>
                </a:solidFill>
                <a:latin typeface="Calibri"/>
                <a:cs typeface="Calibri"/>
              </a:rPr>
              <a:t>What do you do in your free time?</a:t>
            </a:r>
          </a:p>
          <a:p>
            <a:endParaRPr lang="en-US" sz="1200" dirty="0">
              <a:solidFill>
                <a:srgbClr val="70AD47"/>
              </a:solidFill>
              <a:latin typeface="Calibri" panose="020F0502020204030204" pitchFamily="34" charset="0"/>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9" name="CaixaDeTexto 1">
            <a:extLst>
              <a:ext uri="{FF2B5EF4-FFF2-40B4-BE49-F238E27FC236}">
                <a16:creationId xmlns="" xmlns:a16="http://schemas.microsoft.com/office/drawing/2014/main" id="{0B8FFDFF-5C92-47D2-BE02-A1CE8CCCD1B7}"/>
              </a:ext>
            </a:extLst>
          </p:cNvPr>
          <p:cNvSpPr txBox="1"/>
          <p:nvPr/>
        </p:nvSpPr>
        <p:spPr>
          <a:xfrm>
            <a:off x="3780558" y="1217468"/>
            <a:ext cx="2526723"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rPr>
              <a:t>Giving Personal Information …</a:t>
            </a:r>
            <a:endParaRPr lang="en-US" sz="1400" b="1" i="1" dirty="0">
              <a:solidFill>
                <a:srgbClr val="C00000"/>
              </a:solidFill>
              <a:cs typeface="Calibri"/>
            </a:endParaRPr>
          </a:p>
          <a:p>
            <a:endParaRPr lang="en-US" sz="1400" b="1" i="1" dirty="0">
              <a:solidFill>
                <a:srgbClr val="C00000"/>
              </a:solidFill>
              <a:cs typeface="Calibri"/>
            </a:endParaRPr>
          </a:p>
        </p:txBody>
      </p:sp>
      <p:sp>
        <p:nvSpPr>
          <p:cNvPr id="12" name="CaixaDeTexto 11">
            <a:extLst>
              <a:ext uri="{FF2B5EF4-FFF2-40B4-BE49-F238E27FC236}">
                <a16:creationId xmlns="" xmlns:a16="http://schemas.microsoft.com/office/drawing/2014/main" id="{E285DE6F-6829-4733-9908-2E174E14D637}"/>
              </a:ext>
            </a:extLst>
          </p:cNvPr>
          <p:cNvSpPr txBox="1"/>
          <p:nvPr/>
        </p:nvSpPr>
        <p:spPr>
          <a:xfrm>
            <a:off x="351558" y="6612083"/>
            <a:ext cx="6163540" cy="2308324"/>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 sz="1200" i="1" dirty="0">
              <a:solidFill>
                <a:srgbClr val="843C0C"/>
              </a:solidFill>
              <a:cs typeface="Calibri"/>
            </a:endParaRPr>
          </a:p>
          <a:p>
            <a:endParaRPr lang="en" sz="1200" dirty="0">
              <a:solidFill>
                <a:srgbClr val="70AD47"/>
              </a:solidFill>
            </a:endParaRPr>
          </a:p>
          <a:p>
            <a:r>
              <a:rPr lang="en" sz="1200" dirty="0">
                <a:solidFill>
                  <a:srgbClr val="70AD47"/>
                </a:solidFill>
              </a:rPr>
              <a:t>I’ve got some good news for you…</a:t>
            </a:r>
            <a:endParaRPr lang="en" sz="1200" dirty="0">
              <a:solidFill>
                <a:srgbClr val="70AD47"/>
              </a:solidFill>
              <a:cs typeface="Calibri" panose="020F0502020204030204"/>
            </a:endParaRPr>
          </a:p>
          <a:p>
            <a:endParaRPr lang="en" sz="1200" dirty="0">
              <a:solidFill>
                <a:srgbClr val="70AD47"/>
              </a:solidFill>
              <a:cs typeface="Calibri" panose="020F0502020204030204"/>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latin typeface="Calibri" panose="020F0502020204030204" pitchFamily="34" charset="0"/>
              <a:cs typeface="Calibri"/>
            </a:endParaRPr>
          </a:p>
          <a:p>
            <a:endParaRPr lang="en" sz="1200" dirty="0">
              <a:solidFill>
                <a:srgbClr val="70AD47"/>
              </a:solidFill>
            </a:endParaRPr>
          </a:p>
          <a:p>
            <a:endParaRPr lang="en-US" sz="1200" dirty="0">
              <a:solidFill>
                <a:srgbClr val="70AD47"/>
              </a:solidFill>
              <a:latin typeface="Calibri" panose="020F0502020204030204" pitchFamily="34" charset="0"/>
              <a:cs typeface="Calibri"/>
            </a:endParaRPr>
          </a:p>
        </p:txBody>
      </p:sp>
      <p:sp>
        <p:nvSpPr>
          <p:cNvPr id="13" name="CaixaDeTexto 1">
            <a:extLst>
              <a:ext uri="{FF2B5EF4-FFF2-40B4-BE49-F238E27FC236}">
                <a16:creationId xmlns="" xmlns:a16="http://schemas.microsoft.com/office/drawing/2014/main" id="{856115CB-3AD6-4BED-8842-D5BA764C2DA3}"/>
              </a:ext>
            </a:extLst>
          </p:cNvPr>
          <p:cNvSpPr txBox="1"/>
          <p:nvPr/>
        </p:nvSpPr>
        <p:spPr>
          <a:xfrm>
            <a:off x="4473284" y="6750626"/>
            <a:ext cx="183399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rPr>
              <a:t>I`m thinking about …</a:t>
            </a:r>
            <a:endParaRPr lang="en-US" sz="1400" b="1" i="1" dirty="0">
              <a:solidFill>
                <a:srgbClr val="C00000"/>
              </a:solidFill>
              <a:cs typeface="Calibri"/>
            </a:endParaRPr>
          </a:p>
          <a:p>
            <a:endParaRPr lang="en-US" sz="1400" b="1" i="1" dirty="0">
              <a:solidFill>
                <a:srgbClr val="C00000"/>
              </a:solidFill>
              <a:cs typeface="Calibri"/>
            </a:endParaRPr>
          </a:p>
        </p:txBody>
      </p:sp>
      <p:sp>
        <p:nvSpPr>
          <p:cNvPr id="14" name="CaixaDeTexto 13">
            <a:extLst>
              <a:ext uri="{FF2B5EF4-FFF2-40B4-BE49-F238E27FC236}">
                <a16:creationId xmlns="" xmlns:a16="http://schemas.microsoft.com/office/drawing/2014/main" id="{D5F47E99-AB35-40D8-9EF8-0141F3795F1A}"/>
              </a:ext>
            </a:extLst>
          </p:cNvPr>
          <p:cNvSpPr txBox="1"/>
          <p:nvPr/>
        </p:nvSpPr>
        <p:spPr>
          <a:xfrm>
            <a:off x="3503467" y="727017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err="1">
                <a:solidFill>
                  <a:schemeClr val="accent2">
                    <a:lumMod val="50000"/>
                  </a:schemeClr>
                </a:solidFill>
                <a:ea typeface="+mn-lt"/>
                <a:cs typeface="+mn-lt"/>
              </a:rPr>
              <a:t>Estou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tão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feliz</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ouvir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isso</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p:txBody>
      </p:sp>
      <p:sp>
        <p:nvSpPr>
          <p:cNvPr id="6" name="CaixaDeTexto 5">
            <a:extLst>
              <a:ext uri="{FF2B5EF4-FFF2-40B4-BE49-F238E27FC236}">
                <a16:creationId xmlns="" xmlns:a16="http://schemas.microsoft.com/office/drawing/2014/main" id="{B711740B-C621-453B-8896-DE6552FDB8D3}"/>
              </a:ext>
            </a:extLst>
          </p:cNvPr>
          <p:cNvSpPr txBox="1"/>
          <p:nvPr/>
        </p:nvSpPr>
        <p:spPr>
          <a:xfrm>
            <a:off x="3503468" y="1970809"/>
            <a:ext cx="284710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solidFill>
                  <a:schemeClr val="accent2">
                    <a:lumMod val="50000"/>
                  </a:schemeClr>
                </a:solidFill>
                <a:ea typeface="+mn-lt"/>
                <a:cs typeface="+mn-lt"/>
              </a:rPr>
              <a:t>Qual é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nome</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sobrenome</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apelido</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i="1" dirty="0">
                <a:solidFill>
                  <a:schemeClr val="accent2">
                    <a:lumMod val="50000"/>
                  </a:schemeClr>
                </a:solidFill>
                <a:ea typeface="+mn-lt"/>
                <a:cs typeface="+mn-lt"/>
              </a:rPr>
              <a:t>Quando é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aniversário</a:t>
            </a:r>
            <a:endParaRPr lang="en-US" sz="1200" i="1">
              <a:solidFill>
                <a:schemeClr val="accent2">
                  <a:lumMod val="50000"/>
                </a:schemeClr>
              </a:solidFill>
              <a:ea typeface="+mn-lt"/>
              <a:cs typeface="+mn-lt"/>
            </a:endParaRPr>
          </a:p>
          <a:p>
            <a:r>
              <a:rPr lang="en-US" sz="1200" i="1" dirty="0">
                <a:solidFill>
                  <a:schemeClr val="accent2">
                    <a:lumMod val="50000"/>
                  </a:schemeClr>
                </a:solidFill>
                <a:ea typeface="+mn-lt"/>
                <a:cs typeface="+mn-lt"/>
              </a:rPr>
              <a:t>Voce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quantos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anos</a:t>
            </a:r>
            <a:endParaRPr lang="en-US" sz="1200" i="1">
              <a:solidFill>
                <a:schemeClr val="accent2">
                  <a:lumMod val="50000"/>
                </a:schemeClr>
              </a:solidFill>
              <a:ea typeface="+mn-lt"/>
              <a:cs typeface="+mn-lt"/>
            </a:endParaRPr>
          </a:p>
          <a:p>
            <a:r>
              <a:rPr lang="en-US" sz="1200" i="1" dirty="0">
                <a:solidFill>
                  <a:schemeClr val="accent2">
                    <a:lumMod val="50000"/>
                  </a:schemeClr>
                </a:solidFill>
                <a:ea typeface="+mn-lt"/>
                <a:cs typeface="+mn-lt"/>
              </a:rPr>
              <a:t>Onde voce </a:t>
            </a:r>
            <a:r>
              <a:rPr lang="en-US" sz="1200" i="1" dirty="0" err="1">
                <a:solidFill>
                  <a:schemeClr val="accent2">
                    <a:lumMod val="50000"/>
                  </a:schemeClr>
                </a:solidFill>
                <a:ea typeface="+mn-lt"/>
                <a:cs typeface="+mn-lt"/>
              </a:rPr>
              <a:t>nasceu</a:t>
            </a:r>
            <a:endParaRPr lang="en-US" sz="1200" i="1">
              <a:solidFill>
                <a:schemeClr val="accent2">
                  <a:lumMod val="50000"/>
                </a:schemeClr>
              </a:solidFill>
              <a:ea typeface="+mn-lt"/>
              <a:cs typeface="+mn-lt"/>
            </a:endParaRPr>
          </a:p>
          <a:p>
            <a:r>
              <a:rPr lang="en-US" sz="1200" i="1" dirty="0">
                <a:solidFill>
                  <a:schemeClr val="accent2">
                    <a:lumMod val="50000"/>
                  </a:schemeClr>
                </a:solidFill>
                <a:ea typeface="+mn-lt"/>
                <a:cs typeface="+mn-lt"/>
              </a:rPr>
              <a:t>Qual é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estado</a:t>
            </a:r>
            <a:r>
              <a:rPr lang="en-US" sz="1200" i="1" dirty="0">
                <a:solidFill>
                  <a:schemeClr val="accent2">
                    <a:lumMod val="50000"/>
                  </a:schemeClr>
                </a:solidFill>
                <a:ea typeface="+mn-lt"/>
                <a:cs typeface="+mn-lt"/>
              </a:rPr>
              <a:t> civil?</a:t>
            </a:r>
          </a:p>
          <a:p>
            <a:endParaRPr lang="en-US" sz="1200" i="1" dirty="0">
              <a:solidFill>
                <a:schemeClr val="accent2">
                  <a:lumMod val="50000"/>
                </a:schemeClr>
              </a:solidFill>
              <a:ea typeface="+mn-lt"/>
              <a:cs typeface="+mn-lt"/>
            </a:endParaRP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namorado</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namorada</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filhos</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Quantos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irmãos</a:t>
            </a:r>
            <a:r>
              <a:rPr lang="en-US" sz="1200" i="1" dirty="0">
                <a:solidFill>
                  <a:schemeClr val="accent2">
                    <a:lumMod val="50000"/>
                  </a:schemeClr>
                </a:solidFill>
                <a:ea typeface="+mn-lt"/>
                <a:cs typeface="+mn-lt"/>
              </a:rPr>
              <a:t> e </a:t>
            </a:r>
            <a:r>
              <a:rPr lang="en-US" sz="1200" i="1" dirty="0" err="1">
                <a:solidFill>
                  <a:schemeClr val="accent2">
                    <a:lumMod val="50000"/>
                  </a:schemeClr>
                </a:solidFill>
                <a:ea typeface="+mn-lt"/>
                <a:cs typeface="+mn-lt"/>
              </a:rPr>
              <a:t>irmãs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tem</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i="1" dirty="0">
                <a:solidFill>
                  <a:schemeClr val="accent2">
                    <a:lumMod val="50000"/>
                  </a:schemeClr>
                </a:solidFill>
                <a:ea typeface="+mn-lt"/>
                <a:cs typeface="+mn-lt"/>
              </a:rPr>
              <a:t>Qual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endereço</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mora </a:t>
            </a:r>
            <a:r>
              <a:rPr lang="en-US" sz="1200" i="1" dirty="0" err="1">
                <a:solidFill>
                  <a:schemeClr val="accent2">
                    <a:lumMod val="50000"/>
                  </a:schemeClr>
                </a:solidFill>
                <a:ea typeface="+mn-lt"/>
                <a:cs typeface="+mn-lt"/>
              </a:rPr>
              <a: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uma</a:t>
            </a:r>
            <a:r>
              <a:rPr lang="en-US" sz="1200" i="1" dirty="0">
                <a:solidFill>
                  <a:schemeClr val="accent2">
                    <a:lumMod val="50000"/>
                  </a:schemeClr>
                </a:solidFill>
                <a:ea typeface="+mn-lt"/>
                <a:cs typeface="+mn-lt"/>
              </a:rPr>
              <a:t> casa </a:t>
            </a:r>
            <a:r>
              <a:rPr lang="en-US" sz="1200" i="1" dirty="0" err="1">
                <a:solidFill>
                  <a:schemeClr val="accent2">
                    <a:lumMod val="50000"/>
                  </a:schemeClr>
                </a:solidFill>
                <a:ea typeface="+mn-lt"/>
                <a:cs typeface="+mn-lt"/>
              </a:rPr>
              <a:t>ou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apartamento</a:t>
            </a:r>
            <a:r>
              <a:rPr lang="en-US" sz="1200" i="1" dirty="0">
                <a:solidFill>
                  <a:schemeClr val="accent2">
                    <a:lumMod val="50000"/>
                  </a:schemeClr>
                </a:solidFill>
                <a:ea typeface="+mn-lt"/>
                <a:cs typeface="+mn-lt"/>
              </a:rPr>
              <a:t>?</a:t>
            </a:r>
          </a:p>
          <a:p>
            <a:r>
              <a:rPr lang="en-US" sz="1200" i="1" dirty="0">
                <a:solidFill>
                  <a:schemeClr val="accent2">
                    <a:lumMod val="50000"/>
                  </a:schemeClr>
                </a:solidFill>
                <a:ea typeface="+mn-lt"/>
                <a:cs typeface="+mn-lt"/>
              </a:rPr>
              <a:t>De </a:t>
            </a:r>
            <a:r>
              <a:rPr lang="en-US" sz="1200" i="1" dirty="0" err="1">
                <a:solidFill>
                  <a:schemeClr val="accent2">
                    <a:lumMod val="50000"/>
                  </a:schemeClr>
                </a:solidFill>
                <a:ea typeface="+mn-lt"/>
                <a:cs typeface="+mn-lt"/>
              </a:rPr>
              <a:t>onde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é?</a:t>
            </a:r>
          </a:p>
          <a:p>
            <a:r>
              <a:rPr lang="en-US" sz="1200" i="1" dirty="0">
                <a:solidFill>
                  <a:schemeClr val="accent2">
                    <a:lumMod val="50000"/>
                  </a:schemeClr>
                </a:solidFill>
                <a:ea typeface="+mn-lt"/>
                <a:cs typeface="+mn-lt"/>
              </a:rPr>
              <a:t>Qual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número</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celular</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i="1" dirty="0">
                <a:solidFill>
                  <a:schemeClr val="accent2">
                    <a:lumMod val="50000"/>
                  </a:schemeClr>
                </a:solidFill>
                <a:ea typeface="+mn-lt"/>
                <a:cs typeface="+mn-lt"/>
              </a:rPr>
              <a:t>O que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faz</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Aonde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trabalha</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gosta</a:t>
            </a:r>
            <a:r>
              <a:rPr lang="en-US" sz="1200" i="1" dirty="0">
                <a:solidFill>
                  <a:schemeClr val="accent2">
                    <a:lumMod val="50000"/>
                  </a:schemeClr>
                </a:solidFill>
                <a:ea typeface="+mn-lt"/>
                <a:cs typeface="+mn-lt"/>
              </a:rPr>
              <a:t> do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trabalho</a:t>
            </a:r>
            <a:r>
              <a:rPr lang="en-US" sz="1200" i="1" dirty="0">
                <a:solidFill>
                  <a:schemeClr val="accent2">
                    <a:lumMod val="50000"/>
                  </a:schemeClr>
                </a:solidFill>
                <a:ea typeface="+mn-lt"/>
                <a:cs typeface="+mn-lt"/>
              </a:rPr>
              <a:t>?</a:t>
            </a:r>
          </a:p>
          <a:p>
            <a:r>
              <a:rPr lang="en-US" sz="1200" i="1" dirty="0">
                <a:solidFill>
                  <a:schemeClr val="accent2">
                    <a:lumMod val="50000"/>
                  </a:schemeClr>
                </a:solidFill>
                <a:ea typeface="+mn-lt"/>
                <a:cs typeface="+mn-lt"/>
              </a:rPr>
              <a:t>O que </a:t>
            </a:r>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faz</a:t>
            </a:r>
            <a:r>
              <a:rPr lang="en-US" sz="1200" i="1" dirty="0">
                <a:solidFill>
                  <a:schemeClr val="accent2">
                    <a:lumMod val="50000"/>
                  </a:schemeClr>
                </a:solidFill>
                <a:ea typeface="+mn-lt"/>
                <a:cs typeface="+mn-lt"/>
              </a:rPr>
              <a:t> no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tempo livre?</a:t>
            </a:r>
          </a:p>
        </p:txBody>
      </p:sp>
    </p:spTree>
    <p:extLst>
      <p:ext uri="{BB962C8B-B14F-4D97-AF65-F5344CB8AC3E}">
        <p14:creationId xmlns:p14="http://schemas.microsoft.com/office/powerpoint/2010/main" val="2993640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980C7C1D-774F-4E1F-9EDC-5E32BA658100}"/>
              </a:ext>
            </a:extLst>
          </p:cNvPr>
          <p:cNvSpPr/>
          <p:nvPr/>
        </p:nvSpPr>
        <p:spPr>
          <a:xfrm>
            <a:off x="383722" y="135942"/>
            <a:ext cx="2390206"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10 A  </a:t>
            </a:r>
            <a:r>
              <a:rPr lang="pt-BR" b="1" i="1" dirty="0">
                <a:solidFill>
                  <a:srgbClr val="002060"/>
                </a:solidFill>
                <a:latin typeface="Calibri" panose="020F0502020204030204" pitchFamily="34" charset="0"/>
                <a:cs typeface="Times New Roman" panose="02020603050405020304" pitchFamily="18" charset="0"/>
              </a:rPr>
              <a:t>– Pronomes</a:t>
            </a:r>
          </a:p>
        </p:txBody>
      </p:sp>
      <p:sp>
        <p:nvSpPr>
          <p:cNvPr id="7" name="Retângulo 6">
            <a:extLst>
              <a:ext uri="{FF2B5EF4-FFF2-40B4-BE49-F238E27FC236}">
                <a16:creationId xmlns="" xmlns:a16="http://schemas.microsoft.com/office/drawing/2014/main" id="{9D39E463-1D10-435E-A1EA-2122C7B897D4}"/>
              </a:ext>
            </a:extLst>
          </p:cNvPr>
          <p:cNvSpPr/>
          <p:nvPr/>
        </p:nvSpPr>
        <p:spPr>
          <a:xfrm>
            <a:off x="382110" y="736082"/>
            <a:ext cx="6142515" cy="2154436"/>
          </a:xfrm>
          <a:prstGeom prst="rect">
            <a:avLst/>
          </a:prstGeom>
          <a:ln>
            <a:noFill/>
          </a:ln>
        </p:spPr>
        <p:txBody>
          <a:bodyPr wrap="square">
            <a:spAutoFit/>
          </a:bodyPr>
          <a:lstStyle/>
          <a:p>
            <a:r>
              <a:rPr lang="pt-BR" sz="1400" b="1" dirty="0">
                <a:solidFill>
                  <a:srgbClr val="C00000"/>
                </a:solidFill>
              </a:rPr>
              <a:t>Pronomes Demonstrativos</a:t>
            </a:r>
          </a:p>
          <a:p>
            <a:r>
              <a:rPr lang="pt-BR" sz="1200" b="1" dirty="0"/>
              <a:t>Indicam onde está um objeto, evento ou pessoa em relação a quem fala</a:t>
            </a:r>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a:p>
            <a:endParaRPr lang="pt-BR" sz="1200" dirty="0"/>
          </a:p>
        </p:txBody>
      </p:sp>
      <p:sp>
        <p:nvSpPr>
          <p:cNvPr id="10" name="Retângulo 9">
            <a:extLst>
              <a:ext uri="{FF2B5EF4-FFF2-40B4-BE49-F238E27FC236}">
                <a16:creationId xmlns="" xmlns:a16="http://schemas.microsoft.com/office/drawing/2014/main" id="{B670A688-441F-4079-AD4B-5F55F6F4D398}"/>
              </a:ext>
            </a:extLst>
          </p:cNvPr>
          <p:cNvSpPr/>
          <p:nvPr/>
        </p:nvSpPr>
        <p:spPr>
          <a:xfrm>
            <a:off x="382109" y="1230778"/>
            <a:ext cx="2296922" cy="1600438"/>
          </a:xfrm>
          <a:prstGeom prst="rect">
            <a:avLst/>
          </a:prstGeom>
          <a:ln>
            <a:solidFill>
              <a:srgbClr val="C00000"/>
            </a:solidFill>
          </a:ln>
        </p:spPr>
        <p:txBody>
          <a:bodyPr wrap="square">
            <a:spAutoFit/>
          </a:bodyPr>
          <a:lstStyle/>
          <a:p>
            <a:r>
              <a:rPr lang="pt-BR" sz="1400" b="1" dirty="0"/>
              <a:t>Próximo</a:t>
            </a:r>
            <a:r>
              <a:rPr lang="pt-BR" sz="1400" b="1" dirty="0">
                <a:solidFill>
                  <a:srgbClr val="C00000"/>
                </a:solidFill>
              </a:rPr>
              <a:t>:</a:t>
            </a:r>
          </a:p>
          <a:p>
            <a:r>
              <a:rPr lang="pt-BR" sz="1200" dirty="0"/>
              <a:t>Here , aqui, This este/a, </a:t>
            </a:r>
          </a:p>
          <a:p>
            <a:r>
              <a:rPr lang="pt-BR" sz="1200" dirty="0"/>
              <a:t>These estes/as</a:t>
            </a:r>
          </a:p>
          <a:p>
            <a:endParaRPr lang="pt-BR" sz="1200" dirty="0"/>
          </a:p>
          <a:p>
            <a:r>
              <a:rPr lang="pt-BR" sz="1200" dirty="0"/>
              <a:t>This is a </a:t>
            </a:r>
            <a:r>
              <a:rPr lang="pt-BR" sz="1200" dirty="0" err="1"/>
              <a:t>nice</a:t>
            </a:r>
            <a:r>
              <a:rPr lang="pt-BR" sz="1200" dirty="0"/>
              <a:t> </a:t>
            </a:r>
            <a:r>
              <a:rPr lang="pt-BR" sz="1200" dirty="0" err="1"/>
              <a:t>gift</a:t>
            </a:r>
            <a:r>
              <a:rPr lang="pt-BR" sz="1200" dirty="0"/>
              <a:t>!</a:t>
            </a:r>
          </a:p>
          <a:p>
            <a:r>
              <a:rPr lang="pt-BR" sz="1200" i="1" dirty="0">
                <a:solidFill>
                  <a:schemeClr val="accent2">
                    <a:lumMod val="50000"/>
                  </a:schemeClr>
                </a:solidFill>
              </a:rPr>
              <a:t>Este é um belo presente!</a:t>
            </a:r>
          </a:p>
          <a:p>
            <a:r>
              <a:rPr lang="pt-BR" sz="1200" dirty="0"/>
              <a:t>These candies are mine.	</a:t>
            </a:r>
          </a:p>
          <a:p>
            <a:r>
              <a:rPr lang="pt-BR" sz="1200" i="1" dirty="0">
                <a:solidFill>
                  <a:schemeClr val="accent2">
                    <a:lumMod val="50000"/>
                  </a:schemeClr>
                </a:solidFill>
              </a:rPr>
              <a:t>Esses doces são meus.</a:t>
            </a:r>
          </a:p>
        </p:txBody>
      </p:sp>
      <p:sp>
        <p:nvSpPr>
          <p:cNvPr id="13" name="Retângulo 12">
            <a:extLst>
              <a:ext uri="{FF2B5EF4-FFF2-40B4-BE49-F238E27FC236}">
                <a16:creationId xmlns="" xmlns:a16="http://schemas.microsoft.com/office/drawing/2014/main" id="{1DD20F82-00E5-4E80-939C-DBC806CE7EAC}"/>
              </a:ext>
            </a:extLst>
          </p:cNvPr>
          <p:cNvSpPr/>
          <p:nvPr/>
        </p:nvSpPr>
        <p:spPr>
          <a:xfrm>
            <a:off x="3497045" y="1210837"/>
            <a:ext cx="2721952" cy="1600438"/>
          </a:xfrm>
          <a:prstGeom prst="rect">
            <a:avLst/>
          </a:prstGeom>
          <a:ln>
            <a:solidFill>
              <a:srgbClr val="C00000"/>
            </a:solidFill>
          </a:ln>
        </p:spPr>
        <p:txBody>
          <a:bodyPr wrap="square">
            <a:spAutoFit/>
          </a:bodyPr>
          <a:lstStyle/>
          <a:p>
            <a:r>
              <a:rPr lang="pt-BR" sz="1400" b="1" dirty="0"/>
              <a:t>Distante</a:t>
            </a:r>
            <a:r>
              <a:rPr lang="pt-BR" sz="1400" b="1" dirty="0">
                <a:solidFill>
                  <a:srgbClr val="C00000"/>
                </a:solidFill>
              </a:rPr>
              <a:t>:</a:t>
            </a:r>
          </a:p>
          <a:p>
            <a:r>
              <a:rPr lang="pt-BR" sz="1200" dirty="0"/>
              <a:t>There </a:t>
            </a:r>
            <a:r>
              <a:rPr lang="pt-BR" sz="1200" i="1" dirty="0">
                <a:solidFill>
                  <a:schemeClr val="accent2">
                    <a:lumMod val="50000"/>
                  </a:schemeClr>
                </a:solidFill>
              </a:rPr>
              <a:t>lá</a:t>
            </a:r>
            <a:r>
              <a:rPr lang="pt-BR" sz="1200" dirty="0"/>
              <a:t> </a:t>
            </a:r>
            <a:r>
              <a:rPr lang="pt-BR" sz="1200" dirty="0" err="1"/>
              <a:t>That</a:t>
            </a:r>
            <a:r>
              <a:rPr lang="pt-BR" sz="1200" dirty="0"/>
              <a:t> </a:t>
            </a:r>
            <a:r>
              <a:rPr lang="pt-BR" sz="1200" i="1" dirty="0">
                <a:solidFill>
                  <a:schemeClr val="accent2">
                    <a:lumMod val="50000"/>
                  </a:schemeClr>
                </a:solidFill>
              </a:rPr>
              <a:t>aquele/a,</a:t>
            </a:r>
            <a:r>
              <a:rPr lang="pt-BR" sz="1200" dirty="0"/>
              <a:t> Thouse </a:t>
            </a:r>
            <a:r>
              <a:rPr lang="pt-BR" sz="1200" i="1" dirty="0">
                <a:solidFill>
                  <a:schemeClr val="accent2">
                    <a:lumMod val="50000"/>
                  </a:schemeClr>
                </a:solidFill>
              </a:rPr>
              <a:t>aqueles/as</a:t>
            </a:r>
          </a:p>
          <a:p>
            <a:endParaRPr lang="pt-BR" sz="1200" dirty="0"/>
          </a:p>
          <a:p>
            <a:r>
              <a:rPr lang="pt-BR" sz="1200" dirty="0"/>
              <a:t>Is </a:t>
            </a:r>
            <a:r>
              <a:rPr lang="pt-BR" sz="1200" dirty="0" err="1"/>
              <a:t>that</a:t>
            </a:r>
            <a:r>
              <a:rPr lang="pt-BR" sz="1200" dirty="0"/>
              <a:t> </a:t>
            </a:r>
            <a:r>
              <a:rPr lang="pt-BR" sz="1200" dirty="0" err="1"/>
              <a:t>Mike's</a:t>
            </a:r>
            <a:r>
              <a:rPr lang="pt-BR" sz="1200" dirty="0"/>
              <a:t> house?</a:t>
            </a:r>
          </a:p>
          <a:p>
            <a:r>
              <a:rPr lang="pt-BR" sz="1200" i="1" dirty="0">
                <a:solidFill>
                  <a:schemeClr val="accent2">
                    <a:lumMod val="50000"/>
                  </a:schemeClr>
                </a:solidFill>
              </a:rPr>
              <a:t>Aquela é a casa do Mike?</a:t>
            </a:r>
          </a:p>
          <a:p>
            <a:r>
              <a:rPr lang="pt-BR" sz="1200" dirty="0" err="1"/>
              <a:t>Those</a:t>
            </a:r>
            <a:r>
              <a:rPr lang="pt-BR" sz="1200" dirty="0"/>
              <a:t> candies are </a:t>
            </a:r>
            <a:r>
              <a:rPr lang="pt-BR" sz="1200" dirty="0" err="1"/>
              <a:t>yours</a:t>
            </a:r>
            <a:r>
              <a:rPr lang="pt-BR" sz="1200" dirty="0"/>
              <a:t>.</a:t>
            </a:r>
          </a:p>
          <a:p>
            <a:r>
              <a:rPr lang="pt-BR" sz="1200" i="1" dirty="0">
                <a:solidFill>
                  <a:schemeClr val="accent2">
                    <a:lumMod val="50000"/>
                  </a:schemeClr>
                </a:solidFill>
              </a:rPr>
              <a:t>Aqueles doces são seus.</a:t>
            </a:r>
          </a:p>
        </p:txBody>
      </p:sp>
      <p:sp>
        <p:nvSpPr>
          <p:cNvPr id="16" name="Retângulo 15">
            <a:extLst>
              <a:ext uri="{FF2B5EF4-FFF2-40B4-BE49-F238E27FC236}">
                <a16:creationId xmlns="" xmlns:a16="http://schemas.microsoft.com/office/drawing/2014/main" id="{24588E58-5BE3-4107-BA64-4C050BD35062}"/>
              </a:ext>
            </a:extLst>
          </p:cNvPr>
          <p:cNvSpPr/>
          <p:nvPr/>
        </p:nvSpPr>
        <p:spPr>
          <a:xfrm>
            <a:off x="379722" y="3023674"/>
            <a:ext cx="6181416" cy="307777"/>
          </a:xfrm>
          <a:prstGeom prst="rect">
            <a:avLst/>
          </a:prstGeom>
          <a:ln>
            <a:solidFill>
              <a:srgbClr val="C00000"/>
            </a:solidFill>
          </a:ln>
        </p:spPr>
        <p:txBody>
          <a:bodyPr wrap="square">
            <a:spAutoFit/>
          </a:bodyPr>
          <a:lstStyle/>
          <a:p>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Subject Pronouns </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200" dirty="0">
                <a:latin typeface="Calibri" panose="020F0502020204030204" pitchFamily="34" charset="0"/>
                <a:ea typeface="Calibri" panose="020F0502020204030204" pitchFamily="34" charset="0"/>
                <a:cs typeface="Times New Roman" panose="02020603050405020304" pitchFamily="18" charset="0"/>
              </a:rPr>
              <a:t>I  You  He  She  It  We  You They</a:t>
            </a:r>
            <a:endParaRPr lang="pt-BR" sz="1400" dirty="0"/>
          </a:p>
        </p:txBody>
      </p:sp>
      <p:sp>
        <p:nvSpPr>
          <p:cNvPr id="17" name="Retângulo 16">
            <a:extLst>
              <a:ext uri="{FF2B5EF4-FFF2-40B4-BE49-F238E27FC236}">
                <a16:creationId xmlns="" xmlns:a16="http://schemas.microsoft.com/office/drawing/2014/main" id="{357CC5F0-71C0-41E5-A822-39E1C1B40CEB}"/>
              </a:ext>
            </a:extLst>
          </p:cNvPr>
          <p:cNvSpPr/>
          <p:nvPr/>
        </p:nvSpPr>
        <p:spPr>
          <a:xfrm>
            <a:off x="382108" y="3484552"/>
            <a:ext cx="6179029" cy="954107"/>
          </a:xfrm>
          <a:prstGeom prst="rect">
            <a:avLst/>
          </a:prstGeom>
          <a:ln>
            <a:solidFill>
              <a:srgbClr val="C00000"/>
            </a:solidFill>
          </a:ln>
        </p:spPr>
        <p:txBody>
          <a:bodyPr wrap="square">
            <a:spAutoFit/>
          </a:bodyPr>
          <a:lstStyle/>
          <a:p>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Object  Pronouns</a:t>
            </a:r>
          </a:p>
          <a:p>
            <a:r>
              <a:rPr lang="pt-BR" sz="1200" b="1" dirty="0">
                <a:latin typeface="Calibri" panose="020F0502020204030204" pitchFamily="34" charset="0"/>
                <a:ea typeface="Calibri" panose="020F0502020204030204" pitchFamily="34" charset="0"/>
                <a:cs typeface="Times New Roman" panose="02020603050405020304" pitchFamily="18" charset="0"/>
              </a:rPr>
              <a:t>Tem função de objeto da frase.  Utilizado sempre após verbos e preposiçõe</a:t>
            </a:r>
            <a:r>
              <a:rPr lang="pt-BR" sz="1400" b="1" dirty="0">
                <a:latin typeface="Calibri" panose="020F0502020204030204" pitchFamily="34" charset="0"/>
                <a:ea typeface="Calibri" panose="020F0502020204030204" pitchFamily="34" charset="0"/>
                <a:cs typeface="Times New Roman" panose="02020603050405020304" pitchFamily="18" charset="0"/>
              </a:rPr>
              <a:t>s</a:t>
            </a:r>
          </a:p>
          <a:p>
            <a:r>
              <a:rPr lang="pt-BR" sz="1200" dirty="0" err="1">
                <a:latin typeface="Calibri" panose="020F0502020204030204" pitchFamily="34" charset="0"/>
                <a:ea typeface="Calibri" panose="020F0502020204030204" pitchFamily="34" charset="0"/>
                <a:cs typeface="Times New Roman" panose="02020603050405020304" pitchFamily="18" charset="0"/>
              </a:rPr>
              <a:t>Give</a:t>
            </a:r>
            <a:r>
              <a:rPr lang="pt-BR" sz="1200" dirty="0">
                <a:latin typeface="Calibri" panose="020F0502020204030204" pitchFamily="34" charset="0"/>
                <a:ea typeface="Calibri" panose="020F0502020204030204" pitchFamily="34" charset="0"/>
                <a:cs typeface="Times New Roman" panose="02020603050405020304" pitchFamily="18" charset="0"/>
              </a:rPr>
              <a:t> it to me</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Me dê isto.</a:t>
            </a:r>
          </a:p>
          <a:p>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pt-BR" sz="1200" dirty="0">
                <a:latin typeface="Calibri" panose="020F0502020204030204" pitchFamily="34" charset="0"/>
                <a:ea typeface="Calibri" panose="020F0502020204030204" pitchFamily="34" charset="0"/>
                <a:cs typeface="Times New Roman" panose="02020603050405020304" pitchFamily="18" charset="0"/>
              </a:rPr>
              <a:t>me	you	him 	her	It	</a:t>
            </a:r>
            <a:r>
              <a:rPr lang="pt-BR" sz="1200" dirty="0" err="1">
                <a:latin typeface="Calibri" panose="020F0502020204030204" pitchFamily="34" charset="0"/>
                <a:ea typeface="Calibri" panose="020F0502020204030204" pitchFamily="34" charset="0"/>
                <a:cs typeface="Times New Roman" panose="02020603050405020304" pitchFamily="18" charset="0"/>
              </a:rPr>
              <a:t>us</a:t>
            </a:r>
            <a:r>
              <a:rPr lang="pt-BR" sz="1200" dirty="0">
                <a:latin typeface="Calibri" panose="020F0502020204030204" pitchFamily="34" charset="0"/>
                <a:ea typeface="Calibri" panose="020F0502020204030204" pitchFamily="34" charset="0"/>
                <a:cs typeface="Times New Roman" panose="02020603050405020304" pitchFamily="18" charset="0"/>
              </a:rPr>
              <a:t>	you	</a:t>
            </a:r>
            <a:r>
              <a:rPr lang="pt-BR" sz="1200" dirty="0" err="1">
                <a:latin typeface="Calibri" panose="020F0502020204030204" pitchFamily="34" charset="0"/>
                <a:cs typeface="Times New Roman" panose="02020603050405020304" pitchFamily="18" charset="0"/>
              </a:rPr>
              <a:t>them</a:t>
            </a:r>
            <a:endParaRPr lang="pt-BR" sz="1400" dirty="0"/>
          </a:p>
        </p:txBody>
      </p:sp>
      <p:sp>
        <p:nvSpPr>
          <p:cNvPr id="18" name="Retângulo 17">
            <a:extLst>
              <a:ext uri="{FF2B5EF4-FFF2-40B4-BE49-F238E27FC236}">
                <a16:creationId xmlns="" xmlns:a16="http://schemas.microsoft.com/office/drawing/2014/main" id="{E4B51015-37BB-4079-BEBE-CD9050DF5845}"/>
              </a:ext>
            </a:extLst>
          </p:cNvPr>
          <p:cNvSpPr/>
          <p:nvPr/>
        </p:nvSpPr>
        <p:spPr>
          <a:xfrm>
            <a:off x="382108" y="4575534"/>
            <a:ext cx="6179029" cy="1107996"/>
          </a:xfrm>
          <a:prstGeom prst="rect">
            <a:avLst/>
          </a:prstGeom>
          <a:ln>
            <a:solidFill>
              <a:srgbClr val="C00000"/>
            </a:solidFill>
          </a:ln>
        </p:spPr>
        <p:txBody>
          <a:bodyPr wrap="square">
            <a:spAutoFit/>
          </a:bodyPr>
          <a:lstStyle/>
          <a:p>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Possessive  </a:t>
            </a:r>
            <a:r>
              <a:rPr lang="pt-BR" sz="1400" b="1"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Adjectives</a:t>
            </a:r>
            <a:endPar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r>
              <a:rPr lang="pt-BR" sz="1200" b="1" dirty="0">
                <a:latin typeface="Calibri" panose="020F0502020204030204" pitchFamily="34" charset="0"/>
                <a:ea typeface="Calibri" panose="020F0502020204030204" pitchFamily="34" charset="0"/>
                <a:cs typeface="Times New Roman" panose="02020603050405020304" pitchFamily="18" charset="0"/>
              </a:rPr>
              <a:t>Indicar que alguém possui algo. Eles sempre virão antes do objetvo possuído, e não tem distinção de gêneros ou quantidade. </a:t>
            </a:r>
          </a:p>
          <a:p>
            <a:r>
              <a:rPr lang="pt-BR" sz="1200" dirty="0">
                <a:latin typeface="Calibri" panose="020F0502020204030204" pitchFamily="34" charset="0"/>
                <a:ea typeface="Calibri" panose="020F0502020204030204" pitchFamily="34" charset="0"/>
                <a:cs typeface="Times New Roman" panose="02020603050405020304" pitchFamily="18" charset="0"/>
              </a:rPr>
              <a:t>I have a car. My car is black</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Eu tenho um carro. Meu carro é preto.</a:t>
            </a:r>
          </a:p>
          <a:p>
            <a:r>
              <a:rPr lang="pt-BR" sz="1200" dirty="0">
                <a:latin typeface="Calibri" panose="020F0502020204030204" pitchFamily="34" charset="0"/>
                <a:ea typeface="Calibri" panose="020F0502020204030204" pitchFamily="34" charset="0"/>
                <a:cs typeface="Times New Roman" panose="02020603050405020304" pitchFamily="18" charset="0"/>
              </a:rPr>
              <a:t>my	your	his	her	Its	our	your	</a:t>
            </a:r>
            <a:r>
              <a:rPr lang="pt-BR" sz="1200" dirty="0">
                <a:latin typeface="Calibri" panose="020F0502020204030204" pitchFamily="34" charset="0"/>
                <a:cs typeface="Times New Roman" panose="02020603050405020304" pitchFamily="18" charset="0"/>
              </a:rPr>
              <a:t>their</a:t>
            </a:r>
            <a:endParaRPr lang="pt-BR" sz="1200" dirty="0"/>
          </a:p>
        </p:txBody>
      </p:sp>
      <p:sp>
        <p:nvSpPr>
          <p:cNvPr id="19" name="Retângulo 18">
            <a:extLst>
              <a:ext uri="{FF2B5EF4-FFF2-40B4-BE49-F238E27FC236}">
                <a16:creationId xmlns="" xmlns:a16="http://schemas.microsoft.com/office/drawing/2014/main" id="{A71DAA5F-D1A8-4EE4-8007-7CA9560AEF1C}"/>
              </a:ext>
            </a:extLst>
          </p:cNvPr>
          <p:cNvSpPr/>
          <p:nvPr/>
        </p:nvSpPr>
        <p:spPr>
          <a:xfrm>
            <a:off x="368300" y="5869374"/>
            <a:ext cx="6192838" cy="1046440"/>
          </a:xfrm>
          <a:prstGeom prst="rect">
            <a:avLst/>
          </a:prstGeom>
          <a:ln>
            <a:solidFill>
              <a:srgbClr val="C00000"/>
            </a:solidFill>
          </a:ln>
        </p:spPr>
        <p:txBody>
          <a:bodyPr wrap="square">
            <a:spAutoFit/>
          </a:bodyPr>
          <a:lstStyle/>
          <a:p>
            <a:r>
              <a:rPr lang="pt-BR"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Possessive  Pronouns</a:t>
            </a:r>
          </a:p>
          <a:p>
            <a:r>
              <a:rPr lang="pt-BR" sz="1200" b="1" dirty="0">
                <a:latin typeface="Calibri" panose="020F0502020204030204" pitchFamily="34" charset="0"/>
                <a:ea typeface="Calibri" panose="020F0502020204030204" pitchFamily="34" charset="0"/>
                <a:cs typeface="Times New Roman" panose="02020603050405020304" pitchFamily="18" charset="0"/>
              </a:rPr>
              <a:t>1. Dar ênfase à pessoa que pratica a ação: </a:t>
            </a:r>
            <a:r>
              <a:rPr lang="pt-BR" sz="1200" dirty="0">
                <a:latin typeface="Calibri" panose="020F0502020204030204" pitchFamily="34" charset="0"/>
                <a:ea typeface="Calibri" panose="020F0502020204030204" pitchFamily="34" charset="0"/>
                <a:cs typeface="Times New Roman" panose="02020603050405020304" pitchFamily="18" charset="0"/>
              </a:rPr>
              <a:t> </a:t>
            </a:r>
          </a:p>
          <a:p>
            <a:r>
              <a:rPr lang="pt-BR" sz="1200" b="1" dirty="0">
                <a:latin typeface="Calibri" panose="020F0502020204030204" pitchFamily="34" charset="0"/>
                <a:ea typeface="Calibri" panose="020F0502020204030204" pitchFamily="34" charset="0"/>
                <a:cs typeface="Times New Roman" panose="02020603050405020304" pitchFamily="18" charset="0"/>
              </a:rPr>
              <a:t>2. Precedidos pela preposição by ,  tendo  sentido de </a:t>
            </a:r>
            <a:r>
              <a:rPr lang="pt-BR" sz="1200" b="1" dirty="0" err="1">
                <a:latin typeface="Calibri" panose="020F0502020204030204" pitchFamily="34" charset="0"/>
                <a:ea typeface="Calibri" panose="020F0502020204030204" pitchFamily="34" charset="0"/>
                <a:cs typeface="Times New Roman" panose="02020603050405020304" pitchFamily="18" charset="0"/>
              </a:rPr>
              <a:t>sozinhoa</a:t>
            </a:r>
            <a:r>
              <a:rPr lang="pt-BR" sz="1200" b="1" dirty="0">
                <a:latin typeface="Calibri" panose="020F0502020204030204" pitchFamily="34" charset="0"/>
                <a:ea typeface="Calibri" panose="020F0502020204030204" pitchFamily="34" charset="0"/>
                <a:cs typeface="Times New Roman" panose="02020603050405020304" pitchFamily="18" charset="0"/>
              </a:rPr>
              <a:t>, </a:t>
            </a:r>
            <a:r>
              <a:rPr lang="pt-BR" sz="1200" b="1" dirty="0" err="1">
                <a:latin typeface="Calibri" panose="020F0502020204030204" pitchFamily="34" charset="0"/>
                <a:ea typeface="Calibri" panose="020F0502020204030204" pitchFamily="34" charset="0"/>
                <a:cs typeface="Times New Roman" panose="02020603050405020304" pitchFamily="18" charset="0"/>
              </a:rPr>
              <a:t>sozinhosas</a:t>
            </a:r>
            <a:r>
              <a:rPr lang="pt-BR" sz="1200" b="1" dirty="0">
                <a:latin typeface="Calibri" panose="020F0502020204030204" pitchFamily="34" charset="0"/>
                <a:ea typeface="Calibri" panose="020F0502020204030204" pitchFamily="34" charset="0"/>
                <a:cs typeface="Times New Roman" panose="02020603050405020304" pitchFamily="18" charset="0"/>
              </a:rPr>
              <a:t> alone. </a:t>
            </a:r>
          </a:p>
          <a:p>
            <a:r>
              <a:rPr lang="en-US" sz="1200" dirty="0">
                <a:latin typeface="Calibri" panose="020F0502020204030204" pitchFamily="34" charset="0"/>
                <a:cs typeface="Times New Roman" panose="02020603050405020304" pitchFamily="18" charset="0"/>
              </a:rPr>
              <a:t>I looked at myself in the mirror. </a:t>
            </a:r>
            <a:r>
              <a:rPr lang="en-US" sz="1200" i="1" dirty="0">
                <a:solidFill>
                  <a:schemeClr val="accent2">
                    <a:lumMod val="50000"/>
                  </a:schemeClr>
                </a:solidFill>
              </a:rPr>
              <a:t>	Eu me olhei no espelho.</a:t>
            </a:r>
            <a:endParaRPr lang="pt-BR" sz="1200" i="1" dirty="0">
              <a:solidFill>
                <a:schemeClr val="accent2">
                  <a:lumMod val="50000"/>
                </a:schemeClr>
              </a:solidFill>
            </a:endParaRPr>
          </a:p>
          <a:p>
            <a:r>
              <a:rPr lang="pt-BR" sz="1200" dirty="0">
                <a:latin typeface="Calibri" panose="020F0502020204030204" pitchFamily="34" charset="0"/>
                <a:cs typeface="Times New Roman" panose="02020603050405020304" pitchFamily="18" charset="0"/>
              </a:rPr>
              <a:t>mine	  </a:t>
            </a:r>
            <a:r>
              <a:rPr lang="pt-BR" sz="1200" dirty="0" err="1">
                <a:latin typeface="Calibri" panose="020F0502020204030204" pitchFamily="34" charset="0"/>
                <a:cs typeface="Times New Roman" panose="02020603050405020304" pitchFamily="18" charset="0"/>
              </a:rPr>
              <a:t>yours</a:t>
            </a:r>
            <a:r>
              <a:rPr lang="pt-BR" sz="1200" dirty="0">
                <a:latin typeface="Calibri" panose="020F0502020204030204" pitchFamily="34" charset="0"/>
                <a:cs typeface="Times New Roman" panose="02020603050405020304" pitchFamily="18" charset="0"/>
              </a:rPr>
              <a:t>	his	</a:t>
            </a:r>
            <a:r>
              <a:rPr lang="pt-BR" sz="1200" dirty="0" err="1">
                <a:latin typeface="Calibri" panose="020F0502020204030204" pitchFamily="34" charset="0"/>
                <a:cs typeface="Times New Roman" panose="02020603050405020304" pitchFamily="18" charset="0"/>
              </a:rPr>
              <a:t>hers</a:t>
            </a:r>
            <a:r>
              <a:rPr lang="pt-BR" sz="1200" dirty="0">
                <a:latin typeface="Calibri" panose="020F0502020204030204" pitchFamily="34" charset="0"/>
                <a:cs typeface="Times New Roman" panose="02020603050405020304" pitchFamily="18" charset="0"/>
              </a:rPr>
              <a:t>		Its	</a:t>
            </a:r>
            <a:r>
              <a:rPr lang="pt-BR" sz="1200" dirty="0" err="1">
                <a:latin typeface="Calibri" panose="020F0502020204030204" pitchFamily="34" charset="0"/>
                <a:cs typeface="Times New Roman" panose="02020603050405020304" pitchFamily="18" charset="0"/>
              </a:rPr>
              <a:t>ours</a:t>
            </a:r>
            <a:r>
              <a:rPr lang="pt-BR" sz="1200" dirty="0">
                <a:latin typeface="Calibri" panose="020F0502020204030204" pitchFamily="34" charset="0"/>
                <a:cs typeface="Times New Roman" panose="02020603050405020304" pitchFamily="18" charset="0"/>
              </a:rPr>
              <a:t>	</a:t>
            </a:r>
            <a:r>
              <a:rPr lang="pt-BR" sz="1200" dirty="0" err="1">
                <a:latin typeface="Calibri" panose="020F0502020204030204" pitchFamily="34" charset="0"/>
                <a:cs typeface="Times New Roman" panose="02020603050405020304" pitchFamily="18" charset="0"/>
              </a:rPr>
              <a:t>yours</a:t>
            </a:r>
            <a:r>
              <a:rPr lang="pt-BR" sz="1200" dirty="0">
                <a:latin typeface="Calibri" panose="020F0502020204030204" pitchFamily="34" charset="0"/>
                <a:cs typeface="Times New Roman" panose="02020603050405020304" pitchFamily="18" charset="0"/>
              </a:rPr>
              <a:t>		</a:t>
            </a:r>
            <a:r>
              <a:rPr lang="pt-BR" sz="1200" dirty="0" err="1">
                <a:latin typeface="Calibri" panose="020F0502020204030204" pitchFamily="34" charset="0"/>
                <a:cs typeface="Times New Roman" panose="02020603050405020304" pitchFamily="18" charset="0"/>
              </a:rPr>
              <a:t>theirs</a:t>
            </a:r>
            <a:endParaRPr lang="pt-BR" sz="1200" dirty="0">
              <a:latin typeface="Calibri" panose="020F0502020204030204" pitchFamily="34" charset="0"/>
              <a:cs typeface="Times New Roman" panose="02020603050405020304" pitchFamily="18" charset="0"/>
            </a:endParaRPr>
          </a:p>
        </p:txBody>
      </p:sp>
      <p:sp>
        <p:nvSpPr>
          <p:cNvPr id="20" name="Retângulo 19">
            <a:extLst>
              <a:ext uri="{FF2B5EF4-FFF2-40B4-BE49-F238E27FC236}">
                <a16:creationId xmlns="" xmlns:a16="http://schemas.microsoft.com/office/drawing/2014/main" id="{B7C8AF7F-0F01-4A46-8009-D78F083FFF40}"/>
              </a:ext>
            </a:extLst>
          </p:cNvPr>
          <p:cNvSpPr/>
          <p:nvPr/>
        </p:nvSpPr>
        <p:spPr>
          <a:xfrm>
            <a:off x="382109" y="7606478"/>
            <a:ext cx="6142515" cy="1938992"/>
          </a:xfrm>
          <a:prstGeom prst="rect">
            <a:avLst/>
          </a:prstGeom>
          <a:ln>
            <a:solidFill>
              <a:srgbClr val="1F7872"/>
            </a:solidFill>
          </a:ln>
        </p:spPr>
        <p:txBody>
          <a:bodyPr wrap="square">
            <a:spAutoFit/>
          </a:bodyPr>
          <a:lstStyle/>
          <a:p>
            <a:r>
              <a:rPr lang="en-US" sz="1200" dirty="0">
                <a:latin typeface="Calibri" panose="020F0502020204030204" pitchFamily="34" charset="0"/>
                <a:ea typeface="Calibri" panose="020F0502020204030204" pitchFamily="34" charset="0"/>
                <a:cs typeface="Times New Roman" panose="02020603050405020304" pitchFamily="18" charset="0"/>
              </a:rPr>
              <a:t>I </a:t>
            </a:r>
            <a:r>
              <a:rPr lang="en-US" sz="1200" b="1" dirty="0">
                <a:latin typeface="Calibri" panose="020F0502020204030204" pitchFamily="34" charset="0"/>
                <a:ea typeface="Calibri" panose="020F0502020204030204" pitchFamily="34" charset="0"/>
                <a:cs typeface="Times New Roman" panose="02020603050405020304" pitchFamily="18" charset="0"/>
              </a:rPr>
              <a:t>waited</a:t>
            </a:r>
            <a:r>
              <a:rPr lang="en-US" sz="1200" dirty="0">
                <a:latin typeface="Calibri" panose="020F0502020204030204" pitchFamily="34" charset="0"/>
                <a:ea typeface="Calibri" panose="020F0502020204030204" pitchFamily="34" charset="0"/>
                <a:cs typeface="Times New Roman" panose="02020603050405020304" pitchFamily="18" charset="0"/>
              </a:rPr>
              <a:t> for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your</a:t>
            </a:r>
            <a:r>
              <a:rPr lang="en-US" sz="1200" dirty="0">
                <a:latin typeface="Calibri" panose="020F0502020204030204" pitchFamily="34" charset="0"/>
                <a:ea typeface="Calibri" panose="020F0502020204030204" pitchFamily="34" charset="0"/>
                <a:cs typeface="Times New Roman" panose="02020603050405020304" pitchFamily="18" charset="0"/>
              </a:rPr>
              <a:t> call all afternoon.			</a:t>
            </a:r>
            <a:r>
              <a:rPr lang="pt-BR" sz="1200" i="1" dirty="0">
                <a:solidFill>
                  <a:schemeClr val="accent2">
                    <a:lumMod val="50000"/>
                  </a:schemeClr>
                </a:solidFill>
              </a:rPr>
              <a:t>Esperei sua ligação a tarde toda.</a:t>
            </a:r>
          </a:p>
          <a:p>
            <a:r>
              <a:rPr lang="en-US" sz="1200" dirty="0">
                <a:latin typeface="Calibri" panose="020F0502020204030204" pitchFamily="34" charset="0"/>
                <a:ea typeface="Calibri" panose="020F0502020204030204" pitchFamily="34" charset="0"/>
                <a:cs typeface="Times New Roman" panose="02020603050405020304" pitchFamily="18" charset="0"/>
              </a:rPr>
              <a:t>I </a:t>
            </a:r>
            <a:r>
              <a:rPr lang="en-US" sz="1200" b="1" dirty="0">
                <a:latin typeface="Calibri" panose="020F0502020204030204" pitchFamily="34" charset="0"/>
                <a:ea typeface="Calibri" panose="020F0502020204030204" pitchFamily="34" charset="0"/>
                <a:cs typeface="Times New Roman" panose="02020603050405020304" pitchFamily="18" charset="0"/>
              </a:rPr>
              <a:t>woke up</a:t>
            </a:r>
            <a:r>
              <a:rPr lang="en-US" sz="1200" dirty="0">
                <a:latin typeface="Calibri" panose="020F0502020204030204" pitchFamily="34" charset="0"/>
                <a:ea typeface="Calibri" panose="020F0502020204030204" pitchFamily="34" charset="0"/>
                <a:cs typeface="Times New Roman" panose="02020603050405020304" pitchFamily="18" charset="0"/>
              </a:rPr>
              <a:t> early to train with </a:t>
            </a:r>
            <a:r>
              <a:rPr lang="en-US" sz="1200" b="1" u="sng" dirty="0">
                <a:solidFill>
                  <a:srgbClr val="1F7872"/>
                </a:solidFill>
                <a:latin typeface="Calibri" panose="020F0502020204030204" pitchFamily="34" charset="0"/>
                <a:cs typeface="Times New Roman" panose="02020603050405020304" pitchFamily="18" charset="0"/>
              </a:rPr>
              <a:t>them</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Acordei cedo para treinar com eles.</a:t>
            </a:r>
          </a:p>
          <a:p>
            <a:r>
              <a:rPr lang="en-US" sz="1200" dirty="0">
                <a:latin typeface="Calibri" panose="020F0502020204030204" pitchFamily="34" charset="0"/>
                <a:ea typeface="Calibri" panose="020F0502020204030204" pitchFamily="34" charset="0"/>
                <a:cs typeface="Times New Roman" panose="02020603050405020304" pitchFamily="18" charset="0"/>
              </a:rPr>
              <a:t>I </a:t>
            </a:r>
            <a:r>
              <a:rPr lang="en-US" sz="1200" b="1" dirty="0">
                <a:latin typeface="Calibri" panose="020F0502020204030204" pitchFamily="34" charset="0"/>
                <a:ea typeface="Calibri" panose="020F0502020204030204" pitchFamily="34" charset="0"/>
                <a:cs typeface="Times New Roman" panose="02020603050405020304" pitchFamily="18" charset="0"/>
              </a:rPr>
              <a:t>walked</a:t>
            </a:r>
            <a:r>
              <a:rPr lang="en-US" sz="1200" dirty="0">
                <a:latin typeface="Calibri" panose="020F0502020204030204" pitchFamily="34" charset="0"/>
                <a:ea typeface="Calibri" panose="020F0502020204030204" pitchFamily="34" charset="0"/>
                <a:cs typeface="Times New Roman" panose="02020603050405020304" pitchFamily="18" charset="0"/>
              </a:rPr>
              <a:t> 12 kilometers with </a:t>
            </a:r>
            <a:r>
              <a:rPr lang="en-US" sz="1200" b="1" u="sng" dirty="0">
                <a:solidFill>
                  <a:srgbClr val="1F7872"/>
                </a:solidFill>
                <a:latin typeface="Calibri" panose="020F0502020204030204" pitchFamily="34" charset="0"/>
                <a:cs typeface="Times New Roman" panose="02020603050405020304" pitchFamily="18" charset="0"/>
              </a:rPr>
              <a:t>her</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Eu andei 12 quilômetros com ela.</a:t>
            </a:r>
          </a:p>
          <a:p>
            <a:r>
              <a:rPr lang="en-US" sz="1200" dirty="0">
                <a:latin typeface="Calibri" panose="020F0502020204030204" pitchFamily="34" charset="0"/>
                <a:ea typeface="Calibri" panose="020F0502020204030204" pitchFamily="34" charset="0"/>
                <a:cs typeface="Times New Roman" panose="02020603050405020304" pitchFamily="18" charset="0"/>
              </a:rPr>
              <a:t>They </a:t>
            </a:r>
            <a:r>
              <a:rPr lang="en-US" sz="1200" b="1" dirty="0">
                <a:latin typeface="Calibri" panose="020F0502020204030204" pitchFamily="34" charset="0"/>
                <a:ea typeface="Calibri" panose="020F0502020204030204" pitchFamily="34" charset="0"/>
                <a:cs typeface="Times New Roman" panose="02020603050405020304" pitchFamily="18" charset="0"/>
              </a:rPr>
              <a:t>want</a:t>
            </a:r>
            <a:r>
              <a:rPr lang="en-US" sz="1200" dirty="0">
                <a:latin typeface="Calibri" panose="020F0502020204030204" pitchFamily="34" charset="0"/>
                <a:ea typeface="Calibri" panose="020F0502020204030204" pitchFamily="34" charset="0"/>
                <a:cs typeface="Times New Roman" panose="02020603050405020304" pitchFamily="18" charset="0"/>
              </a:rPr>
              <a:t> this over before </a:t>
            </a:r>
            <a:r>
              <a:rPr lang="en-US" sz="1200" b="1" u="sng" dirty="0">
                <a:solidFill>
                  <a:srgbClr val="1F7872"/>
                </a:solidFill>
                <a:latin typeface="Calibri" panose="020F0502020204030204" pitchFamily="34" charset="0"/>
                <a:cs typeface="Times New Roman" panose="02020603050405020304" pitchFamily="18" charset="0"/>
              </a:rPr>
              <a:t>their</a:t>
            </a:r>
            <a:r>
              <a:rPr lang="en-US" sz="1200" dirty="0">
                <a:latin typeface="Calibri" panose="020F0502020204030204" pitchFamily="34" charset="0"/>
                <a:ea typeface="Calibri" panose="020F0502020204030204" pitchFamily="34" charset="0"/>
                <a:cs typeface="Times New Roman" panose="02020603050405020304" pitchFamily="18" charset="0"/>
              </a:rPr>
              <a:t> trip.		</a:t>
            </a:r>
            <a:r>
              <a:rPr lang="pt-BR" sz="1200" i="1" dirty="0">
                <a:solidFill>
                  <a:schemeClr val="accent2">
                    <a:lumMod val="50000"/>
                  </a:schemeClr>
                </a:solidFill>
              </a:rPr>
              <a:t>Eles querem isso antes da viagem.</a:t>
            </a: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She cooks and </a:t>
            </a:r>
            <a:r>
              <a:rPr lang="en-US" sz="1200" b="1" dirty="0">
                <a:latin typeface="Calibri" panose="020F0502020204030204" pitchFamily="34" charset="0"/>
                <a:ea typeface="Calibri" panose="020F0502020204030204" pitchFamily="34" charset="0"/>
                <a:cs typeface="Times New Roman" panose="02020603050405020304" pitchFamily="18" charset="0"/>
              </a:rPr>
              <a:t>washes</a:t>
            </a:r>
            <a:r>
              <a:rPr lang="en-US" sz="1200" dirty="0">
                <a:latin typeface="Calibri" panose="020F0502020204030204" pitchFamily="34" charset="0"/>
                <a:ea typeface="Calibri" panose="020F0502020204030204" pitchFamily="34" charset="0"/>
                <a:cs typeface="Times New Roman" panose="02020603050405020304" pitchFamily="18" charset="0"/>
              </a:rPr>
              <a:t> dishes for </a:t>
            </a:r>
            <a:r>
              <a:rPr lang="en-US" sz="1200" b="1" u="sng" dirty="0">
                <a:solidFill>
                  <a:srgbClr val="1F7872"/>
                </a:solidFill>
                <a:latin typeface="Calibri" panose="020F0502020204030204" pitchFamily="34" charset="0"/>
                <a:cs typeface="Times New Roman" panose="02020603050405020304" pitchFamily="18" charset="0"/>
              </a:rPr>
              <a:t>us</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 Ela cozinha e lava a louça para nós.</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You </a:t>
            </a:r>
            <a:r>
              <a:rPr lang="en-US" sz="1200" b="1" dirty="0">
                <a:latin typeface="Calibri" panose="020F0502020204030204" pitchFamily="34" charset="0"/>
                <a:ea typeface="Calibri" panose="020F0502020204030204" pitchFamily="34" charset="0"/>
                <a:cs typeface="Times New Roman" panose="02020603050405020304" pitchFamily="18" charset="0"/>
              </a:rPr>
              <a:t>watch</a:t>
            </a:r>
            <a:r>
              <a:rPr lang="en-US" sz="1200" dirty="0">
                <a:latin typeface="Calibri" panose="020F0502020204030204" pitchFamily="34" charset="0"/>
                <a:ea typeface="Calibri" panose="020F0502020204030204" pitchFamily="34" charset="0"/>
                <a:cs typeface="Times New Roman" panose="02020603050405020304" pitchFamily="18" charset="0"/>
              </a:rPr>
              <a:t> films on </a:t>
            </a:r>
            <a:r>
              <a:rPr lang="en-US" sz="1200" b="1" u="sng" dirty="0">
                <a:solidFill>
                  <a:srgbClr val="1F7872"/>
                </a:solidFill>
                <a:latin typeface="Calibri" panose="020F0502020204030204" pitchFamily="34" charset="0"/>
                <a:cs typeface="Times New Roman" panose="02020603050405020304" pitchFamily="18" charset="0"/>
              </a:rPr>
              <a:t>his</a:t>
            </a:r>
            <a:r>
              <a:rPr lang="en-US" sz="1200" dirty="0">
                <a:latin typeface="Calibri" panose="020F0502020204030204" pitchFamily="34" charset="0"/>
                <a:ea typeface="Calibri" panose="020F0502020204030204" pitchFamily="34" charset="0"/>
                <a:cs typeface="Times New Roman" panose="02020603050405020304" pitchFamily="18" charset="0"/>
              </a:rPr>
              <a:t> phone.			</a:t>
            </a:r>
            <a:r>
              <a:rPr lang="pt-BR" sz="1200" i="1" dirty="0">
                <a:solidFill>
                  <a:schemeClr val="accent2">
                    <a:lumMod val="50000"/>
                  </a:schemeClr>
                </a:solidFill>
              </a:rPr>
              <a:t> Você assiste filmes no telefone dele.</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This is going to </a:t>
            </a:r>
            <a:r>
              <a:rPr lang="en-US" sz="1200" b="1" dirty="0">
                <a:latin typeface="Calibri" panose="020F0502020204030204" pitchFamily="34" charset="0"/>
                <a:ea typeface="Calibri" panose="020F0502020204030204" pitchFamily="34" charset="0"/>
                <a:cs typeface="Times New Roman" panose="02020603050405020304" pitchFamily="18" charset="0"/>
              </a:rPr>
              <a:t>work</a:t>
            </a:r>
            <a:r>
              <a:rPr lang="en-US" sz="1200" dirty="0">
                <a:latin typeface="Calibri" panose="020F0502020204030204" pitchFamily="34" charset="0"/>
                <a:ea typeface="Calibri" panose="020F0502020204030204" pitchFamily="34" charset="0"/>
                <a:cs typeface="Times New Roman" panose="02020603050405020304" pitchFamily="18" charset="0"/>
              </a:rPr>
              <a:t>, trust </a:t>
            </a:r>
            <a:r>
              <a:rPr lang="en-US" sz="1200" b="1" u="sng" dirty="0">
                <a:solidFill>
                  <a:srgbClr val="1F7872"/>
                </a:solidFill>
                <a:latin typeface="Calibri" panose="020F0502020204030204" pitchFamily="34" charset="0"/>
                <a:cs typeface="Times New Roman" panose="02020603050405020304" pitchFamily="18" charset="0"/>
              </a:rPr>
              <a:t>me</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 Isso vai funcionar, confie em mim</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b="1" u="sng" dirty="0">
                <a:solidFill>
                  <a:srgbClr val="1F7872"/>
                </a:solidFill>
                <a:latin typeface="Calibri" panose="020F0502020204030204" pitchFamily="34" charset="0"/>
                <a:cs typeface="Times New Roman" panose="02020603050405020304" pitchFamily="18" charset="0"/>
              </a:rPr>
              <a:t>It</a:t>
            </a:r>
            <a:r>
              <a:rPr lang="en-US" sz="1200" dirty="0">
                <a:latin typeface="Calibri" panose="020F0502020204030204" pitchFamily="34" charset="0"/>
                <a:ea typeface="Calibri" panose="020F0502020204030204" pitchFamily="34" charset="0"/>
                <a:cs typeface="Times New Roman" panose="02020603050405020304" pitchFamily="18" charset="0"/>
              </a:rPr>
              <a:t> is going to write about history.			</a:t>
            </a:r>
            <a:r>
              <a:rPr lang="pt-BR" sz="1200" i="1" dirty="0">
                <a:solidFill>
                  <a:schemeClr val="accent2">
                    <a:lumMod val="50000"/>
                  </a:schemeClr>
                </a:solidFill>
              </a:rPr>
              <a:t>Vai escrever sobre história.</a:t>
            </a: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So, </a:t>
            </a:r>
            <a:r>
              <a:rPr lang="en-US" sz="1200" b="1" u="sng" dirty="0">
                <a:solidFill>
                  <a:srgbClr val="1F7872"/>
                </a:solidFill>
                <a:latin typeface="Calibri" panose="020F0502020204030204" pitchFamily="34" charset="0"/>
                <a:cs typeface="Times New Roman" panose="02020603050405020304" pitchFamily="18" charset="0"/>
              </a:rPr>
              <a:t>you</a:t>
            </a:r>
            <a:r>
              <a:rPr lang="en-US" sz="1200" dirty="0">
                <a:latin typeface="Calibri" panose="020F0502020204030204" pitchFamily="34" charset="0"/>
                <a:ea typeface="Calibri" panose="020F0502020204030204" pitchFamily="34" charset="0"/>
                <a:cs typeface="Times New Roman" panose="02020603050405020304" pitchFamily="18" charset="0"/>
              </a:rPr>
              <a:t> are going to </a:t>
            </a:r>
            <a:r>
              <a:rPr lang="en-US" sz="1200" b="1" dirty="0">
                <a:latin typeface="Calibri" panose="020F0502020204030204" pitchFamily="34" charset="0"/>
                <a:ea typeface="Calibri" panose="020F0502020204030204" pitchFamily="34" charset="0"/>
                <a:cs typeface="Times New Roman" panose="02020603050405020304" pitchFamily="18" charset="0"/>
              </a:rPr>
              <a:t>write</a:t>
            </a:r>
            <a:r>
              <a:rPr lang="en-US" sz="1200" dirty="0">
                <a:latin typeface="Calibri" panose="020F0502020204030204" pitchFamily="34" charset="0"/>
                <a:ea typeface="Calibri" panose="020F0502020204030204" pitchFamily="34" charset="0"/>
                <a:cs typeface="Times New Roman" panose="02020603050405020304" pitchFamily="18" charset="0"/>
              </a:rPr>
              <a:t> a daily Journal.		</a:t>
            </a:r>
            <a:r>
              <a:rPr lang="pt-BR" sz="1200" i="1" dirty="0">
                <a:solidFill>
                  <a:schemeClr val="accent2">
                    <a:lumMod val="50000"/>
                  </a:schemeClr>
                </a:solidFill>
              </a:rPr>
              <a:t> Então, você vai escrever um diário.</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This book is </a:t>
            </a:r>
            <a:r>
              <a:rPr lang="en-US" sz="1200" b="1" u="sng" dirty="0">
                <a:solidFill>
                  <a:srgbClr val="1F7872"/>
                </a:solidFill>
                <a:latin typeface="Calibri" panose="020F0502020204030204" pitchFamily="34" charset="0"/>
                <a:cs typeface="Times New Roman" panose="02020603050405020304" pitchFamily="18" charset="0"/>
              </a:rPr>
              <a:t>mine</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 Este livro é meu.</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2" name="Retângulo 21">
            <a:extLst>
              <a:ext uri="{FF2B5EF4-FFF2-40B4-BE49-F238E27FC236}">
                <a16:creationId xmlns="" xmlns:a16="http://schemas.microsoft.com/office/drawing/2014/main" id="{5AE9CA24-353B-4DE9-8DB3-1A8A4EF7DC31}"/>
              </a:ext>
            </a:extLst>
          </p:cNvPr>
          <p:cNvSpPr/>
          <p:nvPr/>
        </p:nvSpPr>
        <p:spPr>
          <a:xfrm>
            <a:off x="6858000" y="6353740"/>
            <a:ext cx="3429000" cy="1015663"/>
          </a:xfrm>
          <a:prstGeom prst="rect">
            <a:avLst/>
          </a:prstGeom>
        </p:spPr>
        <p:txBody>
          <a:bodyPr>
            <a:spAutoFit/>
          </a:bodyPr>
          <a:lstStyle/>
          <a:p>
            <a:r>
              <a:rPr lang="pt-BR" sz="1200" i="1" dirty="0">
                <a:solidFill>
                  <a:schemeClr val="accent2">
                    <a:lumMod val="50000"/>
                  </a:schemeClr>
                </a:solidFill>
              </a:rPr>
              <a:t>.</a:t>
            </a:r>
          </a:p>
          <a:p>
            <a:r>
              <a:rPr lang="pt-BR" sz="1200" i="1" dirty="0">
                <a:solidFill>
                  <a:schemeClr val="accent2">
                    <a:lumMod val="50000"/>
                  </a:schemeClr>
                </a:solidFill>
              </a:rPr>
              <a:t>.</a:t>
            </a:r>
          </a:p>
          <a:p>
            <a:r>
              <a:rPr lang="pt-BR" sz="1200" i="1" dirty="0">
                <a:solidFill>
                  <a:schemeClr val="accent2">
                    <a:lumMod val="50000"/>
                  </a:schemeClr>
                </a:solidFill>
              </a:rPr>
              <a:t>.</a:t>
            </a:r>
          </a:p>
          <a:p>
            <a:r>
              <a:rPr lang="pt-BR" sz="1200" i="1" dirty="0">
                <a:solidFill>
                  <a:schemeClr val="accent2">
                    <a:lumMod val="50000"/>
                  </a:schemeClr>
                </a:solidFill>
              </a:rPr>
              <a:t>.</a:t>
            </a:r>
          </a:p>
          <a:p>
            <a:endParaRPr lang="pt-BR" sz="1200" i="1" dirty="0">
              <a:solidFill>
                <a:schemeClr val="accent2">
                  <a:lumMod val="50000"/>
                </a:schemeClr>
              </a:solidFill>
            </a:endParaRPr>
          </a:p>
        </p:txBody>
      </p:sp>
      <p:sp>
        <p:nvSpPr>
          <p:cNvPr id="29" name="CaixaDeTexto 28">
            <a:extLst>
              <a:ext uri="{FF2B5EF4-FFF2-40B4-BE49-F238E27FC236}">
                <a16:creationId xmlns="" xmlns:a16="http://schemas.microsoft.com/office/drawing/2014/main" id="{4F5C5DA5-7788-4A44-853B-6F24090429FB}"/>
              </a:ext>
            </a:extLst>
          </p:cNvPr>
          <p:cNvSpPr txBox="1"/>
          <p:nvPr/>
        </p:nvSpPr>
        <p:spPr>
          <a:xfrm>
            <a:off x="2486947" y="500660"/>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
        <p:nvSpPr>
          <p:cNvPr id="14" name="Retângulo 13">
            <a:extLst>
              <a:ext uri="{FF2B5EF4-FFF2-40B4-BE49-F238E27FC236}">
                <a16:creationId xmlns="" xmlns:a16="http://schemas.microsoft.com/office/drawing/2014/main" id="{78B866E2-6E1F-485F-B503-97DE706F66DC}"/>
              </a:ext>
            </a:extLst>
          </p:cNvPr>
          <p:cNvSpPr/>
          <p:nvPr/>
        </p:nvSpPr>
        <p:spPr>
          <a:xfrm>
            <a:off x="1686921" y="7169040"/>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2039334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 xmlns:a16="http://schemas.microsoft.com/office/drawing/2014/main" id="{5F07E612-95BA-4D43-954C-29B41470560A}"/>
              </a:ext>
            </a:extLst>
          </p:cNvPr>
          <p:cNvSpPr txBox="1"/>
          <p:nvPr/>
        </p:nvSpPr>
        <p:spPr>
          <a:xfrm>
            <a:off x="2115484" y="354266"/>
            <a:ext cx="2523448" cy="307777"/>
          </a:xfrm>
          <a:prstGeom prst="rect">
            <a:avLst/>
          </a:prstGeom>
          <a:noFill/>
        </p:spPr>
        <p:txBody>
          <a:bodyPr wrap="none" rtlCol="0">
            <a:spAutoFit/>
          </a:bodyPr>
          <a:lstStyle/>
          <a:p>
            <a:r>
              <a:rPr lang="pt-BR" sz="1400" b="1" dirty="0" smtClean="0">
                <a:solidFill>
                  <a:schemeClr val="accent6">
                    <a:lumMod val="50000"/>
                  </a:schemeClr>
                </a:solidFill>
              </a:rPr>
              <a:t>3 -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860231"/>
            <a:ext cx="6192838" cy="1785104"/>
          </a:xfrm>
          <a:prstGeom prst="rect">
            <a:avLst/>
          </a:prstGeom>
          <a:noFill/>
          <a:ln>
            <a:solidFill>
              <a:srgbClr val="1F7872"/>
            </a:solidFill>
          </a:ln>
        </p:spPr>
        <p:txBody>
          <a:bodyPr wrap="square" rtlCol="0">
            <a:spAutoFit/>
          </a:bodyPr>
          <a:lstStyle/>
          <a:p>
            <a:r>
              <a:rPr lang="pt-BR" sz="1400" b="1" dirty="0">
                <a:solidFill>
                  <a:srgbClr val="70AD47">
                    <a:lumMod val="50000"/>
                  </a:srgbClr>
                </a:solidFill>
              </a:rPr>
              <a:t>Internet</a:t>
            </a:r>
          </a:p>
          <a:p>
            <a:r>
              <a:rPr lang="pt-BR" sz="1200" dirty="0"/>
              <a:t> </a:t>
            </a:r>
            <a:r>
              <a:rPr lang="pt-BR" sz="1200" dirty="0" smtClean="0"/>
              <a:t>a) </a:t>
            </a:r>
            <a:r>
              <a:rPr lang="pt-BR" sz="1200" dirty="0" err="1" smtClean="0">
                <a:solidFill>
                  <a:srgbClr val="3D4C53"/>
                </a:solidFill>
              </a:rPr>
              <a:t>What</a:t>
            </a:r>
            <a:r>
              <a:rPr lang="pt-BR" sz="1200" dirty="0" smtClean="0">
                <a:solidFill>
                  <a:srgbClr val="3D4C53"/>
                </a:solidFill>
              </a:rPr>
              <a:t>  </a:t>
            </a:r>
            <a:r>
              <a:rPr lang="pt-BR" sz="1200" dirty="0" err="1">
                <a:solidFill>
                  <a:srgbClr val="3D4C53"/>
                </a:solidFill>
              </a:rPr>
              <a:t>direction</a:t>
            </a:r>
            <a:r>
              <a:rPr lang="pt-BR" sz="1200" dirty="0">
                <a:solidFill>
                  <a:srgbClr val="3D4C53"/>
                </a:solidFill>
              </a:rPr>
              <a:t> do you </a:t>
            </a:r>
            <a:r>
              <a:rPr lang="pt-BR" sz="1200" dirty="0" err="1">
                <a:solidFill>
                  <a:srgbClr val="3D4C53"/>
                </a:solidFill>
              </a:rPr>
              <a:t>think</a:t>
            </a:r>
            <a:r>
              <a:rPr lang="pt-BR" sz="1200" dirty="0">
                <a:solidFill>
                  <a:srgbClr val="3D4C53"/>
                </a:solidFill>
              </a:rPr>
              <a:t> the internet is </a:t>
            </a:r>
            <a:r>
              <a:rPr lang="pt-BR" sz="1200" dirty="0" err="1">
                <a:solidFill>
                  <a:srgbClr val="3D4C53"/>
                </a:solidFill>
              </a:rPr>
              <a:t>headed</a:t>
            </a:r>
            <a:r>
              <a:rPr lang="pt-BR" sz="1200" dirty="0">
                <a:solidFill>
                  <a:srgbClr val="3D4C53"/>
                </a:solidFill>
              </a:rPr>
              <a:t> in?</a:t>
            </a:r>
          </a:p>
          <a:p>
            <a:r>
              <a:rPr lang="pt-BR" sz="1200" i="1" dirty="0">
                <a:solidFill>
                  <a:schemeClr val="accent2">
                    <a:lumMod val="50000"/>
                  </a:schemeClr>
                </a:solidFill>
              </a:rPr>
              <a:t>Em que direção você acha que a Internet está indo?</a:t>
            </a:r>
          </a:p>
          <a:p>
            <a:endParaRPr lang="pt-BR" sz="1200" i="1" dirty="0">
              <a:solidFill>
                <a:schemeClr val="accent2">
                  <a:lumMod val="50000"/>
                </a:schemeClr>
              </a:solidFill>
            </a:endParaRPr>
          </a:p>
          <a:p>
            <a:r>
              <a:rPr lang="pt-BR" sz="1200" dirty="0" smtClean="0">
                <a:solidFill>
                  <a:srgbClr val="3D4C53"/>
                </a:solidFill>
              </a:rPr>
              <a:t>b)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is the </a:t>
            </a:r>
            <a:r>
              <a:rPr lang="pt-BR" sz="1200" dirty="0" err="1">
                <a:solidFill>
                  <a:srgbClr val="3D4C53"/>
                </a:solidFill>
              </a:rPr>
              <a:t>longest</a:t>
            </a:r>
            <a:r>
              <a:rPr lang="pt-BR" sz="1200" dirty="0">
                <a:solidFill>
                  <a:srgbClr val="3D4C53"/>
                </a:solidFill>
              </a:rPr>
              <a:t> </a:t>
            </a:r>
            <a:r>
              <a:rPr lang="pt-BR" sz="1200" dirty="0" err="1">
                <a:solidFill>
                  <a:srgbClr val="3D4C53"/>
                </a:solidFill>
              </a:rPr>
              <a:t>you’ve</a:t>
            </a:r>
            <a:r>
              <a:rPr lang="pt-BR" sz="1200" dirty="0">
                <a:solidFill>
                  <a:srgbClr val="3D4C53"/>
                </a:solidFill>
              </a:rPr>
              <a:t> </a:t>
            </a:r>
            <a:r>
              <a:rPr lang="pt-BR" sz="1200" dirty="0" err="1">
                <a:solidFill>
                  <a:srgbClr val="3D4C53"/>
                </a:solidFill>
              </a:rPr>
              <a:t>been</a:t>
            </a:r>
            <a:r>
              <a:rPr lang="pt-BR" sz="1200" dirty="0">
                <a:solidFill>
                  <a:srgbClr val="3D4C53"/>
                </a:solidFill>
              </a:rPr>
              <a:t> offline?</a:t>
            </a:r>
          </a:p>
          <a:p>
            <a:r>
              <a:rPr lang="pt-BR" sz="1200" i="1" dirty="0">
                <a:solidFill>
                  <a:schemeClr val="accent2">
                    <a:lumMod val="50000"/>
                  </a:schemeClr>
                </a:solidFill>
              </a:rPr>
              <a:t>Quanto tempo você fica off-line?</a:t>
            </a:r>
          </a:p>
          <a:p>
            <a:endParaRPr lang="pt-BR" sz="1200" dirty="0"/>
          </a:p>
          <a:p>
            <a:r>
              <a:rPr lang="pt-BR" sz="1200" dirty="0" smtClean="0">
                <a:solidFill>
                  <a:srgbClr val="3D4C53"/>
                </a:solidFill>
              </a:rPr>
              <a:t>c) </a:t>
            </a:r>
            <a:r>
              <a:rPr lang="pt-BR" sz="1200" dirty="0" err="1" smtClean="0">
                <a:solidFill>
                  <a:srgbClr val="3D4C53"/>
                </a:solidFill>
              </a:rPr>
              <a:t>What’s</a:t>
            </a:r>
            <a:r>
              <a:rPr lang="pt-BR" sz="1200" dirty="0" smtClean="0">
                <a:solidFill>
                  <a:srgbClr val="3D4C53"/>
                </a:solidFill>
              </a:rPr>
              <a:t> </a:t>
            </a:r>
            <a:r>
              <a:rPr lang="pt-BR" sz="1200" dirty="0" err="1">
                <a:solidFill>
                  <a:srgbClr val="3D4C53"/>
                </a:solidFill>
              </a:rPr>
              <a:t>on</a:t>
            </a:r>
            <a:r>
              <a:rPr lang="pt-BR" sz="1200" dirty="0">
                <a:solidFill>
                  <a:srgbClr val="3D4C53"/>
                </a:solidFill>
              </a:rPr>
              <a:t> the internet </a:t>
            </a:r>
            <a:r>
              <a:rPr lang="pt-BR" sz="1200" dirty="0" err="1">
                <a:solidFill>
                  <a:srgbClr val="3D4C53"/>
                </a:solidFill>
              </a:rPr>
              <a:t>that</a:t>
            </a:r>
            <a:r>
              <a:rPr lang="pt-BR" sz="1200" dirty="0">
                <a:solidFill>
                  <a:srgbClr val="3D4C53"/>
                </a:solidFill>
              </a:rPr>
              <a:t> you </a:t>
            </a:r>
            <a:r>
              <a:rPr lang="pt-BR" sz="1200" dirty="0" err="1">
                <a:solidFill>
                  <a:srgbClr val="3D4C53"/>
                </a:solidFill>
              </a:rPr>
              <a:t>couldn’t</a:t>
            </a:r>
            <a:r>
              <a:rPr lang="pt-BR" sz="1200" dirty="0">
                <a:solidFill>
                  <a:srgbClr val="3D4C53"/>
                </a:solidFill>
              </a:rPr>
              <a:t> </a:t>
            </a:r>
            <a:r>
              <a:rPr lang="pt-BR" sz="1200" dirty="0" err="1">
                <a:solidFill>
                  <a:srgbClr val="3D4C53"/>
                </a:solidFill>
              </a:rPr>
              <a:t>live</a:t>
            </a:r>
            <a:r>
              <a:rPr lang="pt-BR" sz="1200" dirty="0">
                <a:solidFill>
                  <a:srgbClr val="3D4C53"/>
                </a:solidFill>
              </a:rPr>
              <a:t> </a:t>
            </a:r>
            <a:r>
              <a:rPr lang="pt-BR" sz="1200" dirty="0" err="1">
                <a:solidFill>
                  <a:srgbClr val="3D4C53"/>
                </a:solidFill>
              </a:rPr>
              <a:t>without</a:t>
            </a:r>
            <a:r>
              <a:rPr lang="pt-BR" sz="1200" dirty="0">
                <a:solidFill>
                  <a:srgbClr val="3D4C53"/>
                </a:solidFill>
              </a:rPr>
              <a:t>?</a:t>
            </a:r>
          </a:p>
          <a:p>
            <a:r>
              <a:rPr lang="pt-BR" sz="1200" i="1" dirty="0">
                <a:solidFill>
                  <a:schemeClr val="accent2">
                    <a:lumMod val="50000"/>
                  </a:schemeClr>
                </a:solidFill>
              </a:rPr>
              <a:t>O que há na internet que você não poderia viver sem?</a:t>
            </a:r>
            <a:endParaRPr lang="en-US" sz="1200" i="1" dirty="0">
              <a:solidFill>
                <a:srgbClr val="ED7D31"/>
              </a:solidFill>
            </a:endParaRPr>
          </a:p>
        </p:txBody>
      </p:sp>
      <p:sp>
        <p:nvSpPr>
          <p:cNvPr id="15" name="Retângulo 14">
            <a:extLst>
              <a:ext uri="{FF2B5EF4-FFF2-40B4-BE49-F238E27FC236}">
                <a16:creationId xmlns="" xmlns:a16="http://schemas.microsoft.com/office/drawing/2014/main" id="{7FC8E916-0B2A-4C51-A873-37908106C987}"/>
              </a:ext>
            </a:extLst>
          </p:cNvPr>
          <p:cNvSpPr/>
          <p:nvPr/>
        </p:nvSpPr>
        <p:spPr>
          <a:xfrm>
            <a:off x="368300" y="3016144"/>
            <a:ext cx="6192838" cy="1785104"/>
          </a:xfrm>
          <a:prstGeom prst="rect">
            <a:avLst/>
          </a:prstGeom>
          <a:ln>
            <a:solidFill>
              <a:srgbClr val="1F7872"/>
            </a:solidFill>
          </a:ln>
        </p:spPr>
        <p:txBody>
          <a:bodyPr wrap="square">
            <a:spAutoFit/>
          </a:bodyPr>
          <a:lstStyle/>
          <a:p>
            <a:r>
              <a:rPr lang="pt-BR" sz="1400" b="1" dirty="0" err="1">
                <a:solidFill>
                  <a:srgbClr val="70AD47">
                    <a:lumMod val="50000"/>
                  </a:srgbClr>
                </a:solidFill>
              </a:rPr>
              <a:t>Phones</a:t>
            </a:r>
            <a:endParaRPr lang="pt-BR" sz="1400" b="1" dirty="0">
              <a:solidFill>
                <a:srgbClr val="70AD47">
                  <a:lumMod val="50000"/>
                </a:srgbClr>
              </a:solidFill>
            </a:endParaRPr>
          </a:p>
          <a:p>
            <a:r>
              <a:rPr lang="pt-BR" sz="1200" dirty="0" smtClean="0">
                <a:solidFill>
                  <a:srgbClr val="3D4C53"/>
                </a:solidFill>
              </a:rPr>
              <a:t>a) </a:t>
            </a:r>
            <a:r>
              <a:rPr lang="pt-BR" sz="1200" dirty="0" err="1" smtClean="0">
                <a:solidFill>
                  <a:srgbClr val="3D4C53"/>
                </a:solidFill>
              </a:rPr>
              <a:t>What</a:t>
            </a:r>
            <a:r>
              <a:rPr lang="pt-BR" sz="1200" dirty="0" smtClean="0">
                <a:solidFill>
                  <a:srgbClr val="3D4C53"/>
                </a:solidFill>
              </a:rPr>
              <a:t> </a:t>
            </a:r>
            <a:r>
              <a:rPr lang="pt-BR" sz="1200" dirty="0" err="1">
                <a:solidFill>
                  <a:srgbClr val="3D4C53"/>
                </a:solidFill>
              </a:rPr>
              <a:t>phone</a:t>
            </a:r>
            <a:r>
              <a:rPr lang="pt-BR" sz="1200" dirty="0">
                <a:solidFill>
                  <a:srgbClr val="3D4C53"/>
                </a:solidFill>
              </a:rPr>
              <a:t> do you have?</a:t>
            </a:r>
          </a:p>
          <a:p>
            <a:r>
              <a:rPr lang="pt-BR" sz="1200" i="1" dirty="0">
                <a:solidFill>
                  <a:schemeClr val="accent2">
                    <a:lumMod val="50000"/>
                  </a:schemeClr>
                </a:solidFill>
              </a:rPr>
              <a:t>Qual telefone você tem?</a:t>
            </a:r>
          </a:p>
          <a:p>
            <a:endParaRPr lang="pt-BR" sz="1200" dirty="0"/>
          </a:p>
          <a:p>
            <a:r>
              <a:rPr lang="pt-BR" sz="1200" dirty="0" smtClean="0">
                <a:solidFill>
                  <a:srgbClr val="3D4C53"/>
                </a:solidFill>
              </a:rPr>
              <a:t>b) </a:t>
            </a:r>
            <a:r>
              <a:rPr lang="pt-BR" sz="1200" dirty="0" err="1" smtClean="0">
                <a:solidFill>
                  <a:srgbClr val="3D4C53"/>
                </a:solidFill>
              </a:rPr>
              <a:t>How</a:t>
            </a:r>
            <a:r>
              <a:rPr lang="pt-BR" sz="1200" dirty="0" smtClean="0">
                <a:solidFill>
                  <a:srgbClr val="3D4C53"/>
                </a:solidFill>
              </a:rPr>
              <a:t> </a:t>
            </a:r>
            <a:r>
              <a:rPr lang="pt-BR" sz="1200" dirty="0" err="1">
                <a:solidFill>
                  <a:srgbClr val="3D4C53"/>
                </a:solidFill>
              </a:rPr>
              <a:t>often</a:t>
            </a:r>
            <a:r>
              <a:rPr lang="pt-BR" sz="1200" dirty="0">
                <a:solidFill>
                  <a:srgbClr val="3D4C53"/>
                </a:solidFill>
              </a:rPr>
              <a:t> do you </a:t>
            </a:r>
            <a:r>
              <a:rPr lang="pt-BR" sz="1200" dirty="0" err="1">
                <a:solidFill>
                  <a:srgbClr val="3D4C53"/>
                </a:solidFill>
              </a:rPr>
              <a:t>get</a:t>
            </a:r>
            <a:r>
              <a:rPr lang="pt-BR" sz="1200" dirty="0">
                <a:solidFill>
                  <a:srgbClr val="3D4C53"/>
                </a:solidFill>
              </a:rPr>
              <a:t> a new </a:t>
            </a:r>
            <a:r>
              <a:rPr lang="pt-BR" sz="1200" dirty="0" err="1">
                <a:solidFill>
                  <a:srgbClr val="3D4C53"/>
                </a:solidFill>
              </a:rPr>
              <a:t>phone</a:t>
            </a:r>
            <a:r>
              <a:rPr lang="pt-BR" sz="1200" dirty="0">
                <a:solidFill>
                  <a:srgbClr val="3D4C53"/>
                </a:solidFill>
              </a:rPr>
              <a:t>?</a:t>
            </a:r>
          </a:p>
          <a:p>
            <a:r>
              <a:rPr lang="pt-BR" sz="1200" i="1" dirty="0">
                <a:solidFill>
                  <a:schemeClr val="accent2">
                    <a:lumMod val="50000"/>
                  </a:schemeClr>
                </a:solidFill>
              </a:rPr>
              <a:t>Com que frequência você recebe um telefone novo?</a:t>
            </a:r>
          </a:p>
          <a:p>
            <a:endParaRPr lang="pt-BR" sz="1200" dirty="0"/>
          </a:p>
          <a:p>
            <a:r>
              <a:rPr lang="pt-BR" sz="1200" dirty="0" smtClean="0">
                <a:solidFill>
                  <a:srgbClr val="3D4C53"/>
                </a:solidFill>
              </a:rPr>
              <a:t>c)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do you look for </a:t>
            </a:r>
            <a:r>
              <a:rPr lang="pt-BR" sz="1200" dirty="0" err="1">
                <a:solidFill>
                  <a:srgbClr val="3D4C53"/>
                </a:solidFill>
              </a:rPr>
              <a:t>when</a:t>
            </a:r>
            <a:r>
              <a:rPr lang="pt-BR" sz="1200" dirty="0">
                <a:solidFill>
                  <a:srgbClr val="3D4C53"/>
                </a:solidFill>
              </a:rPr>
              <a:t> you </a:t>
            </a:r>
            <a:r>
              <a:rPr lang="pt-BR" sz="1200" dirty="0" err="1">
                <a:solidFill>
                  <a:srgbClr val="3D4C53"/>
                </a:solidFill>
              </a:rPr>
              <a:t>get</a:t>
            </a:r>
            <a:r>
              <a:rPr lang="pt-BR" sz="1200" dirty="0">
                <a:solidFill>
                  <a:srgbClr val="3D4C53"/>
                </a:solidFill>
              </a:rPr>
              <a:t> a new </a:t>
            </a:r>
            <a:r>
              <a:rPr lang="pt-BR" sz="1200" dirty="0" err="1">
                <a:solidFill>
                  <a:srgbClr val="3D4C53"/>
                </a:solidFill>
              </a:rPr>
              <a:t>phone</a:t>
            </a:r>
            <a:r>
              <a:rPr lang="pt-BR" sz="1200" dirty="0">
                <a:solidFill>
                  <a:srgbClr val="3D4C53"/>
                </a:solidFill>
              </a:rPr>
              <a:t>?</a:t>
            </a:r>
          </a:p>
          <a:p>
            <a:r>
              <a:rPr lang="pt-BR" sz="1200" i="1" dirty="0">
                <a:solidFill>
                  <a:schemeClr val="accent2">
                    <a:lumMod val="50000"/>
                  </a:schemeClr>
                </a:solidFill>
              </a:rPr>
              <a:t>O que você procura quando recebe um telefone novo?</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Retângulo 19">
            <a:extLst>
              <a:ext uri="{FF2B5EF4-FFF2-40B4-BE49-F238E27FC236}">
                <a16:creationId xmlns="" xmlns:a16="http://schemas.microsoft.com/office/drawing/2014/main" id="{5543931A-5B9C-4BB0-BC19-0EC771C6FE28}"/>
              </a:ext>
            </a:extLst>
          </p:cNvPr>
          <p:cNvSpPr/>
          <p:nvPr/>
        </p:nvSpPr>
        <p:spPr>
          <a:xfrm>
            <a:off x="368300" y="5232894"/>
            <a:ext cx="6192838" cy="2154436"/>
          </a:xfrm>
          <a:prstGeom prst="rect">
            <a:avLst/>
          </a:prstGeom>
          <a:ln>
            <a:solidFill>
              <a:srgbClr val="1F7872"/>
            </a:solidFill>
          </a:ln>
        </p:spPr>
        <p:txBody>
          <a:bodyPr wrap="square">
            <a:spAutoFit/>
          </a:bodyPr>
          <a:lstStyle/>
          <a:p>
            <a:r>
              <a:rPr lang="pt-BR" sz="1400" b="1" dirty="0" err="1">
                <a:solidFill>
                  <a:srgbClr val="70AD47">
                    <a:lumMod val="50000"/>
                  </a:srgbClr>
                </a:solidFill>
              </a:rPr>
              <a:t>Current</a:t>
            </a:r>
            <a:r>
              <a:rPr lang="pt-BR" sz="1400" b="1" dirty="0">
                <a:solidFill>
                  <a:srgbClr val="70AD47">
                    <a:lumMod val="50000"/>
                  </a:srgbClr>
                </a:solidFill>
              </a:rPr>
              <a:t> </a:t>
            </a:r>
            <a:r>
              <a:rPr lang="pt-BR" sz="1400" b="1" dirty="0" err="1">
                <a:solidFill>
                  <a:srgbClr val="70AD47">
                    <a:lumMod val="50000"/>
                  </a:srgbClr>
                </a:solidFill>
              </a:rPr>
              <a:t>Trends</a:t>
            </a:r>
            <a:r>
              <a:rPr lang="pt-BR" sz="1400" b="1" dirty="0">
                <a:solidFill>
                  <a:srgbClr val="70AD47">
                    <a:lumMod val="50000"/>
                  </a:srgbClr>
                </a:solidFill>
              </a:rPr>
              <a:t> </a:t>
            </a:r>
          </a:p>
          <a:p>
            <a:r>
              <a:rPr lang="pt-BR" sz="1200" dirty="0" smtClean="0">
                <a:solidFill>
                  <a:srgbClr val="3D4C53"/>
                </a:solidFill>
              </a:rPr>
              <a:t>a) </a:t>
            </a:r>
            <a:r>
              <a:rPr lang="pt-BR" sz="1200" dirty="0" err="1" smtClean="0">
                <a:solidFill>
                  <a:srgbClr val="3D4C53"/>
                </a:solidFill>
              </a:rPr>
              <a:t>What</a:t>
            </a:r>
            <a:r>
              <a:rPr lang="pt-BR" sz="1200" dirty="0" smtClean="0">
                <a:solidFill>
                  <a:srgbClr val="3D4C53"/>
                </a:solidFill>
              </a:rPr>
              <a:t> </a:t>
            </a:r>
            <a:r>
              <a:rPr lang="pt-BR" sz="1200" dirty="0">
                <a:solidFill>
                  <a:srgbClr val="3D4C53"/>
                </a:solidFill>
              </a:rPr>
              <a:t>are some </a:t>
            </a:r>
            <a:r>
              <a:rPr lang="pt-BR" sz="1200" dirty="0" err="1">
                <a:solidFill>
                  <a:srgbClr val="3D4C53"/>
                </a:solidFill>
              </a:rPr>
              <a:t>current</a:t>
            </a:r>
            <a:r>
              <a:rPr lang="pt-BR" sz="1200" dirty="0">
                <a:solidFill>
                  <a:srgbClr val="3D4C53"/>
                </a:solidFill>
              </a:rPr>
              <a:t> </a:t>
            </a:r>
            <a:r>
              <a:rPr lang="pt-BR" sz="1200" dirty="0" err="1">
                <a:solidFill>
                  <a:srgbClr val="3D4C53"/>
                </a:solidFill>
              </a:rPr>
              <a:t>trends</a:t>
            </a:r>
            <a:r>
              <a:rPr lang="pt-BR" sz="1200" dirty="0">
                <a:solidFill>
                  <a:srgbClr val="3D4C53"/>
                </a:solidFill>
              </a:rPr>
              <a:t> you </a:t>
            </a:r>
            <a:r>
              <a:rPr lang="pt-BR" sz="1200" dirty="0" err="1">
                <a:solidFill>
                  <a:srgbClr val="3D4C53"/>
                </a:solidFill>
              </a:rPr>
              <a:t>just</a:t>
            </a:r>
            <a:r>
              <a:rPr lang="pt-BR" sz="1200" dirty="0">
                <a:solidFill>
                  <a:srgbClr val="3D4C53"/>
                </a:solidFill>
              </a:rPr>
              <a:t> </a:t>
            </a:r>
            <a:r>
              <a:rPr lang="pt-BR" sz="1200" dirty="0" err="1">
                <a:solidFill>
                  <a:srgbClr val="3D4C53"/>
                </a:solidFill>
              </a:rPr>
              <a:t>can’t</a:t>
            </a:r>
            <a:r>
              <a:rPr lang="pt-BR" sz="1200" dirty="0">
                <a:solidFill>
                  <a:srgbClr val="3D4C53"/>
                </a:solidFill>
              </a:rPr>
              <a:t> </a:t>
            </a:r>
            <a:r>
              <a:rPr lang="pt-BR" sz="1200" dirty="0" err="1">
                <a:solidFill>
                  <a:srgbClr val="3D4C53"/>
                </a:solidFill>
              </a:rPr>
              <a:t>get</a:t>
            </a:r>
            <a:r>
              <a:rPr lang="pt-BR" sz="1200" dirty="0">
                <a:solidFill>
                  <a:srgbClr val="3D4C53"/>
                </a:solidFill>
              </a:rPr>
              <a:t> </a:t>
            </a:r>
            <a:r>
              <a:rPr lang="pt-BR" sz="1200" dirty="0" err="1">
                <a:solidFill>
                  <a:srgbClr val="3D4C53"/>
                </a:solidFill>
              </a:rPr>
              <a:t>behind</a:t>
            </a:r>
            <a:r>
              <a:rPr lang="pt-BR" sz="1200" dirty="0">
                <a:solidFill>
                  <a:srgbClr val="3D4C53"/>
                </a:solidFill>
              </a:rPr>
              <a:t>?</a:t>
            </a:r>
          </a:p>
          <a:p>
            <a:r>
              <a:rPr lang="pt-BR" sz="1200" i="1" dirty="0">
                <a:solidFill>
                  <a:schemeClr val="accent2">
                    <a:lumMod val="50000"/>
                  </a:schemeClr>
                </a:solidFill>
              </a:rPr>
              <a:t>Quais são algumas das tendências atuais que você simplesmente não consegue acompanhar?</a:t>
            </a:r>
          </a:p>
          <a:p>
            <a:endParaRPr lang="pt-BR" sz="1200" dirty="0"/>
          </a:p>
          <a:p>
            <a:endParaRPr lang="pt-BR" sz="1200" dirty="0"/>
          </a:p>
          <a:p>
            <a:r>
              <a:rPr lang="pt-BR" sz="1200" dirty="0" smtClean="0">
                <a:solidFill>
                  <a:srgbClr val="3D4C53"/>
                </a:solidFill>
              </a:rPr>
              <a:t>b) </a:t>
            </a:r>
            <a:r>
              <a:rPr lang="pt-BR" sz="1200" dirty="0" err="1" smtClean="0">
                <a:solidFill>
                  <a:srgbClr val="3D4C53"/>
                </a:solidFill>
              </a:rPr>
              <a:t>What</a:t>
            </a:r>
            <a:r>
              <a:rPr lang="pt-BR" sz="1200" dirty="0" smtClean="0">
                <a:solidFill>
                  <a:srgbClr val="3D4C53"/>
                </a:solidFill>
              </a:rPr>
              <a:t> </a:t>
            </a:r>
            <a:r>
              <a:rPr lang="pt-BR" sz="1200" dirty="0" err="1">
                <a:solidFill>
                  <a:srgbClr val="3D4C53"/>
                </a:solidFill>
              </a:rPr>
              <a:t>current</a:t>
            </a:r>
            <a:r>
              <a:rPr lang="pt-BR" sz="1200" dirty="0">
                <a:solidFill>
                  <a:srgbClr val="3D4C53"/>
                </a:solidFill>
              </a:rPr>
              <a:t> </a:t>
            </a:r>
            <a:r>
              <a:rPr lang="pt-BR" sz="1200" dirty="0" err="1">
                <a:solidFill>
                  <a:srgbClr val="3D4C53"/>
                </a:solidFill>
              </a:rPr>
              <a:t>trend</a:t>
            </a:r>
            <a:r>
              <a:rPr lang="pt-BR" sz="1200" dirty="0">
                <a:solidFill>
                  <a:srgbClr val="3D4C53"/>
                </a:solidFill>
              </a:rPr>
              <a:t> is going to look the </a:t>
            </a:r>
            <a:r>
              <a:rPr lang="pt-BR" sz="1200" dirty="0" err="1">
                <a:solidFill>
                  <a:srgbClr val="3D4C53"/>
                </a:solidFill>
              </a:rPr>
              <a:t>silliest</a:t>
            </a:r>
            <a:r>
              <a:rPr lang="pt-BR" sz="1200" dirty="0">
                <a:solidFill>
                  <a:srgbClr val="3D4C53"/>
                </a:solidFill>
              </a:rPr>
              <a:t> in 10 </a:t>
            </a:r>
            <a:r>
              <a:rPr lang="pt-BR" sz="1200" dirty="0" err="1">
                <a:solidFill>
                  <a:srgbClr val="3D4C53"/>
                </a:solidFill>
              </a:rPr>
              <a:t>years</a:t>
            </a:r>
            <a:r>
              <a:rPr lang="pt-BR" sz="1200" dirty="0">
                <a:solidFill>
                  <a:srgbClr val="3D4C53"/>
                </a:solidFill>
              </a:rPr>
              <a:t>?</a:t>
            </a:r>
          </a:p>
          <a:p>
            <a:r>
              <a:rPr lang="pt-BR" sz="1200" i="1" dirty="0">
                <a:solidFill>
                  <a:schemeClr val="accent2">
                    <a:lumMod val="50000"/>
                  </a:schemeClr>
                </a:solidFill>
              </a:rPr>
              <a:t>Qual tendência atual parecerá a mais idiota em 10 anos?</a:t>
            </a:r>
          </a:p>
          <a:p>
            <a:endParaRPr lang="pt-BR" sz="1200" dirty="0"/>
          </a:p>
          <a:p>
            <a:endParaRPr lang="pt-BR" sz="1200" dirty="0"/>
          </a:p>
          <a:p>
            <a:r>
              <a:rPr lang="pt-BR" sz="1200" dirty="0" smtClean="0">
                <a:solidFill>
                  <a:srgbClr val="3D4C53"/>
                </a:solidFill>
              </a:rPr>
              <a:t>c) Do </a:t>
            </a:r>
            <a:r>
              <a:rPr lang="pt-BR" sz="1200" dirty="0">
                <a:solidFill>
                  <a:srgbClr val="3D4C53"/>
                </a:solidFill>
              </a:rPr>
              <a:t>you </a:t>
            </a:r>
            <a:r>
              <a:rPr lang="pt-BR" sz="1200" dirty="0" err="1">
                <a:solidFill>
                  <a:srgbClr val="3D4C53"/>
                </a:solidFill>
              </a:rPr>
              <a:t>usually</a:t>
            </a:r>
            <a:r>
              <a:rPr lang="pt-BR" sz="1200" dirty="0">
                <a:solidFill>
                  <a:srgbClr val="3D4C53"/>
                </a:solidFill>
              </a:rPr>
              <a:t> follow </a:t>
            </a:r>
            <a:r>
              <a:rPr lang="pt-BR" sz="1200" dirty="0" err="1">
                <a:solidFill>
                  <a:srgbClr val="3D4C53"/>
                </a:solidFill>
              </a:rPr>
              <a:t>trends</a:t>
            </a:r>
            <a:r>
              <a:rPr lang="pt-BR" sz="1200" dirty="0">
                <a:solidFill>
                  <a:srgbClr val="3D4C53"/>
                </a:solidFill>
              </a:rPr>
              <a:t> </a:t>
            </a:r>
            <a:r>
              <a:rPr lang="pt-BR" sz="1200" dirty="0" err="1">
                <a:solidFill>
                  <a:srgbClr val="3D4C53"/>
                </a:solidFill>
              </a:rPr>
              <a:t>or</a:t>
            </a:r>
            <a:r>
              <a:rPr lang="pt-BR" sz="1200" dirty="0">
                <a:solidFill>
                  <a:srgbClr val="3D4C53"/>
                </a:solidFill>
              </a:rPr>
              <a:t> </a:t>
            </a:r>
            <a:r>
              <a:rPr lang="pt-BR" sz="1200" dirty="0" err="1">
                <a:solidFill>
                  <a:srgbClr val="3D4C53"/>
                </a:solidFill>
              </a:rPr>
              <a:t>just</a:t>
            </a:r>
            <a:r>
              <a:rPr lang="pt-BR" sz="1200" dirty="0">
                <a:solidFill>
                  <a:srgbClr val="3D4C53"/>
                </a:solidFill>
              </a:rPr>
              <a:t> do your </a:t>
            </a:r>
            <a:r>
              <a:rPr lang="pt-BR" sz="1200" dirty="0" err="1">
                <a:solidFill>
                  <a:srgbClr val="3D4C53"/>
                </a:solidFill>
              </a:rPr>
              <a:t>own</a:t>
            </a:r>
            <a:r>
              <a:rPr lang="pt-BR" sz="1200" dirty="0">
                <a:solidFill>
                  <a:srgbClr val="3D4C53"/>
                </a:solidFill>
              </a:rPr>
              <a:t> </a:t>
            </a:r>
            <a:r>
              <a:rPr lang="pt-BR" sz="1200" dirty="0" err="1">
                <a:solidFill>
                  <a:srgbClr val="3D4C53"/>
                </a:solidFill>
              </a:rPr>
              <a:t>thing</a:t>
            </a:r>
            <a:r>
              <a:rPr lang="pt-BR" sz="1200" dirty="0">
                <a:solidFill>
                  <a:srgbClr val="3D4C53"/>
                </a:solidFill>
              </a:rPr>
              <a:t>?</a:t>
            </a:r>
          </a:p>
          <a:p>
            <a:r>
              <a:rPr lang="pt-BR" sz="1200" i="1" dirty="0">
                <a:solidFill>
                  <a:schemeClr val="accent2">
                    <a:lumMod val="50000"/>
                  </a:schemeClr>
                </a:solidFill>
              </a:rPr>
              <a:t>Você costuma seguir tendências ou apenas faz as suas próprias coisas?</a:t>
            </a:r>
          </a:p>
        </p:txBody>
      </p:sp>
      <p:sp>
        <p:nvSpPr>
          <p:cNvPr id="23" name="CaixaDeTexto 22">
            <a:extLst>
              <a:ext uri="{FF2B5EF4-FFF2-40B4-BE49-F238E27FC236}">
                <a16:creationId xmlns="" xmlns:a16="http://schemas.microsoft.com/office/drawing/2014/main" id="{91B4BA5E-039A-4532-884D-C6644FB940FC}"/>
              </a:ext>
            </a:extLst>
          </p:cNvPr>
          <p:cNvSpPr txBox="1"/>
          <p:nvPr/>
        </p:nvSpPr>
        <p:spPr>
          <a:xfrm>
            <a:off x="3514912" y="781897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490923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68401" y="600882"/>
            <a:ext cx="3220436" cy="7201972"/>
          </a:xfrm>
          <a:prstGeom prst="rect">
            <a:avLst/>
          </a:prstGeom>
          <a:ln>
            <a:solidFill>
              <a:schemeClr val="accent6"/>
            </a:solidFill>
            <a:prstDash val="sysDot"/>
          </a:ln>
        </p:spPr>
        <p:txBody>
          <a:bodyPr wrap="square" lIns="91440" tIns="45720" rIns="91440" bIns="45720" anchor="t">
            <a:spAutoFit/>
          </a:bodyPr>
          <a:lstStyle/>
          <a:p>
            <a:endParaRPr lang="en-US" sz="1200" dirty="0" smtClean="0">
              <a:ea typeface="+mn-lt"/>
              <a:cs typeface="+mn-lt"/>
            </a:endParaRPr>
          </a:p>
          <a:p>
            <a:endParaRPr lang="en-US" sz="1200" dirty="0">
              <a:ea typeface="+mn-lt"/>
              <a:cs typeface="+mn-lt"/>
            </a:endParaRPr>
          </a:p>
          <a:p>
            <a:endParaRPr lang="en-US" sz="1200" dirty="0" smtClean="0">
              <a:ea typeface="+mn-lt"/>
              <a:cs typeface="+mn-lt"/>
            </a:endParaRPr>
          </a:p>
          <a:p>
            <a:r>
              <a:rPr lang="en-US" sz="1200" dirty="0" smtClean="0">
                <a:ea typeface="+mn-lt"/>
                <a:cs typeface="+mn-lt"/>
              </a:rPr>
              <a:t>a) I'm </a:t>
            </a:r>
            <a:r>
              <a:rPr lang="en-US" sz="1200" dirty="0">
                <a:ea typeface="+mn-lt"/>
                <a:cs typeface="+mn-lt"/>
              </a:rPr>
              <a:t>waiting for the </a:t>
            </a:r>
            <a:r>
              <a:rPr lang="en-US" sz="1200" b="1" i="1" dirty="0" smtClean="0">
                <a:solidFill>
                  <a:schemeClr val="accent6"/>
                </a:solidFill>
                <a:cs typeface="Calibri"/>
              </a:rPr>
              <a:t>_________</a:t>
            </a:r>
            <a:r>
              <a:rPr lang="en-US" sz="1200" dirty="0" smtClean="0">
                <a:ea typeface="+mn-lt"/>
                <a:cs typeface="+mn-lt"/>
              </a:rPr>
              <a:t>.</a:t>
            </a:r>
            <a:endParaRPr lang="en-US" dirty="0">
              <a:cs typeface="Calibri" panose="020F0502020204030204"/>
            </a:endParaRPr>
          </a:p>
          <a:p>
            <a:r>
              <a:rPr lang="en-US" sz="1200" i="1" dirty="0" err="1">
                <a:solidFill>
                  <a:schemeClr val="accent2">
                    <a:lumMod val="50000"/>
                  </a:schemeClr>
                </a:solidFill>
                <a:ea typeface="+mn-lt"/>
                <a:cs typeface="+mn-lt"/>
              </a:rPr>
              <a:t>Estou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esperando</a:t>
            </a:r>
            <a:r>
              <a:rPr lang="en-US" sz="1200" i="1" dirty="0">
                <a:solidFill>
                  <a:schemeClr val="accent2">
                    <a:lumMod val="50000"/>
                  </a:schemeClr>
                </a:solidFill>
                <a:ea typeface="+mn-lt"/>
                <a:cs typeface="+mn-lt"/>
              </a:rPr>
              <a:t> a balsa.</a:t>
            </a:r>
          </a:p>
          <a:p>
            <a:endParaRPr lang="en-US" sz="1200" dirty="0">
              <a:solidFill>
                <a:srgbClr val="000000"/>
              </a:solidFill>
              <a:cs typeface="Calibri"/>
            </a:endParaRPr>
          </a:p>
          <a:p>
            <a:r>
              <a:rPr lang="en-US" sz="1200" dirty="0" smtClean="0">
                <a:ea typeface="+mn-lt"/>
                <a:cs typeface="+mn-lt"/>
              </a:rPr>
              <a:t>b) He </a:t>
            </a:r>
            <a:r>
              <a:rPr lang="en-US" sz="1200" dirty="0">
                <a:ea typeface="+mn-lt"/>
                <a:cs typeface="+mn-lt"/>
              </a:rPr>
              <a:t>came by </a:t>
            </a:r>
            <a:r>
              <a:rPr lang="en-US" sz="1200" b="1" i="1" dirty="0">
                <a:solidFill>
                  <a:schemeClr val="accent6"/>
                </a:solidFill>
                <a:cs typeface="Calibri"/>
              </a:rPr>
              <a:t>_________</a:t>
            </a:r>
            <a:r>
              <a:rPr lang="en-US" sz="1200" dirty="0" smtClean="0">
                <a:ea typeface="+mn-lt"/>
                <a:cs typeface="+mn-lt"/>
              </a:rPr>
              <a:t>.</a:t>
            </a:r>
            <a:endParaRPr lang="en-US" dirty="0"/>
          </a:p>
          <a:p>
            <a:r>
              <a:rPr lang="en-US" sz="1200" i="1" dirty="0">
                <a:solidFill>
                  <a:schemeClr val="accent2">
                    <a:lumMod val="50000"/>
                  </a:schemeClr>
                </a:solidFill>
                <a:ea typeface="+mn-lt"/>
                <a:cs typeface="+mn-lt"/>
              </a:rPr>
              <a:t>Ele </a:t>
            </a:r>
            <a:r>
              <a:rPr lang="en-US" sz="1200" i="1" dirty="0" err="1">
                <a:solidFill>
                  <a:schemeClr val="accent2">
                    <a:lumMod val="50000"/>
                  </a:schemeClr>
                </a:solidFill>
                <a:ea typeface="+mn-lt"/>
                <a:cs typeface="+mn-lt"/>
              </a:rPr>
              <a:t>veio</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carro</a:t>
            </a:r>
            <a:r>
              <a:rPr lang="en-US" sz="1200" i="1" dirty="0">
                <a:solidFill>
                  <a:schemeClr val="accent2">
                    <a:lumMod val="50000"/>
                  </a:schemeClr>
                </a:solidFill>
                <a:ea typeface="+mn-lt"/>
                <a:cs typeface="+mn-lt"/>
              </a:rPr>
              <a:t>.</a:t>
            </a:r>
          </a:p>
          <a:p>
            <a:endParaRPr lang="en-US" sz="1200" i="1" dirty="0">
              <a:solidFill>
                <a:schemeClr val="accent2">
                  <a:lumMod val="50000"/>
                </a:schemeClr>
              </a:solidFill>
              <a:cs typeface="Calibri"/>
            </a:endParaRPr>
          </a:p>
          <a:p>
            <a:r>
              <a:rPr lang="en-US" sz="1200" dirty="0" smtClean="0">
                <a:ea typeface="+mn-lt"/>
                <a:cs typeface="+mn-lt"/>
              </a:rPr>
              <a:t>c) My </a:t>
            </a:r>
            <a:r>
              <a:rPr lang="en-US" sz="1200" b="1" i="1" dirty="0">
                <a:solidFill>
                  <a:schemeClr val="accent6"/>
                </a:solidFill>
                <a:cs typeface="Calibri"/>
              </a:rPr>
              <a:t>_________</a:t>
            </a:r>
            <a:r>
              <a:rPr lang="en-US" sz="1200" dirty="0" smtClean="0">
                <a:ea typeface="+mn-lt"/>
                <a:cs typeface="+mn-lt"/>
              </a:rPr>
              <a:t>was </a:t>
            </a:r>
            <a:r>
              <a:rPr lang="en-US" sz="1200" dirty="0">
                <a:ea typeface="+mn-lt"/>
                <a:cs typeface="+mn-lt"/>
              </a:rPr>
              <a:t>stolen yesterday.</a:t>
            </a:r>
            <a:endParaRPr lang="en-US" dirty="0"/>
          </a:p>
          <a:p>
            <a:r>
              <a:rPr lang="en-US" sz="1200" i="1" dirty="0">
                <a:solidFill>
                  <a:schemeClr val="accent2">
                    <a:lumMod val="50000"/>
                  </a:schemeClr>
                </a:solidFill>
                <a:ea typeface="+mn-lt"/>
                <a:cs typeface="+mn-lt"/>
              </a:rPr>
              <a:t>Minha </a:t>
            </a:r>
            <a:r>
              <a:rPr lang="en-US" sz="1200" i="1" dirty="0" err="1">
                <a:solidFill>
                  <a:schemeClr val="accent2">
                    <a:lumMod val="50000"/>
                  </a:schemeClr>
                </a:solidFill>
                <a:ea typeface="+mn-lt"/>
                <a:cs typeface="+mn-lt"/>
              </a:rPr>
              <a:t>bicicleta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foi</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roubada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ontem</a:t>
            </a:r>
            <a:r>
              <a:rPr lang="en-US" sz="1200" i="1" dirty="0">
                <a:solidFill>
                  <a:schemeClr val="accent2">
                    <a:lumMod val="50000"/>
                  </a:schemeClr>
                </a:solidFill>
                <a:ea typeface="+mn-lt"/>
                <a:cs typeface="+mn-lt"/>
              </a:rPr>
              <a:t>.</a:t>
            </a:r>
          </a:p>
          <a:p>
            <a:endParaRPr lang="en-US" sz="1200" i="1" dirty="0">
              <a:solidFill>
                <a:schemeClr val="accent2">
                  <a:lumMod val="50000"/>
                </a:schemeClr>
              </a:solidFill>
              <a:cs typeface="Calibri"/>
            </a:endParaRPr>
          </a:p>
          <a:p>
            <a:r>
              <a:rPr lang="en-US" sz="1200" dirty="0" smtClean="0">
                <a:ea typeface="+mn-lt"/>
                <a:cs typeface="+mn-lt"/>
              </a:rPr>
              <a:t>d) Who </a:t>
            </a:r>
            <a:r>
              <a:rPr lang="en-US" sz="1200" dirty="0">
                <a:ea typeface="+mn-lt"/>
                <a:cs typeface="+mn-lt"/>
              </a:rPr>
              <a:t>owns this </a:t>
            </a:r>
            <a:r>
              <a:rPr lang="en-US" sz="1200" b="1" i="1" dirty="0">
                <a:solidFill>
                  <a:schemeClr val="accent6"/>
                </a:solidFill>
                <a:cs typeface="Calibri"/>
              </a:rPr>
              <a:t>_________</a:t>
            </a:r>
            <a:r>
              <a:rPr lang="en-US" sz="1200" dirty="0" smtClean="0">
                <a:ea typeface="+mn-lt"/>
                <a:cs typeface="+mn-lt"/>
              </a:rPr>
              <a:t>?</a:t>
            </a:r>
            <a:endParaRPr lang="en-US" dirty="0">
              <a:ea typeface="+mn-lt"/>
              <a:cs typeface="+mn-lt"/>
            </a:endParaRPr>
          </a:p>
          <a:p>
            <a:r>
              <a:rPr lang="en-US" sz="1200" i="1" dirty="0" err="1">
                <a:solidFill>
                  <a:schemeClr val="accent2">
                    <a:lumMod val="50000"/>
                  </a:schemeClr>
                </a:solidFill>
                <a:ea typeface="+mn-lt"/>
                <a:cs typeface="+mn-lt"/>
              </a:rPr>
              <a:t>Quem</a:t>
            </a:r>
            <a:r>
              <a:rPr lang="en-US" sz="1200" i="1" dirty="0">
                <a:solidFill>
                  <a:schemeClr val="accent2">
                    <a:lumMod val="50000"/>
                  </a:schemeClr>
                </a:solidFill>
                <a:ea typeface="+mn-lt"/>
                <a:cs typeface="+mn-lt"/>
              </a:rPr>
              <a:t> é o </a:t>
            </a:r>
            <a:r>
              <a:rPr lang="en-US" sz="1200" i="1" dirty="0" err="1">
                <a:solidFill>
                  <a:schemeClr val="accent2">
                    <a:lumMod val="50000"/>
                  </a:schemeClr>
                </a:solidFill>
                <a:ea typeface="+mn-lt"/>
                <a:cs typeface="+mn-lt"/>
              </a:rPr>
              <a:t>dono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deste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caminhão</a:t>
            </a:r>
            <a:r>
              <a:rPr lang="en-US" sz="1200" i="1" dirty="0">
                <a:solidFill>
                  <a:schemeClr val="accent2">
                    <a:lumMod val="50000"/>
                  </a:schemeClr>
                </a:solidFill>
                <a:ea typeface="+mn-lt"/>
                <a:cs typeface="+mn-lt"/>
              </a:rPr>
              <a:t>?</a:t>
            </a:r>
          </a:p>
          <a:p>
            <a:endParaRPr lang="en-US" sz="1200" i="1" dirty="0">
              <a:solidFill>
                <a:schemeClr val="accent2">
                  <a:lumMod val="50000"/>
                </a:schemeClr>
              </a:solidFill>
              <a:cs typeface="Calibri"/>
            </a:endParaRPr>
          </a:p>
          <a:p>
            <a:r>
              <a:rPr lang="en-US" sz="1200" dirty="0" smtClean="0">
                <a:ea typeface="+mn-lt"/>
                <a:cs typeface="+mn-lt"/>
              </a:rPr>
              <a:t>e) Bob </a:t>
            </a:r>
            <a:r>
              <a:rPr lang="en-US" sz="1200" dirty="0">
                <a:ea typeface="+mn-lt"/>
                <a:cs typeface="+mn-lt"/>
              </a:rPr>
              <a:t>wants me to give him my old </a:t>
            </a:r>
            <a:r>
              <a:rPr lang="en-US" sz="1200" b="1" i="1" dirty="0">
                <a:solidFill>
                  <a:schemeClr val="accent6"/>
                </a:solidFill>
                <a:cs typeface="Calibri"/>
              </a:rPr>
              <a:t>_________</a:t>
            </a:r>
            <a:r>
              <a:rPr lang="en-US" sz="1200" dirty="0" smtClean="0">
                <a:ea typeface="+mn-lt"/>
                <a:cs typeface="+mn-lt"/>
              </a:rPr>
              <a:t>.</a:t>
            </a:r>
            <a:endParaRPr lang="en-US" dirty="0"/>
          </a:p>
          <a:p>
            <a:r>
              <a:rPr lang="en-US" sz="1200" i="1" dirty="0">
                <a:solidFill>
                  <a:schemeClr val="accent2">
                    <a:lumMod val="50000"/>
                  </a:schemeClr>
                </a:solidFill>
                <a:ea typeface="+mn-lt"/>
                <a:cs typeface="+mn-lt"/>
              </a:rPr>
              <a:t>Bob </a:t>
            </a:r>
            <a:r>
              <a:rPr lang="en-US" sz="1200" i="1" dirty="0" err="1">
                <a:solidFill>
                  <a:schemeClr val="accent2">
                    <a:lumMod val="50000"/>
                  </a:schemeClr>
                </a:solidFill>
                <a:ea typeface="+mn-lt"/>
                <a:cs typeface="+mn-lt"/>
              </a:rPr>
              <a:t>quer</a:t>
            </a:r>
            <a:r>
              <a:rPr lang="en-US" sz="1200" i="1" dirty="0">
                <a:solidFill>
                  <a:schemeClr val="accent2">
                    <a:lumMod val="50000"/>
                  </a:schemeClr>
                </a:solidFill>
                <a:ea typeface="+mn-lt"/>
                <a:cs typeface="+mn-lt"/>
              </a:rPr>
              <a:t> que </a:t>
            </a:r>
            <a:r>
              <a:rPr lang="en-US" sz="1200" i="1" dirty="0" err="1">
                <a:solidFill>
                  <a:schemeClr val="accent2">
                    <a:lumMod val="50000"/>
                  </a:schemeClr>
                </a:solidFill>
                <a:ea typeface="+mn-lt"/>
                <a:cs typeface="+mn-lt"/>
              </a:rPr>
              <a:t>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dê</a:t>
            </a:r>
            <a:r>
              <a:rPr lang="en-US" sz="1200" i="1" dirty="0">
                <a:solidFill>
                  <a:schemeClr val="accent2">
                    <a:lumMod val="50000"/>
                  </a:schemeClr>
                </a:solidFill>
                <a:ea typeface="+mn-lt"/>
                <a:cs typeface="+mn-lt"/>
              </a:rPr>
              <a:t> a </a:t>
            </a:r>
            <a:r>
              <a:rPr lang="en-US" sz="1200" i="1" dirty="0" err="1">
                <a:solidFill>
                  <a:schemeClr val="accent2">
                    <a:lumMod val="50000"/>
                  </a:schemeClr>
                </a:solidFill>
                <a:ea typeface="+mn-lt"/>
                <a:cs typeface="+mn-lt"/>
              </a:rPr>
              <a:t>ele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minha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velha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motocicleta</a:t>
            </a:r>
            <a:r>
              <a:rPr lang="en-US" sz="1200" i="1" dirty="0">
                <a:solidFill>
                  <a:schemeClr val="accent2">
                    <a:lumMod val="50000"/>
                  </a:schemeClr>
                </a:solidFill>
                <a:ea typeface="+mn-lt"/>
                <a:cs typeface="+mn-lt"/>
              </a:rPr>
              <a:t>.</a:t>
            </a:r>
          </a:p>
          <a:p>
            <a:endParaRPr lang="en-US" sz="1200" i="1" dirty="0">
              <a:solidFill>
                <a:schemeClr val="accent2">
                  <a:lumMod val="50000"/>
                </a:schemeClr>
              </a:solidFill>
              <a:cs typeface="Calibri"/>
            </a:endParaRPr>
          </a:p>
          <a:p>
            <a:r>
              <a:rPr lang="en-US" sz="1200" dirty="0" smtClean="0">
                <a:ea typeface="+mn-lt"/>
                <a:cs typeface="+mn-lt"/>
              </a:rPr>
              <a:t>f) We've </a:t>
            </a:r>
            <a:r>
              <a:rPr lang="en-US" sz="1200" dirty="0">
                <a:ea typeface="+mn-lt"/>
                <a:cs typeface="+mn-lt"/>
              </a:rPr>
              <a:t>got a </a:t>
            </a:r>
            <a:r>
              <a:rPr lang="en-US" sz="1200" b="1" i="1" dirty="0">
                <a:solidFill>
                  <a:schemeClr val="accent6"/>
                </a:solidFill>
                <a:cs typeface="Calibri"/>
              </a:rPr>
              <a:t>_________</a:t>
            </a:r>
            <a:r>
              <a:rPr lang="en-US" sz="1200" dirty="0">
                <a:ea typeface="+mn-lt"/>
                <a:cs typeface="+mn-lt"/>
              </a:rPr>
              <a:t> on the way.</a:t>
            </a:r>
            <a:endParaRPr lang="en-US" dirty="0"/>
          </a:p>
          <a:p>
            <a:r>
              <a:rPr lang="en-US" sz="1200" i="1" dirty="0" err="1">
                <a:solidFill>
                  <a:schemeClr val="accent2">
                    <a:lumMod val="50000"/>
                  </a:schemeClr>
                </a:solidFill>
                <a:ea typeface="+mn-lt"/>
                <a:cs typeface="+mn-lt"/>
              </a:rPr>
              <a:t>Temos</a:t>
            </a:r>
            <a:r>
              <a:rPr lang="en-US" sz="1200" i="1" dirty="0">
                <a:solidFill>
                  <a:schemeClr val="accent2">
                    <a:lumMod val="50000"/>
                  </a:schemeClr>
                </a:solidFill>
                <a:ea typeface="+mn-lt"/>
                <a:cs typeface="+mn-lt"/>
              </a:rPr>
              <a:t> um </a:t>
            </a:r>
            <a:r>
              <a:rPr lang="en-US" sz="1200" i="1" dirty="0" err="1">
                <a:solidFill>
                  <a:schemeClr val="accent2">
                    <a:lumMod val="50000"/>
                  </a:schemeClr>
                </a:solidFill>
                <a:ea typeface="+mn-lt"/>
                <a:cs typeface="+mn-lt"/>
              </a:rPr>
              <a:t>helicóptero</a:t>
            </a:r>
            <a:r>
              <a:rPr lang="en-US" sz="1200" i="1" dirty="0">
                <a:solidFill>
                  <a:schemeClr val="accent2">
                    <a:lumMod val="50000"/>
                  </a:schemeClr>
                </a:solidFill>
                <a:ea typeface="+mn-lt"/>
                <a:cs typeface="+mn-lt"/>
              </a:rPr>
              <a:t> a </a:t>
            </a:r>
            <a:r>
              <a:rPr lang="en-US" sz="1200" i="1" dirty="0" err="1">
                <a:solidFill>
                  <a:schemeClr val="accent2">
                    <a:lumMod val="50000"/>
                  </a:schemeClr>
                </a:solidFill>
                <a:ea typeface="+mn-lt"/>
                <a:cs typeface="+mn-lt"/>
              </a:rPr>
              <a:t>caminho</a:t>
            </a:r>
            <a:r>
              <a:rPr lang="en-US" sz="1200" i="1" dirty="0">
                <a:solidFill>
                  <a:schemeClr val="accent2">
                    <a:lumMod val="50000"/>
                  </a:schemeClr>
                </a:solidFill>
                <a:ea typeface="+mn-lt"/>
                <a:cs typeface="+mn-lt"/>
              </a:rPr>
              <a:t>.</a:t>
            </a:r>
          </a:p>
          <a:p>
            <a:endParaRPr lang="en-US" sz="1200" i="1" dirty="0">
              <a:solidFill>
                <a:schemeClr val="accent2">
                  <a:lumMod val="50000"/>
                </a:schemeClr>
              </a:solidFill>
              <a:cs typeface="Calibri"/>
            </a:endParaRPr>
          </a:p>
          <a:p>
            <a:r>
              <a:rPr lang="en-US" sz="1200" dirty="0" smtClean="0">
                <a:ea typeface="+mn-lt"/>
                <a:cs typeface="+mn-lt"/>
              </a:rPr>
              <a:t>g) She </a:t>
            </a:r>
            <a:r>
              <a:rPr lang="en-US" sz="1200" dirty="0">
                <a:ea typeface="+mn-lt"/>
                <a:cs typeface="+mn-lt"/>
              </a:rPr>
              <a:t>missed the last </a:t>
            </a:r>
            <a:r>
              <a:rPr lang="en-US" sz="1200" b="1" i="1" dirty="0">
                <a:solidFill>
                  <a:schemeClr val="accent6"/>
                </a:solidFill>
                <a:cs typeface="Calibri"/>
              </a:rPr>
              <a:t>_________</a:t>
            </a:r>
            <a:r>
              <a:rPr lang="en-US" sz="1200" dirty="0" smtClean="0">
                <a:ea typeface="+mn-lt"/>
                <a:cs typeface="+mn-lt"/>
              </a:rPr>
              <a:t>.</a:t>
            </a:r>
            <a:endParaRPr lang="en-US" dirty="0"/>
          </a:p>
          <a:p>
            <a:r>
              <a:rPr lang="en-US" sz="1200" i="1" dirty="0">
                <a:solidFill>
                  <a:schemeClr val="accent2">
                    <a:lumMod val="50000"/>
                  </a:schemeClr>
                </a:solidFill>
                <a:ea typeface="+mn-lt"/>
                <a:cs typeface="+mn-lt"/>
              </a:rPr>
              <a:t>Ela </a:t>
            </a:r>
            <a:r>
              <a:rPr lang="en-US" sz="1200" i="1" dirty="0" err="1">
                <a:solidFill>
                  <a:schemeClr val="accent2">
                    <a:lumMod val="50000"/>
                  </a:schemeClr>
                </a:solidFill>
                <a:ea typeface="+mn-lt"/>
                <a:cs typeface="+mn-lt"/>
              </a:rPr>
              <a:t>perdeu</a:t>
            </a:r>
            <a:r>
              <a:rPr lang="en-US" sz="1200" i="1" dirty="0">
                <a:solidFill>
                  <a:schemeClr val="accent2">
                    <a:lumMod val="50000"/>
                  </a:schemeClr>
                </a:solidFill>
                <a:ea typeface="+mn-lt"/>
                <a:cs typeface="+mn-lt"/>
              </a:rPr>
              <a:t> o </a:t>
            </a:r>
            <a:r>
              <a:rPr lang="en-US" sz="1200" i="1" dirty="0" err="1">
                <a:solidFill>
                  <a:schemeClr val="accent2">
                    <a:lumMod val="50000"/>
                  </a:schemeClr>
                </a:solidFill>
                <a:ea typeface="+mn-lt"/>
                <a:cs typeface="+mn-lt"/>
              </a:rPr>
              <a:t>último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trem</a:t>
            </a:r>
            <a:r>
              <a:rPr lang="en-US" sz="1200" i="1" dirty="0">
                <a:solidFill>
                  <a:schemeClr val="accent2">
                    <a:lumMod val="50000"/>
                  </a:schemeClr>
                </a:solidFill>
                <a:ea typeface="+mn-lt"/>
                <a:cs typeface="+mn-lt"/>
              </a:rPr>
              <a:t>.</a:t>
            </a:r>
          </a:p>
          <a:p>
            <a:endParaRPr lang="en-US" sz="1200" i="1" dirty="0">
              <a:solidFill>
                <a:schemeClr val="accent2">
                  <a:lumMod val="50000"/>
                </a:schemeClr>
              </a:solidFill>
              <a:cs typeface="Calibri"/>
            </a:endParaRPr>
          </a:p>
          <a:p>
            <a:r>
              <a:rPr lang="en-US" sz="1200" dirty="0" smtClean="0">
                <a:ea typeface="+mn-lt"/>
                <a:cs typeface="+mn-lt"/>
              </a:rPr>
              <a:t>h) I </a:t>
            </a:r>
            <a:r>
              <a:rPr lang="en-US" sz="1200" dirty="0">
                <a:ea typeface="+mn-lt"/>
                <a:cs typeface="+mn-lt"/>
              </a:rPr>
              <a:t>am afraid to fly in an </a:t>
            </a:r>
            <a:r>
              <a:rPr lang="en-US" sz="1200" b="1" i="1" dirty="0">
                <a:solidFill>
                  <a:schemeClr val="accent6"/>
                </a:solidFill>
                <a:cs typeface="Calibri"/>
              </a:rPr>
              <a:t>_________</a:t>
            </a:r>
            <a:r>
              <a:rPr lang="en-US" sz="1200" dirty="0" smtClean="0">
                <a:ea typeface="+mn-lt"/>
                <a:cs typeface="+mn-lt"/>
              </a:rPr>
              <a:t>.</a:t>
            </a:r>
            <a:r>
              <a:rPr lang="en-US" sz="1200" dirty="0">
                <a:ea typeface="+mn-lt"/>
                <a:cs typeface="+mn-lt"/>
              </a:rPr>
              <a:t> </a:t>
            </a:r>
            <a:endParaRPr lang="en-US" dirty="0">
              <a:ea typeface="+mn-lt"/>
              <a:cs typeface="+mn-lt"/>
            </a:endParaRPr>
          </a:p>
          <a:p>
            <a:r>
              <a:rPr lang="en-US" sz="1200" i="1" dirty="0">
                <a:solidFill>
                  <a:schemeClr val="accent2">
                    <a:lumMod val="50000"/>
                  </a:schemeClr>
                </a:solidFill>
                <a:ea typeface="+mn-lt"/>
                <a:cs typeface="+mn-lt"/>
              </a:rPr>
              <a:t>Tenho </a:t>
            </a:r>
            <a:r>
              <a:rPr lang="en-US" sz="1200" i="1" dirty="0" err="1">
                <a:solidFill>
                  <a:schemeClr val="accent2">
                    <a:lumMod val="50000"/>
                  </a:schemeClr>
                </a:solidFill>
                <a:ea typeface="+mn-lt"/>
                <a:cs typeface="+mn-lt"/>
              </a:rPr>
              <a:t>medo</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voar</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avião</a:t>
            </a:r>
            <a:r>
              <a:rPr lang="en-US" sz="1200" i="1" dirty="0">
                <a:solidFill>
                  <a:schemeClr val="accent2">
                    <a:lumMod val="50000"/>
                  </a:schemeClr>
                </a:solidFill>
                <a:ea typeface="+mn-lt"/>
                <a:cs typeface="+mn-lt"/>
              </a:rPr>
              <a:t>.</a:t>
            </a:r>
          </a:p>
          <a:p>
            <a:endParaRPr lang="en-US" dirty="0"/>
          </a:p>
          <a:p>
            <a:r>
              <a:rPr lang="en-US" sz="1200" dirty="0" err="1" smtClean="0">
                <a:ea typeface="+mn-lt"/>
                <a:cs typeface="+mn-lt"/>
              </a:rPr>
              <a:t>i</a:t>
            </a:r>
            <a:r>
              <a:rPr lang="en-US" sz="1200" dirty="0" smtClean="0">
                <a:ea typeface="+mn-lt"/>
                <a:cs typeface="+mn-lt"/>
              </a:rPr>
              <a:t>) "Be </a:t>
            </a:r>
            <a:r>
              <a:rPr lang="en-US" sz="1200" dirty="0">
                <a:ea typeface="+mn-lt"/>
                <a:cs typeface="+mn-lt"/>
              </a:rPr>
              <a:t>careful if you take the </a:t>
            </a:r>
            <a:r>
              <a:rPr lang="en-US" sz="1200" b="1" i="1" dirty="0">
                <a:solidFill>
                  <a:schemeClr val="accent6"/>
                </a:solidFill>
                <a:cs typeface="Calibri"/>
              </a:rPr>
              <a:t>_________</a:t>
            </a:r>
            <a:r>
              <a:rPr lang="en-US" sz="1200" dirty="0" smtClean="0">
                <a:ea typeface="+mn-lt"/>
                <a:cs typeface="+mn-lt"/>
              </a:rPr>
              <a:t>,</a:t>
            </a:r>
            <a:r>
              <a:rPr lang="en-US" sz="1200" dirty="0">
                <a:ea typeface="+mn-lt"/>
                <a:cs typeface="+mn-lt"/>
              </a:rPr>
              <a:t> crime happens all the time there. "</a:t>
            </a:r>
            <a:endParaRPr lang="en-US" dirty="0"/>
          </a:p>
          <a:p>
            <a:r>
              <a:rPr lang="en-US" sz="1200" i="1" dirty="0">
                <a:solidFill>
                  <a:schemeClr val="accent2">
                    <a:lumMod val="50000"/>
                  </a:schemeClr>
                </a:solidFill>
                <a:ea typeface="+mn-lt"/>
                <a:cs typeface="+mn-lt"/>
              </a:rPr>
              <a:t>"Cuidado se for de </a:t>
            </a:r>
            <a:r>
              <a:rPr lang="en-US" sz="1200" i="1" dirty="0" err="1">
                <a:solidFill>
                  <a:schemeClr val="accent2">
                    <a:lumMod val="50000"/>
                  </a:schemeClr>
                </a:solidFill>
                <a:ea typeface="+mn-lt"/>
                <a:cs typeface="+mn-lt"/>
              </a:rPr>
              <a:t>metrô</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lá</a:t>
            </a:r>
            <a:r>
              <a:rPr lang="en-US" sz="1200" i="1" dirty="0">
                <a:solidFill>
                  <a:schemeClr val="accent2">
                    <a:lumMod val="50000"/>
                  </a:schemeClr>
                </a:solidFill>
                <a:ea typeface="+mn-lt"/>
                <a:cs typeface="+mn-lt"/>
              </a:rPr>
              <a:t> é crime o tempo </a:t>
            </a:r>
            <a:r>
              <a:rPr lang="en-US" sz="1200" i="1" dirty="0" err="1">
                <a:solidFill>
                  <a:schemeClr val="accent2">
                    <a:lumMod val="50000"/>
                  </a:schemeClr>
                </a:solidFill>
                <a:ea typeface="+mn-lt"/>
                <a:cs typeface="+mn-lt"/>
              </a:rPr>
              <a:t>todo</a:t>
            </a:r>
            <a:r>
              <a:rPr lang="en-US" sz="1200" i="1" dirty="0">
                <a:solidFill>
                  <a:schemeClr val="accent2">
                    <a:lumMod val="50000"/>
                  </a:schemeClr>
                </a:solidFill>
                <a:ea typeface="+mn-lt"/>
                <a:cs typeface="+mn-lt"/>
              </a:rPr>
              <a:t>."</a:t>
            </a:r>
          </a:p>
          <a:p>
            <a:endParaRPr lang="en-US" sz="1200" i="1" dirty="0">
              <a:solidFill>
                <a:srgbClr val="843C0C"/>
              </a:solidFill>
              <a:cs typeface="Calibri"/>
            </a:endParaRPr>
          </a:p>
          <a:p>
            <a:r>
              <a:rPr lang="en-US" sz="1200" dirty="0" smtClean="0">
                <a:ea typeface="+mn-lt"/>
                <a:cs typeface="+mn-lt"/>
              </a:rPr>
              <a:t>j) We </a:t>
            </a:r>
            <a:r>
              <a:rPr lang="en-US" sz="1200" dirty="0">
                <a:ea typeface="+mn-lt"/>
                <a:cs typeface="+mn-lt"/>
              </a:rPr>
              <a:t>took the </a:t>
            </a:r>
            <a:r>
              <a:rPr lang="en-US" sz="1200" b="1" i="1" dirty="0">
                <a:solidFill>
                  <a:schemeClr val="accent6"/>
                </a:solidFill>
                <a:cs typeface="Calibri"/>
              </a:rPr>
              <a:t>_________</a:t>
            </a:r>
            <a:r>
              <a:rPr lang="en-US" sz="1200" dirty="0" smtClean="0">
                <a:ea typeface="+mn-lt"/>
                <a:cs typeface="+mn-lt"/>
              </a:rPr>
              <a:t>to </a:t>
            </a:r>
            <a:r>
              <a:rPr lang="en-US" sz="1200" dirty="0">
                <a:ea typeface="+mn-lt"/>
                <a:cs typeface="+mn-lt"/>
              </a:rPr>
              <a:t>SP.</a:t>
            </a:r>
            <a:endParaRPr lang="en-US" dirty="0"/>
          </a:p>
          <a:p>
            <a:r>
              <a:rPr lang="en-US" sz="1200" i="1" dirty="0" err="1">
                <a:solidFill>
                  <a:schemeClr val="accent2">
                    <a:lumMod val="50000"/>
                  </a:schemeClr>
                </a:solidFill>
                <a:ea typeface="+mn-lt"/>
                <a:cs typeface="+mn-lt"/>
              </a:rPr>
              <a:t>Pegamos</a:t>
            </a:r>
            <a:r>
              <a:rPr lang="en-US" sz="1200" i="1" dirty="0">
                <a:solidFill>
                  <a:schemeClr val="accent2">
                    <a:lumMod val="50000"/>
                  </a:schemeClr>
                </a:solidFill>
                <a:ea typeface="+mn-lt"/>
                <a:cs typeface="+mn-lt"/>
              </a:rPr>
              <a:t> o </a:t>
            </a:r>
            <a:r>
              <a:rPr lang="en-US" sz="1200" i="1" dirty="0" err="1">
                <a:solidFill>
                  <a:schemeClr val="accent2">
                    <a:lumMod val="50000"/>
                  </a:schemeClr>
                </a:solidFill>
                <a:ea typeface="+mn-lt"/>
                <a:cs typeface="+mn-lt"/>
              </a:rPr>
              <a:t>ônibus</a:t>
            </a:r>
            <a:r>
              <a:rPr lang="en-US" sz="1200" i="1" dirty="0">
                <a:solidFill>
                  <a:schemeClr val="accent2">
                    <a:lumMod val="50000"/>
                  </a:schemeClr>
                </a:solidFill>
                <a:ea typeface="+mn-lt"/>
                <a:cs typeface="+mn-lt"/>
              </a:rPr>
              <a:t> para o SP.</a:t>
            </a:r>
          </a:p>
          <a:p>
            <a:endParaRPr lang="en-US" sz="1200" i="1" dirty="0">
              <a:solidFill>
                <a:schemeClr val="accent2">
                  <a:lumMod val="50000"/>
                </a:schemeClr>
              </a:solidFill>
              <a:ea typeface="+mn-lt"/>
              <a:cs typeface="+mn-lt"/>
            </a:endParaRPr>
          </a:p>
          <a:p>
            <a:r>
              <a:rPr lang="en-US" sz="1200" dirty="0" smtClean="0">
                <a:ea typeface="+mn-lt"/>
                <a:cs typeface="+mn-lt"/>
              </a:rPr>
              <a:t>k) Let's </a:t>
            </a:r>
            <a:r>
              <a:rPr lang="en-US" sz="1200" dirty="0">
                <a:ea typeface="+mn-lt"/>
                <a:cs typeface="+mn-lt"/>
              </a:rPr>
              <a:t>take a </a:t>
            </a:r>
            <a:r>
              <a:rPr lang="en-US" sz="1200" b="1" i="1" dirty="0">
                <a:solidFill>
                  <a:schemeClr val="accent6"/>
                </a:solidFill>
                <a:cs typeface="Calibri"/>
              </a:rPr>
              <a:t>taxi</a:t>
            </a:r>
            <a:r>
              <a:rPr lang="en-US" sz="1200" dirty="0">
                <a:ea typeface="+mn-lt"/>
                <a:cs typeface="+mn-lt"/>
              </a:rPr>
              <a:t>. </a:t>
            </a:r>
          </a:p>
          <a:p>
            <a:r>
              <a:rPr lang="en-US" sz="1200" i="1" dirty="0">
                <a:solidFill>
                  <a:schemeClr val="accent2">
                    <a:lumMod val="50000"/>
                  </a:schemeClr>
                </a:solidFill>
                <a:ea typeface="+mn-lt"/>
                <a:cs typeface="+mn-lt"/>
              </a:rPr>
              <a:t>Vamos </a:t>
            </a:r>
            <a:r>
              <a:rPr lang="en-US" sz="1200" i="1" dirty="0" err="1">
                <a:solidFill>
                  <a:schemeClr val="accent2">
                    <a:lumMod val="50000"/>
                  </a:schemeClr>
                </a:solidFill>
                <a:ea typeface="+mn-lt"/>
                <a:cs typeface="+mn-lt"/>
              </a:rPr>
              <a:t>pegar</a:t>
            </a:r>
            <a:r>
              <a:rPr lang="en-US" sz="1200" i="1" dirty="0">
                <a:solidFill>
                  <a:schemeClr val="accent2">
                    <a:lumMod val="50000"/>
                  </a:schemeClr>
                </a:solidFill>
                <a:ea typeface="+mn-lt"/>
                <a:cs typeface="+mn-lt"/>
              </a:rPr>
              <a:t> um taxi.</a:t>
            </a:r>
          </a:p>
        </p:txBody>
      </p:sp>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549609" y="157822"/>
            <a:ext cx="2327688" cy="375552"/>
          </a:xfrm>
          <a:prstGeom prst="rect">
            <a:avLst/>
          </a:prstGeom>
        </p:spPr>
        <p:txBody>
          <a:bodyPr wrap="squar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10 B – Pronomes</a:t>
            </a:r>
            <a:endParaRPr lang="pt-BR" b="1" i="1" dirty="0">
              <a:solidFill>
                <a:srgbClr val="002060"/>
              </a:solidFill>
              <a:effectLst/>
              <a:latin typeface="Calibri"/>
              <a:ea typeface="Calibri" panose="020F0502020204030204" pitchFamily="34" charset="0"/>
              <a:cs typeface="Times New Roman"/>
            </a:endParaRPr>
          </a:p>
        </p:txBody>
      </p:sp>
      <p:sp>
        <p:nvSpPr>
          <p:cNvPr id="4" name="Retângulo 3"/>
          <p:cNvSpPr/>
          <p:nvPr/>
        </p:nvSpPr>
        <p:spPr>
          <a:xfrm>
            <a:off x="368300" y="7745631"/>
            <a:ext cx="6192838" cy="1815882"/>
          </a:xfrm>
          <a:prstGeom prst="rect">
            <a:avLst/>
          </a:prstGeom>
          <a:ln w="3175">
            <a:solidFill>
              <a:schemeClr val="accent6"/>
            </a:solidFill>
          </a:ln>
        </p:spPr>
        <p:txBody>
          <a:bodyPr wrap="square" lIns="91440" tIns="45720" rIns="91440" bIns="45720" anchor="t">
            <a:spAutoFit/>
          </a:bodyPr>
          <a:lstStyle/>
          <a:p>
            <a:r>
              <a:rPr lang="en-US" sz="1600" b="1" i="1" dirty="0">
                <a:solidFill>
                  <a:schemeClr val="accent6"/>
                </a:solidFill>
                <a:cs typeface="Calibri"/>
              </a:rPr>
              <a:t>                                                                          </a:t>
            </a:r>
            <a:r>
              <a:rPr lang="en-US" sz="1600" b="1" i="1" dirty="0" smtClean="0">
                <a:solidFill>
                  <a:schemeClr val="accent6"/>
                </a:solidFill>
                <a:cs typeface="Calibri"/>
              </a:rPr>
              <a:t>2 - RESPONDA </a:t>
            </a:r>
            <a:r>
              <a:rPr lang="en-US" sz="1600" b="1" i="1" dirty="0">
                <a:solidFill>
                  <a:schemeClr val="accent6"/>
                </a:solidFill>
                <a:cs typeface="Calibri"/>
              </a:rPr>
              <a:t>AS PERGUNTAS</a:t>
            </a:r>
            <a:endParaRPr lang="en-US" sz="1200" dirty="0">
              <a:solidFill>
                <a:schemeClr val="accent6"/>
              </a:solidFill>
              <a:cs typeface="Calibri"/>
            </a:endParaRPr>
          </a:p>
          <a:p>
            <a:r>
              <a:rPr lang="en" sz="1200" dirty="0" smtClean="0">
                <a:solidFill>
                  <a:srgbClr val="70AD47"/>
                </a:solidFill>
              </a:rPr>
              <a:t>a) How </a:t>
            </a:r>
            <a:r>
              <a:rPr lang="en" sz="1200" dirty="0">
                <a:solidFill>
                  <a:srgbClr val="70AD47"/>
                </a:solidFill>
              </a:rPr>
              <a:t>often do you use public </a:t>
            </a:r>
            <a:r>
              <a:rPr lang="en" sz="1200" dirty="0" smtClean="0">
                <a:solidFill>
                  <a:srgbClr val="70AD47"/>
                </a:solidFill>
              </a:rPr>
              <a:t>/ pubric transportation</a:t>
            </a:r>
            <a:r>
              <a:rPr lang="en" sz="1200" dirty="0">
                <a:solidFill>
                  <a:srgbClr val="70AD47"/>
                </a:solidFill>
              </a:rPr>
              <a:t>?</a:t>
            </a:r>
            <a:endParaRPr lang="en-US" sz="1200" dirty="0">
              <a:solidFill>
                <a:srgbClr val="70AD47"/>
              </a:solidFill>
              <a:cs typeface="Calibri" panose="020F0502020204030204"/>
            </a:endParaRPr>
          </a:p>
          <a:p>
            <a:r>
              <a:rPr lang="en" sz="1200" i="1" dirty="0">
                <a:solidFill>
                  <a:schemeClr val="accent2">
                    <a:lumMod val="50000"/>
                  </a:schemeClr>
                </a:solidFill>
                <a:ea typeface="+mn-lt"/>
                <a:cs typeface="+mn-lt"/>
              </a:rPr>
              <a:t>Com que </a:t>
            </a:r>
            <a:r>
              <a:rPr lang="en" sz="1200" i="1" dirty="0" err="1">
                <a:solidFill>
                  <a:schemeClr val="accent2">
                    <a:lumMod val="50000"/>
                  </a:schemeClr>
                </a:solidFill>
                <a:ea typeface="+mn-lt"/>
                <a:cs typeface="+mn-lt"/>
              </a:rPr>
              <a:t>frequência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você</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usa</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transporte</a:t>
            </a:r>
            <a:r>
              <a:rPr lang="en" sz="1200" i="1" dirty="0">
                <a:solidFill>
                  <a:schemeClr val="accent2">
                    <a:lumMod val="50000"/>
                  </a:schemeClr>
                </a:solidFill>
                <a:ea typeface="+mn-lt"/>
                <a:cs typeface="+mn-lt"/>
              </a:rPr>
              <a:t> </a:t>
            </a:r>
            <a:r>
              <a:rPr lang="en" sz="1200" i="1" dirty="0" err="1">
                <a:solidFill>
                  <a:schemeClr val="accent2">
                    <a:lumMod val="50000"/>
                  </a:schemeClr>
                </a:solidFill>
                <a:ea typeface="+mn-lt"/>
                <a:cs typeface="+mn-lt"/>
              </a:rPr>
              <a:t>público</a:t>
            </a:r>
            <a:r>
              <a:rPr lang="en" sz="1200" i="1" dirty="0">
                <a:solidFill>
                  <a:schemeClr val="accent2">
                    <a:lumMod val="50000"/>
                  </a:schemeClr>
                </a:solidFill>
                <a:ea typeface="+mn-lt"/>
                <a:cs typeface="+mn-lt"/>
              </a:rPr>
              <a:t>?</a:t>
            </a:r>
          </a:p>
          <a:p>
            <a:endParaRPr lang="en" sz="1200" i="1" dirty="0">
              <a:solidFill>
                <a:schemeClr val="accent2">
                  <a:lumMod val="50000"/>
                </a:schemeClr>
              </a:solidFill>
            </a:endParaRPr>
          </a:p>
          <a:p>
            <a:r>
              <a:rPr lang="en" sz="1200" dirty="0" smtClean="0">
                <a:solidFill>
                  <a:srgbClr val="70AD47"/>
                </a:solidFill>
              </a:rPr>
              <a:t>b) Is </a:t>
            </a:r>
            <a:r>
              <a:rPr lang="en" sz="1200" dirty="0">
                <a:solidFill>
                  <a:srgbClr val="70AD47"/>
                </a:solidFill>
              </a:rPr>
              <a:t>parking a problem in your </a:t>
            </a:r>
            <a:r>
              <a:rPr lang="en" sz="1200" dirty="0" smtClean="0">
                <a:solidFill>
                  <a:srgbClr val="70AD47"/>
                </a:solidFill>
              </a:rPr>
              <a:t>city / citi?</a:t>
            </a:r>
            <a:endParaRPr lang="en" sz="1200" dirty="0">
              <a:solidFill>
                <a:srgbClr val="70AD47"/>
              </a:solidFill>
              <a:cs typeface="Calibri"/>
            </a:endParaRPr>
          </a:p>
          <a:p>
            <a:r>
              <a:rPr lang="en" sz="1200" i="1" dirty="0">
                <a:solidFill>
                  <a:schemeClr val="accent2">
                    <a:lumMod val="50000"/>
                  </a:schemeClr>
                </a:solidFill>
                <a:cs typeface="Calibri"/>
              </a:rPr>
              <a:t>O </a:t>
            </a:r>
            <a:r>
              <a:rPr lang="en" sz="1200" i="1" dirty="0" err="1">
                <a:solidFill>
                  <a:schemeClr val="accent2">
                    <a:lumMod val="50000"/>
                  </a:schemeClr>
                </a:solidFill>
                <a:cs typeface="Calibri"/>
              </a:rPr>
              <a:t>estacionamento</a:t>
            </a:r>
            <a:r>
              <a:rPr lang="en" sz="1200" i="1" dirty="0">
                <a:solidFill>
                  <a:schemeClr val="accent2">
                    <a:lumMod val="50000"/>
                  </a:schemeClr>
                </a:solidFill>
                <a:cs typeface="Calibri"/>
              </a:rPr>
              <a:t> é um </a:t>
            </a:r>
            <a:r>
              <a:rPr lang="en" sz="1200" i="1" dirty="0" err="1">
                <a:solidFill>
                  <a:schemeClr val="accent2">
                    <a:lumMod val="50000"/>
                  </a:schemeClr>
                </a:solidFill>
                <a:cs typeface="Calibri"/>
              </a:rPr>
              <a:t>problema</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na</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sua</a:t>
            </a:r>
            <a:r>
              <a:rPr lang="en" sz="1200" i="1" dirty="0">
                <a:solidFill>
                  <a:schemeClr val="accent2">
                    <a:lumMod val="50000"/>
                  </a:schemeClr>
                </a:solidFill>
                <a:cs typeface="Calibri"/>
              </a:rPr>
              <a:t> </a:t>
            </a:r>
            <a:r>
              <a:rPr lang="en" sz="1200" i="1" dirty="0" err="1">
                <a:solidFill>
                  <a:schemeClr val="accent2">
                    <a:lumMod val="50000"/>
                  </a:schemeClr>
                </a:solidFill>
                <a:cs typeface="Calibri"/>
              </a:rPr>
              <a:t>cidade</a:t>
            </a:r>
            <a:r>
              <a:rPr lang="en" sz="1200" i="1" dirty="0">
                <a:solidFill>
                  <a:schemeClr val="accent2">
                    <a:lumMod val="50000"/>
                  </a:schemeClr>
                </a:solidFill>
                <a:cs typeface="Calibri"/>
              </a:rPr>
              <a:t>?</a:t>
            </a:r>
            <a:endParaRPr lang="en" dirty="0">
              <a:solidFill>
                <a:schemeClr val="accent2">
                  <a:lumMod val="50000"/>
                </a:schemeClr>
              </a:solidFill>
            </a:endParaRPr>
          </a:p>
          <a:p>
            <a:endParaRPr lang="en" sz="1200" dirty="0">
              <a:solidFill>
                <a:srgbClr val="70AD47"/>
              </a:solidFill>
            </a:endParaRPr>
          </a:p>
          <a:p>
            <a:r>
              <a:rPr lang="en" sz="1200" dirty="0" smtClean="0">
                <a:solidFill>
                  <a:srgbClr val="70AD47"/>
                </a:solidFill>
              </a:rPr>
              <a:t>c) What </a:t>
            </a:r>
            <a:r>
              <a:rPr lang="en" sz="1200" dirty="0">
                <a:solidFill>
                  <a:srgbClr val="70AD47"/>
                </a:solidFill>
              </a:rPr>
              <a:t>will the </a:t>
            </a:r>
            <a:r>
              <a:rPr lang="en" sz="1200" dirty="0" smtClean="0">
                <a:solidFill>
                  <a:srgbClr val="70AD47"/>
                </a:solidFill>
              </a:rPr>
              <a:t>transportaxion / transportation </a:t>
            </a:r>
            <a:r>
              <a:rPr lang="en" sz="1200" dirty="0">
                <a:solidFill>
                  <a:srgbClr val="70AD47"/>
                </a:solidFill>
              </a:rPr>
              <a:t>of the future be like?</a:t>
            </a:r>
            <a:endParaRPr lang="en" sz="1200" dirty="0">
              <a:solidFill>
                <a:srgbClr val="70AD47"/>
              </a:solidFill>
              <a:cs typeface="Calibri"/>
            </a:endParaRPr>
          </a:p>
          <a:p>
            <a:r>
              <a:rPr lang="en" sz="1200" i="1" dirty="0">
                <a:solidFill>
                  <a:schemeClr val="accent2">
                    <a:lumMod val="50000"/>
                  </a:schemeClr>
                </a:solidFill>
                <a:ea typeface="+mn-lt"/>
                <a:cs typeface="+mn-lt"/>
              </a:rPr>
              <a:t>Como </a:t>
            </a:r>
            <a:r>
              <a:rPr lang="en" sz="1200" i="1" dirty="0" err="1">
                <a:solidFill>
                  <a:schemeClr val="accent2">
                    <a:lumMod val="50000"/>
                  </a:schemeClr>
                </a:solidFill>
                <a:ea typeface="+mn-lt"/>
                <a:cs typeface="+mn-lt"/>
              </a:rPr>
              <a:t>será</a:t>
            </a:r>
            <a:r>
              <a:rPr lang="en" sz="1200" i="1" dirty="0">
                <a:solidFill>
                  <a:schemeClr val="accent2">
                    <a:lumMod val="50000"/>
                  </a:schemeClr>
                </a:solidFill>
                <a:ea typeface="+mn-lt"/>
                <a:cs typeface="+mn-lt"/>
              </a:rPr>
              <a:t> o </a:t>
            </a:r>
            <a:r>
              <a:rPr lang="en" sz="1200" i="1" dirty="0" err="1">
                <a:solidFill>
                  <a:schemeClr val="accent2">
                    <a:lumMod val="50000"/>
                  </a:schemeClr>
                </a:solidFill>
                <a:ea typeface="+mn-lt"/>
                <a:cs typeface="+mn-lt"/>
              </a:rPr>
              <a:t>transporte</a:t>
            </a:r>
            <a:r>
              <a:rPr lang="en" sz="1200" i="1" dirty="0">
                <a:solidFill>
                  <a:schemeClr val="accent2">
                    <a:lumMod val="50000"/>
                  </a:schemeClr>
                </a:solidFill>
                <a:ea typeface="+mn-lt"/>
                <a:cs typeface="+mn-lt"/>
              </a:rPr>
              <a:t> do </a:t>
            </a:r>
            <a:r>
              <a:rPr lang="en" sz="1200" i="1" dirty="0" err="1">
                <a:solidFill>
                  <a:schemeClr val="accent2">
                    <a:lumMod val="50000"/>
                  </a:schemeClr>
                </a:solidFill>
                <a:ea typeface="+mn-lt"/>
                <a:cs typeface="+mn-lt"/>
              </a:rPr>
              <a:t>futuro</a:t>
            </a:r>
            <a:r>
              <a:rPr lang="en" sz="1200" i="1" dirty="0">
                <a:solidFill>
                  <a:schemeClr val="accent2">
                    <a:lumMod val="50000"/>
                  </a:schemeClr>
                </a:solidFill>
                <a:ea typeface="+mn-lt"/>
                <a:cs typeface="+mn-lt"/>
              </a:rPr>
              <a:t>?</a:t>
            </a:r>
            <a:endParaRPr lang="en" dirty="0">
              <a:solidFill>
                <a:schemeClr val="accent2">
                  <a:lumMod val="50000"/>
                </a:schemeClr>
              </a:solidFill>
              <a:cs typeface="Calibri" panose="020F0502020204030204"/>
            </a:endParaRPr>
          </a:p>
        </p:txBody>
      </p:sp>
      <p:sp>
        <p:nvSpPr>
          <p:cNvPr id="6" name="Retângulo 5"/>
          <p:cNvSpPr/>
          <p:nvPr/>
        </p:nvSpPr>
        <p:spPr>
          <a:xfrm>
            <a:off x="3725478" y="600882"/>
            <a:ext cx="2799148" cy="4462760"/>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 VOCABULÁRIO </a:t>
            </a:r>
            <a:endParaRPr lang="en-US" sz="1600" dirty="0">
              <a:solidFill>
                <a:schemeClr val="accent6"/>
              </a:solidFill>
              <a:ea typeface="+mn-lt"/>
              <a:cs typeface="+mn-lt"/>
            </a:endParaRPr>
          </a:p>
          <a:p>
            <a:r>
              <a:rPr lang="en-US" sz="1600" b="1" i="1" dirty="0">
                <a:solidFill>
                  <a:schemeClr val="accent6"/>
                </a:solidFill>
                <a:cs typeface="Calibri"/>
              </a:rPr>
              <a:t>Transportation</a:t>
            </a:r>
          </a:p>
          <a:p>
            <a:endParaRPr lang="pt-BR" sz="1200" b="1" i="1" dirty="0">
              <a:solidFill>
                <a:srgbClr val="70AD47"/>
              </a:solidFill>
              <a:ea typeface="+mn-lt"/>
              <a:cs typeface="+mn-lt"/>
            </a:endParaRPr>
          </a:p>
          <a:p>
            <a:r>
              <a:rPr lang="en-US" sz="1200" b="1" dirty="0">
                <a:ea typeface="+mn-lt"/>
                <a:cs typeface="+mn-lt"/>
              </a:rPr>
              <a:t>FERRY - </a:t>
            </a:r>
            <a:r>
              <a:rPr lang="en-US" sz="1200" i="1" dirty="0">
                <a:solidFill>
                  <a:schemeClr val="accent2">
                    <a:lumMod val="50000"/>
                  </a:schemeClr>
                </a:solidFill>
                <a:ea typeface="+mn-lt"/>
                <a:cs typeface="+mn-lt"/>
              </a:rPr>
              <a:t>Balsa</a:t>
            </a:r>
          </a:p>
          <a:p>
            <a:r>
              <a:rPr lang="en-US" sz="1200" b="1" dirty="0">
                <a:ea typeface="+mn-lt"/>
                <a:cs typeface="+mn-lt"/>
              </a:rPr>
              <a:t>CAR - </a:t>
            </a:r>
            <a:r>
              <a:rPr lang="en-US" sz="1200" i="1" dirty="0">
                <a:solidFill>
                  <a:schemeClr val="accent2">
                    <a:lumMod val="50000"/>
                  </a:schemeClr>
                </a:solidFill>
                <a:ea typeface="+mn-lt"/>
                <a:cs typeface="+mn-lt"/>
              </a:rPr>
              <a:t>Carro</a:t>
            </a:r>
          </a:p>
          <a:p>
            <a:r>
              <a:rPr lang="en-US" sz="1200" b="1" dirty="0">
                <a:ea typeface="+mn-lt"/>
                <a:cs typeface="+mn-lt"/>
              </a:rPr>
              <a:t>BIKE - </a:t>
            </a:r>
            <a:r>
              <a:rPr lang="en-US" sz="1200" i="1" dirty="0">
                <a:solidFill>
                  <a:schemeClr val="accent2">
                    <a:lumMod val="50000"/>
                  </a:schemeClr>
                </a:solidFill>
                <a:ea typeface="+mn-lt"/>
                <a:cs typeface="+mn-lt"/>
              </a:rPr>
              <a:t>Bicicleta</a:t>
            </a:r>
          </a:p>
          <a:p>
            <a:r>
              <a:rPr lang="en-US" sz="1200" b="1" dirty="0">
                <a:ea typeface="+mn-lt"/>
                <a:cs typeface="+mn-lt"/>
              </a:rPr>
              <a:t>TRUCK - </a:t>
            </a:r>
            <a:r>
              <a:rPr lang="en-US" sz="1200" i="1" dirty="0" err="1">
                <a:solidFill>
                  <a:schemeClr val="accent2">
                    <a:lumMod val="50000"/>
                  </a:schemeClr>
                </a:solidFill>
                <a:ea typeface="+mn-lt"/>
                <a:cs typeface="+mn-lt"/>
              </a:rPr>
              <a:t>Caminhão</a:t>
            </a:r>
            <a:endParaRPr lang="en-US" sz="1200" i="1" dirty="0">
              <a:solidFill>
                <a:schemeClr val="accent2">
                  <a:lumMod val="50000"/>
                </a:schemeClr>
              </a:solidFill>
              <a:ea typeface="+mn-lt"/>
              <a:cs typeface="+mn-lt"/>
            </a:endParaRPr>
          </a:p>
          <a:p>
            <a:r>
              <a:rPr lang="en-US" sz="1200" b="1" dirty="0">
                <a:ea typeface="+mn-lt"/>
                <a:cs typeface="+mn-lt"/>
              </a:rPr>
              <a:t>MOTORCYCLE - </a:t>
            </a:r>
            <a:r>
              <a:rPr lang="en-US" sz="1200" i="1" dirty="0" err="1">
                <a:solidFill>
                  <a:schemeClr val="accent2">
                    <a:lumMod val="50000"/>
                  </a:schemeClr>
                </a:solidFill>
                <a:ea typeface="+mn-lt"/>
                <a:cs typeface="+mn-lt"/>
              </a:rPr>
              <a:t>Motocicleta</a:t>
            </a:r>
            <a:endParaRPr lang="en-US" sz="1200" i="1" dirty="0">
              <a:solidFill>
                <a:schemeClr val="accent2">
                  <a:lumMod val="50000"/>
                </a:schemeClr>
              </a:solidFill>
              <a:ea typeface="+mn-lt"/>
              <a:cs typeface="+mn-lt"/>
            </a:endParaRPr>
          </a:p>
          <a:p>
            <a:r>
              <a:rPr lang="en-US" sz="1200" b="1" dirty="0">
                <a:ea typeface="+mn-lt"/>
                <a:cs typeface="+mn-lt"/>
              </a:rPr>
              <a:t>HELICOPTER - </a:t>
            </a:r>
            <a:r>
              <a:rPr lang="en-US" sz="1200" i="1" dirty="0" err="1">
                <a:solidFill>
                  <a:schemeClr val="accent2">
                    <a:lumMod val="50000"/>
                  </a:schemeClr>
                </a:solidFill>
                <a:ea typeface="+mn-lt"/>
                <a:cs typeface="+mn-lt"/>
              </a:rPr>
              <a:t>Heicóptero</a:t>
            </a:r>
            <a:endParaRPr lang="en-US" sz="1200" i="1" dirty="0">
              <a:solidFill>
                <a:schemeClr val="accent2">
                  <a:lumMod val="50000"/>
                </a:schemeClr>
              </a:solidFill>
              <a:ea typeface="+mn-lt"/>
              <a:cs typeface="+mn-lt"/>
            </a:endParaRPr>
          </a:p>
          <a:p>
            <a:r>
              <a:rPr lang="en-US" sz="1200" b="1" dirty="0">
                <a:ea typeface="+mn-lt"/>
                <a:cs typeface="+mn-lt"/>
              </a:rPr>
              <a:t>TRAIN - </a:t>
            </a:r>
            <a:r>
              <a:rPr lang="en-US" sz="1200" i="1" dirty="0">
                <a:solidFill>
                  <a:schemeClr val="accent2">
                    <a:lumMod val="50000"/>
                  </a:schemeClr>
                </a:solidFill>
                <a:ea typeface="+mn-lt"/>
                <a:cs typeface="+mn-lt"/>
              </a:rPr>
              <a:t>Trem</a:t>
            </a:r>
          </a:p>
          <a:p>
            <a:r>
              <a:rPr lang="en-US" sz="1200" b="1" dirty="0">
                <a:ea typeface="+mn-lt"/>
                <a:cs typeface="+mn-lt"/>
              </a:rPr>
              <a:t>AIRPLANE - </a:t>
            </a:r>
            <a:r>
              <a:rPr lang="en-US" sz="1200" i="1" dirty="0" err="1">
                <a:solidFill>
                  <a:schemeClr val="accent2">
                    <a:lumMod val="50000"/>
                  </a:schemeClr>
                </a:solidFill>
                <a:ea typeface="+mn-lt"/>
                <a:cs typeface="+mn-lt"/>
              </a:rPr>
              <a:t>Avião</a:t>
            </a:r>
            <a:endParaRPr lang="en-US" sz="1200" i="1" dirty="0">
              <a:solidFill>
                <a:schemeClr val="accent2">
                  <a:lumMod val="50000"/>
                </a:schemeClr>
              </a:solidFill>
              <a:ea typeface="+mn-lt"/>
              <a:cs typeface="+mn-lt"/>
            </a:endParaRPr>
          </a:p>
          <a:p>
            <a:r>
              <a:rPr lang="en-US" sz="1200" b="1" dirty="0">
                <a:ea typeface="+mn-lt"/>
                <a:cs typeface="+mn-lt"/>
              </a:rPr>
              <a:t>SUBWAY - </a:t>
            </a:r>
            <a:r>
              <a:rPr lang="en-US" sz="1200" i="1" dirty="0" err="1">
                <a:solidFill>
                  <a:schemeClr val="accent2">
                    <a:lumMod val="50000"/>
                  </a:schemeClr>
                </a:solidFill>
                <a:ea typeface="+mn-lt"/>
                <a:cs typeface="+mn-lt"/>
              </a:rPr>
              <a:t>Metrô</a:t>
            </a:r>
            <a:r>
              <a:rPr lang="en-US" sz="1200" i="1" dirty="0">
                <a:solidFill>
                  <a:schemeClr val="accent2">
                    <a:lumMod val="50000"/>
                  </a:schemeClr>
                </a:solidFill>
                <a:ea typeface="+mn-lt"/>
                <a:cs typeface="+mn-lt"/>
              </a:rPr>
              <a:t> </a:t>
            </a:r>
          </a:p>
          <a:p>
            <a:r>
              <a:rPr lang="en-US" sz="1200" b="1" dirty="0">
                <a:ea typeface="+mn-lt"/>
                <a:cs typeface="+mn-lt"/>
              </a:rPr>
              <a:t>BOAT - </a:t>
            </a:r>
            <a:r>
              <a:rPr lang="en-US" sz="1200" i="1" dirty="0">
                <a:solidFill>
                  <a:schemeClr val="accent2">
                    <a:lumMod val="50000"/>
                  </a:schemeClr>
                </a:solidFill>
                <a:ea typeface="+mn-lt"/>
                <a:cs typeface="+mn-lt"/>
              </a:rPr>
              <a:t>Barco </a:t>
            </a:r>
          </a:p>
          <a:p>
            <a:r>
              <a:rPr lang="en-US" sz="1200" b="1" dirty="0">
                <a:ea typeface="+mn-lt"/>
                <a:cs typeface="+mn-lt"/>
              </a:rPr>
              <a:t>BUS - </a:t>
            </a:r>
            <a:r>
              <a:rPr lang="en-US" sz="1200" i="1" dirty="0" err="1">
                <a:solidFill>
                  <a:schemeClr val="accent2">
                    <a:lumMod val="50000"/>
                  </a:schemeClr>
                </a:solidFill>
                <a:ea typeface="+mn-lt"/>
                <a:cs typeface="+mn-lt"/>
              </a:rPr>
              <a:t>Onibus</a:t>
            </a:r>
            <a:endParaRPr lang="en-US" sz="1200" i="1" dirty="0">
              <a:solidFill>
                <a:schemeClr val="accent2">
                  <a:lumMod val="50000"/>
                </a:schemeClr>
              </a:solidFill>
              <a:ea typeface="+mn-lt"/>
              <a:cs typeface="+mn-lt"/>
            </a:endParaRPr>
          </a:p>
          <a:p>
            <a:r>
              <a:rPr lang="en-US" sz="1200" b="1" dirty="0">
                <a:ea typeface="+mn-lt"/>
                <a:cs typeface="+mn-lt"/>
              </a:rPr>
              <a:t>SCOOTER - </a:t>
            </a:r>
            <a:r>
              <a:rPr lang="en-US" sz="1200" i="1" dirty="0" err="1">
                <a:solidFill>
                  <a:schemeClr val="accent2">
                    <a:lumMod val="50000"/>
                  </a:schemeClr>
                </a:solidFill>
                <a:ea typeface="+mn-lt"/>
                <a:cs typeface="+mn-lt"/>
              </a:rPr>
              <a:t>Lambreta</a:t>
            </a:r>
            <a:endParaRPr lang="en-US" sz="1200" i="1" dirty="0">
              <a:solidFill>
                <a:schemeClr val="accent2">
                  <a:lumMod val="50000"/>
                </a:schemeClr>
              </a:solidFill>
              <a:ea typeface="+mn-lt"/>
              <a:cs typeface="+mn-lt"/>
            </a:endParaRPr>
          </a:p>
          <a:p>
            <a:r>
              <a:rPr lang="en-US" sz="1200" b="1" dirty="0">
                <a:ea typeface="+mn-lt"/>
                <a:cs typeface="+mn-lt"/>
              </a:rPr>
              <a:t>SKATEBOARD - </a:t>
            </a:r>
            <a:r>
              <a:rPr lang="en-US" sz="1200" i="1" dirty="0">
                <a:solidFill>
                  <a:schemeClr val="accent2">
                    <a:lumMod val="50000"/>
                  </a:schemeClr>
                </a:solidFill>
                <a:ea typeface="+mn-lt"/>
                <a:cs typeface="+mn-lt"/>
              </a:rPr>
              <a:t>Skate</a:t>
            </a:r>
          </a:p>
          <a:p>
            <a:r>
              <a:rPr lang="en-US" sz="1200" b="1" dirty="0">
                <a:ea typeface="+mn-lt"/>
                <a:cs typeface="+mn-lt"/>
              </a:rPr>
              <a:t>TAXI - </a:t>
            </a:r>
            <a:r>
              <a:rPr lang="en-US" sz="1200" i="1" dirty="0" err="1">
                <a:solidFill>
                  <a:schemeClr val="accent2">
                    <a:lumMod val="50000"/>
                  </a:schemeClr>
                </a:solidFill>
                <a:ea typeface="+mn-lt"/>
                <a:cs typeface="+mn-lt"/>
              </a:rPr>
              <a:t>Táxi</a:t>
            </a:r>
            <a:endParaRPr lang="en-US" sz="1200" i="1" dirty="0">
              <a:solidFill>
                <a:schemeClr val="accent2">
                  <a:lumMod val="50000"/>
                </a:schemeClr>
              </a:solidFill>
              <a:ea typeface="+mn-lt"/>
              <a:cs typeface="+mn-lt"/>
            </a:endParaRPr>
          </a:p>
          <a:p>
            <a:r>
              <a:rPr lang="en-US" sz="1200" b="1" dirty="0">
                <a:ea typeface="+mn-lt"/>
                <a:cs typeface="+mn-lt"/>
              </a:rPr>
              <a:t>SHIP - </a:t>
            </a:r>
            <a:r>
              <a:rPr lang="en-US" sz="1200" i="1" dirty="0">
                <a:solidFill>
                  <a:schemeClr val="accent2">
                    <a:lumMod val="50000"/>
                  </a:schemeClr>
                </a:solidFill>
                <a:ea typeface="+mn-lt"/>
                <a:cs typeface="+mn-lt"/>
              </a:rPr>
              <a:t>Navio</a:t>
            </a:r>
          </a:p>
          <a:p>
            <a:r>
              <a:rPr lang="en-US" sz="1200" b="1" dirty="0">
                <a:ea typeface="+mn-lt"/>
                <a:cs typeface="+mn-lt"/>
              </a:rPr>
              <a:t>VAN</a:t>
            </a:r>
            <a:r>
              <a:rPr lang="en-US" sz="1200" dirty="0">
                <a:ea typeface="+mn-lt"/>
                <a:cs typeface="+mn-lt"/>
              </a:rPr>
              <a:t>  - </a:t>
            </a:r>
            <a:r>
              <a:rPr lang="en-US" sz="1200" i="1" dirty="0" err="1">
                <a:solidFill>
                  <a:schemeClr val="accent2">
                    <a:lumMod val="50000"/>
                  </a:schemeClr>
                </a:solidFill>
                <a:ea typeface="+mn-lt"/>
                <a:cs typeface="+mn-lt"/>
              </a:rPr>
              <a:t>Furgão</a:t>
            </a:r>
            <a:r>
              <a:rPr lang="en-US" sz="1200" dirty="0">
                <a:ea typeface="+mn-lt"/>
                <a:cs typeface="+mn-lt"/>
              </a:rPr>
              <a:t/>
            </a:r>
            <a:br>
              <a:rPr lang="en-US" sz="1200" dirty="0">
                <a:ea typeface="+mn-lt"/>
                <a:cs typeface="+mn-lt"/>
              </a:rPr>
            </a:br>
            <a:r>
              <a:rPr lang="en-US" sz="1200" b="1" dirty="0">
                <a:ea typeface="+mn-lt"/>
                <a:cs typeface="+mn-lt"/>
              </a:rPr>
              <a:t>WAGON</a:t>
            </a:r>
            <a:r>
              <a:rPr lang="en-US" sz="1200" dirty="0">
                <a:ea typeface="+mn-lt"/>
                <a:cs typeface="+mn-lt"/>
              </a:rPr>
              <a:t>  - </a:t>
            </a:r>
            <a:r>
              <a:rPr lang="en-US" sz="1200" i="1" dirty="0" err="1">
                <a:solidFill>
                  <a:schemeClr val="accent2">
                    <a:lumMod val="50000"/>
                  </a:schemeClr>
                </a:solidFill>
                <a:ea typeface="+mn-lt"/>
                <a:cs typeface="+mn-lt"/>
              </a:rPr>
              <a:t>Caminhão</a:t>
            </a:r>
            <a:endParaRPr lang="en-US" sz="1200" i="1" dirty="0">
              <a:solidFill>
                <a:schemeClr val="accent2">
                  <a:lumMod val="50000"/>
                </a:schemeClr>
              </a:solidFill>
              <a:ea typeface="+mn-lt"/>
              <a:cs typeface="+mn-lt"/>
            </a:endParaRPr>
          </a:p>
          <a:p>
            <a:r>
              <a:rPr lang="en-US" sz="1200" b="1" dirty="0">
                <a:ea typeface="+mn-lt"/>
                <a:cs typeface="+mn-lt"/>
              </a:rPr>
              <a:t>STREETCAR</a:t>
            </a:r>
            <a:r>
              <a:rPr lang="en-US" sz="1200" dirty="0">
                <a:ea typeface="+mn-lt"/>
                <a:cs typeface="+mn-lt"/>
              </a:rPr>
              <a:t>  - </a:t>
            </a:r>
            <a:r>
              <a:rPr lang="en-US" sz="1200" i="1" dirty="0" err="1">
                <a:solidFill>
                  <a:schemeClr val="accent2">
                    <a:lumMod val="50000"/>
                  </a:schemeClr>
                </a:solidFill>
                <a:ea typeface="+mn-lt"/>
                <a:cs typeface="+mn-lt"/>
              </a:rPr>
              <a:t>Bonde</a:t>
            </a:r>
            <a:endParaRPr lang="en-US" sz="1200" i="1" dirty="0">
              <a:solidFill>
                <a:schemeClr val="accent2">
                  <a:lumMod val="50000"/>
                </a:schemeClr>
              </a:solidFill>
              <a:ea typeface="+mn-lt"/>
              <a:cs typeface="+mn-lt"/>
            </a:endParaRPr>
          </a:p>
          <a:p>
            <a:r>
              <a:rPr lang="en-US" sz="1200" b="1" dirty="0">
                <a:ea typeface="+mn-lt"/>
                <a:cs typeface="+mn-lt"/>
              </a:rPr>
              <a:t>MOTORBOAT</a:t>
            </a:r>
            <a:r>
              <a:rPr lang="en-US" sz="1200" dirty="0">
                <a:ea typeface="+mn-lt"/>
                <a:cs typeface="+mn-lt"/>
              </a:rPr>
              <a:t>  - </a:t>
            </a:r>
            <a:r>
              <a:rPr lang="en-US" sz="1200" i="1" dirty="0">
                <a:solidFill>
                  <a:schemeClr val="accent2">
                    <a:lumMod val="50000"/>
                  </a:schemeClr>
                </a:solidFill>
                <a:ea typeface="+mn-lt"/>
                <a:cs typeface="+mn-lt"/>
              </a:rPr>
              <a:t>Lancha</a:t>
            </a:r>
          </a:p>
          <a:p>
            <a:r>
              <a:rPr lang="en-US" sz="1200" b="1" dirty="0">
                <a:ea typeface="+mn-lt"/>
                <a:cs typeface="+mn-lt"/>
              </a:rPr>
              <a:t>CRUISER</a:t>
            </a:r>
            <a:r>
              <a:rPr lang="en-US" sz="1200" dirty="0">
                <a:ea typeface="+mn-lt"/>
                <a:cs typeface="+mn-lt"/>
              </a:rPr>
              <a:t>  - </a:t>
            </a:r>
            <a:r>
              <a:rPr lang="en-US" sz="1200" i="1" dirty="0">
                <a:solidFill>
                  <a:schemeClr val="accent2">
                    <a:lumMod val="50000"/>
                  </a:schemeClr>
                </a:solidFill>
                <a:ea typeface="+mn-lt"/>
                <a:cs typeface="+mn-lt"/>
              </a:rPr>
              <a:t>Cruzeiro</a:t>
            </a:r>
            <a:endParaRPr lang="en-US" sz="1200" dirty="0">
              <a:solidFill>
                <a:schemeClr val="accent2">
                  <a:lumMod val="50000"/>
                </a:schemeClr>
              </a:solidFill>
              <a:ea typeface="+mn-lt"/>
              <a:cs typeface="+mn-lt"/>
            </a:endParaRPr>
          </a:p>
        </p:txBody>
      </p:sp>
      <p:sp>
        <p:nvSpPr>
          <p:cNvPr id="8" name="Retângulo 7"/>
          <p:cNvSpPr/>
          <p:nvPr/>
        </p:nvSpPr>
        <p:spPr>
          <a:xfrm>
            <a:off x="378933" y="831759"/>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9" name="Retângulo 8"/>
          <p:cNvSpPr/>
          <p:nvPr/>
        </p:nvSpPr>
        <p:spPr>
          <a:xfrm>
            <a:off x="368300" y="600882"/>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10" name="Retângulo 9"/>
          <p:cNvSpPr/>
          <p:nvPr/>
        </p:nvSpPr>
        <p:spPr>
          <a:xfrm>
            <a:off x="4324954" y="8011657"/>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88285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a:extLst>
              <a:ext uri="{FF2B5EF4-FFF2-40B4-BE49-F238E27FC236}">
                <a16:creationId xmlns="" xmlns:a16="http://schemas.microsoft.com/office/drawing/2014/main" id="{594EB099-3AA2-4B89-9411-5A8163D2417A}"/>
              </a:ext>
            </a:extLst>
          </p:cNvPr>
          <p:cNvGraphicFramePr>
            <a:graphicFrameLocks noGrp="1"/>
          </p:cNvGraphicFramePr>
          <p:nvPr>
            <p:extLst>
              <p:ext uri="{D42A27DB-BD31-4B8C-83A1-F6EECF244321}">
                <p14:modId xmlns:p14="http://schemas.microsoft.com/office/powerpoint/2010/main" val="1875696412"/>
              </p:ext>
            </p:extLst>
          </p:nvPr>
        </p:nvGraphicFramePr>
        <p:xfrm>
          <a:off x="368301" y="916801"/>
          <a:ext cx="6192837" cy="5264556"/>
        </p:xfrm>
        <a:graphic>
          <a:graphicData uri="http://schemas.openxmlformats.org/drawingml/2006/table">
            <a:tbl>
              <a:tblPr firstRow="1" firstCol="1" bandRow="1">
                <a:tableStyleId>{10A1B5D5-9B99-4C35-A422-299274C87663}</a:tableStyleId>
              </a:tblPr>
              <a:tblGrid>
                <a:gridCol w="2064036">
                  <a:extLst>
                    <a:ext uri="{9D8B030D-6E8A-4147-A177-3AD203B41FA5}">
                      <a16:colId xmlns="" xmlns:a16="http://schemas.microsoft.com/office/drawing/2014/main" val="672819429"/>
                    </a:ext>
                  </a:extLst>
                </a:gridCol>
                <a:gridCol w="2064036">
                  <a:extLst>
                    <a:ext uri="{9D8B030D-6E8A-4147-A177-3AD203B41FA5}">
                      <a16:colId xmlns="" xmlns:a16="http://schemas.microsoft.com/office/drawing/2014/main" val="149885786"/>
                    </a:ext>
                  </a:extLst>
                </a:gridCol>
                <a:gridCol w="2064765">
                  <a:extLst>
                    <a:ext uri="{9D8B030D-6E8A-4147-A177-3AD203B41FA5}">
                      <a16:colId xmlns="" xmlns:a16="http://schemas.microsoft.com/office/drawing/2014/main" val="1223979643"/>
                    </a:ext>
                  </a:extLst>
                </a:gridCol>
              </a:tblGrid>
              <a:tr h="175023">
                <a:tc gridSpan="3">
                  <a:txBody>
                    <a:bodyPr/>
                    <a:lstStyle/>
                    <a:p>
                      <a:pPr algn="ctr">
                        <a:spcAft>
                          <a:spcPts val="0"/>
                        </a:spcAft>
                      </a:pPr>
                      <a:r>
                        <a:rPr lang="en-US" sz="1400" dirty="0">
                          <a:effectLst/>
                        </a:rPr>
                        <a:t>PLURAL NOUNS</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3781170690"/>
                  </a:ext>
                </a:extLst>
              </a:tr>
              <a:tr h="1616024">
                <a:tc>
                  <a:txBody>
                    <a:bodyPr/>
                    <a:lstStyle/>
                    <a:p>
                      <a:pPr algn="ctr">
                        <a:lnSpc>
                          <a:spcPct val="107000"/>
                        </a:lnSpc>
                        <a:spcAft>
                          <a:spcPts val="0"/>
                        </a:spcAft>
                      </a:pPr>
                      <a:r>
                        <a:rPr lang="en-US" sz="1200" b="1" kern="1200" dirty="0">
                          <a:solidFill>
                            <a:srgbClr val="C00000"/>
                          </a:solidFill>
                          <a:effectLst/>
                          <a:highlight>
                            <a:srgbClr val="D3D3D3"/>
                          </a:highlight>
                        </a:rPr>
                        <a:t>Regular Nouns</a:t>
                      </a:r>
                      <a:endParaRPr lang="pt-BR" sz="1200" b="1" kern="1200" dirty="0">
                        <a:solidFill>
                          <a:srgbClr val="C00000"/>
                        </a:solidFill>
                        <a:effectLst/>
                        <a:highlight>
                          <a:srgbClr val="D3D3D3"/>
                        </a:highlight>
                      </a:endParaRPr>
                    </a:p>
                    <a:p>
                      <a:pPr algn="ctr">
                        <a:lnSpc>
                          <a:spcPct val="107000"/>
                        </a:lnSpc>
                        <a:spcAft>
                          <a:spcPts val="0"/>
                        </a:spcAft>
                      </a:pPr>
                      <a:r>
                        <a:rPr lang="en-US" sz="1200" dirty="0">
                          <a:effectLst/>
                        </a:rPr>
                        <a:t>add -</a:t>
                      </a:r>
                      <a:r>
                        <a:rPr lang="en-US" sz="1200" dirty="0">
                          <a:solidFill>
                            <a:srgbClr val="C00000"/>
                          </a:solidFill>
                          <a:effectLst/>
                        </a:rPr>
                        <a:t>S</a:t>
                      </a:r>
                      <a:endParaRPr lang="pt-BR" sz="1200" dirty="0">
                        <a:solidFill>
                          <a:srgbClr val="C00000"/>
                        </a:solidFill>
                        <a:effectLst/>
                      </a:endParaRPr>
                    </a:p>
                    <a:p>
                      <a:pPr>
                        <a:lnSpc>
                          <a:spcPct val="107000"/>
                        </a:lnSpc>
                        <a:spcAft>
                          <a:spcPts val="0"/>
                        </a:spcAft>
                      </a:pPr>
                      <a:r>
                        <a:rPr lang="en-US" sz="1200" dirty="0">
                          <a:effectLst/>
                        </a:rPr>
                        <a:t> </a:t>
                      </a:r>
                      <a:r>
                        <a:rPr lang="en-US" sz="1200" b="0" dirty="0">
                          <a:effectLst/>
                        </a:rPr>
                        <a:t>Book &gt; books </a:t>
                      </a:r>
                      <a:r>
                        <a:rPr lang="en-US" sz="1200" b="0" kern="1200" dirty="0" err="1">
                          <a:solidFill>
                            <a:schemeClr val="accent2">
                              <a:lumMod val="50000"/>
                            </a:schemeClr>
                          </a:solidFill>
                        </a:rPr>
                        <a:t>livros</a:t>
                      </a:r>
                      <a:endParaRPr lang="pt-BR" sz="1200" b="0" kern="1200" dirty="0">
                        <a:solidFill>
                          <a:schemeClr val="accent2">
                            <a:lumMod val="50000"/>
                          </a:schemeClr>
                        </a:solidFill>
                      </a:endParaRPr>
                    </a:p>
                    <a:p>
                      <a:pPr>
                        <a:lnSpc>
                          <a:spcPct val="107000"/>
                        </a:lnSpc>
                        <a:spcAft>
                          <a:spcPts val="0"/>
                        </a:spcAft>
                      </a:pPr>
                      <a:r>
                        <a:rPr lang="en-US" sz="1200" b="0" dirty="0">
                          <a:effectLst/>
                        </a:rPr>
                        <a:t> Car &gt; cars </a:t>
                      </a:r>
                      <a:r>
                        <a:rPr lang="en-US" sz="1200" b="0" kern="1200" dirty="0">
                          <a:solidFill>
                            <a:schemeClr val="accent2">
                              <a:lumMod val="50000"/>
                            </a:schemeClr>
                          </a:solidFill>
                        </a:rPr>
                        <a:t>carros</a:t>
                      </a:r>
                      <a:endParaRPr lang="pt-BR" sz="1200" b="0" kern="1200" dirty="0">
                        <a:solidFill>
                          <a:schemeClr val="accent2">
                            <a:lumMod val="50000"/>
                          </a:schemeClr>
                        </a:solidFill>
                      </a:endParaRPr>
                    </a:p>
                    <a:p>
                      <a:pPr>
                        <a:lnSpc>
                          <a:spcPct val="107000"/>
                        </a:lnSpc>
                        <a:spcAft>
                          <a:spcPts val="0"/>
                        </a:spcAft>
                      </a:pPr>
                      <a:r>
                        <a:rPr lang="en-US" sz="1200" b="0" dirty="0">
                          <a:effectLst/>
                        </a:rPr>
                        <a:t> Student &gt; students </a:t>
                      </a:r>
                      <a:r>
                        <a:rPr lang="en-US" sz="1200" b="0" kern="1200" dirty="0" err="1">
                          <a:solidFill>
                            <a:schemeClr val="accent2">
                              <a:lumMod val="50000"/>
                            </a:schemeClr>
                          </a:solidFill>
                        </a:rPr>
                        <a:t>estudantes</a:t>
                      </a:r>
                      <a:endParaRPr lang="pt-BR" sz="1200" b="1" i="1" kern="1200" dirty="0">
                        <a:solidFill>
                          <a:schemeClr val="accent2">
                            <a:lumMod val="50000"/>
                          </a:schemeClr>
                        </a:solidFill>
                        <a:latin typeface="+mn-lt"/>
                        <a:ea typeface="+mn-ea"/>
                        <a:cs typeface="+mn-cs"/>
                      </a:endParaRPr>
                    </a:p>
                  </a:txBody>
                  <a:tcPr marL="68580" marR="68580" marT="0" marB="0"/>
                </a:tc>
                <a:tc>
                  <a:txBody>
                    <a:bodyPr/>
                    <a:lstStyle/>
                    <a:p>
                      <a:pPr algn="ctr">
                        <a:lnSpc>
                          <a:spcPct val="107000"/>
                        </a:lnSpc>
                        <a:spcAft>
                          <a:spcPts val="0"/>
                        </a:spcAft>
                      </a:pPr>
                      <a:r>
                        <a:rPr lang="en-US" sz="1200" b="1" dirty="0">
                          <a:effectLst/>
                          <a:highlight>
                            <a:srgbClr val="D3D3D3"/>
                          </a:highlight>
                        </a:rPr>
                        <a:t>Ends in </a:t>
                      </a:r>
                      <a:r>
                        <a:rPr lang="en-US" sz="1200" b="1" kern="1200" dirty="0">
                          <a:solidFill>
                            <a:srgbClr val="C00000"/>
                          </a:solidFill>
                          <a:effectLst/>
                          <a:highlight>
                            <a:srgbClr val="D3D3D3"/>
                          </a:highlight>
                        </a:rPr>
                        <a:t>-s , -</a:t>
                      </a:r>
                      <a:r>
                        <a:rPr lang="en-US" sz="1200" b="1" kern="1200" dirty="0" err="1">
                          <a:solidFill>
                            <a:srgbClr val="C00000"/>
                          </a:solidFill>
                          <a:effectLst/>
                          <a:highlight>
                            <a:srgbClr val="D3D3D3"/>
                          </a:highlight>
                        </a:rPr>
                        <a:t>sh</a:t>
                      </a:r>
                      <a:r>
                        <a:rPr lang="en-US" sz="1200" b="1" kern="1200" dirty="0">
                          <a:solidFill>
                            <a:srgbClr val="C00000"/>
                          </a:solidFill>
                          <a:effectLst/>
                          <a:highlight>
                            <a:srgbClr val="D3D3D3"/>
                          </a:highlight>
                        </a:rPr>
                        <a:t>, -</a:t>
                      </a:r>
                      <a:r>
                        <a:rPr lang="en-US" sz="1200" b="1" kern="1200" dirty="0" err="1">
                          <a:solidFill>
                            <a:srgbClr val="C00000"/>
                          </a:solidFill>
                          <a:effectLst/>
                          <a:highlight>
                            <a:srgbClr val="D3D3D3"/>
                          </a:highlight>
                        </a:rPr>
                        <a:t>ch</a:t>
                      </a:r>
                      <a:r>
                        <a:rPr lang="en-US" sz="1200" b="1" kern="1200" dirty="0">
                          <a:solidFill>
                            <a:srgbClr val="C00000"/>
                          </a:solidFill>
                          <a:effectLst/>
                          <a:highlight>
                            <a:srgbClr val="D3D3D3"/>
                          </a:highlight>
                        </a:rPr>
                        <a:t> or -x.</a:t>
                      </a:r>
                      <a:endParaRPr lang="pt-BR" sz="1200" b="1" kern="1200" dirty="0">
                        <a:solidFill>
                          <a:srgbClr val="C00000"/>
                        </a:solidFill>
                        <a:effectLst/>
                        <a:highlight>
                          <a:srgbClr val="D3D3D3"/>
                        </a:highlight>
                      </a:endParaRPr>
                    </a:p>
                    <a:p>
                      <a:pPr marL="0" algn="ctr" defTabSz="685800" rtl="0" eaLnBrk="1" latinLnBrk="0" hangingPunct="1">
                        <a:lnSpc>
                          <a:spcPct val="107000"/>
                        </a:lnSpc>
                        <a:spcAft>
                          <a:spcPts val="0"/>
                        </a:spcAft>
                      </a:pPr>
                      <a:r>
                        <a:rPr lang="en-US" sz="1200" b="1" dirty="0">
                          <a:effectLst/>
                        </a:rPr>
                        <a:t>add </a:t>
                      </a:r>
                      <a:r>
                        <a:rPr lang="en-US" sz="1200" b="1" kern="1200" dirty="0">
                          <a:solidFill>
                            <a:srgbClr val="C00000"/>
                          </a:solidFill>
                          <a:effectLst/>
                        </a:rPr>
                        <a:t>-ES</a:t>
                      </a:r>
                      <a:endParaRPr lang="pt-BR" sz="1200" b="1" kern="1200" dirty="0">
                        <a:solidFill>
                          <a:srgbClr val="C00000"/>
                        </a:solidFill>
                        <a:effectLst/>
                      </a:endParaRPr>
                    </a:p>
                    <a:p>
                      <a:pPr>
                        <a:lnSpc>
                          <a:spcPct val="107000"/>
                        </a:lnSpc>
                        <a:spcAft>
                          <a:spcPts val="0"/>
                        </a:spcAft>
                      </a:pPr>
                      <a:r>
                        <a:rPr lang="en-US" sz="1200" dirty="0">
                          <a:effectLst/>
                        </a:rPr>
                        <a:t> Bus &gt; buses </a:t>
                      </a:r>
                      <a:r>
                        <a:rPr lang="en-US" sz="1200" b="0" kern="1200" dirty="0" err="1">
                          <a:solidFill>
                            <a:schemeClr val="accent2">
                              <a:lumMod val="50000"/>
                            </a:schemeClr>
                          </a:solidFill>
                        </a:rPr>
                        <a:t>ônibus</a:t>
                      </a:r>
                      <a:endParaRPr lang="pt-BR" sz="1200" b="0" kern="1200" dirty="0">
                        <a:solidFill>
                          <a:schemeClr val="accent2">
                            <a:lumMod val="50000"/>
                          </a:schemeClr>
                        </a:solidFill>
                      </a:endParaRPr>
                    </a:p>
                    <a:p>
                      <a:pPr marL="0" algn="l" defTabSz="685800" rtl="0" eaLnBrk="1" latinLnBrk="0" hangingPunct="1">
                        <a:lnSpc>
                          <a:spcPct val="107000"/>
                        </a:lnSpc>
                        <a:spcAft>
                          <a:spcPts val="0"/>
                        </a:spcAft>
                      </a:pPr>
                      <a:r>
                        <a:rPr lang="en-US" sz="1200" dirty="0">
                          <a:effectLst/>
                        </a:rPr>
                        <a:t> Dish &gt; dishes </a:t>
                      </a:r>
                      <a:r>
                        <a:rPr lang="en-US" sz="1200" b="0" kern="1200" dirty="0" err="1">
                          <a:solidFill>
                            <a:schemeClr val="accent2">
                              <a:lumMod val="50000"/>
                            </a:schemeClr>
                          </a:solidFill>
                        </a:rPr>
                        <a:t>pratos</a:t>
                      </a:r>
                      <a:endParaRPr lang="pt-BR" sz="1200" b="0" kern="1200" dirty="0">
                        <a:solidFill>
                          <a:schemeClr val="dk1"/>
                        </a:solidFill>
                        <a:effectLst/>
                      </a:endParaRPr>
                    </a:p>
                    <a:p>
                      <a:pPr>
                        <a:lnSpc>
                          <a:spcPct val="107000"/>
                        </a:lnSpc>
                        <a:spcAft>
                          <a:spcPts val="0"/>
                        </a:spcAft>
                      </a:pPr>
                      <a:r>
                        <a:rPr lang="en-US" sz="1200" dirty="0">
                          <a:effectLst/>
                        </a:rPr>
                        <a:t> Church &gt; churches </a:t>
                      </a:r>
                      <a:r>
                        <a:rPr lang="en-US" sz="1200" b="0" kern="1200" dirty="0" err="1">
                          <a:solidFill>
                            <a:schemeClr val="accent2">
                              <a:lumMod val="50000"/>
                            </a:schemeClr>
                          </a:solidFill>
                        </a:rPr>
                        <a:t>igrejas</a:t>
                      </a:r>
                      <a:endParaRPr lang="pt-BR" sz="1200" b="0" kern="1200" dirty="0">
                        <a:solidFill>
                          <a:schemeClr val="accent2">
                            <a:lumMod val="50000"/>
                          </a:schemeClr>
                        </a:solidFill>
                      </a:endParaRPr>
                    </a:p>
                    <a:p>
                      <a:pPr>
                        <a:lnSpc>
                          <a:spcPct val="107000"/>
                        </a:lnSpc>
                        <a:spcAft>
                          <a:spcPts val="0"/>
                        </a:spcAft>
                      </a:pPr>
                      <a:r>
                        <a:rPr lang="en-US" sz="1200" dirty="0">
                          <a:effectLst/>
                        </a:rPr>
                        <a:t> Box &gt; boxes </a:t>
                      </a:r>
                      <a:r>
                        <a:rPr lang="en-US" sz="1200" b="0" kern="1200" dirty="0" err="1">
                          <a:solidFill>
                            <a:schemeClr val="accent2">
                              <a:lumMod val="50000"/>
                            </a:schemeClr>
                          </a:solidFill>
                        </a:rPr>
                        <a:t>Caixas</a:t>
                      </a:r>
                      <a:endParaRPr lang="en-US" sz="1200" b="0" kern="1200" dirty="0">
                        <a:solidFill>
                          <a:schemeClr val="accent2">
                            <a:lumMod val="50000"/>
                          </a:schemeClr>
                        </a:solidFill>
                      </a:endParaRPr>
                    </a:p>
                    <a:p>
                      <a:pPr>
                        <a:lnSpc>
                          <a:spcPct val="107000"/>
                        </a:lnSpc>
                        <a:spcAft>
                          <a:spcPts val="0"/>
                        </a:spcAft>
                      </a:pP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b="1" dirty="0">
                          <a:effectLst/>
                          <a:highlight>
                            <a:srgbClr val="D3D3D3"/>
                          </a:highlight>
                        </a:rPr>
                        <a:t>Ends in </a:t>
                      </a:r>
                      <a:r>
                        <a:rPr lang="en-US" sz="1200" b="1" kern="1200" dirty="0">
                          <a:solidFill>
                            <a:srgbClr val="C00000"/>
                          </a:solidFill>
                          <a:effectLst/>
                          <a:highlight>
                            <a:srgbClr val="D3D3D3"/>
                          </a:highlight>
                        </a:rPr>
                        <a:t>-f or -</a:t>
                      </a:r>
                      <a:r>
                        <a:rPr lang="en-US" sz="1200" b="1" kern="1200" dirty="0" err="1">
                          <a:solidFill>
                            <a:srgbClr val="C00000"/>
                          </a:solidFill>
                          <a:effectLst/>
                          <a:highlight>
                            <a:srgbClr val="D3D3D3"/>
                          </a:highlight>
                        </a:rPr>
                        <a:t>fe</a:t>
                      </a:r>
                      <a:endParaRPr lang="pt-BR" sz="1200" b="1" kern="1200" dirty="0">
                        <a:solidFill>
                          <a:srgbClr val="C00000"/>
                        </a:solidFill>
                        <a:effectLst/>
                        <a:highlight>
                          <a:srgbClr val="D3D3D3"/>
                        </a:highlight>
                      </a:endParaRPr>
                    </a:p>
                    <a:p>
                      <a:pPr marL="0" algn="ctr" defTabSz="685800" rtl="0" eaLnBrk="1" latinLnBrk="0" hangingPunct="1">
                        <a:lnSpc>
                          <a:spcPct val="107000"/>
                        </a:lnSpc>
                        <a:spcAft>
                          <a:spcPts val="0"/>
                        </a:spcAft>
                      </a:pPr>
                      <a:r>
                        <a:rPr lang="en-US" sz="1200" b="1" dirty="0">
                          <a:effectLst/>
                        </a:rPr>
                        <a:t> REMOVE the -f/-</a:t>
                      </a:r>
                      <a:r>
                        <a:rPr lang="en-US" sz="1200" b="1" dirty="0" err="1">
                          <a:effectLst/>
                        </a:rPr>
                        <a:t>fe</a:t>
                      </a:r>
                      <a:r>
                        <a:rPr lang="en-US" sz="1200" b="1" dirty="0">
                          <a:effectLst/>
                        </a:rPr>
                        <a:t> and add - </a:t>
                      </a:r>
                      <a:r>
                        <a:rPr lang="en-US" sz="1200" b="1" kern="1200" dirty="0">
                          <a:solidFill>
                            <a:srgbClr val="C00000"/>
                          </a:solidFill>
                          <a:effectLst/>
                        </a:rPr>
                        <a:t>VES.</a:t>
                      </a:r>
                      <a:endParaRPr lang="pt-BR" sz="1200" b="1" kern="1200" dirty="0">
                        <a:solidFill>
                          <a:srgbClr val="C00000"/>
                        </a:solidFill>
                        <a:effectLst/>
                      </a:endParaRPr>
                    </a:p>
                    <a:p>
                      <a:pPr>
                        <a:lnSpc>
                          <a:spcPct val="107000"/>
                        </a:lnSpc>
                        <a:spcAft>
                          <a:spcPts val="0"/>
                        </a:spcAft>
                      </a:pPr>
                      <a:r>
                        <a:rPr lang="en-US" sz="1200" dirty="0">
                          <a:effectLst/>
                        </a:rPr>
                        <a:t>Half &gt; halves  </a:t>
                      </a:r>
                      <a:r>
                        <a:rPr lang="en-US" sz="1200" dirty="0" err="1">
                          <a:solidFill>
                            <a:schemeClr val="accent2">
                              <a:lumMod val="50000"/>
                            </a:schemeClr>
                          </a:solidFill>
                          <a:effectLst/>
                        </a:rPr>
                        <a:t>metade</a:t>
                      </a:r>
                      <a:endParaRPr lang="en-US" sz="1200" dirty="0">
                        <a:solidFill>
                          <a:schemeClr val="accent2">
                            <a:lumMod val="50000"/>
                          </a:schemeClr>
                        </a:solidFill>
                        <a:effectLst/>
                      </a:endParaRPr>
                    </a:p>
                    <a:p>
                      <a:pPr>
                        <a:lnSpc>
                          <a:spcPct val="107000"/>
                        </a:lnSpc>
                        <a:spcAft>
                          <a:spcPts val="0"/>
                        </a:spcAft>
                      </a:pPr>
                      <a:r>
                        <a:rPr lang="en-US" sz="1200" dirty="0">
                          <a:effectLst/>
                        </a:rPr>
                        <a:t>Wife &gt; wives </a:t>
                      </a:r>
                      <a:r>
                        <a:rPr lang="en-US" sz="1200" dirty="0" err="1">
                          <a:solidFill>
                            <a:schemeClr val="accent2">
                              <a:lumMod val="50000"/>
                            </a:schemeClr>
                          </a:solidFill>
                          <a:effectLst/>
                        </a:rPr>
                        <a:t>esposas</a:t>
                      </a:r>
                      <a:endParaRPr lang="pt-BR" sz="1200" dirty="0">
                        <a:effectLst/>
                      </a:endParaRPr>
                    </a:p>
                    <a:p>
                      <a:pPr>
                        <a:lnSpc>
                          <a:spcPct val="107000"/>
                        </a:lnSpc>
                        <a:spcAft>
                          <a:spcPts val="0"/>
                        </a:spcAft>
                      </a:pPr>
                      <a:r>
                        <a:rPr lang="en-US" sz="1200" dirty="0">
                          <a:effectLst/>
                        </a:rPr>
                        <a:t> Life &gt; lives </a:t>
                      </a:r>
                      <a:r>
                        <a:rPr lang="en-US" sz="1200" dirty="0" err="1">
                          <a:solidFill>
                            <a:schemeClr val="accent2">
                              <a:lumMod val="50000"/>
                            </a:schemeClr>
                          </a:solidFill>
                          <a:effectLst/>
                        </a:rPr>
                        <a:t>vidas</a:t>
                      </a:r>
                      <a:endParaRPr lang="pt-BR" sz="1200" dirty="0">
                        <a:solidFill>
                          <a:schemeClr val="accent2">
                            <a:lumMod val="50000"/>
                          </a:schemeClr>
                        </a:solidFill>
                        <a:effectLst/>
                      </a:endParaRPr>
                    </a:p>
                    <a:p>
                      <a:pPr>
                        <a:lnSpc>
                          <a:spcPct val="107000"/>
                        </a:lnSpc>
                        <a:spcAft>
                          <a:spcPts val="0"/>
                        </a:spcAft>
                      </a:pPr>
                      <a:r>
                        <a:rPr lang="en-US" sz="1200" dirty="0">
                          <a:effectLst/>
                        </a:rPr>
                        <a:t>Thief &gt; thieves  </a:t>
                      </a:r>
                      <a:r>
                        <a:rPr lang="en-US" sz="1200" dirty="0" err="1">
                          <a:solidFill>
                            <a:schemeClr val="accent2">
                              <a:lumMod val="50000"/>
                            </a:schemeClr>
                          </a:solidFill>
                          <a:effectLst/>
                        </a:rPr>
                        <a:t>ladrões</a:t>
                      </a:r>
                      <a:endParaRPr lang="en-US" sz="1200" dirty="0">
                        <a:effectLst/>
                      </a:endParaRPr>
                    </a:p>
                    <a:p>
                      <a:pPr>
                        <a:lnSpc>
                          <a:spcPct val="107000"/>
                        </a:lnSpc>
                        <a:spcAft>
                          <a:spcPts val="0"/>
                        </a:spcAft>
                      </a:pPr>
                      <a:r>
                        <a:rPr lang="en-US" sz="1200" dirty="0">
                          <a:effectLst/>
                        </a:rPr>
                        <a:t>Knife &gt; knives </a:t>
                      </a:r>
                      <a:r>
                        <a:rPr lang="en-US" sz="1200" kern="1200" dirty="0" err="1">
                          <a:solidFill>
                            <a:schemeClr val="accent2">
                              <a:lumMod val="50000"/>
                            </a:schemeClr>
                          </a:solidFill>
                          <a:effectLst/>
                          <a:latin typeface="+mn-lt"/>
                          <a:ea typeface="+mn-ea"/>
                          <a:cs typeface="+mn-cs"/>
                        </a:rPr>
                        <a:t>facas</a:t>
                      </a:r>
                      <a:endParaRPr lang="pt-BR" sz="1200" kern="1200" dirty="0">
                        <a:solidFill>
                          <a:schemeClr val="accent2">
                            <a:lumMod val="50000"/>
                          </a:schemeClr>
                        </a:solidFill>
                        <a:effectLst/>
                        <a:latin typeface="+mn-lt"/>
                        <a:ea typeface="+mn-ea"/>
                        <a:cs typeface="+mn-cs"/>
                      </a:endParaRPr>
                    </a:p>
                  </a:txBody>
                  <a:tcPr marL="68580" marR="68580" marT="0" marB="0"/>
                </a:tc>
                <a:extLst>
                  <a:ext uri="{0D108BD9-81ED-4DB2-BD59-A6C34878D82A}">
                    <a16:rowId xmlns="" xmlns:a16="http://schemas.microsoft.com/office/drawing/2014/main" val="3295611603"/>
                  </a:ext>
                </a:extLst>
              </a:tr>
              <a:tr h="2225395">
                <a:tc>
                  <a:txBody>
                    <a:bodyPr/>
                    <a:lstStyle/>
                    <a:p>
                      <a:pPr algn="ctr">
                        <a:lnSpc>
                          <a:spcPct val="107000"/>
                        </a:lnSpc>
                        <a:spcAft>
                          <a:spcPts val="0"/>
                        </a:spcAft>
                      </a:pPr>
                      <a:r>
                        <a:rPr lang="en-US" sz="1200" dirty="0">
                          <a:solidFill>
                            <a:schemeClr val="tx1"/>
                          </a:solidFill>
                          <a:effectLst/>
                          <a:highlight>
                            <a:srgbClr val="D3D3D3"/>
                          </a:highlight>
                        </a:rPr>
                        <a:t>Ends in </a:t>
                      </a:r>
                      <a:r>
                        <a:rPr lang="en-US" sz="1200" dirty="0">
                          <a:solidFill>
                            <a:srgbClr val="C00000"/>
                          </a:solidFill>
                          <a:effectLst/>
                          <a:highlight>
                            <a:srgbClr val="D3D3D3"/>
                          </a:highlight>
                        </a:rPr>
                        <a:t>Vowel + Y</a:t>
                      </a:r>
                      <a:endParaRPr lang="pt-BR" sz="1200" dirty="0">
                        <a:solidFill>
                          <a:srgbClr val="C00000"/>
                        </a:solidFill>
                        <a:effectLst/>
                      </a:endParaRPr>
                    </a:p>
                    <a:p>
                      <a:pPr marL="0" algn="ctr" defTabSz="685800" rtl="0" eaLnBrk="1" latinLnBrk="0" hangingPunct="1">
                        <a:lnSpc>
                          <a:spcPct val="107000"/>
                        </a:lnSpc>
                        <a:spcAft>
                          <a:spcPts val="0"/>
                        </a:spcAft>
                      </a:pPr>
                      <a:r>
                        <a:rPr lang="en-US" sz="1200" dirty="0">
                          <a:effectLst/>
                        </a:rPr>
                        <a:t>Add – </a:t>
                      </a:r>
                      <a:r>
                        <a:rPr lang="en-US" sz="1200" b="1" kern="1200" dirty="0">
                          <a:solidFill>
                            <a:srgbClr val="C00000"/>
                          </a:solidFill>
                          <a:effectLst/>
                        </a:rPr>
                        <a:t>S</a:t>
                      </a:r>
                      <a:endParaRPr lang="pt-BR" sz="1200" b="1" kern="1200" dirty="0">
                        <a:solidFill>
                          <a:srgbClr val="C00000"/>
                        </a:solidFill>
                        <a:effectLst/>
                      </a:endParaRPr>
                    </a:p>
                    <a:p>
                      <a:pPr>
                        <a:lnSpc>
                          <a:spcPct val="107000"/>
                        </a:lnSpc>
                        <a:spcAft>
                          <a:spcPts val="0"/>
                        </a:spcAft>
                      </a:pPr>
                      <a:r>
                        <a:rPr lang="en-US" sz="1200" b="0" dirty="0">
                          <a:effectLst/>
                        </a:rPr>
                        <a:t>Day – days </a:t>
                      </a:r>
                      <a:r>
                        <a:rPr lang="en-US" sz="1200" b="0" dirty="0" err="1">
                          <a:solidFill>
                            <a:schemeClr val="accent2">
                              <a:lumMod val="50000"/>
                            </a:schemeClr>
                          </a:solidFill>
                          <a:effectLst/>
                        </a:rPr>
                        <a:t>dias</a:t>
                      </a:r>
                      <a:endParaRPr lang="pt-BR" sz="1200" b="0" dirty="0">
                        <a:solidFill>
                          <a:schemeClr val="accent2">
                            <a:lumMod val="50000"/>
                          </a:schemeClr>
                        </a:solidFill>
                        <a:effectLst/>
                      </a:endParaRPr>
                    </a:p>
                    <a:p>
                      <a:pPr>
                        <a:lnSpc>
                          <a:spcPct val="107000"/>
                        </a:lnSpc>
                        <a:spcAft>
                          <a:spcPts val="0"/>
                        </a:spcAft>
                      </a:pPr>
                      <a:r>
                        <a:rPr lang="en-US" sz="1200" b="0" dirty="0">
                          <a:effectLst/>
                        </a:rPr>
                        <a:t>Boy – boys </a:t>
                      </a:r>
                      <a:r>
                        <a:rPr lang="en-US" sz="1200" b="0" dirty="0" err="1">
                          <a:solidFill>
                            <a:schemeClr val="accent2">
                              <a:lumMod val="50000"/>
                            </a:schemeClr>
                          </a:solidFill>
                          <a:effectLst/>
                        </a:rPr>
                        <a:t>meninos</a:t>
                      </a:r>
                      <a:endParaRPr lang="pt-BR" sz="1200" b="0" dirty="0">
                        <a:solidFill>
                          <a:schemeClr val="accent2">
                            <a:lumMod val="50000"/>
                          </a:schemeClr>
                        </a:solidFill>
                        <a:effectLst/>
                      </a:endParaRPr>
                    </a:p>
                    <a:p>
                      <a:pPr>
                        <a:lnSpc>
                          <a:spcPct val="107000"/>
                        </a:lnSpc>
                        <a:spcAft>
                          <a:spcPts val="0"/>
                        </a:spcAft>
                      </a:pPr>
                      <a:r>
                        <a:rPr lang="en-US" sz="1200" b="0" dirty="0">
                          <a:effectLst/>
                        </a:rPr>
                        <a:t>Key – keys </a:t>
                      </a:r>
                      <a:r>
                        <a:rPr lang="en-US" sz="1200" b="0" dirty="0" err="1">
                          <a:solidFill>
                            <a:schemeClr val="accent2">
                              <a:lumMod val="50000"/>
                            </a:schemeClr>
                          </a:solidFill>
                          <a:effectLst/>
                        </a:rPr>
                        <a:t>chaves</a:t>
                      </a:r>
                      <a:endParaRPr lang="pt-BR" sz="1200" b="0" dirty="0">
                        <a:solidFill>
                          <a:schemeClr val="accent2">
                            <a:lumMod val="50000"/>
                          </a:schemeClr>
                        </a:solidFill>
                        <a:effectLst/>
                      </a:endParaRPr>
                    </a:p>
                    <a:p>
                      <a:pPr>
                        <a:lnSpc>
                          <a:spcPct val="107000"/>
                        </a:lnSpc>
                        <a:spcAft>
                          <a:spcPts val="0"/>
                        </a:spcAft>
                      </a:pPr>
                      <a:r>
                        <a:rPr lang="en-US" sz="1200" b="0" dirty="0">
                          <a:effectLst/>
                        </a:rPr>
                        <a:t>Guy – guys </a:t>
                      </a:r>
                      <a:r>
                        <a:rPr lang="en-US" sz="1200" b="0" dirty="0" err="1">
                          <a:solidFill>
                            <a:schemeClr val="accent2">
                              <a:lumMod val="50000"/>
                            </a:schemeClr>
                          </a:solidFill>
                          <a:effectLst/>
                        </a:rPr>
                        <a:t>caras</a:t>
                      </a:r>
                      <a:r>
                        <a:rPr lang="en-US" sz="1200" b="0" dirty="0">
                          <a:solidFill>
                            <a:schemeClr val="accent2">
                              <a:lumMod val="50000"/>
                            </a:schemeClr>
                          </a:solidFill>
                          <a:effectLst/>
                        </a:rPr>
                        <a:t>,</a:t>
                      </a:r>
                      <a:r>
                        <a:rPr lang="en-US" sz="1200" b="0" dirty="0">
                          <a:effectLst/>
                        </a:rPr>
                        <a:t> </a:t>
                      </a:r>
                      <a:r>
                        <a:rPr lang="en-US" sz="1200" b="0" dirty="0" err="1">
                          <a:solidFill>
                            <a:schemeClr val="accent2">
                              <a:lumMod val="50000"/>
                            </a:schemeClr>
                          </a:solidFill>
                          <a:effectLst/>
                        </a:rPr>
                        <a:t>meninos</a:t>
                      </a:r>
                      <a:endParaRPr lang="pt-BR" sz="1200" b="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685800" rtl="0" eaLnBrk="1" latinLnBrk="0" hangingPunct="1">
                        <a:lnSpc>
                          <a:spcPct val="107000"/>
                        </a:lnSpc>
                        <a:spcAft>
                          <a:spcPts val="0"/>
                        </a:spcAft>
                      </a:pPr>
                      <a:r>
                        <a:rPr lang="en-US" sz="1200" b="1" kern="1200" dirty="0">
                          <a:solidFill>
                            <a:srgbClr val="C00000"/>
                          </a:solidFill>
                          <a:effectLst/>
                          <a:highlight>
                            <a:srgbClr val="D3D3D3"/>
                          </a:highlight>
                        </a:rPr>
                        <a:t>Consonant + -y,</a:t>
                      </a:r>
                      <a:endParaRPr lang="pt-BR" sz="1200" b="1" kern="1200" dirty="0">
                        <a:solidFill>
                          <a:srgbClr val="C00000"/>
                        </a:solidFill>
                        <a:effectLst/>
                        <a:highlight>
                          <a:srgbClr val="D3D3D3"/>
                        </a:highlight>
                      </a:endParaRPr>
                    </a:p>
                    <a:p>
                      <a:pPr algn="ctr">
                        <a:lnSpc>
                          <a:spcPct val="107000"/>
                        </a:lnSpc>
                        <a:spcAft>
                          <a:spcPts val="0"/>
                        </a:spcAft>
                      </a:pPr>
                      <a:r>
                        <a:rPr lang="en-US" sz="1200" b="1" dirty="0">
                          <a:effectLst/>
                        </a:rPr>
                        <a:t>change the -y into -</a:t>
                      </a:r>
                      <a:r>
                        <a:rPr lang="en-US" sz="1200" b="1" dirty="0" err="1">
                          <a:effectLst/>
                        </a:rPr>
                        <a:t>i</a:t>
                      </a:r>
                      <a:r>
                        <a:rPr lang="en-US" sz="1200" b="1" dirty="0">
                          <a:effectLst/>
                        </a:rPr>
                        <a:t> </a:t>
                      </a:r>
                      <a:endParaRPr lang="pt-BR" sz="1200" b="1" dirty="0">
                        <a:effectLst/>
                      </a:endParaRPr>
                    </a:p>
                    <a:p>
                      <a:pPr marL="0" algn="ctr" defTabSz="685800" rtl="0" eaLnBrk="1" latinLnBrk="0" hangingPunct="1">
                        <a:lnSpc>
                          <a:spcPct val="107000"/>
                        </a:lnSpc>
                        <a:spcAft>
                          <a:spcPts val="0"/>
                        </a:spcAft>
                      </a:pPr>
                      <a:r>
                        <a:rPr lang="en-US" sz="1200" b="1" dirty="0">
                          <a:effectLst/>
                        </a:rPr>
                        <a:t>and add - </a:t>
                      </a:r>
                      <a:r>
                        <a:rPr lang="en-US" sz="1200" b="1" kern="1200" dirty="0">
                          <a:solidFill>
                            <a:srgbClr val="C00000"/>
                          </a:solidFill>
                          <a:effectLst/>
                        </a:rPr>
                        <a:t>IES</a:t>
                      </a:r>
                      <a:endParaRPr lang="pt-BR" sz="1200" b="1" kern="1200" dirty="0">
                        <a:solidFill>
                          <a:srgbClr val="C00000"/>
                        </a:solidFill>
                        <a:effectLst/>
                      </a:endParaRPr>
                    </a:p>
                    <a:p>
                      <a:pPr>
                        <a:lnSpc>
                          <a:spcPct val="107000"/>
                        </a:lnSpc>
                        <a:spcAft>
                          <a:spcPts val="0"/>
                        </a:spcAft>
                      </a:pPr>
                      <a:r>
                        <a:rPr lang="en-US" sz="1200" dirty="0">
                          <a:effectLst/>
                        </a:rPr>
                        <a:t> City &gt; cities </a:t>
                      </a:r>
                      <a:r>
                        <a:rPr lang="en-US" sz="1200" dirty="0" err="1">
                          <a:solidFill>
                            <a:schemeClr val="accent2">
                              <a:lumMod val="50000"/>
                            </a:schemeClr>
                          </a:solidFill>
                          <a:effectLst/>
                        </a:rPr>
                        <a:t>cidades</a:t>
                      </a:r>
                      <a:endParaRPr lang="pt-BR" sz="1200" dirty="0">
                        <a:solidFill>
                          <a:schemeClr val="accent2">
                            <a:lumMod val="50000"/>
                          </a:schemeClr>
                        </a:solidFill>
                        <a:effectLst/>
                      </a:endParaRPr>
                    </a:p>
                    <a:p>
                      <a:pPr>
                        <a:lnSpc>
                          <a:spcPct val="107000"/>
                        </a:lnSpc>
                        <a:spcAft>
                          <a:spcPts val="0"/>
                        </a:spcAft>
                      </a:pPr>
                      <a:r>
                        <a:rPr lang="en-US" sz="1200" dirty="0">
                          <a:effectLst/>
                        </a:rPr>
                        <a:t> Baby &gt; babies </a:t>
                      </a:r>
                      <a:r>
                        <a:rPr lang="en-US" sz="1200" dirty="0" err="1">
                          <a:solidFill>
                            <a:schemeClr val="accent2">
                              <a:lumMod val="50000"/>
                            </a:schemeClr>
                          </a:solidFill>
                          <a:effectLst/>
                        </a:rPr>
                        <a:t>bebes</a:t>
                      </a:r>
                      <a:endParaRPr lang="pt-BR" sz="1200" dirty="0">
                        <a:solidFill>
                          <a:schemeClr val="accent2">
                            <a:lumMod val="50000"/>
                          </a:schemeClr>
                        </a:solidFill>
                        <a:effectLst/>
                      </a:endParaRPr>
                    </a:p>
                    <a:p>
                      <a:pPr>
                        <a:lnSpc>
                          <a:spcPct val="107000"/>
                        </a:lnSpc>
                        <a:spcAft>
                          <a:spcPts val="0"/>
                        </a:spcAft>
                      </a:pPr>
                      <a:r>
                        <a:rPr lang="en-US" sz="1200" dirty="0">
                          <a:effectLst/>
                        </a:rPr>
                        <a:t> Family &gt; families </a:t>
                      </a:r>
                      <a:r>
                        <a:rPr lang="en-US" sz="1200" dirty="0" err="1">
                          <a:solidFill>
                            <a:schemeClr val="accent2">
                              <a:lumMod val="50000"/>
                            </a:schemeClr>
                          </a:solidFill>
                          <a:effectLst/>
                        </a:rPr>
                        <a:t>famílias</a:t>
                      </a:r>
                      <a:endParaRPr lang="pt-BR" sz="1200" dirty="0">
                        <a:solidFill>
                          <a:schemeClr val="accent2">
                            <a:lumMod val="50000"/>
                          </a:schemeClr>
                        </a:solidFill>
                        <a:effectLst/>
                      </a:endParaRPr>
                    </a:p>
                    <a:p>
                      <a:pPr>
                        <a:lnSpc>
                          <a:spcPct val="107000"/>
                        </a:lnSpc>
                        <a:spcAft>
                          <a:spcPts val="0"/>
                        </a:spcAft>
                      </a:pPr>
                      <a:r>
                        <a:rPr lang="en-US" sz="1200" dirty="0">
                          <a:effectLst/>
                        </a:rPr>
                        <a:t> Country &gt; countries </a:t>
                      </a:r>
                      <a:r>
                        <a:rPr lang="en-US" sz="1200" dirty="0" err="1">
                          <a:solidFill>
                            <a:schemeClr val="accent2">
                              <a:lumMod val="50000"/>
                            </a:schemeClr>
                          </a:solidFill>
                          <a:effectLst/>
                        </a:rPr>
                        <a:t>países</a:t>
                      </a:r>
                      <a:endParaRPr lang="pt-BR" sz="1200" dirty="0">
                        <a:solidFill>
                          <a:schemeClr val="accent2">
                            <a:lumMod val="50000"/>
                          </a:schemeClr>
                        </a:solidFill>
                        <a:effectLst/>
                      </a:endParaRPr>
                    </a:p>
                    <a:p>
                      <a:pPr>
                        <a:lnSpc>
                          <a:spcPct val="107000"/>
                        </a:lnSpc>
                        <a:spcAft>
                          <a:spcPts val="0"/>
                        </a:spcAft>
                      </a:pPr>
                      <a:r>
                        <a:rPr lang="en-US" sz="1200" dirty="0">
                          <a:effectLst/>
                        </a:rPr>
                        <a:t> Party &gt; parties </a:t>
                      </a:r>
                      <a:r>
                        <a:rPr lang="en-US" sz="1200" dirty="0">
                          <a:solidFill>
                            <a:schemeClr val="accent2">
                              <a:lumMod val="50000"/>
                            </a:schemeClr>
                          </a:solidFill>
                          <a:effectLst/>
                        </a:rPr>
                        <a:t>festas</a:t>
                      </a:r>
                      <a:endParaRPr lang="pt-BR" sz="12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b="1" dirty="0">
                          <a:solidFill>
                            <a:srgbClr val="C00000"/>
                          </a:solidFill>
                          <a:effectLst/>
                          <a:highlight>
                            <a:srgbClr val="D3D3D3"/>
                          </a:highlight>
                        </a:rPr>
                        <a:t>Irregular Nouns </a:t>
                      </a:r>
                      <a:endParaRPr lang="pt-BR" sz="1200" b="1" dirty="0">
                        <a:solidFill>
                          <a:srgbClr val="C00000"/>
                        </a:solidFill>
                        <a:effectLst/>
                      </a:endParaRPr>
                    </a:p>
                    <a:p>
                      <a:pPr>
                        <a:lnSpc>
                          <a:spcPct val="107000"/>
                        </a:lnSpc>
                        <a:spcAft>
                          <a:spcPts val="0"/>
                        </a:spcAft>
                      </a:pPr>
                      <a:r>
                        <a:rPr lang="en-US" sz="1200" dirty="0">
                          <a:effectLst/>
                        </a:rPr>
                        <a:t>Man &gt; men </a:t>
                      </a:r>
                      <a:r>
                        <a:rPr lang="en-US" sz="1200" dirty="0" err="1">
                          <a:solidFill>
                            <a:schemeClr val="accent2">
                              <a:lumMod val="50000"/>
                            </a:schemeClr>
                          </a:solidFill>
                          <a:effectLst/>
                        </a:rPr>
                        <a:t>homens</a:t>
                      </a:r>
                      <a:endParaRPr lang="pt-BR" sz="1200" dirty="0">
                        <a:solidFill>
                          <a:schemeClr val="accent2">
                            <a:lumMod val="50000"/>
                          </a:schemeClr>
                        </a:solidFill>
                        <a:effectLst/>
                      </a:endParaRPr>
                    </a:p>
                    <a:p>
                      <a:pPr>
                        <a:lnSpc>
                          <a:spcPct val="107000"/>
                        </a:lnSpc>
                        <a:spcAft>
                          <a:spcPts val="0"/>
                        </a:spcAft>
                      </a:pPr>
                      <a:r>
                        <a:rPr lang="en-US" sz="1200" dirty="0">
                          <a:effectLst/>
                        </a:rPr>
                        <a:t>Woman &gt; women </a:t>
                      </a:r>
                      <a:r>
                        <a:rPr lang="en-US" sz="1200" kern="1200" dirty="0" err="1">
                          <a:solidFill>
                            <a:schemeClr val="accent2">
                              <a:lumMod val="50000"/>
                            </a:schemeClr>
                          </a:solidFill>
                          <a:effectLst/>
                        </a:rPr>
                        <a:t>mulheres</a:t>
                      </a:r>
                      <a:endParaRPr lang="pt-BR" sz="1200" kern="1200" dirty="0">
                        <a:solidFill>
                          <a:schemeClr val="accent2">
                            <a:lumMod val="50000"/>
                          </a:schemeClr>
                        </a:solidFill>
                        <a:effectLst/>
                      </a:endParaRPr>
                    </a:p>
                    <a:p>
                      <a:pPr>
                        <a:lnSpc>
                          <a:spcPct val="107000"/>
                        </a:lnSpc>
                        <a:spcAft>
                          <a:spcPts val="0"/>
                        </a:spcAft>
                      </a:pPr>
                      <a:r>
                        <a:rPr lang="en-US" sz="1200" dirty="0">
                          <a:effectLst/>
                        </a:rPr>
                        <a:t>Child &gt; children </a:t>
                      </a:r>
                      <a:r>
                        <a:rPr lang="en-US" sz="1200" dirty="0" err="1">
                          <a:solidFill>
                            <a:schemeClr val="accent2">
                              <a:lumMod val="50000"/>
                            </a:schemeClr>
                          </a:solidFill>
                          <a:effectLst/>
                        </a:rPr>
                        <a:t>crianças</a:t>
                      </a:r>
                      <a:endParaRPr lang="pt-BR" sz="1200" dirty="0">
                        <a:solidFill>
                          <a:schemeClr val="accent2">
                            <a:lumMod val="50000"/>
                          </a:schemeClr>
                        </a:solidFill>
                        <a:effectLst/>
                      </a:endParaRPr>
                    </a:p>
                    <a:p>
                      <a:pPr>
                        <a:lnSpc>
                          <a:spcPct val="107000"/>
                        </a:lnSpc>
                        <a:spcAft>
                          <a:spcPts val="0"/>
                        </a:spcAft>
                      </a:pPr>
                      <a:r>
                        <a:rPr lang="en-US" sz="1200" dirty="0">
                          <a:effectLst/>
                        </a:rPr>
                        <a:t>Person &gt; people </a:t>
                      </a:r>
                      <a:r>
                        <a:rPr lang="en-US" sz="1200" dirty="0" err="1">
                          <a:solidFill>
                            <a:schemeClr val="accent2">
                              <a:lumMod val="50000"/>
                            </a:schemeClr>
                          </a:solidFill>
                          <a:effectLst/>
                        </a:rPr>
                        <a:t>pessoas</a:t>
                      </a:r>
                      <a:endParaRPr lang="pt-BR" sz="1200" dirty="0">
                        <a:solidFill>
                          <a:schemeClr val="accent2">
                            <a:lumMod val="50000"/>
                          </a:schemeClr>
                        </a:solidFill>
                        <a:effectLst/>
                      </a:endParaRPr>
                    </a:p>
                    <a:p>
                      <a:pPr>
                        <a:lnSpc>
                          <a:spcPct val="107000"/>
                        </a:lnSpc>
                        <a:spcAft>
                          <a:spcPts val="0"/>
                        </a:spcAft>
                      </a:pPr>
                      <a:r>
                        <a:rPr lang="en-US" sz="1200" dirty="0">
                          <a:effectLst/>
                        </a:rPr>
                        <a:t>Tooth &gt; teeth </a:t>
                      </a:r>
                      <a:r>
                        <a:rPr lang="en-US" sz="1200" dirty="0" err="1">
                          <a:solidFill>
                            <a:schemeClr val="accent2">
                              <a:lumMod val="50000"/>
                            </a:schemeClr>
                          </a:solidFill>
                          <a:effectLst/>
                        </a:rPr>
                        <a:t>dentes</a:t>
                      </a:r>
                      <a:endParaRPr lang="pt-BR" sz="1200" dirty="0">
                        <a:solidFill>
                          <a:schemeClr val="accent2">
                            <a:lumMod val="50000"/>
                          </a:schemeClr>
                        </a:solidFill>
                        <a:effectLst/>
                      </a:endParaRPr>
                    </a:p>
                    <a:p>
                      <a:pPr>
                        <a:lnSpc>
                          <a:spcPct val="107000"/>
                        </a:lnSpc>
                        <a:spcAft>
                          <a:spcPts val="0"/>
                        </a:spcAft>
                      </a:pPr>
                      <a:r>
                        <a:rPr lang="en-US" sz="1200" dirty="0">
                          <a:effectLst/>
                        </a:rPr>
                        <a:t>Foot &gt; feet </a:t>
                      </a:r>
                      <a:r>
                        <a:rPr lang="en-US" sz="1200" dirty="0" err="1">
                          <a:solidFill>
                            <a:schemeClr val="accent2">
                              <a:lumMod val="50000"/>
                            </a:schemeClr>
                          </a:solidFill>
                          <a:effectLst/>
                        </a:rPr>
                        <a:t>pés</a:t>
                      </a:r>
                      <a:endParaRPr lang="pt-BR" sz="1200" dirty="0">
                        <a:solidFill>
                          <a:schemeClr val="accent2">
                            <a:lumMod val="50000"/>
                          </a:schemeClr>
                        </a:solidFill>
                        <a:effectLst/>
                      </a:endParaRPr>
                    </a:p>
                    <a:p>
                      <a:pPr>
                        <a:lnSpc>
                          <a:spcPct val="107000"/>
                        </a:lnSpc>
                        <a:spcAft>
                          <a:spcPts val="0"/>
                        </a:spcAft>
                      </a:pPr>
                      <a:r>
                        <a:rPr lang="en-US" sz="1200" dirty="0">
                          <a:effectLst/>
                        </a:rPr>
                        <a:t>Mouse &gt; mice </a:t>
                      </a:r>
                      <a:r>
                        <a:rPr lang="en-US" sz="1200" dirty="0" err="1">
                          <a:solidFill>
                            <a:schemeClr val="accent2">
                              <a:lumMod val="50000"/>
                            </a:schemeClr>
                          </a:solidFill>
                          <a:effectLst/>
                        </a:rPr>
                        <a:t>ratos</a:t>
                      </a:r>
                      <a:endParaRPr lang="pt-BR" sz="1200" dirty="0">
                        <a:solidFill>
                          <a:schemeClr val="accent2">
                            <a:lumMod val="50000"/>
                          </a:schemeClr>
                        </a:solidFill>
                        <a:effectLst/>
                      </a:endParaRPr>
                    </a:p>
                    <a:p>
                      <a:pPr>
                        <a:lnSpc>
                          <a:spcPct val="107000"/>
                        </a:lnSpc>
                        <a:spcAft>
                          <a:spcPts val="0"/>
                        </a:spcAft>
                      </a:pPr>
                      <a:r>
                        <a:rPr lang="en-US" sz="1200" dirty="0">
                          <a:effectLst/>
                        </a:rPr>
                        <a:t>Sheep &gt; sheep </a:t>
                      </a:r>
                      <a:r>
                        <a:rPr lang="en-US" sz="1200" dirty="0" err="1">
                          <a:solidFill>
                            <a:schemeClr val="accent2">
                              <a:lumMod val="50000"/>
                            </a:schemeClr>
                          </a:solidFill>
                          <a:effectLst/>
                        </a:rPr>
                        <a:t>ovelhas</a:t>
                      </a:r>
                      <a:endParaRPr lang="pt-BR" sz="1200" dirty="0">
                        <a:solidFill>
                          <a:schemeClr val="accent2">
                            <a:lumMod val="50000"/>
                          </a:schemeClr>
                        </a:solidFill>
                        <a:effectLst/>
                      </a:endParaRPr>
                    </a:p>
                    <a:p>
                      <a:pPr marL="0" algn="l" defTabSz="685800" rtl="0" eaLnBrk="1" latinLnBrk="0" hangingPunct="1">
                        <a:lnSpc>
                          <a:spcPct val="107000"/>
                        </a:lnSpc>
                        <a:spcAft>
                          <a:spcPts val="0"/>
                        </a:spcAft>
                      </a:pPr>
                      <a:r>
                        <a:rPr lang="en-US" sz="1200" dirty="0">
                          <a:effectLst/>
                        </a:rPr>
                        <a:t>Fish &gt; fish </a:t>
                      </a:r>
                      <a:r>
                        <a:rPr lang="en-US" sz="1200" kern="1200" dirty="0" err="1">
                          <a:solidFill>
                            <a:schemeClr val="accent2">
                              <a:lumMod val="50000"/>
                            </a:schemeClr>
                          </a:solidFill>
                          <a:effectLst/>
                        </a:rPr>
                        <a:t>peixes</a:t>
                      </a:r>
                      <a:endParaRPr lang="en-US" sz="1200" kern="1200" dirty="0">
                        <a:solidFill>
                          <a:schemeClr val="accent2">
                            <a:lumMod val="50000"/>
                          </a:schemeClr>
                        </a:solidFill>
                        <a:effectLst/>
                      </a:endParaRPr>
                    </a:p>
                    <a:p>
                      <a:pPr>
                        <a:lnSpc>
                          <a:spcPct val="107000"/>
                        </a:lnSpc>
                        <a:spcAft>
                          <a:spcPts val="0"/>
                        </a:spcAft>
                      </a:pP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73434505"/>
                  </a:ext>
                </a:extLst>
              </a:tr>
              <a:tr h="1209777">
                <a:tc>
                  <a:txBody>
                    <a:bodyPr/>
                    <a:lstStyle/>
                    <a:p>
                      <a:pPr marL="0" algn="ctr" defTabSz="685800" rtl="0" eaLnBrk="1" latinLnBrk="0" hangingPunct="1">
                        <a:lnSpc>
                          <a:spcPct val="107000"/>
                        </a:lnSpc>
                        <a:spcAft>
                          <a:spcPts val="0"/>
                        </a:spcAft>
                      </a:pPr>
                      <a:r>
                        <a:rPr lang="en-US" sz="1200" dirty="0">
                          <a:effectLst/>
                          <a:highlight>
                            <a:srgbClr val="D3D3D3"/>
                          </a:highlight>
                        </a:rPr>
                        <a:t>Ends in </a:t>
                      </a:r>
                      <a:r>
                        <a:rPr lang="en-US" sz="1200" b="1" kern="1200" dirty="0">
                          <a:solidFill>
                            <a:srgbClr val="C00000"/>
                          </a:solidFill>
                          <a:effectLst/>
                          <a:highlight>
                            <a:srgbClr val="D3D3D3"/>
                          </a:highlight>
                        </a:rPr>
                        <a:t>Vowel + O</a:t>
                      </a:r>
                      <a:endParaRPr lang="pt-BR" sz="1200" b="1" kern="1200" dirty="0">
                        <a:solidFill>
                          <a:srgbClr val="C00000"/>
                        </a:solidFill>
                        <a:effectLst/>
                        <a:highlight>
                          <a:srgbClr val="D3D3D3"/>
                        </a:highlight>
                      </a:endParaRPr>
                    </a:p>
                    <a:p>
                      <a:pPr marL="0" algn="ctr" defTabSz="685800" rtl="0" eaLnBrk="1" latinLnBrk="0" hangingPunct="1">
                        <a:lnSpc>
                          <a:spcPct val="107000"/>
                        </a:lnSpc>
                        <a:spcAft>
                          <a:spcPts val="0"/>
                        </a:spcAft>
                      </a:pPr>
                      <a:r>
                        <a:rPr lang="en-US" sz="1200" dirty="0">
                          <a:effectLst/>
                        </a:rPr>
                        <a:t>Adds –</a:t>
                      </a:r>
                      <a:r>
                        <a:rPr lang="en-US" sz="1200" b="1" kern="1200" dirty="0">
                          <a:solidFill>
                            <a:srgbClr val="C00000"/>
                          </a:solidFill>
                          <a:effectLst/>
                        </a:rPr>
                        <a:t> S</a:t>
                      </a:r>
                      <a:endParaRPr lang="pt-BR" sz="1200" b="1" kern="1200" dirty="0">
                        <a:solidFill>
                          <a:srgbClr val="C00000"/>
                        </a:solidFill>
                        <a:effectLst/>
                      </a:endParaRPr>
                    </a:p>
                    <a:p>
                      <a:pPr>
                        <a:lnSpc>
                          <a:spcPct val="107000"/>
                        </a:lnSpc>
                        <a:spcAft>
                          <a:spcPts val="0"/>
                        </a:spcAft>
                      </a:pPr>
                      <a:r>
                        <a:rPr lang="pt-BR" sz="1200" b="0" dirty="0">
                          <a:effectLst/>
                        </a:rPr>
                        <a:t>Zoo – zoos jardim </a:t>
                      </a:r>
                      <a:r>
                        <a:rPr lang="pt-BR" sz="1200" b="0" dirty="0">
                          <a:solidFill>
                            <a:schemeClr val="accent2">
                              <a:lumMod val="50000"/>
                            </a:schemeClr>
                          </a:solidFill>
                          <a:effectLst/>
                        </a:rPr>
                        <a:t>zoológicos</a:t>
                      </a:r>
                    </a:p>
                    <a:p>
                      <a:pPr>
                        <a:lnSpc>
                          <a:spcPct val="107000"/>
                        </a:lnSpc>
                        <a:spcAft>
                          <a:spcPts val="0"/>
                        </a:spcAft>
                      </a:pPr>
                      <a:r>
                        <a:rPr lang="pt-BR" sz="1200" b="0" dirty="0">
                          <a:effectLst/>
                        </a:rPr>
                        <a:t>Radio – rádios </a:t>
                      </a:r>
                      <a:r>
                        <a:rPr lang="pt-BR" sz="1200" b="0" dirty="0" err="1">
                          <a:solidFill>
                            <a:schemeClr val="accent2">
                              <a:lumMod val="50000"/>
                            </a:schemeClr>
                          </a:solidFill>
                          <a:effectLst/>
                        </a:rPr>
                        <a:t>rádios</a:t>
                      </a:r>
                      <a:endParaRPr lang="pt-BR" sz="1200" b="0" dirty="0">
                        <a:solidFill>
                          <a:schemeClr val="accent2">
                            <a:lumMod val="50000"/>
                          </a:schemeClr>
                        </a:solidFill>
                        <a:effectLst/>
                      </a:endParaRPr>
                    </a:p>
                    <a:p>
                      <a:pPr>
                        <a:lnSpc>
                          <a:spcPct val="107000"/>
                        </a:lnSpc>
                        <a:spcAft>
                          <a:spcPts val="0"/>
                        </a:spcAft>
                      </a:pPr>
                      <a:r>
                        <a:rPr lang="pt-BR" sz="1200" b="0" dirty="0">
                          <a:effectLst/>
                        </a:rPr>
                        <a:t>Video – </a:t>
                      </a:r>
                      <a:r>
                        <a:rPr lang="pt-BR" sz="1200" b="0" dirty="0" err="1">
                          <a:effectLst/>
                        </a:rPr>
                        <a:t>videos</a:t>
                      </a:r>
                      <a:r>
                        <a:rPr lang="pt-BR" sz="1200" b="0" dirty="0">
                          <a:effectLst/>
                        </a:rPr>
                        <a:t> </a:t>
                      </a:r>
                      <a:r>
                        <a:rPr lang="pt-BR" sz="1200" b="0" dirty="0" err="1">
                          <a:solidFill>
                            <a:schemeClr val="accent2">
                              <a:lumMod val="50000"/>
                            </a:schemeClr>
                          </a:solidFill>
                          <a:effectLst/>
                        </a:rPr>
                        <a:t>videos</a:t>
                      </a:r>
                      <a:endParaRPr lang="pt-BR" sz="1200" b="0" dirty="0">
                        <a:solidFill>
                          <a:schemeClr val="accent2">
                            <a:lumMod val="50000"/>
                          </a:schemeClr>
                        </a:solidFill>
                        <a:effectLst/>
                      </a:endParaRPr>
                    </a:p>
                    <a:p>
                      <a:pPr>
                        <a:lnSpc>
                          <a:spcPct val="107000"/>
                        </a:lnSpc>
                        <a:spcAft>
                          <a:spcPts val="0"/>
                        </a:spcAft>
                      </a:pPr>
                      <a:r>
                        <a:rPr lang="pt-BR" sz="1200" b="0" dirty="0">
                          <a:effectLst/>
                        </a:rPr>
                        <a:t>Piano – pianos </a:t>
                      </a:r>
                      <a:r>
                        <a:rPr lang="pt-BR" sz="1200" b="0" dirty="0" err="1">
                          <a:solidFill>
                            <a:schemeClr val="accent2">
                              <a:lumMod val="50000"/>
                            </a:schemeClr>
                          </a:solidFill>
                          <a:effectLst/>
                        </a:rPr>
                        <a:t>pianos</a:t>
                      </a:r>
                      <a:endParaRPr lang="pt-BR" sz="1200" b="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685800" rtl="0" eaLnBrk="1" latinLnBrk="0" hangingPunct="1">
                        <a:lnSpc>
                          <a:spcPct val="107000"/>
                        </a:lnSpc>
                        <a:spcAft>
                          <a:spcPts val="0"/>
                        </a:spcAft>
                      </a:pPr>
                      <a:r>
                        <a:rPr lang="en-US" sz="1200" b="1" dirty="0">
                          <a:effectLst/>
                          <a:highlight>
                            <a:srgbClr val="D3D3D3"/>
                          </a:highlight>
                        </a:rPr>
                        <a:t>Ends in </a:t>
                      </a:r>
                      <a:r>
                        <a:rPr lang="en-US" sz="1200" b="1" kern="1200" dirty="0" err="1">
                          <a:solidFill>
                            <a:srgbClr val="C00000"/>
                          </a:solidFill>
                          <a:effectLst/>
                          <a:highlight>
                            <a:srgbClr val="D3D3D3"/>
                          </a:highlight>
                        </a:rPr>
                        <a:t>consoant</a:t>
                      </a:r>
                      <a:r>
                        <a:rPr lang="en-US" sz="1200" b="1" kern="1200" dirty="0">
                          <a:solidFill>
                            <a:srgbClr val="C00000"/>
                          </a:solidFill>
                          <a:effectLst/>
                          <a:highlight>
                            <a:srgbClr val="D3D3D3"/>
                          </a:highlight>
                        </a:rPr>
                        <a:t> + O</a:t>
                      </a:r>
                      <a:endParaRPr lang="pt-BR" sz="1200" b="1" kern="1200" dirty="0">
                        <a:solidFill>
                          <a:srgbClr val="C00000"/>
                        </a:solidFill>
                        <a:effectLst/>
                        <a:highlight>
                          <a:srgbClr val="D3D3D3"/>
                        </a:highlight>
                      </a:endParaRPr>
                    </a:p>
                    <a:p>
                      <a:pPr marL="0" algn="ctr" defTabSz="685800" rtl="0" eaLnBrk="1" latinLnBrk="0" hangingPunct="1">
                        <a:lnSpc>
                          <a:spcPct val="107000"/>
                        </a:lnSpc>
                        <a:spcAft>
                          <a:spcPts val="0"/>
                        </a:spcAft>
                      </a:pPr>
                      <a:r>
                        <a:rPr lang="en-US" sz="1200" b="1" dirty="0">
                          <a:effectLst/>
                        </a:rPr>
                        <a:t>add -</a:t>
                      </a:r>
                      <a:r>
                        <a:rPr lang="en-US" sz="1200" b="1" kern="1200" dirty="0">
                          <a:solidFill>
                            <a:srgbClr val="C00000"/>
                          </a:solidFill>
                          <a:effectLst/>
                        </a:rPr>
                        <a:t>ES</a:t>
                      </a:r>
                      <a:endParaRPr lang="pt-BR" sz="1200" b="1" kern="1200" dirty="0">
                        <a:solidFill>
                          <a:srgbClr val="C00000"/>
                        </a:solidFill>
                        <a:effectLst/>
                      </a:endParaRPr>
                    </a:p>
                    <a:p>
                      <a:pPr>
                        <a:lnSpc>
                          <a:spcPct val="107000"/>
                        </a:lnSpc>
                        <a:spcAft>
                          <a:spcPts val="0"/>
                        </a:spcAft>
                      </a:pPr>
                      <a:r>
                        <a:rPr lang="en-US" sz="1200" dirty="0">
                          <a:effectLst/>
                        </a:rPr>
                        <a:t> Tomato &gt; tomatoes </a:t>
                      </a:r>
                      <a:r>
                        <a:rPr lang="en-US" sz="1200" dirty="0" err="1">
                          <a:solidFill>
                            <a:schemeClr val="accent2">
                              <a:lumMod val="50000"/>
                            </a:schemeClr>
                          </a:solidFill>
                          <a:effectLst/>
                        </a:rPr>
                        <a:t>tomates</a:t>
                      </a:r>
                      <a:endParaRPr lang="pt-BR" sz="1200" dirty="0">
                        <a:solidFill>
                          <a:schemeClr val="accent2">
                            <a:lumMod val="50000"/>
                          </a:schemeClr>
                        </a:solidFill>
                        <a:effectLst/>
                      </a:endParaRPr>
                    </a:p>
                    <a:p>
                      <a:pPr>
                        <a:lnSpc>
                          <a:spcPct val="107000"/>
                        </a:lnSpc>
                        <a:spcAft>
                          <a:spcPts val="0"/>
                        </a:spcAft>
                      </a:pPr>
                      <a:r>
                        <a:rPr lang="en-US" sz="1200" dirty="0">
                          <a:effectLst/>
                        </a:rPr>
                        <a:t> Potato &gt; potatoes </a:t>
                      </a:r>
                      <a:r>
                        <a:rPr lang="en-US" sz="1200" dirty="0">
                          <a:solidFill>
                            <a:schemeClr val="accent2">
                              <a:lumMod val="50000"/>
                            </a:schemeClr>
                          </a:solidFill>
                          <a:effectLst/>
                        </a:rPr>
                        <a:t>batatas</a:t>
                      </a:r>
                      <a:endParaRPr lang="pt-BR" sz="1200" dirty="0">
                        <a:solidFill>
                          <a:schemeClr val="accent2">
                            <a:lumMod val="50000"/>
                          </a:schemeClr>
                        </a:solidFill>
                        <a:effectLst/>
                      </a:endParaRPr>
                    </a:p>
                    <a:p>
                      <a:pPr>
                        <a:lnSpc>
                          <a:spcPct val="107000"/>
                        </a:lnSpc>
                        <a:spcAft>
                          <a:spcPts val="0"/>
                        </a:spcAft>
                      </a:pPr>
                      <a:r>
                        <a:rPr lang="en-US" sz="1200" dirty="0">
                          <a:effectLst/>
                        </a:rPr>
                        <a:t> Hero &gt; heroes </a:t>
                      </a:r>
                      <a:r>
                        <a:rPr lang="en-US" sz="1200" dirty="0" err="1">
                          <a:solidFill>
                            <a:schemeClr val="accent2">
                              <a:lumMod val="50000"/>
                            </a:schemeClr>
                          </a:solidFill>
                          <a:effectLst/>
                        </a:rPr>
                        <a:t>heróis</a:t>
                      </a:r>
                      <a:endParaRPr lang="pt-BR" sz="1200" dirty="0">
                        <a:solidFill>
                          <a:schemeClr val="accent2">
                            <a:lumMod val="50000"/>
                          </a:schemeClr>
                        </a:solidFill>
                        <a:effectLst/>
                      </a:endParaRPr>
                    </a:p>
                    <a:p>
                      <a:pPr>
                        <a:lnSpc>
                          <a:spcPct val="107000"/>
                        </a:lnSpc>
                        <a:spcAft>
                          <a:spcPts val="0"/>
                        </a:spcAft>
                      </a:pPr>
                      <a:r>
                        <a:rPr lang="en-US" sz="1200" dirty="0">
                          <a:effectLst/>
                          <a:highlight>
                            <a:srgbClr val="D3D3D3"/>
                          </a:highligh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685800" rtl="0" eaLnBrk="1" latinLnBrk="0" hangingPunct="1">
                        <a:lnSpc>
                          <a:spcPct val="107000"/>
                        </a:lnSpc>
                        <a:spcAft>
                          <a:spcPts val="0"/>
                        </a:spcAft>
                      </a:pPr>
                      <a:r>
                        <a:rPr lang="en-US" sz="1200" b="1" kern="1200" dirty="0">
                          <a:solidFill>
                            <a:srgbClr val="C00000"/>
                          </a:solidFill>
                          <a:effectLst/>
                          <a:highlight>
                            <a:srgbClr val="D3D3D3"/>
                          </a:highlight>
                        </a:rPr>
                        <a:t>No change</a:t>
                      </a:r>
                      <a:endParaRPr lang="pt-BR" sz="1200" b="1" kern="1200" dirty="0">
                        <a:solidFill>
                          <a:srgbClr val="C00000"/>
                        </a:solidFill>
                        <a:effectLst/>
                        <a:highlight>
                          <a:srgbClr val="D3D3D3"/>
                        </a:highlight>
                      </a:endParaRPr>
                    </a:p>
                    <a:p>
                      <a:pPr>
                        <a:lnSpc>
                          <a:spcPct val="107000"/>
                        </a:lnSpc>
                        <a:spcAft>
                          <a:spcPts val="0"/>
                        </a:spcAft>
                      </a:pPr>
                      <a:r>
                        <a:rPr lang="en-US" sz="1200" dirty="0">
                          <a:effectLst/>
                        </a:rPr>
                        <a:t>Sheep – sheep </a:t>
                      </a:r>
                      <a:r>
                        <a:rPr lang="en-US" sz="1200" dirty="0" err="1">
                          <a:solidFill>
                            <a:schemeClr val="accent2">
                              <a:lumMod val="50000"/>
                            </a:schemeClr>
                          </a:solidFill>
                          <a:effectLst/>
                        </a:rPr>
                        <a:t>ovelhas</a:t>
                      </a:r>
                      <a:endParaRPr lang="pt-BR" sz="1200" dirty="0">
                        <a:solidFill>
                          <a:schemeClr val="accent2">
                            <a:lumMod val="50000"/>
                          </a:schemeClr>
                        </a:solidFill>
                        <a:effectLst/>
                      </a:endParaRPr>
                    </a:p>
                    <a:p>
                      <a:pPr>
                        <a:lnSpc>
                          <a:spcPct val="107000"/>
                        </a:lnSpc>
                        <a:spcAft>
                          <a:spcPts val="0"/>
                        </a:spcAft>
                      </a:pPr>
                      <a:r>
                        <a:rPr lang="en-US" sz="1200" dirty="0">
                          <a:effectLst/>
                        </a:rPr>
                        <a:t>Deer – deer </a:t>
                      </a:r>
                      <a:r>
                        <a:rPr lang="en-US" sz="1200" dirty="0" err="1">
                          <a:solidFill>
                            <a:schemeClr val="accent2">
                              <a:lumMod val="50000"/>
                            </a:schemeClr>
                          </a:solidFill>
                          <a:effectLst/>
                        </a:rPr>
                        <a:t>queridos</a:t>
                      </a:r>
                      <a:endParaRPr lang="pt-BR" sz="1200" dirty="0">
                        <a:solidFill>
                          <a:schemeClr val="accent2">
                            <a:lumMod val="50000"/>
                          </a:schemeClr>
                        </a:solidFill>
                        <a:effectLst/>
                      </a:endParaRPr>
                    </a:p>
                    <a:p>
                      <a:pPr>
                        <a:lnSpc>
                          <a:spcPct val="107000"/>
                        </a:lnSpc>
                        <a:spcAft>
                          <a:spcPts val="0"/>
                        </a:spcAft>
                      </a:pPr>
                      <a:r>
                        <a:rPr lang="en-US" sz="1200" dirty="0">
                          <a:effectLst/>
                        </a:rPr>
                        <a:t>Fish – fish </a:t>
                      </a:r>
                      <a:r>
                        <a:rPr lang="en-US" sz="1200" dirty="0" err="1">
                          <a:solidFill>
                            <a:schemeClr val="accent2">
                              <a:lumMod val="50000"/>
                            </a:schemeClr>
                          </a:solidFill>
                          <a:effectLst/>
                        </a:rPr>
                        <a:t>peixes</a:t>
                      </a:r>
                      <a:endParaRPr lang="pt-BR" sz="1200" dirty="0">
                        <a:solidFill>
                          <a:schemeClr val="accent2">
                            <a:lumMod val="50000"/>
                          </a:schemeClr>
                        </a:solidFill>
                        <a:effectLst/>
                      </a:endParaRPr>
                    </a:p>
                    <a:p>
                      <a:pPr>
                        <a:lnSpc>
                          <a:spcPct val="107000"/>
                        </a:lnSpc>
                        <a:spcAft>
                          <a:spcPts val="0"/>
                        </a:spcAft>
                      </a:pPr>
                      <a:r>
                        <a:rPr lang="en-US" sz="1200" dirty="0">
                          <a:effectLst/>
                        </a:rPr>
                        <a:t>Series – series </a:t>
                      </a:r>
                      <a:r>
                        <a:rPr lang="en-US" sz="1200" dirty="0" err="1">
                          <a:solidFill>
                            <a:schemeClr val="accent2">
                              <a:lumMod val="50000"/>
                            </a:schemeClr>
                          </a:solidFill>
                          <a:effectLst/>
                        </a:rPr>
                        <a:t>series</a:t>
                      </a:r>
                      <a:endParaRPr lang="pt-BR" sz="1200" dirty="0">
                        <a:solidFill>
                          <a:schemeClr val="accent2">
                            <a:lumMod val="50000"/>
                          </a:schemeClr>
                        </a:solidFill>
                        <a:effectLst/>
                      </a:endParaRPr>
                    </a:p>
                    <a:p>
                      <a:pPr>
                        <a:lnSpc>
                          <a:spcPct val="107000"/>
                        </a:lnSpc>
                        <a:spcAft>
                          <a:spcPts val="0"/>
                        </a:spcAft>
                      </a:pPr>
                      <a:r>
                        <a:rPr lang="en-US" sz="1200" dirty="0">
                          <a:effectLst/>
                        </a:rPr>
                        <a:t>Species – species </a:t>
                      </a:r>
                      <a:r>
                        <a:rPr lang="en-US" sz="1200" dirty="0" err="1">
                          <a:solidFill>
                            <a:schemeClr val="accent2">
                              <a:lumMod val="50000"/>
                            </a:schemeClr>
                          </a:solidFill>
                          <a:effectLst/>
                        </a:rPr>
                        <a:t>espécies</a:t>
                      </a:r>
                      <a:endParaRPr lang="pt-BR" sz="12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31869009"/>
                  </a:ext>
                </a:extLst>
              </a:tr>
            </a:tbl>
          </a:graphicData>
        </a:graphic>
      </p:graphicFrame>
      <p:sp>
        <p:nvSpPr>
          <p:cNvPr id="3" name="Retângulo 2">
            <a:extLst>
              <a:ext uri="{FF2B5EF4-FFF2-40B4-BE49-F238E27FC236}">
                <a16:creationId xmlns="" xmlns:a16="http://schemas.microsoft.com/office/drawing/2014/main" id="{C1B0111E-6A14-4811-AAF1-19F3CFAC6933}"/>
              </a:ext>
            </a:extLst>
          </p:cNvPr>
          <p:cNvSpPr/>
          <p:nvPr/>
        </p:nvSpPr>
        <p:spPr>
          <a:xfrm>
            <a:off x="388937" y="156712"/>
            <a:ext cx="1989455" cy="388696"/>
          </a:xfrm>
          <a:prstGeom prst="rect">
            <a:avLst/>
          </a:prstGeom>
        </p:spPr>
        <p:txBody>
          <a:bodyPr wrap="none">
            <a:spAutoFit/>
          </a:bodyPr>
          <a:lstStyle/>
          <a:p>
            <a:pP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02 A  </a:t>
            </a:r>
            <a:r>
              <a:rPr lang="pt-BR" b="1" i="1" dirty="0">
                <a:solidFill>
                  <a:srgbClr val="002060"/>
                </a:solidFill>
                <a:latin typeface="Calibri" panose="020F0502020204030204" pitchFamily="34" charset="0"/>
                <a:cs typeface="Times New Roman" panose="02020603050405020304" pitchFamily="18" charset="0"/>
              </a:rPr>
              <a:t>– Plural</a:t>
            </a:r>
          </a:p>
        </p:txBody>
      </p:sp>
      <p:grpSp>
        <p:nvGrpSpPr>
          <p:cNvPr id="6" name="Agrupar 5">
            <a:extLst>
              <a:ext uri="{FF2B5EF4-FFF2-40B4-BE49-F238E27FC236}">
                <a16:creationId xmlns="" xmlns:a16="http://schemas.microsoft.com/office/drawing/2014/main" id="{6A97060D-ABAA-492D-9B02-4F6CE2965150}"/>
              </a:ext>
            </a:extLst>
          </p:cNvPr>
          <p:cNvGrpSpPr/>
          <p:nvPr/>
        </p:nvGrpSpPr>
        <p:grpSpPr>
          <a:xfrm>
            <a:off x="350837" y="6642595"/>
            <a:ext cx="6156325" cy="2528268"/>
            <a:chOff x="368300" y="7426959"/>
            <a:chExt cx="5923751" cy="2512306"/>
          </a:xfrm>
        </p:grpSpPr>
        <p:sp>
          <p:nvSpPr>
            <p:cNvPr id="4" name="CaixaDeTexto 3">
              <a:extLst>
                <a:ext uri="{FF2B5EF4-FFF2-40B4-BE49-F238E27FC236}">
                  <a16:creationId xmlns="" xmlns:a16="http://schemas.microsoft.com/office/drawing/2014/main" id="{ABBE9FD9-C6FC-4C9A-A8D8-0E7517B7FF58}"/>
                </a:ext>
              </a:extLst>
            </p:cNvPr>
            <p:cNvSpPr txBox="1"/>
            <p:nvPr/>
          </p:nvSpPr>
          <p:spPr>
            <a:xfrm>
              <a:off x="368300" y="7426959"/>
              <a:ext cx="5923751" cy="2461959"/>
            </a:xfrm>
            <a:prstGeom prst="rect">
              <a:avLst/>
            </a:prstGeom>
            <a:noFill/>
            <a:ln>
              <a:solidFill>
                <a:srgbClr val="1F7872"/>
              </a:solidFill>
            </a:ln>
          </p:spPr>
          <p:txBody>
            <a:bodyPr wrap="square" rtlCol="0">
              <a:spAutoFit/>
            </a:bodyPr>
            <a:lstStyle/>
            <a:p>
              <a:endParaRPr lang="en-US" sz="1200" dirty="0"/>
            </a:p>
            <a:p>
              <a:endParaRPr lang="en-US" sz="1200" dirty="0"/>
            </a:p>
            <a:p>
              <a:r>
                <a:rPr lang="en-US" sz="1200" dirty="0" smtClean="0"/>
                <a:t>a) I </a:t>
              </a:r>
              <a:r>
                <a:rPr lang="en-US" sz="1200" dirty="0"/>
                <a:t>have to </a:t>
              </a:r>
              <a:r>
                <a:rPr lang="en-US" sz="1200" b="1" dirty="0"/>
                <a:t>close</a:t>
              </a:r>
              <a:r>
                <a:rPr lang="en-US" sz="1200" dirty="0"/>
                <a:t> the </a:t>
              </a:r>
              <a:r>
                <a:rPr lang="en-US" sz="1200" i="1" u="sng" dirty="0">
                  <a:solidFill>
                    <a:srgbClr val="1F7872"/>
                  </a:solidFill>
                </a:rPr>
                <a:t>doors</a:t>
              </a:r>
              <a:r>
                <a:rPr lang="en-US" sz="1200" i="1" u="sng" dirty="0"/>
                <a:t>.</a:t>
              </a:r>
              <a:endParaRPr lang="pt-BR" sz="1200" dirty="0"/>
            </a:p>
            <a:p>
              <a:r>
                <a:rPr lang="en-US" sz="1200" dirty="0" smtClean="0"/>
                <a:t>b) May </a:t>
              </a:r>
              <a:r>
                <a:rPr lang="en-US" sz="1200" dirty="0"/>
                <a:t>we </a:t>
              </a:r>
              <a:r>
                <a:rPr lang="en-US" sz="1200" b="1" dirty="0"/>
                <a:t>come</a:t>
              </a:r>
              <a:r>
                <a:rPr lang="en-US" sz="1200" dirty="0"/>
                <a:t> in these </a:t>
              </a:r>
              <a:r>
                <a:rPr lang="en-US" sz="1200" i="1" u="sng" dirty="0">
                  <a:solidFill>
                    <a:srgbClr val="1F7872"/>
                  </a:solidFill>
                </a:rPr>
                <a:t>places</a:t>
              </a:r>
              <a:r>
                <a:rPr lang="en-US" sz="1200" dirty="0"/>
                <a:t>?</a:t>
              </a:r>
              <a:endParaRPr lang="pt-BR" sz="1200" dirty="0"/>
            </a:p>
            <a:p>
              <a:r>
                <a:rPr lang="en-US" sz="1200" dirty="0" smtClean="0"/>
                <a:t>c) I </a:t>
              </a:r>
              <a:r>
                <a:rPr lang="en-US" sz="1200" b="1" dirty="0"/>
                <a:t>cook</a:t>
              </a:r>
              <a:r>
                <a:rPr lang="en-US" sz="1200" dirty="0"/>
                <a:t> two </a:t>
              </a:r>
              <a:r>
                <a:rPr lang="en-US" sz="1200" u="sng" dirty="0">
                  <a:solidFill>
                    <a:srgbClr val="1F7872"/>
                  </a:solidFill>
                </a:rPr>
                <a:t>eggs</a:t>
              </a:r>
              <a:r>
                <a:rPr lang="en-US" sz="1200" dirty="0"/>
                <a:t> every night.</a:t>
              </a:r>
              <a:endParaRPr lang="pt-BR" sz="1200" dirty="0"/>
            </a:p>
            <a:p>
              <a:r>
                <a:rPr lang="en-US" sz="1200" dirty="0" smtClean="0"/>
                <a:t>d) She </a:t>
              </a:r>
              <a:r>
                <a:rPr lang="en-US" sz="1200" b="1" dirty="0"/>
                <a:t>cries</a:t>
              </a:r>
              <a:r>
                <a:rPr lang="en-US" sz="1200" dirty="0"/>
                <a:t> for the </a:t>
              </a:r>
              <a:r>
                <a:rPr lang="en-US" sz="1200" u="sng" dirty="0">
                  <a:solidFill>
                    <a:srgbClr val="1F7872"/>
                  </a:solidFill>
                </a:rPr>
                <a:t>babies</a:t>
              </a:r>
              <a:r>
                <a:rPr lang="en-US" sz="1200" dirty="0"/>
                <a:t>.</a:t>
              </a:r>
              <a:endParaRPr lang="pt-BR" sz="1200" dirty="0"/>
            </a:p>
            <a:p>
              <a:r>
                <a:rPr lang="en-US" sz="1200" dirty="0" smtClean="0"/>
                <a:t>e) Now </a:t>
              </a:r>
              <a:r>
                <a:rPr lang="en-US" sz="1200" b="1" dirty="0"/>
                <a:t>cut</a:t>
              </a:r>
              <a:r>
                <a:rPr lang="en-US" sz="1200" dirty="0"/>
                <a:t> me some </a:t>
              </a:r>
              <a:r>
                <a:rPr lang="en-US" sz="1200" u="sng" dirty="0">
                  <a:solidFill>
                    <a:srgbClr val="1F7872"/>
                  </a:solidFill>
                </a:rPr>
                <a:t>pieces</a:t>
              </a:r>
              <a:r>
                <a:rPr lang="en-US" sz="1200" dirty="0"/>
                <a:t> of that pie.</a:t>
              </a:r>
              <a:endParaRPr lang="pt-BR" sz="1200" dirty="0"/>
            </a:p>
            <a:p>
              <a:r>
                <a:rPr lang="en-US" sz="1200" dirty="0" smtClean="0"/>
                <a:t>f) They </a:t>
              </a:r>
              <a:r>
                <a:rPr lang="en-US" sz="1200" b="1" dirty="0"/>
                <a:t>dance</a:t>
              </a:r>
              <a:r>
                <a:rPr lang="en-US" sz="1200" dirty="0"/>
                <a:t> together on the </a:t>
              </a:r>
              <a:r>
                <a:rPr lang="en-US" sz="1200" u="sng" dirty="0">
                  <a:solidFill>
                    <a:srgbClr val="1F7872"/>
                  </a:solidFill>
                </a:rPr>
                <a:t>weekends</a:t>
              </a:r>
              <a:r>
                <a:rPr lang="en-US" sz="1200" dirty="0"/>
                <a:t>.</a:t>
              </a:r>
              <a:endParaRPr lang="pt-BR" sz="1200" dirty="0"/>
            </a:p>
            <a:p>
              <a:r>
                <a:rPr lang="en-US" sz="1200" dirty="0" smtClean="0"/>
                <a:t>g) He </a:t>
              </a:r>
              <a:r>
                <a:rPr lang="en-US" sz="1200" b="1" dirty="0"/>
                <a:t>dated</a:t>
              </a:r>
              <a:r>
                <a:rPr lang="en-US" sz="1200" dirty="0"/>
                <a:t> two </a:t>
              </a:r>
              <a:r>
                <a:rPr lang="en-US" sz="1200" u="sng" dirty="0">
                  <a:solidFill>
                    <a:srgbClr val="1F7872"/>
                  </a:solidFill>
                </a:rPr>
                <a:t>girls</a:t>
              </a:r>
              <a:r>
                <a:rPr lang="en-US" sz="1200" dirty="0"/>
                <a:t> high school.</a:t>
              </a:r>
              <a:endParaRPr lang="pt-BR" sz="1200" dirty="0"/>
            </a:p>
            <a:p>
              <a:r>
                <a:rPr lang="en-US" sz="1200" dirty="0" smtClean="0"/>
                <a:t>h) I </a:t>
              </a:r>
              <a:r>
                <a:rPr lang="en-US" sz="1200" dirty="0"/>
                <a:t>still </a:t>
              </a:r>
              <a:r>
                <a:rPr lang="en-US" sz="1200" b="1" dirty="0"/>
                <a:t>depend</a:t>
              </a:r>
              <a:r>
                <a:rPr lang="en-US" sz="1200" dirty="0"/>
                <a:t> on my </a:t>
              </a:r>
              <a:r>
                <a:rPr lang="en-US" sz="1200" u="sng" dirty="0">
                  <a:solidFill>
                    <a:srgbClr val="1F7872"/>
                  </a:solidFill>
                </a:rPr>
                <a:t>parents</a:t>
              </a:r>
              <a:r>
                <a:rPr lang="en-US" sz="1200" dirty="0"/>
                <a:t>.</a:t>
              </a:r>
              <a:endParaRPr lang="pt-BR" sz="1200" dirty="0"/>
            </a:p>
            <a:p>
              <a:r>
                <a:rPr lang="en-US" sz="1200" dirty="0" err="1" smtClean="0"/>
                <a:t>i</a:t>
              </a:r>
              <a:r>
                <a:rPr lang="en-US" sz="1200" dirty="0" smtClean="0"/>
                <a:t>) He </a:t>
              </a:r>
              <a:r>
                <a:rPr lang="en-US" sz="1200" dirty="0"/>
                <a:t>didn't want to </a:t>
              </a:r>
              <a:r>
                <a:rPr lang="en-US" sz="1200" b="1" dirty="0"/>
                <a:t>die</a:t>
              </a:r>
              <a:r>
                <a:rPr lang="en-US" sz="1200" dirty="0"/>
                <a:t> these </a:t>
              </a:r>
              <a:r>
                <a:rPr lang="en-US" sz="1200" u="sng" dirty="0">
                  <a:solidFill>
                    <a:srgbClr val="1F7872"/>
                  </a:solidFill>
                </a:rPr>
                <a:t>days</a:t>
              </a:r>
              <a:r>
                <a:rPr lang="en-US" sz="1200" dirty="0"/>
                <a:t>.</a:t>
              </a:r>
              <a:endParaRPr lang="pt-BR" sz="1200" dirty="0"/>
            </a:p>
            <a:p>
              <a:r>
                <a:rPr lang="en-US" sz="1200" dirty="0" smtClean="0"/>
                <a:t>j) I'll </a:t>
              </a:r>
              <a:r>
                <a:rPr lang="en-US" sz="1200" b="1" dirty="0"/>
                <a:t>do</a:t>
              </a:r>
              <a:r>
                <a:rPr lang="en-US" sz="1200" dirty="0"/>
                <a:t> the best I can for you </a:t>
              </a:r>
              <a:r>
                <a:rPr lang="en-US" sz="1200" u="sng" dirty="0">
                  <a:solidFill>
                    <a:srgbClr val="1F7872"/>
                  </a:solidFill>
                </a:rPr>
                <a:t>guys</a:t>
              </a:r>
              <a:r>
                <a:rPr lang="en-US" sz="1200" dirty="0"/>
                <a:t>.</a:t>
              </a:r>
              <a:endParaRPr lang="pt-BR" sz="1200" dirty="0"/>
            </a:p>
            <a:p>
              <a:endParaRPr lang="pt-BR" sz="1100" dirty="0"/>
            </a:p>
          </p:txBody>
        </p:sp>
        <p:sp>
          <p:nvSpPr>
            <p:cNvPr id="5" name="CaixaDeTexto 4">
              <a:extLst>
                <a:ext uri="{FF2B5EF4-FFF2-40B4-BE49-F238E27FC236}">
                  <a16:creationId xmlns="" xmlns:a16="http://schemas.microsoft.com/office/drawing/2014/main" id="{41F1017A-F1E7-4A82-8027-369E11FC15E5}"/>
                </a:ext>
              </a:extLst>
            </p:cNvPr>
            <p:cNvSpPr txBox="1"/>
            <p:nvPr/>
          </p:nvSpPr>
          <p:spPr>
            <a:xfrm>
              <a:off x="3068284" y="7646330"/>
              <a:ext cx="2956268" cy="2292935"/>
            </a:xfrm>
            <a:prstGeom prst="rect">
              <a:avLst/>
            </a:prstGeom>
            <a:noFill/>
            <a:ln>
              <a:noFill/>
            </a:ln>
          </p:spPr>
          <p:txBody>
            <a:bodyPr wrap="square" rtlCol="0">
              <a:spAutoFit/>
            </a:bodyPr>
            <a:lstStyle/>
            <a:p>
              <a:endParaRPr lang="pt-BR" sz="1200" i="1" dirty="0">
                <a:solidFill>
                  <a:schemeClr val="accent2">
                    <a:lumMod val="50000"/>
                  </a:schemeClr>
                </a:solidFill>
              </a:endParaRPr>
            </a:p>
            <a:p>
              <a:r>
                <a:rPr lang="pt-BR" sz="1200" i="1" dirty="0">
                  <a:solidFill>
                    <a:schemeClr val="accent2">
                      <a:lumMod val="50000"/>
                    </a:schemeClr>
                  </a:solidFill>
                </a:rPr>
                <a:t>Eu tenho que fechar as portas.</a:t>
              </a:r>
            </a:p>
            <a:p>
              <a:r>
                <a:rPr lang="pt-BR" sz="1200" i="1" dirty="0">
                  <a:solidFill>
                    <a:schemeClr val="accent2">
                      <a:lumMod val="50000"/>
                    </a:schemeClr>
                  </a:solidFill>
                </a:rPr>
                <a:t>Podemos vir a esses lugares?</a:t>
              </a:r>
            </a:p>
            <a:p>
              <a:r>
                <a:rPr lang="pt-BR" sz="1200" i="1" dirty="0">
                  <a:solidFill>
                    <a:schemeClr val="accent2">
                      <a:lumMod val="50000"/>
                    </a:schemeClr>
                  </a:solidFill>
                </a:rPr>
                <a:t>Eu cozinho dois ovos todas as noites.</a:t>
              </a:r>
            </a:p>
            <a:p>
              <a:r>
                <a:rPr lang="pt-BR" sz="1200" i="1" dirty="0">
                  <a:solidFill>
                    <a:schemeClr val="accent2">
                      <a:lumMod val="50000"/>
                    </a:schemeClr>
                  </a:solidFill>
                </a:rPr>
                <a:t>Ela chora pelos bebês.</a:t>
              </a:r>
            </a:p>
            <a:p>
              <a:r>
                <a:rPr lang="pt-BR" sz="1200" i="1" dirty="0">
                  <a:solidFill>
                    <a:schemeClr val="accent2">
                      <a:lumMod val="50000"/>
                    </a:schemeClr>
                  </a:solidFill>
                </a:rPr>
                <a:t>Agora me corte alguns pedaços dessa torta.</a:t>
              </a:r>
            </a:p>
            <a:p>
              <a:r>
                <a:rPr lang="pt-BR" sz="1200" i="1" dirty="0">
                  <a:solidFill>
                    <a:schemeClr val="accent2">
                      <a:lumMod val="50000"/>
                    </a:schemeClr>
                  </a:solidFill>
                </a:rPr>
                <a:t>Eles dançam juntos nos finais de semana.</a:t>
              </a:r>
            </a:p>
            <a:p>
              <a:r>
                <a:rPr lang="pt-BR" sz="1200" i="1" dirty="0">
                  <a:solidFill>
                    <a:schemeClr val="accent2">
                      <a:lumMod val="50000"/>
                    </a:schemeClr>
                  </a:solidFill>
                </a:rPr>
                <a:t>Ele namorou duas meninas do ensino médio.</a:t>
              </a:r>
            </a:p>
            <a:p>
              <a:r>
                <a:rPr lang="pt-BR" sz="1200" i="1" dirty="0">
                  <a:solidFill>
                    <a:schemeClr val="accent2">
                      <a:lumMod val="50000"/>
                    </a:schemeClr>
                  </a:solidFill>
                </a:rPr>
                <a:t>Eu ainda dependo dos meus pais.</a:t>
              </a:r>
            </a:p>
            <a:p>
              <a:r>
                <a:rPr lang="pt-BR" sz="1200" i="1" dirty="0">
                  <a:solidFill>
                    <a:schemeClr val="accent2">
                      <a:lumMod val="50000"/>
                    </a:schemeClr>
                  </a:solidFill>
                </a:rPr>
                <a:t>Ele não queria morrer hoje em dia.</a:t>
              </a:r>
            </a:p>
            <a:p>
              <a:r>
                <a:rPr lang="pt-BR" sz="1200" i="1" dirty="0">
                  <a:solidFill>
                    <a:schemeClr val="accent2">
                      <a:lumMod val="50000"/>
                    </a:schemeClr>
                  </a:solidFill>
                </a:rPr>
                <a:t>Eu farei o melhor que puder por vocês</a:t>
              </a:r>
              <a:r>
                <a:rPr lang="pt-BR" sz="1200" i="1" dirty="0">
                  <a:solidFill>
                    <a:schemeClr val="accent2"/>
                  </a:solidFill>
                </a:rPr>
                <a:t>.</a:t>
              </a:r>
            </a:p>
            <a:p>
              <a:endParaRPr lang="pt-BR" sz="1100" i="1" dirty="0">
                <a:solidFill>
                  <a:srgbClr val="FFC000"/>
                </a:solidFill>
              </a:endParaRPr>
            </a:p>
          </p:txBody>
        </p:sp>
      </p:grpSp>
      <p:sp>
        <p:nvSpPr>
          <p:cNvPr id="9" name="CaixaDeTexto 8">
            <a:extLst>
              <a:ext uri="{FF2B5EF4-FFF2-40B4-BE49-F238E27FC236}">
                <a16:creationId xmlns="" xmlns:a16="http://schemas.microsoft.com/office/drawing/2014/main" id="{2911AFC9-14A0-4647-9C94-8DD8F6C3B572}"/>
              </a:ext>
            </a:extLst>
          </p:cNvPr>
          <p:cNvSpPr txBox="1"/>
          <p:nvPr/>
        </p:nvSpPr>
        <p:spPr>
          <a:xfrm>
            <a:off x="2363035" y="589058"/>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
        <p:nvSpPr>
          <p:cNvPr id="10" name="Retângulo 9">
            <a:extLst>
              <a:ext uri="{FF2B5EF4-FFF2-40B4-BE49-F238E27FC236}">
                <a16:creationId xmlns="" xmlns:a16="http://schemas.microsoft.com/office/drawing/2014/main" id="{78B866E2-6E1F-485F-B503-97DE706F66DC}"/>
              </a:ext>
            </a:extLst>
          </p:cNvPr>
          <p:cNvSpPr/>
          <p:nvPr/>
        </p:nvSpPr>
        <p:spPr>
          <a:xfrm>
            <a:off x="1432074" y="6265379"/>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1261048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558264" y="157822"/>
            <a:ext cx="2327688" cy="369332"/>
          </a:xfrm>
          <a:prstGeom prst="rect">
            <a:avLst/>
          </a:prstGeom>
        </p:spPr>
        <p:txBody>
          <a:bodyPr wrap="none" lIns="91440" tIns="45720" rIns="91440" bIns="45720" anchor="t">
            <a:spAutoFit/>
          </a:bodyPr>
          <a:lstStyle/>
          <a:p>
            <a:pPr algn="ctr"/>
            <a:r>
              <a:rPr lang="pt-BR" b="1" i="1">
                <a:solidFill>
                  <a:srgbClr val="002060"/>
                </a:solidFill>
                <a:latin typeface="Calibri"/>
              </a:rPr>
              <a:t>Lição 10 B – Pronomes</a:t>
            </a: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585354" y="741217"/>
            <a:ext cx="2925040" cy="398570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Object Pronouns</a:t>
            </a:r>
            <a:endParaRPr lang="pt-BR" dirty="0"/>
          </a:p>
          <a:p>
            <a:endParaRPr lang="en-US" sz="1100" b="1" dirty="0">
              <a:solidFill>
                <a:srgbClr val="C00000"/>
              </a:solidFill>
              <a:cs typeface="Calibri"/>
            </a:endParaRPr>
          </a:p>
          <a:p>
            <a:r>
              <a:rPr lang="en-US" sz="1100" b="1" dirty="0" smtClean="0">
                <a:solidFill>
                  <a:schemeClr val="accent1"/>
                </a:solidFill>
                <a:cs typeface="Segoe UI"/>
              </a:rPr>
              <a:t>a) I</a:t>
            </a:r>
            <a:r>
              <a:rPr lang="en-US" sz="1100" i="1" dirty="0">
                <a:ea typeface="+mn-lt"/>
                <a:cs typeface="+mn-lt"/>
              </a:rPr>
              <a:t> </a:t>
            </a:r>
            <a:r>
              <a:rPr lang="en-US" sz="1100" dirty="0">
                <a:ea typeface="+mn-lt"/>
                <a:cs typeface="+mn-lt"/>
              </a:rPr>
              <a:t>saw John yesterday.</a:t>
            </a:r>
            <a:endParaRPr lang="pt-BR" sz="1100" dirty="0">
              <a:ea typeface="+mn-lt"/>
              <a:cs typeface="+mn-lt"/>
            </a:endParaRPr>
          </a:p>
          <a:p>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vi John </a:t>
            </a:r>
            <a:r>
              <a:rPr lang="en-US" sz="1100" i="1" dirty="0" err="1">
                <a:solidFill>
                  <a:schemeClr val="accent2">
                    <a:lumMod val="50000"/>
                  </a:schemeClr>
                </a:solidFill>
                <a:ea typeface="+mn-lt"/>
                <a:cs typeface="+mn-lt"/>
              </a:rPr>
              <a:t>ontem</a:t>
            </a:r>
            <a:r>
              <a:rPr lang="en-US" sz="1100" i="1" dirty="0">
                <a:solidFill>
                  <a:schemeClr val="accent2">
                    <a:lumMod val="50000"/>
                  </a:schemeClr>
                </a:solidFill>
                <a:ea typeface="+mn-lt"/>
                <a:cs typeface="+mn-lt"/>
              </a:rPr>
              <a:t>.</a:t>
            </a:r>
          </a:p>
          <a:p>
            <a:endParaRPr lang="en-US" sz="1100" i="1" dirty="0">
              <a:solidFill>
                <a:schemeClr val="accent2">
                  <a:lumMod val="50000"/>
                </a:schemeClr>
              </a:solidFill>
              <a:cs typeface="Calibri" panose="020F0502020204030204"/>
            </a:endParaRPr>
          </a:p>
          <a:p>
            <a:r>
              <a:rPr lang="en-US" sz="1100" dirty="0" smtClean="0">
                <a:ea typeface="+mn-lt"/>
                <a:cs typeface="+mn-lt"/>
              </a:rPr>
              <a:t>b) I </a:t>
            </a:r>
            <a:r>
              <a:rPr lang="en-US" sz="1100" dirty="0">
                <a:ea typeface="+mn-lt"/>
                <a:cs typeface="+mn-lt"/>
              </a:rPr>
              <a:t>like </a:t>
            </a:r>
            <a:r>
              <a:rPr lang="en-US" sz="1100" b="1" dirty="0">
                <a:solidFill>
                  <a:schemeClr val="accent1"/>
                </a:solidFill>
                <a:cs typeface="Segoe UI"/>
              </a:rPr>
              <a:t>you</a:t>
            </a:r>
            <a:r>
              <a:rPr lang="en-US" sz="1100" dirty="0">
                <a:ea typeface="+mn-lt"/>
                <a:cs typeface="+mn-lt"/>
              </a:rPr>
              <a:t> but you don't like me.</a:t>
            </a:r>
          </a:p>
          <a:p>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gosto</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mas </a:t>
            </a:r>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gosta</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mim</a:t>
            </a:r>
            <a:r>
              <a:rPr lang="en-US" sz="1100" i="1" dirty="0">
                <a:solidFill>
                  <a:schemeClr val="accent2">
                    <a:lumMod val="50000"/>
                  </a:schemeClr>
                </a:solidFill>
                <a:ea typeface="+mn-lt"/>
                <a:cs typeface="+mn-lt"/>
              </a:rPr>
              <a:t>.</a:t>
            </a:r>
          </a:p>
          <a:p>
            <a:endParaRPr lang="en-US" sz="1100" i="1" dirty="0">
              <a:solidFill>
                <a:srgbClr val="843C0C"/>
              </a:solidFill>
              <a:ea typeface="+mn-lt"/>
              <a:cs typeface="+mn-lt"/>
            </a:endParaRPr>
          </a:p>
          <a:p>
            <a:r>
              <a:rPr lang="en-US" sz="1100" dirty="0" smtClean="0">
                <a:ea typeface="+mn-lt"/>
                <a:cs typeface="+mn-lt"/>
              </a:rPr>
              <a:t>c) She </a:t>
            </a:r>
            <a:r>
              <a:rPr lang="en-US" sz="1100" dirty="0">
                <a:ea typeface="+mn-lt"/>
                <a:cs typeface="+mn-lt"/>
              </a:rPr>
              <a:t>begged </a:t>
            </a:r>
            <a:r>
              <a:rPr lang="en-US" sz="1100" b="1" dirty="0">
                <a:solidFill>
                  <a:schemeClr val="accent1"/>
                </a:solidFill>
                <a:cs typeface="Segoe UI"/>
              </a:rPr>
              <a:t>him </a:t>
            </a:r>
            <a:r>
              <a:rPr lang="en-US" sz="1100" dirty="0">
                <a:ea typeface="+mn-lt"/>
                <a:cs typeface="+mn-lt"/>
              </a:rPr>
              <a:t>to live with her. </a:t>
            </a:r>
            <a:endParaRPr lang="en-US" dirty="0"/>
          </a:p>
          <a:p>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implorou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que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ele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vivesse</a:t>
            </a:r>
            <a:r>
              <a:rPr lang="en-US" sz="1100" i="1" dirty="0">
                <a:solidFill>
                  <a:schemeClr val="accent2">
                    <a:lumMod val="50000"/>
                  </a:schemeClr>
                </a:solidFill>
                <a:ea typeface="+mn-lt"/>
                <a:cs typeface="+mn-lt"/>
              </a:rPr>
              <a:t> com </a:t>
            </a:r>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a:t>
            </a:r>
          </a:p>
          <a:p>
            <a:endParaRPr lang="en-US" sz="1100" i="1" dirty="0">
              <a:solidFill>
                <a:srgbClr val="843C0C"/>
              </a:solidFill>
              <a:ea typeface="+mn-lt"/>
              <a:cs typeface="+mn-lt"/>
            </a:endParaRPr>
          </a:p>
          <a:p>
            <a:r>
              <a:rPr lang="en-US" sz="1100" dirty="0" smtClean="0">
                <a:ea typeface="+mn-lt"/>
                <a:cs typeface="+mn-lt"/>
              </a:rPr>
              <a:t>d) Bob</a:t>
            </a:r>
            <a:r>
              <a:rPr lang="en-US" sz="1100" dirty="0">
                <a:ea typeface="+mn-lt"/>
                <a:cs typeface="+mn-lt"/>
              </a:rPr>
              <a:t> took </a:t>
            </a:r>
            <a:r>
              <a:rPr lang="en-US" sz="1100" b="1" dirty="0">
                <a:solidFill>
                  <a:schemeClr val="accent1"/>
                </a:solidFill>
                <a:cs typeface="Segoe UI"/>
              </a:rPr>
              <a:t>her</a:t>
            </a:r>
            <a:r>
              <a:rPr lang="en-US" sz="1100" dirty="0">
                <a:ea typeface="+mn-lt"/>
                <a:cs typeface="+mn-lt"/>
              </a:rPr>
              <a:t> to work Monday.</a:t>
            </a:r>
            <a:endParaRPr lang="en-US" dirty="0">
              <a:cs typeface="Calibri" panose="020F0502020204030204"/>
            </a:endParaRPr>
          </a:p>
          <a:p>
            <a:r>
              <a:rPr lang="en-US" sz="1100" i="1" dirty="0">
                <a:solidFill>
                  <a:schemeClr val="accent2">
                    <a:lumMod val="50000"/>
                  </a:schemeClr>
                </a:solidFill>
                <a:ea typeface="+mn-lt"/>
                <a:cs typeface="+mn-lt"/>
              </a:rPr>
              <a:t>Bob a </a:t>
            </a:r>
            <a:r>
              <a:rPr lang="en-US" sz="1100" i="1" dirty="0" err="1">
                <a:solidFill>
                  <a:schemeClr val="accent2">
                    <a:lumMod val="50000"/>
                  </a:schemeClr>
                </a:solidFill>
                <a:ea typeface="+mn-lt"/>
                <a:cs typeface="+mn-lt"/>
              </a:rPr>
              <a:t>levou</a:t>
            </a:r>
            <a:r>
              <a:rPr lang="en-US" sz="1100" i="1" dirty="0">
                <a:solidFill>
                  <a:schemeClr val="accent2">
                    <a:lumMod val="50000"/>
                  </a:schemeClr>
                </a:solidFill>
                <a:ea typeface="+mn-lt"/>
                <a:cs typeface="+mn-lt"/>
              </a:rPr>
              <a:t> para </a:t>
            </a:r>
            <a:r>
              <a:rPr lang="en-US" sz="1100" i="1" dirty="0" err="1">
                <a:solidFill>
                  <a:schemeClr val="accent2">
                    <a:lumMod val="50000"/>
                  </a:schemeClr>
                </a:solidFill>
                <a:ea typeface="+mn-lt"/>
                <a:cs typeface="+mn-lt"/>
              </a:rPr>
              <a:t>trabalhar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segunda-feira</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e) The </a:t>
            </a:r>
            <a:r>
              <a:rPr lang="en-US" sz="1100" dirty="0">
                <a:ea typeface="+mn-lt"/>
                <a:cs typeface="+mn-lt"/>
              </a:rPr>
              <a:t>movie was hilarious! We really liked </a:t>
            </a:r>
            <a:r>
              <a:rPr lang="en-US" sz="1100" b="1" dirty="0">
                <a:solidFill>
                  <a:schemeClr val="accent1"/>
                </a:solidFill>
                <a:cs typeface="Segoe UI"/>
              </a:rPr>
              <a:t>it</a:t>
            </a:r>
            <a:r>
              <a:rPr lang="en-US" sz="1100" dirty="0">
                <a:ea typeface="+mn-lt"/>
                <a:cs typeface="+mn-lt"/>
              </a:rPr>
              <a:t>.</a:t>
            </a:r>
            <a:endParaRPr lang="en-US" dirty="0"/>
          </a:p>
          <a:p>
            <a:r>
              <a:rPr lang="en-US" sz="1100" i="1" dirty="0">
                <a:solidFill>
                  <a:schemeClr val="accent2">
                    <a:lumMod val="50000"/>
                  </a:schemeClr>
                </a:solidFill>
                <a:ea typeface="+mn-lt"/>
                <a:cs typeface="+mn-lt"/>
              </a:rPr>
              <a:t>O </a:t>
            </a:r>
            <a:r>
              <a:rPr lang="en-US" sz="1100" i="1" dirty="0" err="1">
                <a:solidFill>
                  <a:schemeClr val="accent2">
                    <a:lumMod val="50000"/>
                  </a:schemeClr>
                </a:solidFill>
                <a:ea typeface="+mn-lt"/>
                <a:cs typeface="+mn-lt"/>
              </a:rPr>
              <a:t>filme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foi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hilário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Nós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realmente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gostamos</a:t>
            </a:r>
            <a:r>
              <a:rPr lang="en-US" sz="1100" i="1" dirty="0">
                <a:solidFill>
                  <a:schemeClr val="accent2">
                    <a:lumMod val="50000"/>
                  </a:schemeClr>
                </a:solidFill>
                <a:ea typeface="+mn-lt"/>
                <a:cs typeface="+mn-lt"/>
              </a:rPr>
              <a:t>.</a:t>
            </a:r>
          </a:p>
          <a:p>
            <a:endParaRPr lang="en-US" sz="1100" i="1" dirty="0">
              <a:solidFill>
                <a:srgbClr val="843C0C"/>
              </a:solidFill>
              <a:ea typeface="+mn-lt"/>
              <a:cs typeface="+mn-lt"/>
            </a:endParaRPr>
          </a:p>
          <a:p>
            <a:r>
              <a:rPr lang="en-US" sz="1100" dirty="0" smtClean="0">
                <a:ea typeface="+mn-lt"/>
                <a:cs typeface="+mn-lt"/>
              </a:rPr>
              <a:t>f) It </a:t>
            </a:r>
            <a:r>
              <a:rPr lang="en-US" sz="1100" dirty="0">
                <a:ea typeface="+mn-lt"/>
                <a:cs typeface="+mn-lt"/>
              </a:rPr>
              <a:t>also teaches </a:t>
            </a:r>
            <a:r>
              <a:rPr lang="en-US" sz="1100" b="1" dirty="0">
                <a:solidFill>
                  <a:schemeClr val="accent1"/>
                </a:solidFill>
                <a:cs typeface="Segoe UI"/>
              </a:rPr>
              <a:t>us</a:t>
            </a:r>
            <a:r>
              <a:rPr lang="en-US" sz="1100" dirty="0">
                <a:ea typeface="+mn-lt"/>
                <a:cs typeface="+mn-lt"/>
              </a:rPr>
              <a:t> about human nature.</a:t>
            </a:r>
            <a:endParaRPr lang="en-US" dirty="0">
              <a:cs typeface="Calibri" panose="020F0502020204030204"/>
            </a:endParaRPr>
          </a:p>
          <a:p>
            <a:r>
              <a:rPr lang="en-US" sz="1100" i="1" dirty="0" err="1">
                <a:solidFill>
                  <a:schemeClr val="accent2">
                    <a:lumMod val="50000"/>
                  </a:schemeClr>
                </a:solidFill>
                <a:ea typeface="+mn-lt"/>
                <a:cs typeface="+mn-lt"/>
              </a:rPr>
              <a:t>Também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ensina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sobre</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natureza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humana</a:t>
            </a:r>
            <a:r>
              <a:rPr lang="en-US" sz="1100" i="1" dirty="0">
                <a:solidFill>
                  <a:schemeClr val="accent2">
                    <a:lumMod val="50000"/>
                  </a:schemeClr>
                </a:solidFill>
                <a:ea typeface="+mn-lt"/>
                <a:cs typeface="+mn-lt"/>
              </a:rPr>
              <a:t>.</a:t>
            </a:r>
          </a:p>
          <a:p>
            <a:endParaRPr lang="en-US" sz="1100" i="1" dirty="0">
              <a:solidFill>
                <a:srgbClr val="843C0C"/>
              </a:solidFill>
              <a:ea typeface="+mn-lt"/>
              <a:cs typeface="+mn-lt"/>
            </a:endParaRPr>
          </a:p>
          <a:p>
            <a:r>
              <a:rPr lang="en-US" sz="1100" dirty="0" smtClean="0">
                <a:ea typeface="+mn-lt"/>
                <a:cs typeface="+mn-lt"/>
              </a:rPr>
              <a:t>g) He </a:t>
            </a:r>
            <a:r>
              <a:rPr lang="en-US" sz="1100" dirty="0">
                <a:ea typeface="+mn-lt"/>
                <a:cs typeface="+mn-lt"/>
              </a:rPr>
              <a:t>also loved </a:t>
            </a:r>
            <a:r>
              <a:rPr lang="en-US" sz="1100" b="1" dirty="0">
                <a:solidFill>
                  <a:schemeClr val="accent1"/>
                </a:solidFill>
                <a:cs typeface="Segoe UI"/>
              </a:rPr>
              <a:t>them</a:t>
            </a:r>
            <a:r>
              <a:rPr lang="en-US" sz="1100" dirty="0">
                <a:ea typeface="+mn-lt"/>
                <a:cs typeface="+mn-lt"/>
              </a:rPr>
              <a:t> and cared about </a:t>
            </a:r>
            <a:r>
              <a:rPr lang="en-US" sz="1100" b="1" dirty="0">
                <a:solidFill>
                  <a:schemeClr val="accent1"/>
                </a:solidFill>
                <a:cs typeface="Segoe UI"/>
              </a:rPr>
              <a:t>them</a:t>
            </a:r>
            <a:r>
              <a:rPr lang="en-US" sz="1100" dirty="0">
                <a:ea typeface="+mn-lt"/>
                <a:cs typeface="+mn-lt"/>
              </a:rPr>
              <a:t>.</a:t>
            </a:r>
            <a:endParaRPr lang="en-US" dirty="0">
              <a:cs typeface="Calibri" panose="020F0502020204030204"/>
            </a:endParaRPr>
          </a:p>
          <a:p>
            <a:r>
              <a:rPr lang="en-US" sz="1100" i="1" dirty="0" err="1">
                <a:solidFill>
                  <a:schemeClr val="accent2">
                    <a:lumMod val="50000"/>
                  </a:schemeClr>
                </a:solidFill>
                <a:ea typeface="+mn-lt"/>
                <a:cs typeface="+mn-lt"/>
              </a:rPr>
              <a:t>Ele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também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amava</a:t>
            </a:r>
            <a:r>
              <a:rPr lang="en-US" sz="1100" i="1" dirty="0">
                <a:solidFill>
                  <a:schemeClr val="accent2">
                    <a:lumMod val="50000"/>
                  </a:schemeClr>
                </a:solidFill>
                <a:ea typeface="+mn-lt"/>
                <a:cs typeface="+mn-lt"/>
              </a:rPr>
              <a:t> e se </a:t>
            </a:r>
            <a:r>
              <a:rPr lang="en-US" sz="1100" i="1" dirty="0" err="1">
                <a:solidFill>
                  <a:schemeClr val="accent2">
                    <a:lumMod val="50000"/>
                  </a:schemeClr>
                </a:solidFill>
                <a:ea typeface="+mn-lt"/>
                <a:cs typeface="+mn-lt"/>
              </a:rPr>
              <a:t>preocupava</a:t>
            </a:r>
            <a:r>
              <a:rPr lang="en-US" sz="1100" i="1" dirty="0">
                <a:solidFill>
                  <a:schemeClr val="accent2">
                    <a:lumMod val="50000"/>
                  </a:schemeClr>
                </a:solidFill>
                <a:ea typeface="+mn-lt"/>
                <a:cs typeface="+mn-lt"/>
              </a:rPr>
              <a:t> com </a:t>
            </a:r>
            <a:r>
              <a:rPr lang="en-US" sz="1100" i="1" dirty="0" err="1">
                <a:solidFill>
                  <a:schemeClr val="accent2">
                    <a:lumMod val="50000"/>
                  </a:schemeClr>
                </a:solidFill>
                <a:ea typeface="+mn-lt"/>
                <a:cs typeface="+mn-lt"/>
              </a:rPr>
              <a:t>eles</a:t>
            </a:r>
            <a:r>
              <a:rPr lang="en-US" sz="1100" i="1" dirty="0">
                <a:solidFill>
                  <a:schemeClr val="accent2">
                    <a:lumMod val="50000"/>
                  </a:schemeClr>
                </a:solidFill>
                <a:ea typeface="+mn-lt"/>
                <a:cs typeface="+mn-lt"/>
              </a:rPr>
              <a:t>.</a:t>
            </a: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404013"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solidFill>
                  <a:schemeClr val="accent1"/>
                </a:solidFill>
                <a:cs typeface="Segoe UI"/>
              </a:rPr>
              <a:t>Frases Gramaticais</a:t>
            </a:r>
          </a:p>
        </p:txBody>
      </p:sp>
      <p:sp>
        <p:nvSpPr>
          <p:cNvPr id="13" name="CaixaDeTexto 12">
            <a:extLst>
              <a:ext uri="{FF2B5EF4-FFF2-40B4-BE49-F238E27FC236}">
                <a16:creationId xmlns="" xmlns:a16="http://schemas.microsoft.com/office/drawing/2014/main" id="{BDDF779D-3C9D-4885-BD5D-D38695DB15AB}"/>
              </a:ext>
            </a:extLst>
          </p:cNvPr>
          <p:cNvSpPr txBox="1"/>
          <p:nvPr/>
        </p:nvSpPr>
        <p:spPr>
          <a:xfrm>
            <a:off x="3685308" y="741216"/>
            <a:ext cx="2621972" cy="398570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Possessive Adjective</a:t>
            </a:r>
            <a:endParaRPr lang="pt-BR" dirty="0"/>
          </a:p>
          <a:p>
            <a:endParaRPr lang="en-US" sz="1100" b="1" dirty="0">
              <a:solidFill>
                <a:srgbClr val="C00000"/>
              </a:solidFill>
              <a:cs typeface="Calibri"/>
            </a:endParaRPr>
          </a:p>
          <a:p>
            <a:r>
              <a:rPr lang="en-US" sz="1100" b="1" dirty="0" smtClean="0">
                <a:solidFill>
                  <a:schemeClr val="accent1"/>
                </a:solidFill>
                <a:cs typeface="Segoe UI"/>
              </a:rPr>
              <a:t>a) My</a:t>
            </a:r>
            <a:r>
              <a:rPr lang="en-US" sz="1100" dirty="0">
                <a:ea typeface="+mn-lt"/>
                <a:cs typeface="+mn-lt"/>
              </a:rPr>
              <a:t> car is new. </a:t>
            </a:r>
          </a:p>
          <a:p>
            <a:r>
              <a:rPr lang="en-US" sz="1100" i="1" dirty="0" err="1">
                <a:solidFill>
                  <a:schemeClr val="accent2">
                    <a:lumMod val="50000"/>
                  </a:schemeClr>
                </a:solidFill>
                <a:ea typeface="+mn-lt"/>
                <a:cs typeface="+mn-lt"/>
              </a:rPr>
              <a:t>Meu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carro</a:t>
            </a:r>
            <a:r>
              <a:rPr lang="en-US" sz="1100" i="1" dirty="0">
                <a:solidFill>
                  <a:schemeClr val="accent2">
                    <a:lumMod val="50000"/>
                  </a:schemeClr>
                </a:solidFill>
                <a:ea typeface="+mn-lt"/>
                <a:cs typeface="+mn-lt"/>
              </a:rPr>
              <a:t> é nova.</a:t>
            </a:r>
          </a:p>
          <a:p>
            <a:endParaRPr lang="en-US" sz="1100" i="1" dirty="0">
              <a:solidFill>
                <a:schemeClr val="accent2">
                  <a:lumMod val="50000"/>
                </a:schemeClr>
              </a:solidFill>
              <a:cs typeface="Calibri" panose="020F0502020204030204"/>
            </a:endParaRPr>
          </a:p>
          <a:p>
            <a:r>
              <a:rPr lang="en-US" sz="1100" dirty="0" smtClean="0">
                <a:ea typeface="+mn-lt"/>
                <a:cs typeface="+mn-lt"/>
              </a:rPr>
              <a:t>b) Is </a:t>
            </a:r>
            <a:r>
              <a:rPr lang="en-US" sz="1100" dirty="0">
                <a:ea typeface="+mn-lt"/>
                <a:cs typeface="+mn-lt"/>
              </a:rPr>
              <a:t>this </a:t>
            </a:r>
            <a:r>
              <a:rPr lang="en-US" sz="1100" b="1" dirty="0">
                <a:solidFill>
                  <a:schemeClr val="accent1"/>
                </a:solidFill>
                <a:cs typeface="Segoe UI"/>
              </a:rPr>
              <a:t>your</a:t>
            </a:r>
            <a:r>
              <a:rPr lang="en-US" sz="1100" dirty="0">
                <a:ea typeface="+mn-lt"/>
                <a:cs typeface="+mn-lt"/>
              </a:rPr>
              <a:t> house?</a:t>
            </a:r>
            <a:endParaRPr lang="en-US" dirty="0"/>
          </a:p>
          <a:p>
            <a:r>
              <a:rPr lang="en-US" sz="1100" i="1" dirty="0" err="1">
                <a:solidFill>
                  <a:schemeClr val="accent2">
                    <a:lumMod val="50000"/>
                  </a:schemeClr>
                </a:solidFill>
                <a:ea typeface="+mn-lt"/>
                <a:cs typeface="+mn-lt"/>
              </a:rPr>
              <a:t>Esta</a:t>
            </a:r>
            <a:r>
              <a:rPr lang="en-US" sz="1100" i="1" dirty="0">
                <a:solidFill>
                  <a:schemeClr val="accent2">
                    <a:lumMod val="50000"/>
                  </a:schemeClr>
                </a:solidFill>
                <a:ea typeface="+mn-lt"/>
                <a:cs typeface="+mn-lt"/>
              </a:rPr>
              <a:t> é </a:t>
            </a:r>
            <a:r>
              <a:rPr lang="en-US" sz="1100" i="1" dirty="0" err="1">
                <a:solidFill>
                  <a:schemeClr val="accent2">
                    <a:lumMod val="50000"/>
                  </a:schemeClr>
                </a:solidFill>
                <a:ea typeface="+mn-lt"/>
                <a:cs typeface="+mn-lt"/>
              </a:rPr>
              <a:t>sua</a:t>
            </a:r>
            <a:r>
              <a:rPr lang="en-US" sz="1100" i="1" dirty="0">
                <a:solidFill>
                  <a:schemeClr val="accent2">
                    <a:lumMod val="50000"/>
                  </a:schemeClr>
                </a:solidFill>
                <a:ea typeface="+mn-lt"/>
                <a:cs typeface="+mn-lt"/>
              </a:rPr>
              <a:t> casa?</a:t>
            </a:r>
          </a:p>
          <a:p>
            <a:endParaRPr lang="en-US" sz="1100" i="1" dirty="0">
              <a:solidFill>
                <a:schemeClr val="accent2">
                  <a:lumMod val="50000"/>
                </a:schemeClr>
              </a:solidFill>
              <a:cs typeface="Calibri"/>
            </a:endParaRPr>
          </a:p>
          <a:p>
            <a:pPr algn="just"/>
            <a:r>
              <a:rPr lang="en-US" sz="1100" b="1" dirty="0" smtClean="0">
                <a:solidFill>
                  <a:schemeClr val="accent1"/>
                </a:solidFill>
                <a:cs typeface="Segoe UI"/>
              </a:rPr>
              <a:t>c) His</a:t>
            </a:r>
            <a:r>
              <a:rPr lang="en-US" sz="1100" b="1" dirty="0" smtClean="0">
                <a:ea typeface="+mn-lt"/>
                <a:cs typeface="+mn-lt"/>
              </a:rPr>
              <a:t> </a:t>
            </a:r>
            <a:r>
              <a:rPr lang="en-US" sz="1100" dirty="0">
                <a:ea typeface="+mn-lt"/>
                <a:cs typeface="+mn-lt"/>
              </a:rPr>
              <a:t>sister arrives today.</a:t>
            </a:r>
            <a:br>
              <a:rPr lang="en-US" sz="1100" dirty="0">
                <a:ea typeface="+mn-lt"/>
                <a:cs typeface="+mn-lt"/>
              </a:rPr>
            </a:br>
            <a:r>
              <a:rPr lang="en-US" sz="1100" i="1" dirty="0">
                <a:solidFill>
                  <a:schemeClr val="accent2">
                    <a:lumMod val="50000"/>
                  </a:schemeClr>
                </a:solidFill>
                <a:ea typeface="+mn-lt"/>
                <a:cs typeface="+mn-lt"/>
              </a:rPr>
              <a:t>A </a:t>
            </a:r>
            <a:r>
              <a:rPr lang="en-US" sz="1100" i="1" dirty="0" err="1">
                <a:solidFill>
                  <a:schemeClr val="accent2">
                    <a:lumMod val="50000"/>
                  </a:schemeClr>
                </a:solidFill>
                <a:ea typeface="+mn-lt"/>
                <a:cs typeface="+mn-lt"/>
              </a:rPr>
              <a:t>irmã</a:t>
            </a:r>
            <a:r>
              <a:rPr lang="en-US" sz="1100" i="1" dirty="0">
                <a:solidFill>
                  <a:schemeClr val="accent2">
                    <a:lumMod val="50000"/>
                  </a:schemeClr>
                </a:solidFill>
                <a:ea typeface="+mn-lt"/>
                <a:cs typeface="+mn-lt"/>
              </a:rPr>
              <a:t> dele </a:t>
            </a:r>
            <a:r>
              <a:rPr lang="en-US" sz="1100" i="1" dirty="0" err="1">
                <a:solidFill>
                  <a:schemeClr val="accent2">
                    <a:lumMod val="50000"/>
                  </a:schemeClr>
                </a:solidFill>
                <a:ea typeface="+mn-lt"/>
                <a:cs typeface="+mn-lt"/>
              </a:rPr>
              <a:t>chega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hoje</a:t>
            </a:r>
            <a:r>
              <a:rPr lang="en-US" sz="1100" i="1" dirty="0">
                <a:solidFill>
                  <a:schemeClr val="accent2">
                    <a:lumMod val="50000"/>
                  </a:schemeClr>
                </a:solidFill>
                <a:ea typeface="+mn-lt"/>
                <a:cs typeface="+mn-lt"/>
              </a:rPr>
              <a:t>.</a:t>
            </a:r>
          </a:p>
          <a:p>
            <a:endParaRPr lang="en-US" sz="1100" i="1" dirty="0">
              <a:solidFill>
                <a:schemeClr val="accent2">
                  <a:lumMod val="50000"/>
                </a:schemeClr>
              </a:solidFill>
              <a:cs typeface="Calibri"/>
            </a:endParaRPr>
          </a:p>
          <a:p>
            <a:r>
              <a:rPr lang="en-US" sz="1100" dirty="0" smtClean="0">
                <a:ea typeface="+mn-lt"/>
                <a:cs typeface="+mn-lt"/>
              </a:rPr>
              <a:t>d) She </a:t>
            </a:r>
            <a:r>
              <a:rPr lang="en-US" sz="1100" dirty="0">
                <a:ea typeface="+mn-lt"/>
                <a:cs typeface="+mn-lt"/>
              </a:rPr>
              <a:t>is selling </a:t>
            </a:r>
            <a:r>
              <a:rPr lang="en-US" sz="1100" b="1" dirty="0">
                <a:solidFill>
                  <a:schemeClr val="accent1"/>
                </a:solidFill>
                <a:cs typeface="Segoe UI"/>
              </a:rPr>
              <a:t>her</a:t>
            </a:r>
            <a:r>
              <a:rPr lang="en-US" sz="1100" dirty="0">
                <a:ea typeface="+mn-lt"/>
                <a:cs typeface="+mn-lt"/>
              </a:rPr>
              <a:t> apartment.</a:t>
            </a:r>
            <a:endParaRPr lang="en-US" dirty="0"/>
          </a:p>
          <a:p>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vendendo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apartamento</a:t>
            </a:r>
            <a:r>
              <a:rPr lang="en-US" sz="1100" i="1" dirty="0">
                <a:solidFill>
                  <a:schemeClr val="accent2">
                    <a:lumMod val="50000"/>
                  </a:schemeClr>
                </a:solidFill>
                <a:ea typeface="+mn-lt"/>
                <a:cs typeface="+mn-lt"/>
              </a:rPr>
              <a:t>.</a:t>
            </a:r>
          </a:p>
          <a:p>
            <a:endParaRPr lang="en-US" sz="1100" i="1" dirty="0">
              <a:solidFill>
                <a:schemeClr val="accent2">
                  <a:lumMod val="50000"/>
                </a:schemeClr>
              </a:solidFill>
              <a:cs typeface="Calibri"/>
            </a:endParaRPr>
          </a:p>
          <a:p>
            <a:r>
              <a:rPr lang="en-US" sz="1100" dirty="0" smtClean="0">
                <a:ea typeface="+mn-lt"/>
                <a:cs typeface="+mn-lt"/>
              </a:rPr>
              <a:t>e) Oxford </a:t>
            </a:r>
            <a:r>
              <a:rPr lang="en-US" sz="1100" dirty="0">
                <a:ea typeface="+mn-lt"/>
                <a:cs typeface="+mn-lt"/>
              </a:rPr>
              <a:t>(= it) is famous for </a:t>
            </a:r>
            <a:r>
              <a:rPr lang="en-US" sz="1100" b="1" dirty="0">
                <a:solidFill>
                  <a:schemeClr val="accent1"/>
                </a:solidFill>
                <a:cs typeface="Segoe UI"/>
              </a:rPr>
              <a:t>its</a:t>
            </a:r>
            <a:r>
              <a:rPr lang="en-US" sz="1100" b="1" dirty="0">
                <a:ea typeface="+mn-lt"/>
                <a:cs typeface="+mn-lt"/>
              </a:rPr>
              <a:t> </a:t>
            </a:r>
            <a:r>
              <a:rPr lang="en-US" sz="1100" dirty="0">
                <a:ea typeface="+mn-lt"/>
                <a:cs typeface="+mn-lt"/>
              </a:rPr>
              <a:t>university.</a:t>
            </a:r>
            <a:endParaRPr lang="en-US" dirty="0"/>
          </a:p>
          <a:p>
            <a:r>
              <a:rPr lang="en-US" sz="1100" i="1" dirty="0">
                <a:solidFill>
                  <a:schemeClr val="accent2">
                    <a:lumMod val="50000"/>
                  </a:schemeClr>
                </a:solidFill>
                <a:ea typeface="+mn-lt"/>
                <a:cs typeface="+mn-lt"/>
              </a:rPr>
              <a:t>Oxford  é </a:t>
            </a:r>
            <a:r>
              <a:rPr lang="en-US" sz="1100" i="1" dirty="0" err="1">
                <a:solidFill>
                  <a:schemeClr val="accent2">
                    <a:lumMod val="50000"/>
                  </a:schemeClr>
                </a:solidFill>
                <a:ea typeface="+mn-lt"/>
                <a:cs typeface="+mn-lt"/>
              </a:rPr>
              <a:t>famosa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sua</a:t>
            </a:r>
            <a:r>
              <a:rPr lang="en-US" sz="1100" i="1" dirty="0">
                <a:solidFill>
                  <a:schemeClr val="accent2">
                    <a:lumMod val="50000"/>
                  </a:schemeClr>
                </a:solidFill>
                <a:ea typeface="+mn-lt"/>
                <a:cs typeface="+mn-lt"/>
              </a:rPr>
              <a:t> universidade.</a:t>
            </a:r>
          </a:p>
          <a:p>
            <a:endParaRPr lang="en-US" sz="1100" i="1" dirty="0">
              <a:solidFill>
                <a:schemeClr val="accent2">
                  <a:lumMod val="50000"/>
                </a:schemeClr>
              </a:solidFill>
              <a:cs typeface="Calibri"/>
            </a:endParaRPr>
          </a:p>
          <a:p>
            <a:r>
              <a:rPr lang="en-US" sz="1100" b="1" dirty="0" smtClean="0">
                <a:solidFill>
                  <a:schemeClr val="accent1"/>
                </a:solidFill>
                <a:cs typeface="Segoe UI"/>
              </a:rPr>
              <a:t>f) Our</a:t>
            </a:r>
            <a:r>
              <a:rPr lang="en-US" sz="1100" dirty="0">
                <a:ea typeface="+mn-lt"/>
                <a:cs typeface="+mn-lt"/>
              </a:rPr>
              <a:t> teacher is late. </a:t>
            </a:r>
          </a:p>
          <a:p>
            <a:r>
              <a:rPr lang="en-US" sz="1100" i="1" dirty="0" err="1">
                <a:solidFill>
                  <a:schemeClr val="accent2">
                    <a:lumMod val="50000"/>
                  </a:schemeClr>
                </a:solidFill>
                <a:ea typeface="+mn-lt"/>
                <a:cs typeface="+mn-lt"/>
              </a:rPr>
              <a:t>Nosso</a:t>
            </a:r>
            <a:r>
              <a:rPr lang="en-US" sz="1100" i="1" dirty="0">
                <a:solidFill>
                  <a:schemeClr val="accent2">
                    <a:lumMod val="50000"/>
                  </a:schemeClr>
                </a:solidFill>
                <a:ea typeface="+mn-lt"/>
                <a:cs typeface="+mn-lt"/>
              </a:rPr>
              <a:t> professor </a:t>
            </a:r>
            <a:r>
              <a:rPr lang="en-US" sz="1100" i="1" dirty="0" err="1">
                <a:solidFill>
                  <a:schemeClr val="accent2">
                    <a:lumMod val="50000"/>
                  </a:schemeClr>
                </a:solidFill>
                <a:ea typeface="+mn-lt"/>
                <a:cs typeface="+mn-lt"/>
              </a:rPr>
              <a:t>está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atrasado</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g) I </a:t>
            </a:r>
            <a:r>
              <a:rPr lang="en-US" sz="1100" dirty="0">
                <a:ea typeface="+mn-lt"/>
                <a:cs typeface="+mn-lt"/>
              </a:rPr>
              <a:t>saw </a:t>
            </a:r>
            <a:r>
              <a:rPr lang="en-US" sz="1100" b="1" dirty="0">
                <a:solidFill>
                  <a:schemeClr val="accent1"/>
                </a:solidFill>
                <a:cs typeface="Segoe UI"/>
              </a:rPr>
              <a:t>their</a:t>
            </a:r>
            <a:r>
              <a:rPr lang="en-US" sz="1100" dirty="0">
                <a:ea typeface="+mn-lt"/>
                <a:cs typeface="+mn-lt"/>
              </a:rPr>
              <a:t> children this morning.</a:t>
            </a:r>
          </a:p>
          <a:p>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vi </a:t>
            </a:r>
            <a:r>
              <a:rPr lang="en-US" sz="1100" i="1" dirty="0" err="1">
                <a:solidFill>
                  <a:schemeClr val="accent2">
                    <a:lumMod val="50000"/>
                  </a:schemeClr>
                </a:solidFill>
                <a:ea typeface="+mn-lt"/>
                <a:cs typeface="+mn-lt"/>
              </a:rPr>
              <a:t>seus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filhos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manhã</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p:txBody>
      </p:sp>
      <p:sp>
        <p:nvSpPr>
          <p:cNvPr id="18" name="CaixaDeTexto 17">
            <a:extLst>
              <a:ext uri="{FF2B5EF4-FFF2-40B4-BE49-F238E27FC236}">
                <a16:creationId xmlns="" xmlns:a16="http://schemas.microsoft.com/office/drawing/2014/main" id="{BD3C07CB-993B-4F1C-BF8B-74067153AB60}"/>
              </a:ext>
            </a:extLst>
          </p:cNvPr>
          <p:cNvSpPr txBox="1"/>
          <p:nvPr/>
        </p:nvSpPr>
        <p:spPr>
          <a:xfrm>
            <a:off x="585353" y="4949533"/>
            <a:ext cx="2925040" cy="398570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Possessive Pronouns</a:t>
            </a:r>
            <a:endParaRPr lang="pt-BR" dirty="0"/>
          </a:p>
          <a:p>
            <a:endParaRPr lang="en-US" sz="1100" i="1" dirty="0">
              <a:ea typeface="+mn-lt"/>
              <a:cs typeface="+mn-lt"/>
            </a:endParaRPr>
          </a:p>
          <a:p>
            <a:r>
              <a:rPr lang="en-US" sz="1100" dirty="0" smtClean="0">
                <a:ea typeface="+mn-lt"/>
                <a:cs typeface="+mn-lt"/>
              </a:rPr>
              <a:t>a) This </a:t>
            </a:r>
            <a:r>
              <a:rPr lang="en-US" sz="1100" dirty="0">
                <a:ea typeface="+mn-lt"/>
                <a:cs typeface="+mn-lt"/>
              </a:rPr>
              <a:t>car is </a:t>
            </a:r>
            <a:r>
              <a:rPr lang="en-US" sz="1100" b="1" dirty="0">
                <a:solidFill>
                  <a:schemeClr val="accent1"/>
                </a:solidFill>
                <a:cs typeface="Segoe UI"/>
              </a:rPr>
              <a:t>mine</a:t>
            </a:r>
            <a:r>
              <a:rPr lang="en-US" sz="1100" dirty="0">
                <a:ea typeface="+mn-lt"/>
                <a:cs typeface="+mn-lt"/>
              </a:rPr>
              <a:t>. </a:t>
            </a:r>
          </a:p>
          <a:p>
            <a:r>
              <a:rPr lang="en-US" sz="1100" i="1" dirty="0" err="1">
                <a:solidFill>
                  <a:schemeClr val="accent2">
                    <a:lumMod val="50000"/>
                  </a:schemeClr>
                </a:solidFill>
                <a:ea typeface="+mn-lt"/>
                <a:cs typeface="+mn-lt"/>
              </a:rPr>
              <a:t>Essa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carro</a:t>
            </a:r>
            <a:r>
              <a:rPr lang="en-US" sz="1100" i="1" dirty="0">
                <a:solidFill>
                  <a:schemeClr val="accent2">
                    <a:lumMod val="50000"/>
                  </a:schemeClr>
                </a:solidFill>
                <a:ea typeface="+mn-lt"/>
                <a:cs typeface="+mn-lt"/>
              </a:rPr>
              <a:t> é </a:t>
            </a:r>
            <a:r>
              <a:rPr lang="en-US" sz="1100" i="1" dirty="0" err="1">
                <a:solidFill>
                  <a:schemeClr val="accent2">
                    <a:lumMod val="50000"/>
                  </a:schemeClr>
                </a:solidFill>
                <a:ea typeface="+mn-lt"/>
                <a:cs typeface="+mn-lt"/>
              </a:rPr>
              <a:t>meu</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a:p>
            <a:r>
              <a:rPr lang="en-US" sz="1100" dirty="0" smtClean="0">
                <a:ea typeface="+mn-lt"/>
                <a:cs typeface="+mn-lt"/>
              </a:rPr>
              <a:t>b) Which </a:t>
            </a:r>
            <a:r>
              <a:rPr lang="en-US" sz="1100" dirty="0">
                <a:ea typeface="+mn-lt"/>
                <a:cs typeface="+mn-lt"/>
              </a:rPr>
              <a:t>T-shirt is </a:t>
            </a:r>
            <a:r>
              <a:rPr lang="en-US" sz="1100" b="1" dirty="0">
                <a:solidFill>
                  <a:schemeClr val="accent1"/>
                </a:solidFill>
                <a:cs typeface="Segoe UI"/>
              </a:rPr>
              <a:t>yours</a:t>
            </a:r>
            <a:r>
              <a:rPr lang="en-US" sz="1100" dirty="0">
                <a:ea typeface="+mn-lt"/>
                <a:cs typeface="+mn-lt"/>
              </a:rPr>
              <a:t>? </a:t>
            </a:r>
          </a:p>
          <a:p>
            <a:r>
              <a:rPr lang="en-US" sz="1100" i="1" dirty="0" err="1">
                <a:solidFill>
                  <a:schemeClr val="accent2">
                    <a:lumMod val="50000"/>
                  </a:schemeClr>
                </a:solidFill>
                <a:ea typeface="+mn-lt"/>
                <a:cs typeface="+mn-lt"/>
              </a:rPr>
              <a:t>Qual</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camiseta</a:t>
            </a:r>
            <a:r>
              <a:rPr lang="en-US" sz="1100" i="1" dirty="0">
                <a:solidFill>
                  <a:schemeClr val="accent2">
                    <a:lumMod val="50000"/>
                  </a:schemeClr>
                </a:solidFill>
                <a:ea typeface="+mn-lt"/>
                <a:cs typeface="+mn-lt"/>
              </a:rPr>
              <a:t> é </a:t>
            </a:r>
            <a:r>
              <a:rPr lang="en-US" sz="1100" i="1" dirty="0" err="1">
                <a:solidFill>
                  <a:schemeClr val="accent2">
                    <a:lumMod val="50000"/>
                  </a:schemeClr>
                </a:solidFill>
                <a:ea typeface="+mn-lt"/>
                <a:cs typeface="+mn-lt"/>
              </a:rPr>
              <a:t>sua</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a:p>
            <a:r>
              <a:rPr lang="en-US" sz="1100" dirty="0" smtClean="0">
                <a:ea typeface="+mn-lt"/>
                <a:cs typeface="+mn-lt"/>
              </a:rPr>
              <a:t>c) That </a:t>
            </a:r>
            <a:r>
              <a:rPr lang="en-US" sz="1100" dirty="0">
                <a:ea typeface="+mn-lt"/>
                <a:cs typeface="+mn-lt"/>
              </a:rPr>
              <a:t>red car is </a:t>
            </a:r>
            <a:r>
              <a:rPr lang="en-US" sz="1100" b="1" dirty="0">
                <a:solidFill>
                  <a:schemeClr val="accent1"/>
                </a:solidFill>
                <a:cs typeface="Segoe UI"/>
              </a:rPr>
              <a:t>his</a:t>
            </a:r>
            <a:r>
              <a:rPr lang="en-US" sz="1100" dirty="0">
                <a:ea typeface="+mn-lt"/>
                <a:cs typeface="+mn-lt"/>
              </a:rPr>
              <a:t>. </a:t>
            </a:r>
            <a:endParaRPr lang="en-US" dirty="0">
              <a:ea typeface="+mn-lt"/>
              <a:cs typeface="+mn-lt"/>
            </a:endParaRPr>
          </a:p>
          <a:p>
            <a:r>
              <a:rPr lang="en-US" sz="1100" i="1" dirty="0">
                <a:solidFill>
                  <a:schemeClr val="accent2">
                    <a:lumMod val="50000"/>
                  </a:schemeClr>
                </a:solidFill>
                <a:ea typeface="+mn-lt"/>
                <a:cs typeface="+mn-lt"/>
              </a:rPr>
              <a:t>Aquele carro vermelho é dele.</a:t>
            </a:r>
          </a:p>
          <a:p>
            <a:endParaRPr lang="en-US" sz="1100" i="1" dirty="0">
              <a:solidFill>
                <a:srgbClr val="843C0C"/>
              </a:solidFill>
              <a:ea typeface="+mn-lt"/>
              <a:cs typeface="+mn-lt"/>
            </a:endParaRPr>
          </a:p>
          <a:p>
            <a:r>
              <a:rPr lang="en-US" sz="1100" dirty="0" smtClean="0">
                <a:ea typeface="+mn-lt"/>
                <a:cs typeface="+mn-lt"/>
              </a:rPr>
              <a:t>d) This </a:t>
            </a:r>
            <a:r>
              <a:rPr lang="en-US" sz="1100" dirty="0">
                <a:ea typeface="+mn-lt"/>
                <a:cs typeface="+mn-lt"/>
              </a:rPr>
              <a:t>pen is </a:t>
            </a:r>
            <a:r>
              <a:rPr lang="en-US" sz="1100" b="1" dirty="0">
                <a:solidFill>
                  <a:schemeClr val="accent1"/>
                </a:solidFill>
                <a:cs typeface="Segoe UI"/>
              </a:rPr>
              <a:t>hers</a:t>
            </a:r>
            <a:r>
              <a:rPr lang="en-US" sz="1100" dirty="0">
                <a:ea typeface="+mn-lt"/>
                <a:cs typeface="+mn-lt"/>
              </a:rPr>
              <a:t>. </a:t>
            </a:r>
            <a:endParaRPr lang="en-US" dirty="0">
              <a:ea typeface="+mn-lt"/>
              <a:cs typeface="+mn-lt"/>
            </a:endParaRPr>
          </a:p>
          <a:p>
            <a:r>
              <a:rPr lang="en-US" sz="1100" dirty="0" err="1">
                <a:ea typeface="+mn-lt"/>
                <a:cs typeface="+mn-lt"/>
              </a:rPr>
              <a:t>Esta</a:t>
            </a:r>
            <a:r>
              <a:rPr lang="en-US" sz="1100" dirty="0">
                <a:ea typeface="+mn-lt"/>
                <a:cs typeface="+mn-lt"/>
              </a:rPr>
              <a:t> </a:t>
            </a:r>
            <a:r>
              <a:rPr lang="en-US" sz="1100" dirty="0" err="1">
                <a:ea typeface="+mn-lt"/>
                <a:cs typeface="+mn-lt"/>
              </a:rPr>
              <a:t>caneta</a:t>
            </a:r>
            <a:r>
              <a:rPr lang="en-US" sz="1100" dirty="0">
                <a:ea typeface="+mn-lt"/>
                <a:cs typeface="+mn-lt"/>
              </a:rPr>
              <a:t> é </a:t>
            </a:r>
            <a:r>
              <a:rPr lang="en-US" sz="1100" dirty="0" err="1">
                <a:ea typeface="+mn-lt"/>
                <a:cs typeface="+mn-lt"/>
              </a:rPr>
              <a:t>dela</a:t>
            </a:r>
            <a:r>
              <a:rPr lang="en-US" sz="1100" dirty="0">
                <a:ea typeface="+mn-lt"/>
                <a:cs typeface="+mn-lt"/>
              </a:rPr>
              <a:t>.</a:t>
            </a:r>
            <a:endParaRPr lang="en-US" dirty="0">
              <a:cs typeface="Calibri"/>
            </a:endParaRPr>
          </a:p>
          <a:p>
            <a:endParaRPr lang="en-US" sz="1100" dirty="0">
              <a:solidFill>
                <a:srgbClr val="000000"/>
              </a:solidFill>
              <a:ea typeface="+mn-lt"/>
              <a:cs typeface="+mn-lt"/>
            </a:endParaRPr>
          </a:p>
          <a:p>
            <a:r>
              <a:rPr lang="en-US" sz="1100" dirty="0" smtClean="0">
                <a:ea typeface="+mn-lt"/>
                <a:cs typeface="+mn-lt"/>
              </a:rPr>
              <a:t>e) Remember </a:t>
            </a:r>
            <a:r>
              <a:rPr lang="en-US" sz="1100" dirty="0">
                <a:ea typeface="+mn-lt"/>
                <a:cs typeface="+mn-lt"/>
              </a:rPr>
              <a:t>not to judge a book by </a:t>
            </a:r>
            <a:r>
              <a:rPr lang="en-US" sz="1100" b="1" dirty="0">
                <a:solidFill>
                  <a:schemeClr val="accent1"/>
                </a:solidFill>
                <a:ea typeface="+mn-lt"/>
                <a:cs typeface="+mn-lt"/>
              </a:rPr>
              <a:t>its</a:t>
            </a:r>
            <a:r>
              <a:rPr lang="en-US" sz="1100" dirty="0">
                <a:ea typeface="+mn-lt"/>
                <a:cs typeface="+mn-lt"/>
              </a:rPr>
              <a:t> cover.</a:t>
            </a:r>
          </a:p>
          <a:p>
            <a:r>
              <a:rPr lang="en-US" sz="1100" i="1" dirty="0" err="1">
                <a:solidFill>
                  <a:schemeClr val="accent2">
                    <a:lumMod val="50000"/>
                  </a:schemeClr>
                </a:solidFill>
                <a:ea typeface="+mn-lt"/>
                <a:cs typeface="+mn-lt"/>
              </a:rPr>
              <a:t>Lembre</a:t>
            </a:r>
            <a:r>
              <a:rPr lang="en-US" sz="1100" i="1" dirty="0">
                <a:solidFill>
                  <a:schemeClr val="accent2">
                    <a:lumMod val="50000"/>
                  </a:schemeClr>
                </a:solidFill>
                <a:ea typeface="+mn-lt"/>
                <a:cs typeface="+mn-lt"/>
              </a:rPr>
              <a:t>-se de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julgar</a:t>
            </a:r>
            <a:r>
              <a:rPr lang="en-US" sz="1100" i="1" dirty="0">
                <a:solidFill>
                  <a:schemeClr val="accent2">
                    <a:lumMod val="50000"/>
                  </a:schemeClr>
                </a:solidFill>
                <a:ea typeface="+mn-lt"/>
                <a:cs typeface="+mn-lt"/>
              </a:rPr>
              <a:t> um </a:t>
            </a:r>
            <a:r>
              <a:rPr lang="en-US" sz="1100" i="1" dirty="0" err="1">
                <a:solidFill>
                  <a:schemeClr val="accent2">
                    <a:lumMod val="50000"/>
                  </a:schemeClr>
                </a:solidFill>
                <a:ea typeface="+mn-lt"/>
                <a:cs typeface="+mn-lt"/>
              </a:rPr>
              <a:t>livro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pela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capa</a:t>
            </a:r>
            <a:r>
              <a:rPr lang="en-US" sz="1100" i="1" dirty="0">
                <a:solidFill>
                  <a:schemeClr val="accent2">
                    <a:lumMod val="50000"/>
                  </a:schemeClr>
                </a:solidFill>
                <a:ea typeface="+mn-lt"/>
                <a:cs typeface="+mn-lt"/>
              </a:rPr>
              <a:t>.</a:t>
            </a:r>
            <a:endParaRPr lang="en-US" dirty="0"/>
          </a:p>
          <a:p>
            <a:endParaRPr lang="en-US" sz="1100" i="1" dirty="0">
              <a:solidFill>
                <a:srgbClr val="843C0C"/>
              </a:solidFill>
              <a:ea typeface="+mn-lt"/>
              <a:cs typeface="+mn-lt"/>
            </a:endParaRPr>
          </a:p>
          <a:p>
            <a:r>
              <a:rPr lang="en-US" sz="1100" dirty="0" smtClean="0">
                <a:ea typeface="+mn-lt"/>
                <a:cs typeface="+mn-lt"/>
              </a:rPr>
              <a:t>f) This </a:t>
            </a:r>
            <a:r>
              <a:rPr lang="en-US" sz="1100" dirty="0">
                <a:ea typeface="+mn-lt"/>
                <a:cs typeface="+mn-lt"/>
              </a:rPr>
              <a:t>problem is </a:t>
            </a:r>
            <a:r>
              <a:rPr lang="en-US" sz="1100" b="1" dirty="0">
                <a:solidFill>
                  <a:schemeClr val="accent1"/>
                </a:solidFill>
                <a:cs typeface="Segoe UI"/>
              </a:rPr>
              <a:t>ours</a:t>
            </a:r>
            <a:r>
              <a:rPr lang="en-US" sz="1100" dirty="0">
                <a:ea typeface="+mn-lt"/>
                <a:cs typeface="+mn-lt"/>
              </a:rPr>
              <a:t>. </a:t>
            </a:r>
            <a:endParaRPr lang="en-US" dirty="0">
              <a:ea typeface="+mn-lt"/>
              <a:cs typeface="+mn-lt"/>
            </a:endParaRPr>
          </a:p>
          <a:p>
            <a:r>
              <a:rPr lang="en-US" sz="1100" i="1" dirty="0">
                <a:solidFill>
                  <a:schemeClr val="accent2">
                    <a:lumMod val="50000"/>
                  </a:schemeClr>
                </a:solidFill>
                <a:ea typeface="+mn-lt"/>
                <a:cs typeface="+mn-lt"/>
              </a:rPr>
              <a:t>Este </a:t>
            </a:r>
            <a:r>
              <a:rPr lang="en-US" sz="1100" i="1" dirty="0" err="1">
                <a:solidFill>
                  <a:schemeClr val="accent2">
                    <a:lumMod val="50000"/>
                  </a:schemeClr>
                </a:solidFill>
                <a:ea typeface="+mn-lt"/>
                <a:cs typeface="+mn-lt"/>
              </a:rPr>
              <a:t>problema</a:t>
            </a:r>
            <a:r>
              <a:rPr lang="en-US" sz="1100" i="1" dirty="0">
                <a:solidFill>
                  <a:schemeClr val="accent2">
                    <a:lumMod val="50000"/>
                  </a:schemeClr>
                </a:solidFill>
                <a:ea typeface="+mn-lt"/>
                <a:cs typeface="+mn-lt"/>
              </a:rPr>
              <a:t> é </a:t>
            </a:r>
            <a:r>
              <a:rPr lang="en-US" sz="1100" i="1" dirty="0" err="1">
                <a:solidFill>
                  <a:schemeClr val="accent2">
                    <a:lumMod val="50000"/>
                  </a:schemeClr>
                </a:solidFill>
                <a:ea typeface="+mn-lt"/>
                <a:cs typeface="+mn-lt"/>
              </a:rPr>
              <a:t>nosso</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g) The </a:t>
            </a:r>
            <a:r>
              <a:rPr lang="en-US" sz="1100" dirty="0">
                <a:ea typeface="+mn-lt"/>
                <a:cs typeface="+mn-lt"/>
              </a:rPr>
              <a:t>house on the corner is </a:t>
            </a:r>
            <a:r>
              <a:rPr lang="en-US" sz="1100" b="1" dirty="0">
                <a:solidFill>
                  <a:schemeClr val="accent1"/>
                </a:solidFill>
                <a:cs typeface="Segoe UI"/>
              </a:rPr>
              <a:t>theirs.</a:t>
            </a:r>
            <a:endParaRPr lang="en-US" sz="1100" dirty="0">
              <a:solidFill>
                <a:schemeClr val="accent1"/>
              </a:solidFill>
              <a:cs typeface="Calibri"/>
            </a:endParaRPr>
          </a:p>
          <a:p>
            <a:r>
              <a:rPr lang="en-US" sz="1100" i="1" dirty="0">
                <a:solidFill>
                  <a:schemeClr val="accent2">
                    <a:lumMod val="50000"/>
                  </a:schemeClr>
                </a:solidFill>
                <a:ea typeface="+mn-lt"/>
                <a:cs typeface="+mn-lt"/>
              </a:rPr>
              <a:t>A casa da </a:t>
            </a:r>
            <a:r>
              <a:rPr lang="en-US" sz="1100" i="1" dirty="0" err="1">
                <a:solidFill>
                  <a:schemeClr val="accent2">
                    <a:lumMod val="50000"/>
                  </a:schemeClr>
                </a:solidFill>
                <a:ea typeface="+mn-lt"/>
                <a:cs typeface="+mn-lt"/>
              </a:rPr>
              <a:t>esquina</a:t>
            </a:r>
            <a:r>
              <a:rPr lang="en-US" sz="1100" i="1" dirty="0">
                <a:solidFill>
                  <a:schemeClr val="accent2">
                    <a:lumMod val="50000"/>
                  </a:schemeClr>
                </a:solidFill>
                <a:ea typeface="+mn-lt"/>
                <a:cs typeface="+mn-lt"/>
              </a:rPr>
              <a:t> é deles.</a:t>
            </a:r>
          </a:p>
          <a:p>
            <a:endParaRPr lang="en-US" sz="1100" dirty="0">
              <a:solidFill>
                <a:srgbClr val="000000"/>
              </a:solidFill>
              <a:ea typeface="+mn-lt"/>
              <a:cs typeface="+mn-lt"/>
            </a:endParaRPr>
          </a:p>
        </p:txBody>
      </p:sp>
      <p:sp>
        <p:nvSpPr>
          <p:cNvPr id="19" name="CaixaDeTexto 18">
            <a:extLst>
              <a:ext uri="{FF2B5EF4-FFF2-40B4-BE49-F238E27FC236}">
                <a16:creationId xmlns="" xmlns:a16="http://schemas.microsoft.com/office/drawing/2014/main" id="{93B3008A-D418-4D2E-8296-6D597464DAB6}"/>
              </a:ext>
            </a:extLst>
          </p:cNvPr>
          <p:cNvSpPr txBox="1"/>
          <p:nvPr/>
        </p:nvSpPr>
        <p:spPr>
          <a:xfrm>
            <a:off x="3685308" y="4949534"/>
            <a:ext cx="2621972" cy="46628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Reflexive Pronouns</a:t>
            </a:r>
            <a:endParaRPr lang="pt-BR" dirty="0">
              <a:solidFill>
                <a:srgbClr val="000000"/>
              </a:solidFill>
              <a:ea typeface="+mn-lt"/>
              <a:cs typeface="+mn-lt"/>
            </a:endParaRPr>
          </a:p>
          <a:p>
            <a:endParaRPr lang="en-US" sz="1100" dirty="0">
              <a:ea typeface="+mn-lt"/>
              <a:cs typeface="+mn-lt"/>
            </a:endParaRPr>
          </a:p>
          <a:p>
            <a:r>
              <a:rPr lang="pt-BR" sz="1100" dirty="0" smtClean="0">
                <a:ea typeface="+mn-lt"/>
                <a:cs typeface="+mn-lt"/>
              </a:rPr>
              <a:t>a) </a:t>
            </a:r>
            <a:r>
              <a:rPr lang="pt-BR" sz="1100" dirty="0" err="1" smtClean="0">
                <a:ea typeface="+mn-lt"/>
                <a:cs typeface="+mn-lt"/>
              </a:rPr>
              <a:t>I'm</a:t>
            </a:r>
            <a:r>
              <a:rPr lang="pt-BR" sz="1100" dirty="0" smtClean="0">
                <a:ea typeface="+mn-lt"/>
                <a:cs typeface="+mn-lt"/>
              </a:rPr>
              <a:t> </a:t>
            </a:r>
            <a:r>
              <a:rPr lang="pt-BR" sz="1100" dirty="0" err="1">
                <a:ea typeface="+mn-lt"/>
                <a:cs typeface="+mn-lt"/>
              </a:rPr>
              <a:t>going</a:t>
            </a:r>
            <a:r>
              <a:rPr lang="pt-BR" sz="1100" dirty="0">
                <a:ea typeface="+mn-lt"/>
                <a:cs typeface="+mn-lt"/>
              </a:rPr>
              <a:t> to </a:t>
            </a:r>
            <a:r>
              <a:rPr lang="pt-BR" sz="1100" dirty="0" err="1">
                <a:ea typeface="+mn-lt"/>
                <a:cs typeface="+mn-lt"/>
              </a:rPr>
              <a:t>make</a:t>
            </a:r>
            <a:r>
              <a:rPr lang="pt-BR" sz="1100" dirty="0">
                <a:ea typeface="+mn-lt"/>
                <a:cs typeface="+mn-lt"/>
              </a:rPr>
              <a:t> </a:t>
            </a:r>
            <a:r>
              <a:rPr lang="pt-BR" sz="1100" b="1" dirty="0" err="1">
                <a:solidFill>
                  <a:schemeClr val="accent1"/>
                </a:solidFill>
                <a:cs typeface="Segoe UI"/>
              </a:rPr>
              <a:t>myself</a:t>
            </a:r>
            <a:r>
              <a:rPr lang="pt-BR" sz="1100" dirty="0">
                <a:ea typeface="+mn-lt"/>
                <a:cs typeface="+mn-lt"/>
              </a:rPr>
              <a:t> a </a:t>
            </a:r>
            <a:r>
              <a:rPr lang="pt-BR" sz="1100" dirty="0" err="1">
                <a:ea typeface="+mn-lt"/>
                <a:cs typeface="+mn-lt"/>
              </a:rPr>
              <a:t>sandwich</a:t>
            </a:r>
            <a:r>
              <a:rPr lang="pt-BR" sz="1100" dirty="0">
                <a:ea typeface="+mn-lt"/>
                <a:cs typeface="+mn-lt"/>
              </a:rPr>
              <a:t>.</a:t>
            </a:r>
          </a:p>
          <a:p>
            <a:r>
              <a:rPr lang="pt-BR" sz="1100" i="1" dirty="0">
                <a:solidFill>
                  <a:schemeClr val="accent2">
                    <a:lumMod val="50000"/>
                  </a:schemeClr>
                </a:solidFill>
                <a:ea typeface="+mn-lt"/>
                <a:cs typeface="+mn-lt"/>
              </a:rPr>
              <a:t>Vou fazer um sanduiche para mim.</a:t>
            </a:r>
          </a:p>
          <a:p>
            <a:endParaRPr lang="en-US" sz="1100" dirty="0">
              <a:solidFill>
                <a:srgbClr val="000000"/>
              </a:solidFill>
              <a:ea typeface="+mn-lt"/>
              <a:cs typeface="+mn-lt"/>
            </a:endParaRPr>
          </a:p>
          <a:p>
            <a:r>
              <a:rPr lang="en-US" sz="1100" dirty="0" smtClean="0">
                <a:ea typeface="+mn-lt"/>
                <a:cs typeface="+mn-lt"/>
              </a:rPr>
              <a:t>b) Make</a:t>
            </a:r>
            <a:r>
              <a:rPr lang="en-US" sz="1100" dirty="0">
                <a:ea typeface="+mn-lt"/>
                <a:cs typeface="+mn-lt"/>
              </a:rPr>
              <a:t> </a:t>
            </a:r>
            <a:r>
              <a:rPr lang="en-US" sz="1100" b="1" dirty="0">
                <a:solidFill>
                  <a:schemeClr val="accent1"/>
                </a:solidFill>
                <a:cs typeface="Segoe UI"/>
              </a:rPr>
              <a:t>yourself</a:t>
            </a:r>
            <a:r>
              <a:rPr lang="en-US" sz="1100" dirty="0">
                <a:ea typeface="+mn-lt"/>
                <a:cs typeface="+mn-lt"/>
              </a:rPr>
              <a:t> at home.</a:t>
            </a:r>
            <a:endParaRPr lang="en-US" dirty="0"/>
          </a:p>
          <a:p>
            <a:r>
              <a:rPr lang="en-US" sz="1100" i="1" dirty="0" err="1">
                <a:solidFill>
                  <a:schemeClr val="accent2">
                    <a:lumMod val="50000"/>
                  </a:schemeClr>
                </a:solidFill>
                <a:ea typeface="+mn-lt"/>
                <a:cs typeface="+mn-lt"/>
              </a:rPr>
              <a:t>Fique</a:t>
            </a:r>
            <a:r>
              <a:rPr lang="en-US" sz="1100" i="1" dirty="0">
                <a:solidFill>
                  <a:schemeClr val="accent2">
                    <a:lumMod val="50000"/>
                  </a:schemeClr>
                </a:solidFill>
                <a:ea typeface="+mn-lt"/>
                <a:cs typeface="+mn-lt"/>
              </a:rPr>
              <a:t> à </a:t>
            </a:r>
            <a:r>
              <a:rPr lang="en-US" sz="1100" i="1" dirty="0" err="1">
                <a:solidFill>
                  <a:schemeClr val="accent2">
                    <a:lumMod val="50000"/>
                  </a:schemeClr>
                </a:solidFill>
                <a:ea typeface="+mn-lt"/>
                <a:cs typeface="+mn-lt"/>
              </a:rPr>
              <a:t>vontade</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c) He </a:t>
            </a:r>
            <a:r>
              <a:rPr lang="en-US" sz="1100" dirty="0">
                <a:ea typeface="+mn-lt"/>
                <a:cs typeface="+mn-lt"/>
              </a:rPr>
              <a:t>hurt </a:t>
            </a:r>
            <a:r>
              <a:rPr lang="en-US" sz="1100" b="1" dirty="0">
                <a:solidFill>
                  <a:schemeClr val="accent1"/>
                </a:solidFill>
                <a:cs typeface="Segoe UI"/>
              </a:rPr>
              <a:t>himself.</a:t>
            </a:r>
            <a:endParaRPr lang="en-US" dirty="0">
              <a:solidFill>
                <a:srgbClr val="000000"/>
              </a:solidFill>
              <a:cs typeface="Calibri" panose="020F0502020204030204"/>
            </a:endParaRPr>
          </a:p>
          <a:p>
            <a:r>
              <a:rPr lang="en-US" sz="1100" i="1" dirty="0" err="1">
                <a:solidFill>
                  <a:schemeClr val="accent2">
                    <a:lumMod val="50000"/>
                  </a:schemeClr>
                </a:solidFill>
                <a:ea typeface="+mn-lt"/>
                <a:cs typeface="+mn-lt"/>
              </a:rPr>
              <a:t>Ele</a:t>
            </a:r>
            <a:r>
              <a:rPr lang="en-US" sz="1100" i="1" dirty="0">
                <a:solidFill>
                  <a:schemeClr val="accent2">
                    <a:lumMod val="50000"/>
                  </a:schemeClr>
                </a:solidFill>
                <a:ea typeface="+mn-lt"/>
                <a:cs typeface="+mn-lt"/>
              </a:rPr>
              <a:t> se </a:t>
            </a:r>
            <a:r>
              <a:rPr lang="en-US" sz="1100" i="1" dirty="0" err="1">
                <a:solidFill>
                  <a:schemeClr val="accent2">
                    <a:lumMod val="50000"/>
                  </a:schemeClr>
                </a:solidFill>
                <a:ea typeface="+mn-lt"/>
                <a:cs typeface="+mn-lt"/>
              </a:rPr>
              <a:t>machucou</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dirty="0" smtClean="0">
                <a:ea typeface="+mn-lt"/>
                <a:cs typeface="+mn-lt"/>
              </a:rPr>
              <a:t>d) She </a:t>
            </a:r>
            <a:r>
              <a:rPr lang="en-US" sz="1100" dirty="0">
                <a:ea typeface="+mn-lt"/>
                <a:cs typeface="+mn-lt"/>
              </a:rPr>
              <a:t>didn't mind living abroad by </a:t>
            </a:r>
            <a:r>
              <a:rPr lang="en-US" sz="1100" b="1" dirty="0">
                <a:solidFill>
                  <a:schemeClr val="accent1"/>
                </a:solidFill>
                <a:cs typeface="Segoe UI"/>
              </a:rPr>
              <a:t>herself</a:t>
            </a:r>
            <a:r>
              <a:rPr lang="en-US" sz="1100" dirty="0">
                <a:ea typeface="+mn-lt"/>
                <a:cs typeface="+mn-lt"/>
              </a:rPr>
              <a:t>. </a:t>
            </a:r>
            <a:endParaRPr lang="en-US" dirty="0"/>
          </a:p>
          <a:p>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se </a:t>
            </a:r>
            <a:r>
              <a:rPr lang="en-US" sz="1100" i="1" dirty="0" err="1">
                <a:solidFill>
                  <a:schemeClr val="accent2">
                    <a:lumMod val="50000"/>
                  </a:schemeClr>
                </a:solidFill>
                <a:ea typeface="+mn-lt"/>
                <a:cs typeface="+mn-lt"/>
              </a:rPr>
              <a:t>importava</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viver</a:t>
            </a:r>
            <a:r>
              <a:rPr lang="en-US" sz="1100" i="1" dirty="0">
                <a:solidFill>
                  <a:schemeClr val="accent2">
                    <a:lumMod val="50000"/>
                  </a:schemeClr>
                </a:solidFill>
                <a:ea typeface="+mn-lt"/>
                <a:cs typeface="+mn-lt"/>
              </a:rPr>
              <a:t> no exterior </a:t>
            </a:r>
            <a:r>
              <a:rPr lang="en-US" sz="1100" i="1" dirty="0" err="1">
                <a:solidFill>
                  <a:schemeClr val="accent2">
                    <a:lumMod val="50000"/>
                  </a:schemeClr>
                </a:solidFill>
                <a:ea typeface="+mn-lt"/>
                <a:cs typeface="+mn-lt"/>
              </a:rPr>
              <a:t>sozinha</a:t>
            </a:r>
            <a:r>
              <a:rPr lang="en-US" sz="1100" i="1" dirty="0">
                <a:solidFill>
                  <a:schemeClr val="accent2">
                    <a:lumMod val="50000"/>
                  </a:schemeClr>
                </a:solidFill>
                <a:ea typeface="+mn-lt"/>
                <a:cs typeface="+mn-lt"/>
              </a:rPr>
              <a:t>.</a:t>
            </a:r>
          </a:p>
          <a:p>
            <a:endParaRPr lang="en-US" sz="1100" dirty="0">
              <a:solidFill>
                <a:srgbClr val="000000"/>
              </a:solidFill>
              <a:ea typeface="+mn-lt"/>
              <a:cs typeface="+mn-lt"/>
            </a:endParaRPr>
          </a:p>
          <a:p>
            <a:r>
              <a:rPr lang="en-US" sz="1100" dirty="0" smtClean="0">
                <a:ea typeface="+mn-lt"/>
                <a:cs typeface="+mn-lt"/>
              </a:rPr>
              <a:t>e) The </a:t>
            </a:r>
            <a:r>
              <a:rPr lang="en-US" sz="1100" dirty="0">
                <a:ea typeface="+mn-lt"/>
                <a:cs typeface="+mn-lt"/>
              </a:rPr>
              <a:t>problem will work </a:t>
            </a:r>
            <a:r>
              <a:rPr lang="en-US" sz="1100" b="1" dirty="0">
                <a:solidFill>
                  <a:schemeClr val="accent1"/>
                </a:solidFill>
                <a:cs typeface="Segoe UI"/>
              </a:rPr>
              <a:t>itself</a:t>
            </a:r>
            <a:r>
              <a:rPr lang="en-US" sz="1100" dirty="0">
                <a:ea typeface="+mn-lt"/>
                <a:cs typeface="+mn-lt"/>
              </a:rPr>
              <a:t> out.</a:t>
            </a:r>
            <a:endParaRPr lang="en-US" dirty="0">
              <a:cs typeface="Calibri" panose="020F0502020204030204"/>
            </a:endParaRPr>
          </a:p>
          <a:p>
            <a:r>
              <a:rPr lang="en-US" sz="1100" i="1" dirty="0">
                <a:solidFill>
                  <a:schemeClr val="accent2">
                    <a:lumMod val="50000"/>
                  </a:schemeClr>
                </a:solidFill>
                <a:ea typeface="+mn-lt"/>
                <a:cs typeface="+mn-lt"/>
              </a:rPr>
              <a:t>O </a:t>
            </a:r>
            <a:r>
              <a:rPr lang="en-US" sz="1100" i="1" dirty="0" err="1">
                <a:solidFill>
                  <a:schemeClr val="accent2">
                    <a:lumMod val="50000"/>
                  </a:schemeClr>
                </a:solidFill>
                <a:ea typeface="+mn-lt"/>
                <a:cs typeface="+mn-lt"/>
              </a:rPr>
              <a:t>problema</a:t>
            </a:r>
            <a:r>
              <a:rPr lang="en-US" sz="1100" i="1" dirty="0">
                <a:solidFill>
                  <a:schemeClr val="accent2">
                    <a:lumMod val="50000"/>
                  </a:schemeClr>
                </a:solidFill>
                <a:ea typeface="+mn-lt"/>
                <a:cs typeface="+mn-lt"/>
              </a:rPr>
              <a:t> se </a:t>
            </a:r>
            <a:r>
              <a:rPr lang="en-US" sz="1100" i="1" dirty="0" err="1">
                <a:solidFill>
                  <a:schemeClr val="accent2">
                    <a:lumMod val="50000"/>
                  </a:schemeClr>
                </a:solidFill>
                <a:ea typeface="+mn-lt"/>
                <a:cs typeface="+mn-lt"/>
              </a:rPr>
              <a:t>resolverá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sozinho</a:t>
            </a:r>
            <a:r>
              <a:rPr lang="en-US" sz="1100" i="1" dirty="0">
                <a:solidFill>
                  <a:schemeClr val="accent2">
                    <a:lumMod val="50000"/>
                  </a:schemeClr>
                </a:solidFill>
                <a:ea typeface="+mn-lt"/>
                <a:cs typeface="+mn-lt"/>
              </a:rPr>
              <a:t>.</a:t>
            </a:r>
          </a:p>
          <a:p>
            <a:endParaRPr lang="en-US" sz="1100" dirty="0">
              <a:ea typeface="+mn-lt"/>
              <a:cs typeface="+mn-lt"/>
            </a:endParaRPr>
          </a:p>
          <a:p>
            <a:r>
              <a:rPr lang="en-US" sz="1100" dirty="0" smtClean="0">
                <a:ea typeface="+mn-lt"/>
                <a:cs typeface="+mn-lt"/>
              </a:rPr>
              <a:t>f) We </a:t>
            </a:r>
            <a:r>
              <a:rPr lang="en-US" sz="1100" dirty="0">
                <a:ea typeface="+mn-lt"/>
                <a:cs typeface="+mn-lt"/>
              </a:rPr>
              <a:t>ask </a:t>
            </a:r>
            <a:r>
              <a:rPr lang="en-US" sz="1100" b="1" dirty="0">
                <a:solidFill>
                  <a:schemeClr val="accent1"/>
                </a:solidFill>
                <a:cs typeface="Segoe UI"/>
              </a:rPr>
              <a:t>ourselves</a:t>
            </a:r>
            <a:r>
              <a:rPr lang="en-US" sz="1100" dirty="0">
                <a:ea typeface="+mn-lt"/>
                <a:cs typeface="+mn-lt"/>
              </a:rPr>
              <a:t> over and over :  Why?</a:t>
            </a:r>
            <a:endParaRPr lang="en-US" dirty="0">
              <a:cs typeface="Calibri"/>
            </a:endParaRPr>
          </a:p>
          <a:p>
            <a:r>
              <a:rPr lang="en-US" sz="1100" i="1" dirty="0" err="1">
                <a:solidFill>
                  <a:schemeClr val="accent2">
                    <a:lumMod val="50000"/>
                  </a:schemeClr>
                </a:solidFill>
                <a:ea typeface="+mn-lt"/>
                <a:cs typeface="+mn-lt"/>
              </a:rPr>
              <a:t>Nós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perguntamos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continuamente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Por</a:t>
            </a:r>
            <a:r>
              <a:rPr lang="en-US" sz="1100" i="1" dirty="0">
                <a:solidFill>
                  <a:schemeClr val="accent2">
                    <a:lumMod val="50000"/>
                  </a:schemeClr>
                </a:solidFill>
                <a:ea typeface="+mn-lt"/>
                <a:cs typeface="+mn-lt"/>
              </a:rPr>
              <a:t> quê?</a:t>
            </a:r>
          </a:p>
          <a:p>
            <a:endParaRPr lang="en-US" sz="1100" i="1" dirty="0">
              <a:solidFill>
                <a:schemeClr val="accent2">
                  <a:lumMod val="50000"/>
                </a:schemeClr>
              </a:solidFill>
              <a:ea typeface="+mn-lt"/>
              <a:cs typeface="+mn-lt"/>
            </a:endParaRPr>
          </a:p>
          <a:p>
            <a:r>
              <a:rPr lang="en-US" sz="1100" dirty="0" smtClean="0">
                <a:ea typeface="+mn-lt"/>
                <a:cs typeface="+mn-lt"/>
              </a:rPr>
              <a:t>g) My </a:t>
            </a:r>
            <a:r>
              <a:rPr lang="en-US" sz="1100" dirty="0">
                <a:ea typeface="+mn-lt"/>
                <a:cs typeface="+mn-lt"/>
              </a:rPr>
              <a:t>father always said that heaven helps those who help </a:t>
            </a:r>
            <a:r>
              <a:rPr lang="en-US" sz="1100" b="1" dirty="0">
                <a:solidFill>
                  <a:schemeClr val="accent1"/>
                </a:solidFill>
                <a:cs typeface="Segoe UI"/>
              </a:rPr>
              <a:t>themselves</a:t>
            </a:r>
            <a:r>
              <a:rPr lang="en-US" sz="1100" dirty="0">
                <a:ea typeface="+mn-lt"/>
                <a:cs typeface="+mn-lt"/>
              </a:rPr>
              <a:t>.</a:t>
            </a:r>
            <a:endParaRPr lang="en-US" dirty="0"/>
          </a:p>
          <a:p>
            <a:r>
              <a:rPr lang="en-US" sz="1100" i="1" dirty="0" err="1">
                <a:solidFill>
                  <a:schemeClr val="accent2">
                    <a:lumMod val="50000"/>
                  </a:schemeClr>
                </a:solidFill>
                <a:ea typeface="+mn-lt"/>
                <a:cs typeface="+mn-lt"/>
              </a:rPr>
              <a:t>Meu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pai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sempre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disse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que</a:t>
            </a:r>
            <a:r>
              <a:rPr lang="en-US" sz="1100" i="1" dirty="0">
                <a:solidFill>
                  <a:schemeClr val="accent2">
                    <a:lumMod val="50000"/>
                  </a:schemeClr>
                </a:solidFill>
                <a:ea typeface="+mn-lt"/>
                <a:cs typeface="+mn-lt"/>
              </a:rPr>
              <a:t> o </a:t>
            </a:r>
            <a:r>
              <a:rPr lang="en-US" sz="1100" i="1" dirty="0" err="1">
                <a:solidFill>
                  <a:schemeClr val="accent2">
                    <a:lumMod val="50000"/>
                  </a:schemeClr>
                </a:solidFill>
                <a:ea typeface="+mn-lt"/>
                <a:cs typeface="+mn-lt"/>
              </a:rPr>
              <a:t>céu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ajuda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quem</a:t>
            </a:r>
            <a:r>
              <a:rPr lang="en-US" sz="1100" i="1" dirty="0">
                <a:solidFill>
                  <a:schemeClr val="accent2">
                    <a:lumMod val="50000"/>
                  </a:schemeClr>
                </a:solidFill>
                <a:ea typeface="+mn-lt"/>
                <a:cs typeface="+mn-lt"/>
              </a:rPr>
              <a:t> se </a:t>
            </a:r>
            <a:r>
              <a:rPr lang="en-US" sz="1100" i="1" dirty="0" err="1">
                <a:solidFill>
                  <a:schemeClr val="accent2">
                    <a:lumMod val="50000"/>
                  </a:schemeClr>
                </a:solidFill>
                <a:ea typeface="+mn-lt"/>
                <a:cs typeface="+mn-lt"/>
              </a:rPr>
              <a:t>ajuda</a:t>
            </a:r>
            <a:r>
              <a:rPr lang="en-US" sz="1100" i="1" dirty="0">
                <a:solidFill>
                  <a:schemeClr val="accent2">
                    <a:lumMod val="50000"/>
                  </a:schemeClr>
                </a:solidFill>
                <a:ea typeface="+mn-lt"/>
                <a:cs typeface="+mn-lt"/>
              </a:rPr>
              <a:t>.</a:t>
            </a:r>
          </a:p>
        </p:txBody>
      </p:sp>
    </p:spTree>
    <p:extLst>
      <p:ext uri="{BB962C8B-B14F-4D97-AF65-F5344CB8AC3E}">
        <p14:creationId xmlns:p14="http://schemas.microsoft.com/office/powerpoint/2010/main" val="1782263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558264" y="157822"/>
            <a:ext cx="2327688" cy="652551"/>
          </a:xfrm>
          <a:prstGeom prst="rect">
            <a:avLst/>
          </a:prstGeom>
        </p:spPr>
        <p:txBody>
          <a:bodyPr wrap="none" lIns="91440" tIns="45720" rIns="91440" bIns="45720" anchor="t">
            <a:spAutoFit/>
          </a:bodyPr>
          <a:lstStyle/>
          <a:p>
            <a:pPr algn="ctr"/>
            <a:r>
              <a:rPr lang="pt-BR" b="1" i="1" dirty="0">
                <a:solidFill>
                  <a:srgbClr val="002060"/>
                </a:solidFill>
                <a:cs typeface="Calibri"/>
              </a:rPr>
              <a:t>Lição 10 B – Pronomes</a:t>
            </a:r>
            <a:endParaRPr lang="pt-BR" dirty="0"/>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4E1394C3-DCCB-409A-B0E6-7BF3E9BAE741}"/>
              </a:ext>
            </a:extLst>
          </p:cNvPr>
          <p:cNvSpPr txBox="1"/>
          <p:nvPr/>
        </p:nvSpPr>
        <p:spPr>
          <a:xfrm>
            <a:off x="351559" y="1139537"/>
            <a:ext cx="6163540" cy="4708981"/>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US" sz="1200" i="1" dirty="0">
              <a:solidFill>
                <a:srgbClr val="843C0C"/>
              </a:solidFill>
              <a:cs typeface="Calibri"/>
            </a:endParaRPr>
          </a:p>
          <a:p>
            <a:endParaRPr lang="en-US" sz="1200" i="1" dirty="0">
              <a:solidFill>
                <a:srgbClr val="843C0C"/>
              </a:solidFill>
              <a:cs typeface="Calibri"/>
            </a:endParaRPr>
          </a:p>
          <a:p>
            <a:endParaRPr lang="en" sz="1200" dirty="0">
              <a:solidFill>
                <a:srgbClr val="70AD47"/>
              </a:solidFill>
            </a:endParaRPr>
          </a:p>
          <a:p>
            <a:pPr marL="228600" indent="-228600">
              <a:buFont typeface="+mj-lt"/>
              <a:buAutoNum type="alphaLcParenR"/>
            </a:pPr>
            <a:r>
              <a:rPr lang="en" sz="1200" dirty="0">
                <a:solidFill>
                  <a:srgbClr val="70AD47"/>
                </a:solidFill>
              </a:rPr>
              <a:t>What do you think I should do?</a:t>
            </a:r>
          </a:p>
          <a:p>
            <a:pPr marL="228600" indent="-228600">
              <a:buFont typeface="+mj-lt"/>
              <a:buAutoNum type="alphaLcParenR"/>
            </a:pPr>
            <a:r>
              <a:rPr lang="en" sz="1200" dirty="0">
                <a:solidFill>
                  <a:srgbClr val="70AD47"/>
                </a:solidFill>
              </a:rPr>
              <a:t>What should I do?</a:t>
            </a:r>
          </a:p>
          <a:p>
            <a:pPr marL="228600" indent="-228600">
              <a:buFont typeface="+mj-lt"/>
              <a:buAutoNum type="alphaLcParenR"/>
            </a:pPr>
            <a:r>
              <a:rPr lang="en" sz="1200" dirty="0">
                <a:solidFill>
                  <a:srgbClr val="70AD47"/>
                </a:solidFill>
              </a:rPr>
              <a:t>What do you suggest?</a:t>
            </a:r>
          </a:p>
          <a:p>
            <a:pPr marL="228600" indent="-228600">
              <a:buFont typeface="+mj-lt"/>
              <a:buAutoNum type="alphaLcParenR"/>
            </a:pPr>
            <a:r>
              <a:rPr lang="en" sz="1200" dirty="0">
                <a:solidFill>
                  <a:srgbClr val="70AD47"/>
                </a:solidFill>
              </a:rPr>
              <a:t>What do you advise me to do?</a:t>
            </a:r>
          </a:p>
          <a:p>
            <a:pPr marL="228600" indent="-228600">
              <a:buFont typeface="+mj-lt"/>
              <a:buAutoNum type="alphaLcParenR"/>
            </a:pPr>
            <a:r>
              <a:rPr lang="en" sz="1200" dirty="0">
                <a:solidFill>
                  <a:srgbClr val="70AD47"/>
                </a:solidFill>
              </a:rPr>
              <a:t>If you were me what would you do?</a:t>
            </a:r>
          </a:p>
          <a:p>
            <a:pPr marL="228600" indent="-228600">
              <a:buFont typeface="+mj-lt"/>
              <a:buAutoNum type="alphaLcParenR"/>
            </a:pPr>
            <a:endParaRPr lang="en" sz="1200" i="1" dirty="0">
              <a:solidFill>
                <a:srgbClr val="843C0C"/>
              </a:solidFill>
              <a:cs typeface="Calibri"/>
            </a:endParaRPr>
          </a:p>
          <a:p>
            <a:pPr marL="228600" indent="-228600">
              <a:buFont typeface="+mj-lt"/>
              <a:buAutoNum type="alphaLcParenR"/>
            </a:pPr>
            <a:endParaRPr lang="en" sz="1200" i="1" dirty="0">
              <a:solidFill>
                <a:srgbClr val="843C0C"/>
              </a:solidFill>
              <a:cs typeface="Calibri"/>
            </a:endParaRPr>
          </a:p>
          <a:p>
            <a:pPr marL="228600" indent="-228600">
              <a:buFont typeface="+mj-lt"/>
              <a:buAutoNum type="alphaLcParenR"/>
            </a:pPr>
            <a:endParaRPr lang="en" sz="1200" dirty="0">
              <a:solidFill>
                <a:srgbClr val="70AD47"/>
              </a:solidFill>
              <a:cs typeface="Calibri"/>
            </a:endParaRPr>
          </a:p>
          <a:p>
            <a:pPr marL="228600" indent="-228600">
              <a:buFont typeface="+mj-lt"/>
              <a:buAutoNum type="alphaLcParenR"/>
            </a:pPr>
            <a:r>
              <a:rPr lang="en" sz="1200" dirty="0">
                <a:solidFill>
                  <a:srgbClr val="70AD47"/>
                </a:solidFill>
              </a:rPr>
              <a:t>I suggest taking a holiday.</a:t>
            </a:r>
            <a:br>
              <a:rPr lang="en" sz="1200" dirty="0">
                <a:solidFill>
                  <a:srgbClr val="70AD47"/>
                </a:solidFill>
              </a:rPr>
            </a:br>
            <a:r>
              <a:rPr lang="en" sz="1200" dirty="0">
                <a:solidFill>
                  <a:srgbClr val="70AD47"/>
                </a:solidFill>
              </a:rPr>
              <a:t>I suggest (that) you take a holiday.</a:t>
            </a:r>
          </a:p>
          <a:p>
            <a:pPr marL="228600" indent="-228600">
              <a:buFont typeface="+mj-lt"/>
              <a:buAutoNum type="alphaLcParenR"/>
            </a:pPr>
            <a:endParaRPr lang="en" sz="1200" dirty="0">
              <a:solidFill>
                <a:srgbClr val="70AD47"/>
              </a:solidFill>
            </a:endParaRPr>
          </a:p>
          <a:p>
            <a:pPr marL="228600" indent="-228600">
              <a:buFont typeface="+mj-lt"/>
              <a:buAutoNum type="alphaLcParenR"/>
            </a:pPr>
            <a:r>
              <a:rPr lang="en" sz="1200" dirty="0">
                <a:solidFill>
                  <a:srgbClr val="70AD47"/>
                </a:solidFill>
              </a:rPr>
              <a:t>I recommend going to bed earlier.</a:t>
            </a:r>
            <a:br>
              <a:rPr lang="en" sz="1200" dirty="0">
                <a:solidFill>
                  <a:srgbClr val="70AD47"/>
                </a:solidFill>
              </a:rPr>
            </a:br>
            <a:r>
              <a:rPr lang="en" sz="1200" dirty="0">
                <a:solidFill>
                  <a:srgbClr val="70AD47"/>
                </a:solidFill>
              </a:rPr>
              <a:t>I recommend (that) you go to bed earlier.</a:t>
            </a:r>
          </a:p>
          <a:p>
            <a:pPr marL="228600" indent="-228600">
              <a:buFont typeface="+mj-lt"/>
              <a:buAutoNum type="alphaLcParenR"/>
            </a:pPr>
            <a:endParaRPr lang="en" sz="1200" dirty="0">
              <a:solidFill>
                <a:srgbClr val="70AD47"/>
              </a:solidFill>
              <a:cs typeface="Calibri"/>
            </a:endParaRPr>
          </a:p>
          <a:p>
            <a:pPr marL="228600" indent="-228600">
              <a:buFont typeface="+mj-lt"/>
              <a:buAutoNum type="alphaLcParenR"/>
            </a:pPr>
            <a:endParaRPr lang="en" sz="1200" dirty="0">
              <a:solidFill>
                <a:srgbClr val="70AD47"/>
              </a:solidFill>
              <a:latin typeface="Calibri" panose="020F0502020204030204" pitchFamily="34" charset="0"/>
              <a:cs typeface="Calibri"/>
            </a:endParaRPr>
          </a:p>
          <a:p>
            <a:pPr marL="228600" indent="-228600">
              <a:buFont typeface="+mj-lt"/>
              <a:buAutoNum type="alphaLcParenR"/>
            </a:pPr>
            <a:r>
              <a:rPr lang="en" sz="1200" b="1" dirty="0">
                <a:solidFill>
                  <a:srgbClr val="70AD47"/>
                </a:solidFill>
              </a:rPr>
              <a:t>Start </a:t>
            </a:r>
            <a:r>
              <a:rPr lang="en" sz="1200" dirty="0">
                <a:solidFill>
                  <a:srgbClr val="70AD47"/>
                </a:solidFill>
              </a:rPr>
              <a:t>go</a:t>
            </a:r>
            <a:r>
              <a:rPr lang="en" sz="1200" b="1" dirty="0">
                <a:solidFill>
                  <a:srgbClr val="70AD47"/>
                </a:solidFill>
              </a:rPr>
              <a:t>ing</a:t>
            </a:r>
            <a:r>
              <a:rPr lang="en" sz="1200" dirty="0">
                <a:solidFill>
                  <a:srgbClr val="70AD47"/>
                </a:solidFill>
              </a:rPr>
              <a:t> to the gym.</a:t>
            </a:r>
            <a:br>
              <a:rPr lang="en" sz="1200" dirty="0">
                <a:solidFill>
                  <a:srgbClr val="70AD47"/>
                </a:solidFill>
              </a:rPr>
            </a:br>
            <a:r>
              <a:rPr lang="en" sz="1200" b="1" dirty="0">
                <a:solidFill>
                  <a:srgbClr val="70AD47"/>
                </a:solidFill>
              </a:rPr>
              <a:t>Stop </a:t>
            </a:r>
            <a:r>
              <a:rPr lang="en" sz="1200" dirty="0">
                <a:solidFill>
                  <a:srgbClr val="70AD47"/>
                </a:solidFill>
              </a:rPr>
              <a:t>drink</a:t>
            </a:r>
            <a:r>
              <a:rPr lang="en" sz="1200" b="1" dirty="0">
                <a:solidFill>
                  <a:srgbClr val="70AD47"/>
                </a:solidFill>
              </a:rPr>
              <a:t>ing</a:t>
            </a:r>
            <a:r>
              <a:rPr lang="en" sz="1200" dirty="0">
                <a:solidFill>
                  <a:srgbClr val="70AD47"/>
                </a:solidFill>
              </a:rPr>
              <a:t> so much beer.</a:t>
            </a:r>
            <a:br>
              <a:rPr lang="en" sz="1200" dirty="0">
                <a:solidFill>
                  <a:srgbClr val="70AD47"/>
                </a:solidFill>
              </a:rPr>
            </a:br>
            <a:r>
              <a:rPr lang="en" sz="1200" b="1" dirty="0">
                <a:solidFill>
                  <a:srgbClr val="70AD47"/>
                </a:solidFill>
              </a:rPr>
              <a:t>Consider </a:t>
            </a:r>
            <a:r>
              <a:rPr lang="en" sz="1200" dirty="0">
                <a:solidFill>
                  <a:srgbClr val="70AD47"/>
                </a:solidFill>
              </a:rPr>
              <a:t>switch</a:t>
            </a:r>
            <a:r>
              <a:rPr lang="en" sz="1200" b="1" dirty="0">
                <a:solidFill>
                  <a:srgbClr val="70AD47"/>
                </a:solidFill>
              </a:rPr>
              <a:t>ing</a:t>
            </a:r>
            <a:r>
              <a:rPr lang="en" sz="1200" dirty="0">
                <a:solidFill>
                  <a:srgbClr val="70AD47"/>
                </a:solidFill>
              </a:rPr>
              <a:t> to fish.</a:t>
            </a:r>
            <a:br>
              <a:rPr lang="en" sz="1200" dirty="0">
                <a:solidFill>
                  <a:srgbClr val="70AD47"/>
                </a:solidFill>
              </a:rPr>
            </a:br>
            <a:r>
              <a:rPr lang="en" sz="1200" b="1" dirty="0">
                <a:solidFill>
                  <a:srgbClr val="70AD47"/>
                </a:solidFill>
              </a:rPr>
              <a:t>Try </a:t>
            </a:r>
            <a:r>
              <a:rPr lang="en" sz="1200" dirty="0">
                <a:solidFill>
                  <a:srgbClr val="70AD47"/>
                </a:solidFill>
              </a:rPr>
              <a:t>walk</a:t>
            </a:r>
            <a:r>
              <a:rPr lang="en" sz="1200" b="1" dirty="0">
                <a:solidFill>
                  <a:srgbClr val="70AD47"/>
                </a:solidFill>
              </a:rPr>
              <a:t>ing</a:t>
            </a:r>
            <a:r>
              <a:rPr lang="en" sz="1200" dirty="0">
                <a:solidFill>
                  <a:srgbClr val="70AD47"/>
                </a:solidFill>
              </a:rPr>
              <a:t> to work.</a:t>
            </a:r>
          </a:p>
          <a:p>
            <a:endParaRPr lang="en" sz="1200" dirty="0">
              <a:solidFill>
                <a:srgbClr val="70AD47"/>
              </a:solidFill>
              <a:latin typeface="Calibri" panose="020F0502020204030204" pitchFamily="34" charset="0"/>
              <a:cs typeface="Calibri"/>
            </a:endParaRPr>
          </a:p>
          <a:p>
            <a:endParaRPr lang="en-US" sz="1200" dirty="0">
              <a:solidFill>
                <a:srgbClr val="70AD47"/>
              </a:solidFill>
              <a:latin typeface="Calibri" panose="020F0502020204030204" pitchFamily="34" charset="0"/>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4" name="CaixaDeTexto 3">
            <a:extLst>
              <a:ext uri="{FF2B5EF4-FFF2-40B4-BE49-F238E27FC236}">
                <a16:creationId xmlns="" xmlns:a16="http://schemas.microsoft.com/office/drawing/2014/main" id="{C991A67F-E6FA-4DF2-B999-9DEED6217E93}"/>
              </a:ext>
            </a:extLst>
          </p:cNvPr>
          <p:cNvSpPr txBox="1"/>
          <p:nvPr/>
        </p:nvSpPr>
        <p:spPr>
          <a:xfrm>
            <a:off x="3217718" y="1849582"/>
            <a:ext cx="433647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solidFill>
                  <a:schemeClr val="accent2">
                    <a:lumMod val="50000"/>
                  </a:schemeClr>
                </a:solidFill>
                <a:ea typeface="+mn-lt"/>
                <a:cs typeface="+mn-lt"/>
              </a:rPr>
              <a:t>O que você acha que eu devo fazer?</a:t>
            </a:r>
            <a:endParaRPr lang="pt-BR"/>
          </a:p>
          <a:p>
            <a:r>
              <a:rPr lang="en-US" sz="1200" i="1">
                <a:solidFill>
                  <a:schemeClr val="accent2">
                    <a:lumMod val="50000"/>
                  </a:schemeClr>
                </a:solidFill>
                <a:ea typeface="+mn-lt"/>
                <a:cs typeface="+mn-lt"/>
              </a:rPr>
              <a:t>O que devo fazer?</a:t>
            </a:r>
          </a:p>
          <a:p>
            <a:r>
              <a:rPr lang="en-US" sz="1200" i="1">
                <a:solidFill>
                  <a:schemeClr val="accent2">
                    <a:lumMod val="50000"/>
                  </a:schemeClr>
                </a:solidFill>
                <a:ea typeface="+mn-lt"/>
                <a:cs typeface="+mn-lt"/>
              </a:rPr>
              <a:t>O que você sugere?</a:t>
            </a:r>
          </a:p>
          <a:p>
            <a:r>
              <a:rPr lang="en-US" sz="1200" i="1">
                <a:solidFill>
                  <a:schemeClr val="accent2">
                    <a:lumMod val="50000"/>
                  </a:schemeClr>
                </a:solidFill>
                <a:ea typeface="+mn-lt"/>
                <a:cs typeface="+mn-lt"/>
              </a:rPr>
              <a:t>O que você me aconselha a fazer?</a:t>
            </a:r>
          </a:p>
          <a:p>
            <a:r>
              <a:rPr lang="en-US" sz="1200" i="1">
                <a:solidFill>
                  <a:schemeClr val="accent2">
                    <a:lumMod val="50000"/>
                  </a:schemeClr>
                </a:solidFill>
                <a:ea typeface="+mn-lt"/>
                <a:cs typeface="+mn-lt"/>
              </a:rPr>
              <a:t>Se você fosse eu o que você faria?</a:t>
            </a:r>
          </a:p>
          <a:p>
            <a:endParaRPr lang="en-US" sz="1200" i="1" dirty="0">
              <a:solidFill>
                <a:schemeClr val="accent2">
                  <a:lumMod val="50000"/>
                </a:schemeClr>
              </a:solidFill>
              <a:ea typeface="+mn-lt"/>
              <a:cs typeface="+mn-lt"/>
            </a:endParaRPr>
          </a:p>
          <a:p>
            <a:endParaRPr lang="en-US" sz="1200" i="1" dirty="0">
              <a:solidFill>
                <a:schemeClr val="accent2">
                  <a:lumMod val="50000"/>
                </a:schemeClr>
              </a:solidFill>
              <a:ea typeface="+mn-lt"/>
              <a:cs typeface="+mn-lt"/>
            </a:endParaRPr>
          </a:p>
          <a:p>
            <a:endParaRPr lang="en-US" sz="1200" i="1" dirty="0">
              <a:solidFill>
                <a:schemeClr val="accent2">
                  <a:lumMod val="50000"/>
                </a:schemeClr>
              </a:solidFill>
              <a:ea typeface="+mn-lt"/>
              <a:cs typeface="+mn-lt"/>
            </a:endParaRPr>
          </a:p>
          <a:p>
            <a:r>
              <a:rPr lang="en-US" sz="1200" i="1">
                <a:solidFill>
                  <a:schemeClr val="accent2">
                    <a:lumMod val="50000"/>
                  </a:schemeClr>
                </a:solidFill>
                <a:ea typeface="+mn-lt"/>
                <a:cs typeface="+mn-lt"/>
              </a:rPr>
              <a:t>Eu sugiro tirar férias.</a:t>
            </a:r>
            <a:endParaRPr lang="pt-BR">
              <a:solidFill>
                <a:schemeClr val="accent2">
                  <a:lumMod val="50000"/>
                </a:schemeClr>
              </a:solidFill>
              <a:cs typeface="Calibri"/>
            </a:endParaRPr>
          </a:p>
          <a:p>
            <a:r>
              <a:rPr lang="en-US" sz="1200" i="1">
                <a:solidFill>
                  <a:schemeClr val="accent2">
                    <a:lumMod val="50000"/>
                  </a:schemeClr>
                </a:solidFill>
                <a:ea typeface="+mn-lt"/>
                <a:cs typeface="+mn-lt"/>
              </a:rPr>
              <a:t>Eu sugiro (que) você tire férias.</a:t>
            </a:r>
          </a:p>
          <a:p>
            <a:endParaRPr lang="en-US" sz="1200" i="1">
              <a:solidFill>
                <a:schemeClr val="accent2">
                  <a:lumMod val="50000"/>
                </a:schemeClr>
              </a:solidFill>
              <a:ea typeface="+mn-lt"/>
              <a:cs typeface="+mn-lt"/>
            </a:endParaRPr>
          </a:p>
          <a:p>
            <a:r>
              <a:rPr lang="en-US" sz="1200" i="1">
                <a:solidFill>
                  <a:schemeClr val="accent2">
                    <a:lumMod val="50000"/>
                  </a:schemeClr>
                </a:solidFill>
                <a:ea typeface="+mn-lt"/>
                <a:cs typeface="+mn-lt"/>
              </a:rPr>
              <a:t>Eu recomendo ir para a cama mais cedo.</a:t>
            </a:r>
          </a:p>
          <a:p>
            <a:r>
              <a:rPr lang="en-US" sz="1200" i="1">
                <a:solidFill>
                  <a:schemeClr val="accent2">
                    <a:lumMod val="50000"/>
                  </a:schemeClr>
                </a:solidFill>
                <a:ea typeface="+mn-lt"/>
                <a:cs typeface="+mn-lt"/>
              </a:rPr>
              <a:t>Eu recomendo (que) você vá para a cama mais cedo.</a:t>
            </a:r>
          </a:p>
          <a:p>
            <a:endParaRPr lang="en-US" sz="1200" i="1" dirty="0">
              <a:solidFill>
                <a:schemeClr val="accent2">
                  <a:lumMod val="50000"/>
                </a:schemeClr>
              </a:solidFill>
              <a:ea typeface="+mn-lt"/>
              <a:cs typeface="+mn-lt"/>
            </a:endParaRPr>
          </a:p>
          <a:p>
            <a:endParaRPr lang="en-US" sz="1200" i="1" dirty="0">
              <a:solidFill>
                <a:schemeClr val="accent2">
                  <a:lumMod val="50000"/>
                </a:schemeClr>
              </a:solidFill>
              <a:ea typeface="+mn-lt"/>
              <a:cs typeface="+mn-lt"/>
            </a:endParaRPr>
          </a:p>
          <a:p>
            <a:r>
              <a:rPr lang="en-US" sz="1200" i="1">
                <a:solidFill>
                  <a:schemeClr val="accent2">
                    <a:lumMod val="50000"/>
                  </a:schemeClr>
                </a:solidFill>
                <a:ea typeface="+mn-lt"/>
                <a:cs typeface="+mn-lt"/>
              </a:rPr>
              <a:t>Comece a ir para a academia.</a:t>
            </a:r>
            <a:endParaRPr lang="en-US">
              <a:solidFill>
                <a:schemeClr val="accent2">
                  <a:lumMod val="50000"/>
                </a:schemeClr>
              </a:solidFill>
            </a:endParaRPr>
          </a:p>
          <a:p>
            <a:r>
              <a:rPr lang="en-US" sz="1200" i="1">
                <a:solidFill>
                  <a:schemeClr val="accent2">
                    <a:lumMod val="50000"/>
                  </a:schemeClr>
                </a:solidFill>
                <a:ea typeface="+mn-lt"/>
                <a:cs typeface="+mn-lt"/>
              </a:rPr>
              <a:t>Pare de beber tanta cerveja.</a:t>
            </a:r>
          </a:p>
          <a:p>
            <a:r>
              <a:rPr lang="en-US" sz="1200" i="1">
                <a:solidFill>
                  <a:schemeClr val="accent2">
                    <a:lumMod val="50000"/>
                  </a:schemeClr>
                </a:solidFill>
                <a:ea typeface="+mn-lt"/>
                <a:cs typeface="+mn-lt"/>
              </a:rPr>
              <a:t>Considere mudar para peixes.</a:t>
            </a:r>
          </a:p>
          <a:p>
            <a:r>
              <a:rPr lang="en-US" sz="1200" i="1">
                <a:solidFill>
                  <a:schemeClr val="accent2">
                    <a:lumMod val="50000"/>
                  </a:schemeClr>
                </a:solidFill>
                <a:ea typeface="+mn-lt"/>
                <a:cs typeface="+mn-lt"/>
              </a:rPr>
              <a:t>Tente caminhar para o trabalho.</a:t>
            </a:r>
          </a:p>
          <a:p>
            <a:endParaRPr lang="en-US" sz="1200" i="1" dirty="0">
              <a:solidFill>
                <a:schemeClr val="accent2">
                  <a:lumMod val="50000"/>
                </a:schemeClr>
              </a:solidFill>
              <a:ea typeface="+mn-lt"/>
              <a:cs typeface="+mn-lt"/>
            </a:endParaRPr>
          </a:p>
        </p:txBody>
      </p:sp>
      <p:sp>
        <p:nvSpPr>
          <p:cNvPr id="7" name="CaixaDeTexto 6">
            <a:extLst>
              <a:ext uri="{FF2B5EF4-FFF2-40B4-BE49-F238E27FC236}">
                <a16:creationId xmlns="" xmlns:a16="http://schemas.microsoft.com/office/drawing/2014/main" id="{4544DE35-D27C-44F3-9FC5-3594A8BFD8F0}"/>
              </a:ext>
            </a:extLst>
          </p:cNvPr>
          <p:cNvSpPr txBox="1"/>
          <p:nvPr/>
        </p:nvSpPr>
        <p:spPr>
          <a:xfrm>
            <a:off x="386195" y="6378286"/>
            <a:ext cx="6163540" cy="2308324"/>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endParaRPr lang="en-US" sz="1200" i="1" dirty="0">
              <a:solidFill>
                <a:srgbClr val="843C0C"/>
              </a:solidFill>
              <a:cs typeface="Calibri"/>
            </a:endParaRPr>
          </a:p>
          <a:p>
            <a:r>
              <a:rPr lang="en" sz="1200" dirty="0" smtClean="0">
                <a:ea typeface="+mn-lt"/>
                <a:cs typeface="+mn-lt"/>
              </a:rPr>
              <a:t>a) Those </a:t>
            </a:r>
            <a:r>
              <a:rPr lang="en" sz="1200" dirty="0">
                <a:ea typeface="+mn-lt"/>
                <a:cs typeface="+mn-lt"/>
              </a:rPr>
              <a:t>are the ones that really go for it.</a:t>
            </a:r>
            <a:endParaRPr lang="en-US" sz="1200" dirty="0">
              <a:ea typeface="+mn-lt"/>
              <a:cs typeface="+mn-lt"/>
            </a:endParaRPr>
          </a:p>
          <a:p>
            <a:r>
              <a:rPr lang="en-US" sz="1200" i="1" dirty="0">
                <a:solidFill>
                  <a:schemeClr val="accent2">
                    <a:lumMod val="50000"/>
                  </a:schemeClr>
                </a:solidFill>
                <a:ea typeface="+mn-lt"/>
                <a:cs typeface="+mn-lt"/>
              </a:rPr>
              <a:t>São </a:t>
            </a:r>
            <a:r>
              <a:rPr lang="en-US" sz="1200" i="1" dirty="0" err="1">
                <a:solidFill>
                  <a:schemeClr val="accent2">
                    <a:lumMod val="50000"/>
                  </a:schemeClr>
                </a:solidFill>
                <a:ea typeface="+mn-lt"/>
                <a:cs typeface="+mn-lt"/>
              </a:rPr>
              <a:t>essas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que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vão</a:t>
            </a:r>
            <a:r>
              <a:rPr lang="en-US" sz="1200" i="1" dirty="0">
                <a:solidFill>
                  <a:schemeClr val="accent2">
                    <a:lumMod val="50000"/>
                  </a:schemeClr>
                </a:solidFill>
                <a:ea typeface="+mn-lt"/>
                <a:cs typeface="+mn-lt"/>
              </a:rPr>
              <a:t> com </a:t>
            </a:r>
            <a:r>
              <a:rPr lang="en-US" sz="1200" i="1" dirty="0" err="1">
                <a:solidFill>
                  <a:schemeClr val="accent2">
                    <a:lumMod val="50000"/>
                  </a:schemeClr>
                </a:solidFill>
                <a:ea typeface="+mn-lt"/>
                <a:cs typeface="+mn-lt"/>
              </a:rPr>
              <a:t>tudo</a:t>
            </a:r>
            <a:r>
              <a:rPr lang="en-US" sz="1200" i="1" dirty="0">
                <a:solidFill>
                  <a:schemeClr val="accent2">
                    <a:lumMod val="50000"/>
                  </a:schemeClr>
                </a:solidFill>
                <a:ea typeface="+mn-lt"/>
                <a:cs typeface="+mn-lt"/>
              </a:rPr>
              <a:t>.</a:t>
            </a:r>
          </a:p>
          <a:p>
            <a:endParaRPr lang="en-US" sz="1200" i="1" dirty="0">
              <a:solidFill>
                <a:schemeClr val="accent2">
                  <a:lumMod val="50000"/>
                </a:schemeClr>
              </a:solidFill>
              <a:cs typeface="Calibri"/>
            </a:endParaRPr>
          </a:p>
          <a:p>
            <a:r>
              <a:rPr lang="en" sz="1200" dirty="0" smtClean="0">
                <a:ea typeface="+mn-lt"/>
                <a:cs typeface="+mn-lt"/>
              </a:rPr>
              <a:t>b) I </a:t>
            </a:r>
            <a:r>
              <a:rPr lang="en" sz="1200" dirty="0">
                <a:ea typeface="+mn-lt"/>
                <a:cs typeface="+mn-lt"/>
              </a:rPr>
              <a:t>could really go for a nice walk this afternoon.</a:t>
            </a:r>
            <a:endParaRPr lang="en-US" dirty="0"/>
          </a:p>
          <a:p>
            <a:r>
              <a:rPr lang="en-US" sz="1200" i="1" dirty="0" err="1">
                <a:solidFill>
                  <a:schemeClr val="accent2">
                    <a:lumMod val="50000"/>
                  </a:schemeClr>
                </a:solidFill>
                <a:ea typeface="+mn-lt"/>
                <a:cs typeface="+mn-lt"/>
              </a:rPr>
              <a:t>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realmente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poderia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dar</a:t>
            </a:r>
            <a:r>
              <a:rPr lang="en-US" sz="1200" i="1" dirty="0">
                <a:solidFill>
                  <a:schemeClr val="accent2">
                    <a:lumMod val="50000"/>
                  </a:schemeClr>
                </a:solidFill>
                <a:ea typeface="+mn-lt"/>
                <a:cs typeface="+mn-lt"/>
              </a:rPr>
              <a:t> um </a:t>
            </a:r>
            <a:r>
              <a:rPr lang="en-US" sz="1200" i="1" dirty="0" err="1">
                <a:solidFill>
                  <a:schemeClr val="accent2">
                    <a:lumMod val="50000"/>
                  </a:schemeClr>
                </a:solidFill>
                <a:ea typeface="+mn-lt"/>
                <a:cs typeface="+mn-lt"/>
              </a:rPr>
              <a:t>belo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passeio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esta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tarde</a:t>
            </a:r>
            <a:r>
              <a:rPr lang="en-US" sz="1200" i="1" dirty="0">
                <a:solidFill>
                  <a:schemeClr val="accent2">
                    <a:lumMod val="50000"/>
                  </a:schemeClr>
                </a:solidFill>
                <a:ea typeface="+mn-lt"/>
                <a:cs typeface="+mn-lt"/>
              </a:rPr>
              <a:t>.</a:t>
            </a:r>
          </a:p>
          <a:p>
            <a:endParaRPr lang="en-US" sz="1200" i="1" dirty="0">
              <a:solidFill>
                <a:schemeClr val="accent2">
                  <a:lumMod val="50000"/>
                </a:schemeClr>
              </a:solidFill>
              <a:cs typeface="Calibri" panose="020F0502020204030204"/>
            </a:endParaRPr>
          </a:p>
          <a:p>
            <a:r>
              <a:rPr lang="en" sz="1200" dirty="0" smtClean="0">
                <a:ea typeface="+mn-lt"/>
                <a:cs typeface="+mn-lt"/>
              </a:rPr>
              <a:t>c) Now </a:t>
            </a:r>
            <a:r>
              <a:rPr lang="en" sz="1200" dirty="0">
                <a:ea typeface="+mn-lt"/>
                <a:cs typeface="+mn-lt"/>
              </a:rPr>
              <a:t>just really go for it.</a:t>
            </a:r>
            <a:endParaRPr lang="en" dirty="0"/>
          </a:p>
          <a:p>
            <a:r>
              <a:rPr lang="en" sz="1200" i="1" dirty="0">
                <a:solidFill>
                  <a:schemeClr val="accent2">
                    <a:lumMod val="50000"/>
                  </a:schemeClr>
                </a:solidFill>
                <a:ea typeface="+mn-lt"/>
                <a:cs typeface="+mn-lt"/>
              </a:rPr>
              <a:t>Agora vá em frente.</a:t>
            </a:r>
          </a:p>
          <a:p>
            <a:endParaRPr lang="en" sz="1200" dirty="0">
              <a:solidFill>
                <a:srgbClr val="70AD47"/>
              </a:solidFill>
              <a:cs typeface="Calibri" panose="020F0502020204030204"/>
            </a:endParaRPr>
          </a:p>
        </p:txBody>
      </p:sp>
      <p:sp>
        <p:nvSpPr>
          <p:cNvPr id="9" name="CaixaDeTexto 1">
            <a:extLst>
              <a:ext uri="{FF2B5EF4-FFF2-40B4-BE49-F238E27FC236}">
                <a16:creationId xmlns="" xmlns:a16="http://schemas.microsoft.com/office/drawing/2014/main" id="{0B8FFDFF-5C92-47D2-BE02-A1CE8CCCD1B7}"/>
              </a:ext>
            </a:extLst>
          </p:cNvPr>
          <p:cNvSpPr txBox="1"/>
          <p:nvPr/>
        </p:nvSpPr>
        <p:spPr>
          <a:xfrm>
            <a:off x="4473285" y="1217468"/>
            <a:ext cx="183399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rPr>
              <a:t>Giving advice …</a:t>
            </a:r>
            <a:endParaRPr lang="en-US" sz="1400" b="1" i="1" dirty="0">
              <a:solidFill>
                <a:srgbClr val="C00000"/>
              </a:solidFill>
              <a:cs typeface="Calibri"/>
            </a:endParaRPr>
          </a:p>
          <a:p>
            <a:endParaRPr lang="en-US" sz="1400" b="1" i="1" dirty="0">
              <a:solidFill>
                <a:srgbClr val="C00000"/>
              </a:solidFill>
              <a:cs typeface="Calibri"/>
            </a:endParaRPr>
          </a:p>
        </p:txBody>
      </p:sp>
      <p:sp>
        <p:nvSpPr>
          <p:cNvPr id="10" name="CaixaDeTexto 1">
            <a:extLst>
              <a:ext uri="{FF2B5EF4-FFF2-40B4-BE49-F238E27FC236}">
                <a16:creationId xmlns="" xmlns:a16="http://schemas.microsoft.com/office/drawing/2014/main" id="{0EDB932A-A759-4ABB-8D47-B85FA3686380}"/>
              </a:ext>
            </a:extLst>
          </p:cNvPr>
          <p:cNvSpPr txBox="1"/>
          <p:nvPr/>
        </p:nvSpPr>
        <p:spPr>
          <a:xfrm>
            <a:off x="4681104" y="6664037"/>
            <a:ext cx="16261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dirty="0">
                <a:solidFill>
                  <a:srgbClr val="C00000"/>
                </a:solidFill>
              </a:rPr>
              <a:t>I really go for…</a:t>
            </a:r>
          </a:p>
          <a:p>
            <a:endParaRPr lang="en-US" sz="1400" b="1" i="1" dirty="0">
              <a:solidFill>
                <a:srgbClr val="C00000"/>
              </a:solidFill>
              <a:cs typeface="Calibri"/>
            </a:endParaRPr>
          </a:p>
        </p:txBody>
      </p:sp>
    </p:spTree>
    <p:extLst>
      <p:ext uri="{BB962C8B-B14F-4D97-AF65-F5344CB8AC3E}">
        <p14:creationId xmlns:p14="http://schemas.microsoft.com/office/powerpoint/2010/main" val="626810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DD8DFDF5-0930-4415-A519-5CFD9A08D619}"/>
              </a:ext>
            </a:extLst>
          </p:cNvPr>
          <p:cNvSpPr/>
          <p:nvPr/>
        </p:nvSpPr>
        <p:spPr>
          <a:xfrm>
            <a:off x="386216" y="135942"/>
            <a:ext cx="2090444"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11 A </a:t>
            </a:r>
            <a:r>
              <a:rPr lang="pt-BR" b="1" i="1" dirty="0">
                <a:solidFill>
                  <a:srgbClr val="002060"/>
                </a:solidFill>
                <a:latin typeface="Calibri" panose="020F0502020204030204" pitchFamily="34" charset="0"/>
                <a:cs typeface="Times New Roman" panose="02020603050405020304" pitchFamily="18" charset="0"/>
              </a:rPr>
              <a:t>– Modais</a:t>
            </a:r>
          </a:p>
        </p:txBody>
      </p:sp>
      <p:sp>
        <p:nvSpPr>
          <p:cNvPr id="4" name="Retângulo 3">
            <a:extLst>
              <a:ext uri="{FF2B5EF4-FFF2-40B4-BE49-F238E27FC236}">
                <a16:creationId xmlns="" xmlns:a16="http://schemas.microsoft.com/office/drawing/2014/main" id="{1FC877C1-814D-4855-8E82-540AB53DDBC0}"/>
              </a:ext>
            </a:extLst>
          </p:cNvPr>
          <p:cNvSpPr/>
          <p:nvPr/>
        </p:nvSpPr>
        <p:spPr>
          <a:xfrm>
            <a:off x="368300" y="739080"/>
            <a:ext cx="2791995" cy="2123658"/>
          </a:xfrm>
          <a:prstGeom prst="rect">
            <a:avLst/>
          </a:prstGeom>
          <a:ln>
            <a:solidFill>
              <a:srgbClr val="C00000"/>
            </a:solidFill>
          </a:ln>
        </p:spPr>
        <p:txBody>
          <a:bodyPr wrap="square">
            <a:spAutoFit/>
          </a:bodyPr>
          <a:lstStyle/>
          <a:p>
            <a:r>
              <a:rPr lang="pt-BR" sz="1200" b="1" dirty="0">
                <a:solidFill>
                  <a:srgbClr val="C00000"/>
                </a:solidFill>
              </a:rPr>
              <a:t>CAN</a:t>
            </a:r>
          </a:p>
          <a:p>
            <a:r>
              <a:rPr lang="pt-BR" sz="1200" dirty="0"/>
              <a:t>1. </a:t>
            </a:r>
            <a:r>
              <a:rPr lang="pt-BR" sz="1200" b="1" dirty="0"/>
              <a:t>exprimir habilidade, capacidade</a:t>
            </a:r>
            <a:r>
              <a:rPr lang="pt-BR" sz="1200" dirty="0"/>
              <a:t>.</a:t>
            </a:r>
          </a:p>
          <a:p>
            <a:r>
              <a:rPr lang="en-US" sz="1200" dirty="0"/>
              <a:t>I can speak English. </a:t>
            </a:r>
          </a:p>
          <a:p>
            <a:r>
              <a:rPr lang="en-US" sz="1200" i="1" dirty="0">
                <a:solidFill>
                  <a:schemeClr val="accent2">
                    <a:lumMod val="50000"/>
                  </a:schemeClr>
                </a:solidFill>
              </a:rPr>
              <a:t>Eu sei </a:t>
            </a:r>
            <a:r>
              <a:rPr lang="en-US" sz="1200" i="1" dirty="0" err="1">
                <a:solidFill>
                  <a:schemeClr val="accent2">
                    <a:lumMod val="50000"/>
                  </a:schemeClr>
                </a:solidFill>
              </a:rPr>
              <a:t>falar</a:t>
            </a:r>
            <a:r>
              <a:rPr lang="en-US" sz="1200" i="1" dirty="0">
                <a:solidFill>
                  <a:schemeClr val="accent2">
                    <a:lumMod val="50000"/>
                  </a:schemeClr>
                </a:solidFill>
              </a:rPr>
              <a:t> </a:t>
            </a:r>
            <a:r>
              <a:rPr lang="en-US" sz="1200" i="1" dirty="0" err="1">
                <a:solidFill>
                  <a:schemeClr val="accent2">
                    <a:lumMod val="50000"/>
                  </a:schemeClr>
                </a:solidFill>
              </a:rPr>
              <a:t>inglês</a:t>
            </a:r>
            <a:r>
              <a:rPr lang="en-US" sz="1200" i="1" dirty="0">
                <a:solidFill>
                  <a:schemeClr val="accent2">
                    <a:lumMod val="50000"/>
                  </a:schemeClr>
                </a:solidFill>
              </a:rPr>
              <a:t>. </a:t>
            </a:r>
          </a:p>
          <a:p>
            <a:endParaRPr lang="pt-BR" sz="1200" dirty="0"/>
          </a:p>
          <a:p>
            <a:r>
              <a:rPr lang="pt-BR" sz="1200" b="1" dirty="0"/>
              <a:t>2. fazer pedidos, pedir permissão. </a:t>
            </a:r>
          </a:p>
          <a:p>
            <a:r>
              <a:rPr lang="en-US" sz="1200" dirty="0"/>
              <a:t>Can I go to the toilet? </a:t>
            </a:r>
          </a:p>
          <a:p>
            <a:r>
              <a:rPr lang="en-US" sz="1200" i="1" dirty="0" err="1">
                <a:solidFill>
                  <a:schemeClr val="accent2">
                    <a:lumMod val="50000"/>
                  </a:schemeClr>
                </a:solidFill>
              </a:rPr>
              <a:t>Posso</a:t>
            </a:r>
            <a:r>
              <a:rPr lang="en-US" sz="1200" i="1" dirty="0">
                <a:solidFill>
                  <a:schemeClr val="accent2">
                    <a:lumMod val="50000"/>
                  </a:schemeClr>
                </a:solidFill>
              </a:rPr>
              <a:t> </a:t>
            </a:r>
            <a:r>
              <a:rPr lang="en-US" sz="1200" i="1" dirty="0" err="1">
                <a:solidFill>
                  <a:schemeClr val="accent2">
                    <a:lumMod val="50000"/>
                  </a:schemeClr>
                </a:solidFill>
              </a:rPr>
              <a:t>ir</a:t>
            </a:r>
            <a:r>
              <a:rPr lang="en-US" sz="1200" i="1" dirty="0">
                <a:solidFill>
                  <a:schemeClr val="accent2">
                    <a:lumMod val="50000"/>
                  </a:schemeClr>
                </a:solidFill>
              </a:rPr>
              <a:t> </a:t>
            </a:r>
            <a:r>
              <a:rPr lang="en-US" sz="1200" i="1" dirty="0" err="1">
                <a:solidFill>
                  <a:schemeClr val="accent2">
                    <a:lumMod val="50000"/>
                  </a:schemeClr>
                </a:solidFill>
              </a:rPr>
              <a:t>ao</a:t>
            </a:r>
            <a:r>
              <a:rPr lang="en-US" sz="1200" i="1" dirty="0">
                <a:solidFill>
                  <a:schemeClr val="accent2">
                    <a:lumMod val="50000"/>
                  </a:schemeClr>
                </a:solidFill>
              </a:rPr>
              <a:t> </a:t>
            </a:r>
            <a:r>
              <a:rPr lang="en-US" sz="1200" i="1" dirty="0" err="1">
                <a:solidFill>
                  <a:schemeClr val="accent2">
                    <a:lumMod val="50000"/>
                  </a:schemeClr>
                </a:solidFill>
              </a:rPr>
              <a:t>banheiro</a:t>
            </a:r>
            <a:r>
              <a:rPr lang="en-US" sz="1200" i="1" dirty="0">
                <a:solidFill>
                  <a:schemeClr val="accent2">
                    <a:lumMod val="50000"/>
                  </a:schemeClr>
                </a:solidFill>
              </a:rPr>
              <a:t>?</a:t>
            </a:r>
          </a:p>
          <a:p>
            <a:endParaRPr lang="pt-BR" sz="1200" b="1" dirty="0"/>
          </a:p>
          <a:p>
            <a:r>
              <a:rPr lang="pt-BR" sz="1200" b="1" dirty="0"/>
              <a:t>3. exprimir possibilidade, probabilidade.</a:t>
            </a:r>
          </a:p>
          <a:p>
            <a:r>
              <a:rPr lang="en-US" sz="1200" i="1" dirty="0">
                <a:solidFill>
                  <a:schemeClr val="accent2">
                    <a:lumMod val="50000"/>
                  </a:schemeClr>
                </a:solidFill>
              </a:rPr>
              <a:t>Something can go wrong.</a:t>
            </a:r>
            <a:endParaRPr lang="pt-BR" sz="1200" dirty="0"/>
          </a:p>
        </p:txBody>
      </p:sp>
      <p:sp>
        <p:nvSpPr>
          <p:cNvPr id="9" name="Retângulo 8">
            <a:extLst>
              <a:ext uri="{FF2B5EF4-FFF2-40B4-BE49-F238E27FC236}">
                <a16:creationId xmlns="" xmlns:a16="http://schemas.microsoft.com/office/drawing/2014/main" id="{F64713B6-1CF0-4F9A-A880-8551B79FA528}"/>
              </a:ext>
            </a:extLst>
          </p:cNvPr>
          <p:cNvSpPr/>
          <p:nvPr/>
        </p:nvSpPr>
        <p:spPr>
          <a:xfrm>
            <a:off x="3273926" y="738947"/>
            <a:ext cx="3287212" cy="2492990"/>
          </a:xfrm>
          <a:prstGeom prst="rect">
            <a:avLst/>
          </a:prstGeom>
          <a:ln>
            <a:solidFill>
              <a:srgbClr val="C00000"/>
            </a:solidFill>
          </a:ln>
        </p:spPr>
        <p:txBody>
          <a:bodyPr wrap="square">
            <a:spAutoFit/>
          </a:bodyPr>
          <a:lstStyle/>
          <a:p>
            <a:r>
              <a:rPr lang="pt-BR" sz="1200" b="1" dirty="0">
                <a:solidFill>
                  <a:srgbClr val="C00000"/>
                </a:solidFill>
              </a:rPr>
              <a:t>COULD</a:t>
            </a:r>
          </a:p>
          <a:p>
            <a:pPr marL="228600" indent="-228600">
              <a:buAutoNum type="arabicPeriod"/>
            </a:pPr>
            <a:r>
              <a:rPr lang="pt-BR" sz="1200" b="1" dirty="0"/>
              <a:t>exprimir habilidade, capacidade no passado.</a:t>
            </a:r>
          </a:p>
          <a:p>
            <a:r>
              <a:rPr lang="pt-BR" sz="1200" dirty="0"/>
              <a:t>She </a:t>
            </a:r>
            <a:r>
              <a:rPr lang="pt-BR" sz="1200" dirty="0" err="1"/>
              <a:t>could</a:t>
            </a:r>
            <a:r>
              <a:rPr lang="pt-BR" sz="1200" dirty="0"/>
              <a:t> dance </a:t>
            </a:r>
            <a:r>
              <a:rPr lang="pt-BR" sz="1200" dirty="0" err="1"/>
              <a:t>when</a:t>
            </a:r>
            <a:r>
              <a:rPr lang="pt-BR" sz="1200" dirty="0"/>
              <a:t> she was </a:t>
            </a:r>
            <a:r>
              <a:rPr lang="pt-BR" sz="1200" dirty="0" err="1"/>
              <a:t>younger</a:t>
            </a:r>
            <a:r>
              <a:rPr lang="pt-BR" sz="1200" dirty="0"/>
              <a:t>. </a:t>
            </a:r>
          </a:p>
          <a:p>
            <a:r>
              <a:rPr lang="pt-BR" sz="1200" i="1" dirty="0">
                <a:solidFill>
                  <a:schemeClr val="accent2">
                    <a:lumMod val="50000"/>
                  </a:schemeClr>
                </a:solidFill>
              </a:rPr>
              <a:t>Ela podia dançar quando ela era mais jovem.</a:t>
            </a:r>
          </a:p>
          <a:p>
            <a:pPr marL="228600" indent="-228600">
              <a:buAutoNum type="arabicPeriod"/>
            </a:pPr>
            <a:endParaRPr lang="pt-BR" sz="1200" b="1" dirty="0"/>
          </a:p>
          <a:p>
            <a:r>
              <a:rPr lang="pt-BR" sz="1200" b="1" dirty="0"/>
              <a:t> 2. fazer pedidos e pedir permissão de uma forma mais formal.</a:t>
            </a:r>
          </a:p>
          <a:p>
            <a:r>
              <a:rPr lang="pt-BR" sz="1200" dirty="0" err="1"/>
              <a:t>Could</a:t>
            </a:r>
            <a:r>
              <a:rPr lang="pt-BR" sz="1200" dirty="0"/>
              <a:t> you </a:t>
            </a:r>
            <a:r>
              <a:rPr lang="pt-BR" sz="1200" dirty="0" err="1"/>
              <a:t>please</a:t>
            </a:r>
            <a:r>
              <a:rPr lang="pt-BR" sz="1200" dirty="0"/>
              <a:t> help me?</a:t>
            </a:r>
          </a:p>
          <a:p>
            <a:r>
              <a:rPr lang="pt-BR" sz="1200" dirty="0"/>
              <a:t> </a:t>
            </a:r>
            <a:r>
              <a:rPr lang="pt-BR" sz="1200" i="1" dirty="0">
                <a:solidFill>
                  <a:schemeClr val="accent2">
                    <a:lumMod val="50000"/>
                  </a:schemeClr>
                </a:solidFill>
              </a:rPr>
              <a:t>Você poderia me ajudar por favor?</a:t>
            </a:r>
          </a:p>
          <a:p>
            <a:endParaRPr lang="pt-BR" sz="1200" dirty="0"/>
          </a:p>
          <a:p>
            <a:r>
              <a:rPr lang="pt-BR" sz="1200" b="1" dirty="0"/>
              <a:t> 3. exprimir possibilidade, probabilidade.</a:t>
            </a:r>
          </a:p>
          <a:p>
            <a:r>
              <a:rPr lang="pt-BR" sz="1200" dirty="0"/>
              <a:t>We </a:t>
            </a:r>
            <a:r>
              <a:rPr lang="pt-BR" sz="1200" dirty="0" err="1"/>
              <a:t>could</a:t>
            </a:r>
            <a:r>
              <a:rPr lang="pt-BR" sz="1200" dirty="0"/>
              <a:t> go out </a:t>
            </a:r>
            <a:r>
              <a:rPr lang="pt-BR" sz="1200" dirty="0" err="1"/>
              <a:t>tonight</a:t>
            </a:r>
            <a:r>
              <a:rPr lang="pt-BR" sz="1200" dirty="0"/>
              <a:t>. </a:t>
            </a:r>
          </a:p>
          <a:p>
            <a:r>
              <a:rPr lang="pt-BR" sz="1200" i="1" dirty="0">
                <a:solidFill>
                  <a:schemeClr val="accent2">
                    <a:lumMod val="50000"/>
                  </a:schemeClr>
                </a:solidFill>
              </a:rPr>
              <a:t>Nós poderíamos sair hoje à noite.</a:t>
            </a:r>
          </a:p>
        </p:txBody>
      </p:sp>
      <p:sp>
        <p:nvSpPr>
          <p:cNvPr id="13" name="Retângulo 12">
            <a:extLst>
              <a:ext uri="{FF2B5EF4-FFF2-40B4-BE49-F238E27FC236}">
                <a16:creationId xmlns="" xmlns:a16="http://schemas.microsoft.com/office/drawing/2014/main" id="{80E64EF7-ED28-469D-B6BE-EFB1BDE69E21}"/>
              </a:ext>
            </a:extLst>
          </p:cNvPr>
          <p:cNvSpPr/>
          <p:nvPr/>
        </p:nvSpPr>
        <p:spPr>
          <a:xfrm>
            <a:off x="368300" y="2994437"/>
            <a:ext cx="2791995" cy="1754326"/>
          </a:xfrm>
          <a:prstGeom prst="rect">
            <a:avLst/>
          </a:prstGeom>
          <a:ln>
            <a:solidFill>
              <a:srgbClr val="C00000"/>
            </a:solidFill>
          </a:ln>
        </p:spPr>
        <p:txBody>
          <a:bodyPr wrap="square">
            <a:spAutoFit/>
          </a:bodyPr>
          <a:lstStyle/>
          <a:p>
            <a:r>
              <a:rPr lang="pt-BR" sz="1200" b="1" dirty="0">
                <a:solidFill>
                  <a:srgbClr val="C00000"/>
                </a:solidFill>
              </a:rPr>
              <a:t>MAY</a:t>
            </a:r>
          </a:p>
          <a:p>
            <a:r>
              <a:rPr lang="pt-BR" sz="1200" b="1" dirty="0"/>
              <a:t>1. exprimir possibilidade, probabilidade 50%. </a:t>
            </a:r>
          </a:p>
          <a:p>
            <a:r>
              <a:rPr lang="pt-BR" sz="1200" dirty="0"/>
              <a:t> She </a:t>
            </a:r>
            <a:r>
              <a:rPr lang="pt-BR" sz="1200" dirty="0" err="1"/>
              <a:t>may</a:t>
            </a:r>
            <a:r>
              <a:rPr lang="pt-BR" sz="1200" dirty="0"/>
              <a:t> play </a:t>
            </a:r>
            <a:r>
              <a:rPr lang="pt-BR" sz="1200" dirty="0" err="1"/>
              <a:t>tennis</a:t>
            </a:r>
            <a:r>
              <a:rPr lang="pt-BR" sz="1200" dirty="0"/>
              <a:t> </a:t>
            </a:r>
            <a:r>
              <a:rPr lang="pt-BR" sz="1200" dirty="0" err="1"/>
              <a:t>today</a:t>
            </a:r>
            <a:r>
              <a:rPr lang="pt-BR" sz="1200" dirty="0"/>
              <a:t>.</a:t>
            </a:r>
          </a:p>
          <a:p>
            <a:r>
              <a:rPr lang="pt-BR" sz="1200" dirty="0"/>
              <a:t> </a:t>
            </a:r>
            <a:r>
              <a:rPr lang="pt-BR" sz="1200" i="1" dirty="0">
                <a:solidFill>
                  <a:schemeClr val="accent2">
                    <a:lumMod val="50000"/>
                  </a:schemeClr>
                </a:solidFill>
              </a:rPr>
              <a:t>Ela poderá jogar tênis hoje. </a:t>
            </a:r>
          </a:p>
          <a:p>
            <a:endParaRPr lang="pt-BR" sz="1200" b="1" dirty="0"/>
          </a:p>
          <a:p>
            <a:r>
              <a:rPr lang="pt-BR" sz="1200" b="1" dirty="0"/>
              <a:t>2. pedir permissão, autorização de uma forma mais formal.</a:t>
            </a:r>
          </a:p>
          <a:p>
            <a:r>
              <a:rPr lang="pt-BR" sz="1200" dirty="0"/>
              <a:t>May I help you?</a:t>
            </a:r>
            <a:r>
              <a:rPr lang="pt-BR" sz="1200" i="1" dirty="0">
                <a:solidFill>
                  <a:schemeClr val="accent2">
                    <a:lumMod val="50000"/>
                  </a:schemeClr>
                </a:solidFill>
              </a:rPr>
              <a:t> Posso ajudá-lo?</a:t>
            </a:r>
          </a:p>
        </p:txBody>
      </p:sp>
      <p:sp>
        <p:nvSpPr>
          <p:cNvPr id="17" name="Retângulo 16">
            <a:extLst>
              <a:ext uri="{FF2B5EF4-FFF2-40B4-BE49-F238E27FC236}">
                <a16:creationId xmlns="" xmlns:a16="http://schemas.microsoft.com/office/drawing/2014/main" id="{B73B0213-8B1A-4D9D-B569-450D60994311}"/>
              </a:ext>
            </a:extLst>
          </p:cNvPr>
          <p:cNvSpPr/>
          <p:nvPr/>
        </p:nvSpPr>
        <p:spPr>
          <a:xfrm>
            <a:off x="3294646" y="3411530"/>
            <a:ext cx="3266491" cy="1754326"/>
          </a:xfrm>
          <a:prstGeom prst="rect">
            <a:avLst/>
          </a:prstGeom>
          <a:ln>
            <a:solidFill>
              <a:srgbClr val="C00000"/>
            </a:solidFill>
          </a:ln>
        </p:spPr>
        <p:txBody>
          <a:bodyPr wrap="square">
            <a:spAutoFit/>
          </a:bodyPr>
          <a:lstStyle/>
          <a:p>
            <a:r>
              <a:rPr lang="pt-BR" sz="1200" b="1" dirty="0">
                <a:solidFill>
                  <a:srgbClr val="C00000"/>
                </a:solidFill>
              </a:rPr>
              <a:t>MIGHT</a:t>
            </a:r>
          </a:p>
          <a:p>
            <a:r>
              <a:rPr lang="pt-BR" sz="1200" b="1" dirty="0"/>
              <a:t>1. exprimir probabilidade remota 10%.</a:t>
            </a:r>
          </a:p>
          <a:p>
            <a:r>
              <a:rPr lang="pt-BR" sz="1200" dirty="0"/>
              <a:t>It </a:t>
            </a:r>
            <a:r>
              <a:rPr lang="pt-BR" sz="1200" dirty="0" err="1"/>
              <a:t>might</a:t>
            </a:r>
            <a:r>
              <a:rPr lang="pt-BR" sz="1200" dirty="0"/>
              <a:t> rain </a:t>
            </a:r>
            <a:r>
              <a:rPr lang="pt-BR" sz="1200" dirty="0" err="1"/>
              <a:t>today</a:t>
            </a:r>
            <a:r>
              <a:rPr lang="pt-BR" sz="1200" dirty="0"/>
              <a:t>. </a:t>
            </a:r>
            <a:r>
              <a:rPr lang="pt-BR" sz="1200" i="1" dirty="0">
                <a:solidFill>
                  <a:schemeClr val="accent2">
                    <a:lumMod val="50000"/>
                  </a:schemeClr>
                </a:solidFill>
              </a:rPr>
              <a:t>Pode ser que chova hoje. </a:t>
            </a:r>
          </a:p>
          <a:p>
            <a:endParaRPr lang="pt-BR" sz="1200" b="1" dirty="0"/>
          </a:p>
          <a:p>
            <a:r>
              <a:rPr lang="pt-BR" sz="1200" b="1" dirty="0"/>
              <a:t> 2. pedir permissão, autorização de uma forma mais formal.</a:t>
            </a:r>
          </a:p>
          <a:p>
            <a:r>
              <a:rPr lang="pt-BR" sz="1200" dirty="0" err="1"/>
              <a:t>Might</a:t>
            </a:r>
            <a:r>
              <a:rPr lang="pt-BR" sz="1200" dirty="0"/>
              <a:t> I come in? </a:t>
            </a:r>
          </a:p>
          <a:p>
            <a:r>
              <a:rPr lang="pt-BR" sz="1200" i="1" dirty="0">
                <a:solidFill>
                  <a:schemeClr val="accent2">
                    <a:lumMod val="50000"/>
                  </a:schemeClr>
                </a:solidFill>
              </a:rPr>
              <a:t>Posso entrar?</a:t>
            </a:r>
          </a:p>
          <a:p>
            <a:endParaRPr lang="pt-BR" sz="1200" b="1" dirty="0"/>
          </a:p>
        </p:txBody>
      </p:sp>
      <p:sp>
        <p:nvSpPr>
          <p:cNvPr id="22" name="Retângulo 21">
            <a:extLst>
              <a:ext uri="{FF2B5EF4-FFF2-40B4-BE49-F238E27FC236}">
                <a16:creationId xmlns="" xmlns:a16="http://schemas.microsoft.com/office/drawing/2014/main" id="{DA19DBE1-5BBB-4247-B797-0823C4C8C820}"/>
              </a:ext>
            </a:extLst>
          </p:cNvPr>
          <p:cNvSpPr/>
          <p:nvPr/>
        </p:nvSpPr>
        <p:spPr>
          <a:xfrm>
            <a:off x="368299" y="4899969"/>
            <a:ext cx="2791995" cy="830997"/>
          </a:xfrm>
          <a:prstGeom prst="rect">
            <a:avLst/>
          </a:prstGeom>
          <a:ln>
            <a:solidFill>
              <a:srgbClr val="C00000"/>
            </a:solidFill>
          </a:ln>
        </p:spPr>
        <p:txBody>
          <a:bodyPr wrap="square">
            <a:spAutoFit/>
          </a:bodyPr>
          <a:lstStyle/>
          <a:p>
            <a:r>
              <a:rPr lang="pt-BR" sz="1200" b="1" dirty="0">
                <a:solidFill>
                  <a:srgbClr val="C00000"/>
                </a:solidFill>
              </a:rPr>
              <a:t>WILL</a:t>
            </a:r>
          </a:p>
          <a:p>
            <a:r>
              <a:rPr lang="pt-BR" sz="1200" b="1" dirty="0"/>
              <a:t>1. exprimir ações futuras.</a:t>
            </a:r>
          </a:p>
          <a:p>
            <a:r>
              <a:rPr lang="en-US" sz="1200" dirty="0"/>
              <a:t>They will be at home tonight</a:t>
            </a:r>
            <a:r>
              <a:rPr lang="en-US" sz="1200" i="1" dirty="0"/>
              <a:t>. </a:t>
            </a:r>
          </a:p>
          <a:p>
            <a:r>
              <a:rPr lang="pt-BR" sz="1200" i="1" dirty="0">
                <a:solidFill>
                  <a:schemeClr val="accent2">
                    <a:lumMod val="50000"/>
                  </a:schemeClr>
                </a:solidFill>
              </a:rPr>
              <a:t>Eles estarão em casa hoje à noite.</a:t>
            </a:r>
          </a:p>
        </p:txBody>
      </p:sp>
      <p:sp>
        <p:nvSpPr>
          <p:cNvPr id="25" name="Retângulo 24">
            <a:extLst>
              <a:ext uri="{FF2B5EF4-FFF2-40B4-BE49-F238E27FC236}">
                <a16:creationId xmlns="" xmlns:a16="http://schemas.microsoft.com/office/drawing/2014/main" id="{26CAA1D7-4A5E-4CF8-93DE-002A165AB68D}"/>
              </a:ext>
            </a:extLst>
          </p:cNvPr>
          <p:cNvSpPr/>
          <p:nvPr/>
        </p:nvSpPr>
        <p:spPr>
          <a:xfrm>
            <a:off x="3273926" y="5364499"/>
            <a:ext cx="3287212" cy="1938992"/>
          </a:xfrm>
          <a:prstGeom prst="rect">
            <a:avLst/>
          </a:prstGeom>
          <a:ln>
            <a:solidFill>
              <a:srgbClr val="C00000"/>
            </a:solidFill>
          </a:ln>
        </p:spPr>
        <p:txBody>
          <a:bodyPr wrap="square">
            <a:spAutoFit/>
          </a:bodyPr>
          <a:lstStyle/>
          <a:p>
            <a:r>
              <a:rPr lang="pt-BR" sz="1200" b="1" dirty="0">
                <a:solidFill>
                  <a:srgbClr val="C00000"/>
                </a:solidFill>
              </a:rPr>
              <a:t>WOULD</a:t>
            </a:r>
          </a:p>
          <a:p>
            <a:r>
              <a:rPr lang="pt-BR" sz="1200" b="1" dirty="0"/>
              <a:t>1. exprimir certeza, grande probabilidade. </a:t>
            </a:r>
          </a:p>
          <a:p>
            <a:r>
              <a:rPr lang="pt-BR" sz="1200" dirty="0" err="1"/>
              <a:t>Nobody</a:t>
            </a:r>
            <a:r>
              <a:rPr lang="pt-BR" sz="1200" dirty="0"/>
              <a:t> </a:t>
            </a:r>
            <a:r>
              <a:rPr lang="pt-BR" sz="1200" dirty="0" err="1"/>
              <a:t>would</a:t>
            </a:r>
            <a:r>
              <a:rPr lang="pt-BR" sz="1200" dirty="0"/>
              <a:t> </a:t>
            </a:r>
            <a:r>
              <a:rPr lang="pt-BR" sz="1200" dirty="0" err="1"/>
              <a:t>agree</a:t>
            </a:r>
            <a:r>
              <a:rPr lang="pt-BR" sz="1200" dirty="0"/>
              <a:t> with this.</a:t>
            </a:r>
          </a:p>
          <a:p>
            <a:r>
              <a:rPr lang="pt-BR" sz="1200" i="1" dirty="0">
                <a:solidFill>
                  <a:schemeClr val="accent2">
                    <a:lumMod val="50000"/>
                  </a:schemeClr>
                </a:solidFill>
              </a:rPr>
              <a:t>Ninguém concordará com isso</a:t>
            </a:r>
          </a:p>
          <a:p>
            <a:r>
              <a:rPr lang="pt-BR" sz="1200" b="1" dirty="0"/>
              <a:t>2. indicar possibilidade. </a:t>
            </a:r>
          </a:p>
          <a:p>
            <a:r>
              <a:rPr lang="pt-BR" sz="1200" dirty="0"/>
              <a:t>I </a:t>
            </a:r>
            <a:r>
              <a:rPr lang="pt-BR" sz="1200" dirty="0" err="1"/>
              <a:t>would</a:t>
            </a:r>
            <a:r>
              <a:rPr lang="pt-BR" sz="1200" dirty="0"/>
              <a:t> </a:t>
            </a:r>
            <a:r>
              <a:rPr lang="pt-BR" sz="1200" dirty="0" err="1"/>
              <a:t>travel</a:t>
            </a:r>
            <a:r>
              <a:rPr lang="pt-BR" sz="1200" dirty="0"/>
              <a:t> </a:t>
            </a:r>
            <a:r>
              <a:rPr lang="pt-BR" sz="1200" dirty="0" err="1"/>
              <a:t>if</a:t>
            </a:r>
            <a:r>
              <a:rPr lang="pt-BR" sz="1200" dirty="0"/>
              <a:t> I </a:t>
            </a:r>
            <a:r>
              <a:rPr lang="pt-BR" sz="1200" dirty="0" err="1"/>
              <a:t>had</a:t>
            </a:r>
            <a:r>
              <a:rPr lang="pt-BR" sz="1200" dirty="0"/>
              <a:t> </a:t>
            </a:r>
            <a:r>
              <a:rPr lang="pt-BR" sz="1200" dirty="0" err="1"/>
              <a:t>money</a:t>
            </a:r>
            <a:r>
              <a:rPr lang="pt-BR" sz="1200" dirty="0"/>
              <a:t>. </a:t>
            </a:r>
          </a:p>
          <a:p>
            <a:r>
              <a:rPr lang="pt-BR" sz="1200" i="1" dirty="0">
                <a:solidFill>
                  <a:schemeClr val="accent2">
                    <a:lumMod val="50000"/>
                  </a:schemeClr>
                </a:solidFill>
              </a:rPr>
              <a:t>Eu viajaria se tivesse dinheiro</a:t>
            </a:r>
          </a:p>
          <a:p>
            <a:r>
              <a:rPr lang="pt-BR" sz="1200" b="1" dirty="0"/>
              <a:t>3. fazer pedido ou solicitação delicada.</a:t>
            </a:r>
          </a:p>
          <a:p>
            <a:r>
              <a:rPr lang="pt-BR" sz="1200" dirty="0" err="1"/>
              <a:t>Would</a:t>
            </a:r>
            <a:r>
              <a:rPr lang="pt-BR" sz="1200" dirty="0"/>
              <a:t> you like a </a:t>
            </a:r>
            <a:r>
              <a:rPr lang="pt-BR" sz="1200" dirty="0" err="1"/>
              <a:t>cup</a:t>
            </a:r>
            <a:r>
              <a:rPr lang="pt-BR" sz="1200" dirty="0"/>
              <a:t> of </a:t>
            </a:r>
            <a:r>
              <a:rPr lang="pt-BR" sz="1200" dirty="0" err="1"/>
              <a:t>coffee</a:t>
            </a:r>
            <a:r>
              <a:rPr lang="pt-BR" sz="1200" dirty="0"/>
              <a:t>? </a:t>
            </a:r>
          </a:p>
          <a:p>
            <a:r>
              <a:rPr lang="pt-BR" sz="1200" i="1" dirty="0">
                <a:solidFill>
                  <a:schemeClr val="accent2">
                    <a:lumMod val="50000"/>
                  </a:schemeClr>
                </a:solidFill>
              </a:rPr>
              <a:t>Você gostaria de uma xícara de café?</a:t>
            </a:r>
          </a:p>
        </p:txBody>
      </p:sp>
      <p:sp>
        <p:nvSpPr>
          <p:cNvPr id="29" name="Retângulo 28">
            <a:extLst>
              <a:ext uri="{FF2B5EF4-FFF2-40B4-BE49-F238E27FC236}">
                <a16:creationId xmlns="" xmlns:a16="http://schemas.microsoft.com/office/drawing/2014/main" id="{17AE5516-8F8E-4D04-A3A5-7E72367F0A80}"/>
              </a:ext>
            </a:extLst>
          </p:cNvPr>
          <p:cNvSpPr/>
          <p:nvPr/>
        </p:nvSpPr>
        <p:spPr>
          <a:xfrm>
            <a:off x="381501" y="5850087"/>
            <a:ext cx="2778793" cy="1569660"/>
          </a:xfrm>
          <a:prstGeom prst="rect">
            <a:avLst/>
          </a:prstGeom>
          <a:ln>
            <a:solidFill>
              <a:srgbClr val="C00000"/>
            </a:solidFill>
          </a:ln>
        </p:spPr>
        <p:txBody>
          <a:bodyPr wrap="square">
            <a:spAutoFit/>
          </a:bodyPr>
          <a:lstStyle/>
          <a:p>
            <a:r>
              <a:rPr lang="pt-BR" sz="1200" b="1" dirty="0">
                <a:solidFill>
                  <a:srgbClr val="C00000"/>
                </a:solidFill>
              </a:rPr>
              <a:t>SHALL</a:t>
            </a:r>
          </a:p>
          <a:p>
            <a:r>
              <a:rPr lang="pt-BR" sz="1200" b="1" dirty="0"/>
              <a:t>1. exprimir ações no futuro. </a:t>
            </a:r>
          </a:p>
          <a:p>
            <a:r>
              <a:rPr lang="pt-BR" sz="1200" dirty="0"/>
              <a:t>We </a:t>
            </a:r>
            <a:r>
              <a:rPr lang="pt-BR" sz="1200" dirty="0" err="1"/>
              <a:t>shall</a:t>
            </a:r>
            <a:r>
              <a:rPr lang="pt-BR" sz="1200" dirty="0"/>
              <a:t> be in Rio by 2:00 pm. </a:t>
            </a:r>
          </a:p>
          <a:p>
            <a:r>
              <a:rPr lang="pt-BR" sz="1200" i="1" dirty="0">
                <a:solidFill>
                  <a:schemeClr val="accent2">
                    <a:lumMod val="50000"/>
                  </a:schemeClr>
                </a:solidFill>
              </a:rPr>
              <a:t>Nós deveremos estar no Rio às 2 da tarde</a:t>
            </a:r>
          </a:p>
          <a:p>
            <a:endParaRPr lang="pt-BR" sz="1200" i="1" dirty="0">
              <a:solidFill>
                <a:schemeClr val="accent2">
                  <a:lumMod val="50000"/>
                </a:schemeClr>
              </a:solidFill>
            </a:endParaRPr>
          </a:p>
          <a:p>
            <a:r>
              <a:rPr lang="pt-BR" sz="1200" b="1" dirty="0"/>
              <a:t>2. formular regras.</a:t>
            </a:r>
          </a:p>
          <a:p>
            <a:r>
              <a:rPr lang="pt-BR" sz="1200" dirty="0"/>
              <a:t>The students </a:t>
            </a:r>
            <a:r>
              <a:rPr lang="pt-BR" sz="1200" dirty="0" err="1"/>
              <a:t>shall</a:t>
            </a:r>
            <a:r>
              <a:rPr lang="pt-BR" sz="1200" dirty="0"/>
              <a:t> </a:t>
            </a:r>
            <a:r>
              <a:rPr lang="pt-BR" sz="1200" dirty="0" err="1"/>
              <a:t>arrive</a:t>
            </a:r>
            <a:r>
              <a:rPr lang="pt-BR" sz="1200" dirty="0"/>
              <a:t> </a:t>
            </a:r>
            <a:r>
              <a:rPr lang="pt-BR" sz="1200" dirty="0" err="1"/>
              <a:t>on</a:t>
            </a:r>
            <a:r>
              <a:rPr lang="pt-BR" sz="1200" dirty="0"/>
              <a:t> time. </a:t>
            </a:r>
          </a:p>
          <a:p>
            <a:r>
              <a:rPr lang="pt-BR" sz="1200" i="1" dirty="0">
                <a:solidFill>
                  <a:schemeClr val="accent2">
                    <a:lumMod val="50000"/>
                  </a:schemeClr>
                </a:solidFill>
              </a:rPr>
              <a:t>Os alunos deverão chegar na hora certa.</a:t>
            </a:r>
          </a:p>
        </p:txBody>
      </p:sp>
      <p:sp>
        <p:nvSpPr>
          <p:cNvPr id="33" name="Retângulo 32">
            <a:extLst>
              <a:ext uri="{FF2B5EF4-FFF2-40B4-BE49-F238E27FC236}">
                <a16:creationId xmlns="" xmlns:a16="http://schemas.microsoft.com/office/drawing/2014/main" id="{6E0831FD-F39D-4C93-9EA6-5F7027C56F0A}"/>
              </a:ext>
            </a:extLst>
          </p:cNvPr>
          <p:cNvSpPr/>
          <p:nvPr/>
        </p:nvSpPr>
        <p:spPr>
          <a:xfrm>
            <a:off x="368300" y="7606478"/>
            <a:ext cx="2791994" cy="1938992"/>
          </a:xfrm>
          <a:prstGeom prst="rect">
            <a:avLst/>
          </a:prstGeom>
          <a:ln>
            <a:solidFill>
              <a:srgbClr val="C00000"/>
            </a:solidFill>
          </a:ln>
        </p:spPr>
        <p:txBody>
          <a:bodyPr wrap="square">
            <a:spAutoFit/>
          </a:bodyPr>
          <a:lstStyle/>
          <a:p>
            <a:r>
              <a:rPr lang="pt-BR" sz="1200" b="1" dirty="0">
                <a:solidFill>
                  <a:srgbClr val="C00000"/>
                </a:solidFill>
              </a:rPr>
              <a:t>SHOULD</a:t>
            </a:r>
          </a:p>
          <a:p>
            <a:r>
              <a:rPr lang="pt-BR" sz="1200" b="1" dirty="0"/>
              <a:t>1. exprimir expectativa. </a:t>
            </a:r>
          </a:p>
          <a:p>
            <a:r>
              <a:rPr lang="pt-BR" sz="1200" dirty="0"/>
              <a:t>This </a:t>
            </a:r>
            <a:r>
              <a:rPr lang="pt-BR" sz="1200" dirty="0" err="1"/>
              <a:t>film</a:t>
            </a:r>
            <a:r>
              <a:rPr lang="pt-BR" sz="1200" dirty="0"/>
              <a:t> </a:t>
            </a:r>
            <a:r>
              <a:rPr lang="pt-BR" sz="1200" dirty="0" err="1"/>
              <a:t>should</a:t>
            </a:r>
            <a:r>
              <a:rPr lang="pt-BR" sz="1200" dirty="0"/>
              <a:t> be good. </a:t>
            </a:r>
          </a:p>
          <a:p>
            <a:r>
              <a:rPr lang="pt-BR" sz="1200" i="1" dirty="0">
                <a:solidFill>
                  <a:schemeClr val="accent2">
                    <a:lumMod val="50000"/>
                  </a:schemeClr>
                </a:solidFill>
              </a:rPr>
              <a:t>Este filme deve ser bom. </a:t>
            </a:r>
          </a:p>
          <a:p>
            <a:r>
              <a:rPr lang="pt-BR" sz="1200" b="1" dirty="0"/>
              <a:t>2. fazer uma recomendação</a:t>
            </a:r>
            <a:r>
              <a:rPr lang="pt-BR" sz="1200" dirty="0"/>
              <a:t>.</a:t>
            </a:r>
          </a:p>
          <a:p>
            <a:r>
              <a:rPr lang="pt-BR" sz="1200" dirty="0"/>
              <a:t>You </a:t>
            </a:r>
            <a:r>
              <a:rPr lang="pt-BR" sz="1200" dirty="0" err="1"/>
              <a:t>should</a:t>
            </a:r>
            <a:r>
              <a:rPr lang="pt-BR" sz="1200" dirty="0"/>
              <a:t> stop smoking. </a:t>
            </a:r>
          </a:p>
          <a:p>
            <a:r>
              <a:rPr lang="pt-BR" sz="1200" i="1" dirty="0">
                <a:solidFill>
                  <a:schemeClr val="accent2">
                    <a:lumMod val="50000"/>
                  </a:schemeClr>
                </a:solidFill>
              </a:rPr>
              <a:t>Você deveria parar de fumar. </a:t>
            </a:r>
          </a:p>
          <a:p>
            <a:r>
              <a:rPr lang="pt-BR" sz="1200" b="1" dirty="0"/>
              <a:t>3. fazer uma crítica.</a:t>
            </a:r>
          </a:p>
          <a:p>
            <a:r>
              <a:rPr lang="pt-BR" sz="1200" dirty="0"/>
              <a:t>You </a:t>
            </a:r>
            <a:r>
              <a:rPr lang="pt-BR" sz="1200" dirty="0" err="1"/>
              <a:t>shouldn’t</a:t>
            </a:r>
            <a:r>
              <a:rPr lang="pt-BR" sz="1200" dirty="0"/>
              <a:t> have </a:t>
            </a:r>
            <a:r>
              <a:rPr lang="pt-BR" sz="1200" dirty="0" err="1"/>
              <a:t>done</a:t>
            </a:r>
            <a:r>
              <a:rPr lang="pt-BR" sz="1200" dirty="0"/>
              <a:t> it! </a:t>
            </a:r>
          </a:p>
          <a:p>
            <a:r>
              <a:rPr lang="pt-BR" sz="1200" i="1" dirty="0">
                <a:solidFill>
                  <a:schemeClr val="accent2">
                    <a:lumMod val="50000"/>
                  </a:schemeClr>
                </a:solidFill>
              </a:rPr>
              <a:t>Você não deveria ter feito isso!</a:t>
            </a:r>
            <a:endParaRPr lang="pt-BR" sz="1200" dirty="0"/>
          </a:p>
        </p:txBody>
      </p:sp>
      <p:sp>
        <p:nvSpPr>
          <p:cNvPr id="38" name="Retângulo 37">
            <a:extLst>
              <a:ext uri="{FF2B5EF4-FFF2-40B4-BE49-F238E27FC236}">
                <a16:creationId xmlns="" xmlns:a16="http://schemas.microsoft.com/office/drawing/2014/main" id="{FB4C0656-C8E6-46C2-AA24-C9C35DED69B2}"/>
              </a:ext>
            </a:extLst>
          </p:cNvPr>
          <p:cNvSpPr/>
          <p:nvPr/>
        </p:nvSpPr>
        <p:spPr>
          <a:xfrm>
            <a:off x="3273926" y="7617380"/>
            <a:ext cx="3250699" cy="1938992"/>
          </a:xfrm>
          <a:prstGeom prst="rect">
            <a:avLst/>
          </a:prstGeom>
          <a:ln>
            <a:solidFill>
              <a:srgbClr val="C00000"/>
            </a:solidFill>
          </a:ln>
        </p:spPr>
        <p:txBody>
          <a:bodyPr wrap="square">
            <a:spAutoFit/>
          </a:bodyPr>
          <a:lstStyle/>
          <a:p>
            <a:r>
              <a:rPr lang="pt-BR" sz="1200" b="1" dirty="0">
                <a:solidFill>
                  <a:srgbClr val="C00000"/>
                </a:solidFill>
              </a:rPr>
              <a:t>MUST</a:t>
            </a:r>
          </a:p>
          <a:p>
            <a:pPr marL="228600" indent="-228600">
              <a:buAutoNum type="arabicPeriod"/>
            </a:pPr>
            <a:r>
              <a:rPr lang="pt-BR" sz="1200" b="1" dirty="0"/>
              <a:t>exprimir obrigação ou necessidade</a:t>
            </a:r>
            <a:r>
              <a:rPr lang="pt-BR" sz="1200" dirty="0"/>
              <a:t>. </a:t>
            </a:r>
          </a:p>
          <a:p>
            <a:r>
              <a:rPr lang="pt-BR" sz="1200" dirty="0"/>
              <a:t>We must </a:t>
            </a:r>
            <a:r>
              <a:rPr lang="pt-BR" sz="1200" dirty="0" err="1"/>
              <a:t>save</a:t>
            </a:r>
            <a:r>
              <a:rPr lang="pt-BR" sz="1200" dirty="0"/>
              <a:t> our </a:t>
            </a:r>
            <a:r>
              <a:rPr lang="pt-BR" sz="1200" dirty="0" err="1"/>
              <a:t>planet</a:t>
            </a:r>
            <a:r>
              <a:rPr lang="pt-BR" sz="1200" dirty="0"/>
              <a:t>.</a:t>
            </a:r>
          </a:p>
          <a:p>
            <a:r>
              <a:rPr lang="pt-BR" sz="1200" i="1" dirty="0">
                <a:solidFill>
                  <a:schemeClr val="accent2">
                    <a:lumMod val="50000"/>
                  </a:schemeClr>
                </a:solidFill>
              </a:rPr>
              <a:t>Nós devemos salvar nosso planeta. </a:t>
            </a:r>
          </a:p>
          <a:p>
            <a:r>
              <a:rPr lang="pt-BR" sz="1200" b="1" dirty="0"/>
              <a:t>2. deduzir.</a:t>
            </a:r>
          </a:p>
          <a:p>
            <a:r>
              <a:rPr lang="pt-BR" sz="1200" dirty="0"/>
              <a:t>She is </a:t>
            </a:r>
            <a:r>
              <a:rPr lang="pt-BR" sz="1200" dirty="0" err="1"/>
              <a:t>pale</a:t>
            </a:r>
            <a:r>
              <a:rPr lang="pt-BR" sz="1200" dirty="0"/>
              <a:t>. She must be </a:t>
            </a:r>
            <a:r>
              <a:rPr lang="pt-BR" sz="1200" dirty="0" err="1"/>
              <a:t>sick</a:t>
            </a:r>
            <a:r>
              <a:rPr lang="pt-BR" sz="1200" dirty="0"/>
              <a:t>. </a:t>
            </a:r>
          </a:p>
          <a:p>
            <a:r>
              <a:rPr lang="pt-BR" sz="1200" i="1" dirty="0">
                <a:solidFill>
                  <a:schemeClr val="accent2">
                    <a:lumMod val="50000"/>
                  </a:schemeClr>
                </a:solidFill>
              </a:rPr>
              <a:t>Ela está pálida. Deve estar doente.</a:t>
            </a:r>
          </a:p>
          <a:p>
            <a:r>
              <a:rPr lang="pt-BR" sz="1200" b="1" dirty="0"/>
              <a:t>3. exprimir proibição.</a:t>
            </a:r>
          </a:p>
          <a:p>
            <a:r>
              <a:rPr lang="en-US" sz="1200" dirty="0"/>
              <a:t>You mustn’t walk on the grass. </a:t>
            </a:r>
          </a:p>
          <a:p>
            <a:r>
              <a:rPr lang="en-US" sz="1200" i="1" dirty="0">
                <a:solidFill>
                  <a:schemeClr val="accent2">
                    <a:lumMod val="50000"/>
                  </a:schemeClr>
                </a:solidFill>
              </a:rPr>
              <a:t>É </a:t>
            </a:r>
            <a:r>
              <a:rPr lang="en-US" sz="1200" i="1" dirty="0" err="1">
                <a:solidFill>
                  <a:schemeClr val="accent2">
                    <a:lumMod val="50000"/>
                  </a:schemeClr>
                </a:solidFill>
              </a:rPr>
              <a:t>proibido</a:t>
            </a:r>
            <a:r>
              <a:rPr lang="en-US" sz="1200" i="1" dirty="0">
                <a:solidFill>
                  <a:schemeClr val="accent2">
                    <a:lumMod val="50000"/>
                  </a:schemeClr>
                </a:solidFill>
              </a:rPr>
              <a:t> </a:t>
            </a:r>
            <a:r>
              <a:rPr lang="en-US" sz="1200" i="1" dirty="0" err="1">
                <a:solidFill>
                  <a:schemeClr val="accent2">
                    <a:lumMod val="50000"/>
                  </a:schemeClr>
                </a:solidFill>
              </a:rPr>
              <a:t>pisar</a:t>
            </a:r>
            <a:r>
              <a:rPr lang="en-US" sz="1200" i="1" dirty="0">
                <a:solidFill>
                  <a:schemeClr val="accent2">
                    <a:lumMod val="50000"/>
                  </a:schemeClr>
                </a:solidFill>
              </a:rPr>
              <a:t> a </a:t>
            </a:r>
            <a:r>
              <a:rPr lang="en-US" sz="1200" i="1" dirty="0" err="1">
                <a:solidFill>
                  <a:schemeClr val="accent2">
                    <a:lumMod val="50000"/>
                  </a:schemeClr>
                </a:solidFill>
              </a:rPr>
              <a:t>grama</a:t>
            </a:r>
            <a:r>
              <a:rPr lang="en-US" sz="1200" i="1" dirty="0">
                <a:solidFill>
                  <a:schemeClr val="accent2">
                    <a:lumMod val="50000"/>
                  </a:schemeClr>
                </a:solidFill>
              </a:rPr>
              <a:t>.</a:t>
            </a:r>
            <a:endParaRPr lang="pt-BR" sz="1200" i="1" dirty="0">
              <a:solidFill>
                <a:schemeClr val="accent2">
                  <a:lumMod val="50000"/>
                </a:schemeClr>
              </a:solidFill>
            </a:endParaRPr>
          </a:p>
        </p:txBody>
      </p:sp>
      <p:sp>
        <p:nvSpPr>
          <p:cNvPr id="40" name="CaixaDeTexto 39">
            <a:extLst>
              <a:ext uri="{FF2B5EF4-FFF2-40B4-BE49-F238E27FC236}">
                <a16:creationId xmlns="" xmlns:a16="http://schemas.microsoft.com/office/drawing/2014/main" id="{AD90391E-C34E-4BBF-BCF1-EE8A654A284D}"/>
              </a:ext>
            </a:extLst>
          </p:cNvPr>
          <p:cNvSpPr txBox="1"/>
          <p:nvPr/>
        </p:nvSpPr>
        <p:spPr>
          <a:xfrm>
            <a:off x="2486947" y="434486"/>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Tree>
    <p:extLst>
      <p:ext uri="{BB962C8B-B14F-4D97-AF65-F5344CB8AC3E}">
        <p14:creationId xmlns:p14="http://schemas.microsoft.com/office/powerpoint/2010/main" val="2012096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 xmlns:a16="http://schemas.microsoft.com/office/drawing/2014/main" id="{EAC7696F-40FC-4C11-B371-7347ED3F8EF4}"/>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2 - PERGUNTAS </a:t>
            </a:r>
            <a:r>
              <a:rPr lang="pt-BR" sz="1400" b="1" dirty="0">
                <a:solidFill>
                  <a:srgbClr val="3D4C53"/>
                </a:solidFill>
              </a:rPr>
              <a:t>GRAMATICAIS</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115484" y="5696289"/>
            <a:ext cx="2523448" cy="307777"/>
          </a:xfrm>
          <a:prstGeom prst="rect">
            <a:avLst/>
          </a:prstGeom>
          <a:noFill/>
        </p:spPr>
        <p:txBody>
          <a:bodyPr wrap="none" rtlCol="0">
            <a:spAutoFit/>
          </a:bodyPr>
          <a:lstStyle/>
          <a:p>
            <a:r>
              <a:rPr lang="pt-BR" sz="1400" b="1" dirty="0" smtClean="0">
                <a:solidFill>
                  <a:schemeClr val="accent6">
                    <a:lumMod val="50000"/>
                  </a:schemeClr>
                </a:solidFill>
              </a:rPr>
              <a:t>3 -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6004249"/>
            <a:ext cx="6178574" cy="1046440"/>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Travel</a:t>
            </a:r>
            <a:endParaRPr lang="pt-BR" sz="1400" b="1" dirty="0">
              <a:solidFill>
                <a:srgbClr val="70AD47">
                  <a:lumMod val="50000"/>
                </a:srgbClr>
              </a:solidFill>
            </a:endParaRPr>
          </a:p>
          <a:p>
            <a:r>
              <a:rPr lang="en-US" sz="1200" dirty="0" smtClean="0">
                <a:solidFill>
                  <a:srgbClr val="3D4C53"/>
                </a:solidFill>
              </a:rPr>
              <a:t>a) What </a:t>
            </a:r>
            <a:r>
              <a:rPr lang="en-US" sz="1200" dirty="0">
                <a:solidFill>
                  <a:srgbClr val="3D4C53"/>
                </a:solidFill>
              </a:rPr>
              <a:t>did you like / dislike about the last place you traveled?</a:t>
            </a:r>
            <a:r>
              <a:rPr lang="en-US" sz="1200" dirty="0"/>
              <a:t>	</a:t>
            </a:r>
            <a:r>
              <a:rPr lang="pt-BR" sz="1200" i="1" dirty="0">
                <a:solidFill>
                  <a:schemeClr val="accent2">
                    <a:lumMod val="50000"/>
                  </a:schemeClr>
                </a:solidFill>
                <a:latin typeface="Calibri" panose="020F0502020204030204" pitchFamily="34" charset="0"/>
              </a:rPr>
              <a:t>Do que você gostou / não gostou no último lugar em que viajou?</a:t>
            </a:r>
          </a:p>
          <a:p>
            <a:r>
              <a:rPr lang="en-US" sz="1200" dirty="0" smtClean="0">
                <a:solidFill>
                  <a:srgbClr val="3D4C53"/>
                </a:solidFill>
              </a:rPr>
              <a:t>b) Where </a:t>
            </a:r>
            <a:r>
              <a:rPr lang="en-US" sz="1200" dirty="0">
                <a:solidFill>
                  <a:srgbClr val="3D4C53"/>
                </a:solidFill>
              </a:rPr>
              <a:t>do you wish you could go?</a:t>
            </a:r>
            <a:r>
              <a:rPr lang="en-US" sz="1200" dirty="0"/>
              <a:t>		</a:t>
            </a:r>
            <a:r>
              <a:rPr lang="pt-BR" sz="1200" i="1" dirty="0">
                <a:solidFill>
                  <a:schemeClr val="accent2">
                    <a:lumMod val="50000"/>
                  </a:schemeClr>
                </a:solidFill>
                <a:latin typeface="Calibri" panose="020F0502020204030204" pitchFamily="34" charset="0"/>
              </a:rPr>
              <a:t>Onde você gostaria de poder ir?</a:t>
            </a:r>
          </a:p>
          <a:p>
            <a:r>
              <a:rPr lang="en-US" sz="1200" dirty="0" smtClean="0">
                <a:solidFill>
                  <a:srgbClr val="3D4C53"/>
                </a:solidFill>
              </a:rPr>
              <a:t>c) What </a:t>
            </a:r>
            <a:r>
              <a:rPr lang="en-US" sz="1200" dirty="0">
                <a:solidFill>
                  <a:srgbClr val="3D4C53"/>
                </a:solidFill>
              </a:rPr>
              <a:t>place do you really need to see?</a:t>
            </a:r>
            <a:r>
              <a:rPr lang="en-US" sz="1200" dirty="0"/>
              <a:t>	</a:t>
            </a:r>
            <a:r>
              <a:rPr lang="pt-BR" sz="1200" i="1" dirty="0">
                <a:solidFill>
                  <a:schemeClr val="accent2">
                    <a:lumMod val="50000"/>
                  </a:schemeClr>
                </a:solidFill>
                <a:latin typeface="Calibri" panose="020F0502020204030204" pitchFamily="34" charset="0"/>
              </a:rPr>
              <a:t>Que lugar você realmente precisa ver?</a:t>
            </a:r>
            <a:endParaRPr lang="en-US" sz="1200" dirty="0"/>
          </a:p>
        </p:txBody>
      </p:sp>
      <p:sp>
        <p:nvSpPr>
          <p:cNvPr id="15" name="Retângulo 14">
            <a:extLst>
              <a:ext uri="{FF2B5EF4-FFF2-40B4-BE49-F238E27FC236}">
                <a16:creationId xmlns="" xmlns:a16="http://schemas.microsoft.com/office/drawing/2014/main" id="{7FC8E916-0B2A-4C51-A873-37908106C987}"/>
              </a:ext>
            </a:extLst>
          </p:cNvPr>
          <p:cNvSpPr/>
          <p:nvPr/>
        </p:nvSpPr>
        <p:spPr>
          <a:xfrm>
            <a:off x="382138" y="7176400"/>
            <a:ext cx="6198052" cy="1231106"/>
          </a:xfrm>
          <a:prstGeom prst="rect">
            <a:avLst/>
          </a:prstGeom>
          <a:ln>
            <a:solidFill>
              <a:srgbClr val="1F7872"/>
            </a:solidFill>
          </a:ln>
        </p:spPr>
        <p:txBody>
          <a:bodyPr wrap="square">
            <a:spAutoFit/>
          </a:bodyPr>
          <a:lstStyle/>
          <a:p>
            <a:r>
              <a:rPr lang="en-US" sz="1400" b="1" dirty="0">
                <a:solidFill>
                  <a:srgbClr val="70AD47">
                    <a:lumMod val="50000"/>
                  </a:srgbClr>
                </a:solidFill>
              </a:rPr>
              <a:t>Brands</a:t>
            </a:r>
            <a:endParaRPr lang="pt-BR" sz="1400" b="1" dirty="0">
              <a:solidFill>
                <a:srgbClr val="70AD47">
                  <a:lumMod val="50000"/>
                </a:srgbClr>
              </a:solidFill>
            </a:endParaRPr>
          </a:p>
          <a:p>
            <a:r>
              <a:rPr lang="en-US" sz="1200" dirty="0" smtClean="0">
                <a:solidFill>
                  <a:srgbClr val="3D4C53"/>
                </a:solidFill>
              </a:rPr>
              <a:t>a) Do </a:t>
            </a:r>
            <a:r>
              <a:rPr lang="en-US" sz="1200" dirty="0">
                <a:solidFill>
                  <a:srgbClr val="3D4C53"/>
                </a:solidFill>
              </a:rPr>
              <a:t>you have any brands that you are really loyal to?	</a:t>
            </a:r>
          </a:p>
          <a:p>
            <a:r>
              <a:rPr lang="pt-BR" sz="1200" i="1" dirty="0">
                <a:solidFill>
                  <a:schemeClr val="accent2">
                    <a:lumMod val="50000"/>
                  </a:schemeClr>
                </a:solidFill>
                <a:latin typeface="Calibri" panose="020F0502020204030204" pitchFamily="34" charset="0"/>
              </a:rPr>
              <a:t>Você tem alguma marca à qual é realmente leal?</a:t>
            </a:r>
          </a:p>
          <a:p>
            <a:r>
              <a:rPr lang="en-US" sz="1200" dirty="0" smtClean="0">
                <a:solidFill>
                  <a:srgbClr val="3D4C53"/>
                </a:solidFill>
              </a:rPr>
              <a:t>b) What </a:t>
            </a:r>
            <a:r>
              <a:rPr lang="en-US" sz="1200" dirty="0">
                <a:solidFill>
                  <a:srgbClr val="3D4C53"/>
                </a:solidFill>
              </a:rPr>
              <a:t>brands are not worth the extra money they charge?</a:t>
            </a:r>
            <a:r>
              <a:rPr lang="pt-BR" sz="1200" dirty="0">
                <a:solidFill>
                  <a:srgbClr val="3D4C53"/>
                </a:solidFill>
              </a:rPr>
              <a:t> </a:t>
            </a:r>
            <a:r>
              <a:rPr lang="pt-BR" sz="1200" i="1" dirty="0">
                <a:solidFill>
                  <a:schemeClr val="accent2">
                    <a:lumMod val="50000"/>
                  </a:schemeClr>
                </a:solidFill>
                <a:latin typeface="Calibri" panose="020F0502020204030204" pitchFamily="34" charset="0"/>
              </a:rPr>
              <a:t>Quais marcas não valem o dinheiro extra que cobram?</a:t>
            </a:r>
          </a:p>
          <a:p>
            <a:r>
              <a:rPr lang="en-US" sz="1200" dirty="0" smtClean="0">
                <a:solidFill>
                  <a:srgbClr val="3D4C53"/>
                </a:solidFill>
              </a:rPr>
              <a:t>c) What </a:t>
            </a:r>
            <a:r>
              <a:rPr lang="en-US" sz="1200" dirty="0">
                <a:solidFill>
                  <a:srgbClr val="3D4C53"/>
                </a:solidFill>
              </a:rPr>
              <a:t>brand has seriously gone downhill?</a:t>
            </a:r>
            <a:r>
              <a:rPr lang="en-US" sz="1200" dirty="0"/>
              <a:t>	</a:t>
            </a:r>
            <a:r>
              <a:rPr lang="pt-BR" sz="1200" i="1" dirty="0">
                <a:solidFill>
                  <a:schemeClr val="accent2">
                    <a:lumMod val="50000"/>
                  </a:schemeClr>
                </a:solidFill>
                <a:latin typeface="Calibri" panose="020F0502020204030204" pitchFamily="34" charset="0"/>
              </a:rPr>
              <a:t>Que marca decaiu seriamente?</a:t>
            </a:r>
          </a:p>
        </p:txBody>
      </p:sp>
      <p:sp>
        <p:nvSpPr>
          <p:cNvPr id="16" name="Retângulo 15">
            <a:extLst>
              <a:ext uri="{FF2B5EF4-FFF2-40B4-BE49-F238E27FC236}">
                <a16:creationId xmlns="" xmlns:a16="http://schemas.microsoft.com/office/drawing/2014/main" id="{98574238-2305-4B95-9B48-94DB14CC1510}"/>
              </a:ext>
            </a:extLst>
          </p:cNvPr>
          <p:cNvSpPr/>
          <p:nvPr/>
        </p:nvSpPr>
        <p:spPr>
          <a:xfrm>
            <a:off x="349247" y="8549454"/>
            <a:ext cx="6230943" cy="1231106"/>
          </a:xfrm>
          <a:prstGeom prst="rect">
            <a:avLst/>
          </a:prstGeom>
          <a:ln>
            <a:solidFill>
              <a:srgbClr val="1F7872"/>
            </a:solidFill>
          </a:ln>
        </p:spPr>
        <p:txBody>
          <a:bodyPr wrap="square">
            <a:spAutoFit/>
          </a:bodyPr>
          <a:lstStyle/>
          <a:p>
            <a:pPr lvl="0">
              <a:defRPr/>
            </a:pPr>
            <a:r>
              <a:rPr lang="en-US" sz="1400" b="1" dirty="0">
                <a:solidFill>
                  <a:srgbClr val="70AD47">
                    <a:lumMod val="50000"/>
                  </a:srgbClr>
                </a:solidFill>
              </a:rPr>
              <a:t>Apps</a:t>
            </a:r>
            <a:endParaRPr lang="pt-BR" sz="1400" b="1" dirty="0">
              <a:solidFill>
                <a:srgbClr val="70AD47">
                  <a:lumMod val="50000"/>
                </a:srgbClr>
              </a:solidFill>
            </a:endParaRPr>
          </a:p>
          <a:p>
            <a:pPr>
              <a:defRPr/>
            </a:pPr>
            <a:r>
              <a:rPr lang="en-US" sz="1200" dirty="0" smtClean="0">
                <a:solidFill>
                  <a:srgbClr val="3D4C53"/>
                </a:solidFill>
              </a:rPr>
              <a:t>a) What’s </a:t>
            </a:r>
            <a:r>
              <a:rPr lang="en-US" sz="1200" dirty="0">
                <a:solidFill>
                  <a:srgbClr val="3D4C53"/>
                </a:solidFill>
              </a:rPr>
              <a:t>your favorite app on your phone?</a:t>
            </a:r>
            <a:r>
              <a:rPr lang="en-US" sz="1200" kern="0" dirty="0">
                <a:solidFill>
                  <a:prstClr val="black"/>
                </a:solidFill>
              </a:rPr>
              <a:t>	</a:t>
            </a:r>
            <a:r>
              <a:rPr lang="pt-BR" sz="1200" i="1" dirty="0">
                <a:solidFill>
                  <a:schemeClr val="accent2">
                    <a:lumMod val="50000"/>
                  </a:schemeClr>
                </a:solidFill>
                <a:latin typeface="Calibri" panose="020F0502020204030204" pitchFamily="34" charset="0"/>
              </a:rPr>
              <a:t>Qual é o seu aplicativo favorito no seu telefone?</a:t>
            </a:r>
          </a:p>
          <a:p>
            <a:pPr>
              <a:defRPr/>
            </a:pPr>
            <a:r>
              <a:rPr lang="en-US" sz="1200" dirty="0" smtClean="0">
                <a:solidFill>
                  <a:srgbClr val="3D4C53"/>
                </a:solidFill>
              </a:rPr>
              <a:t>b) What </a:t>
            </a:r>
            <a:r>
              <a:rPr lang="en-US" sz="1200" dirty="0">
                <a:solidFill>
                  <a:srgbClr val="3D4C53"/>
                </a:solidFill>
              </a:rPr>
              <a:t>app do you spend the most time on?	</a:t>
            </a:r>
            <a:r>
              <a:rPr lang="pt-BR" sz="1200" i="1" dirty="0">
                <a:solidFill>
                  <a:schemeClr val="accent2">
                    <a:lumMod val="50000"/>
                  </a:schemeClr>
                </a:solidFill>
                <a:latin typeface="Calibri" panose="020F0502020204030204" pitchFamily="34" charset="0"/>
              </a:rPr>
              <a:t>Em que aplicativo você passa mais tempo?</a:t>
            </a:r>
          </a:p>
          <a:p>
            <a:pPr>
              <a:defRPr/>
            </a:pPr>
            <a:r>
              <a:rPr lang="en-US" sz="1200" dirty="0" smtClean="0">
                <a:solidFill>
                  <a:srgbClr val="3D4C53"/>
                </a:solidFill>
              </a:rPr>
              <a:t>c) What </a:t>
            </a:r>
            <a:r>
              <a:rPr lang="en-US" sz="1200" dirty="0">
                <a:solidFill>
                  <a:srgbClr val="3D4C53"/>
                </a:solidFill>
              </a:rPr>
              <a:t>app would you suggest everyone get?	</a:t>
            </a:r>
            <a:r>
              <a:rPr lang="pt-BR" sz="1200" i="1" dirty="0">
                <a:solidFill>
                  <a:schemeClr val="accent2">
                    <a:lumMod val="50000"/>
                  </a:schemeClr>
                </a:solidFill>
                <a:latin typeface="Calibri" panose="020F0502020204030204" pitchFamily="34" charset="0"/>
              </a:rPr>
              <a:t>Que aplicativo você sugere que todos recebam?</a:t>
            </a:r>
          </a:p>
          <a:p>
            <a:endParaRPr lang="en-US" sz="1200" i="1" dirty="0">
              <a:solidFill>
                <a:srgbClr val="ED7D31"/>
              </a:solidFill>
            </a:endParaRPr>
          </a:p>
        </p:txBody>
      </p:sp>
      <p:sp>
        <p:nvSpPr>
          <p:cNvPr id="2" name="Retângulo 1">
            <a:extLst>
              <a:ext uri="{FF2B5EF4-FFF2-40B4-BE49-F238E27FC236}">
                <a16:creationId xmlns="" xmlns:a16="http://schemas.microsoft.com/office/drawing/2014/main" id="{D03B93DD-F5D8-42C8-BE85-7368F92C6CFD}"/>
              </a:ext>
            </a:extLst>
          </p:cNvPr>
          <p:cNvSpPr/>
          <p:nvPr/>
        </p:nvSpPr>
        <p:spPr>
          <a:xfrm>
            <a:off x="350837" y="792189"/>
            <a:ext cx="6173788" cy="1596784"/>
          </a:xfrm>
          <a:prstGeom prst="rect">
            <a:avLst/>
          </a:prstGeom>
          <a:ln>
            <a:solidFill>
              <a:srgbClr val="1F7872"/>
            </a:solidFill>
          </a:ln>
        </p:spPr>
        <p:txBody>
          <a:bodyPr wrap="square">
            <a:spAutoFit/>
          </a:bodyPr>
          <a:lstStyle/>
          <a:p>
            <a:pPr>
              <a:lnSpc>
                <a:spcPct val="107000"/>
              </a:lnSpc>
              <a:spcAft>
                <a:spcPts val="220"/>
              </a:spcAft>
            </a:pPr>
            <a:r>
              <a:rPr lang="en-US" sz="1200" dirty="0" smtClean="0">
                <a:solidFill>
                  <a:srgbClr val="3D4C53"/>
                </a:solidFill>
              </a:rPr>
              <a:t>a) What </a:t>
            </a:r>
            <a:r>
              <a:rPr lang="en-US" sz="1200" dirty="0">
                <a:solidFill>
                  <a:srgbClr val="3D4C53"/>
                </a:solidFill>
              </a:rPr>
              <a:t>could someone do to become rich and successful?</a:t>
            </a:r>
            <a:endParaRPr lang="pt-BR" sz="1200" dirty="0">
              <a:solidFill>
                <a:srgbClr val="3D4C53"/>
              </a:solidFill>
            </a:endParaRPr>
          </a:p>
          <a:p>
            <a:pPr>
              <a:lnSpc>
                <a:spcPct val="107000"/>
              </a:lnSpc>
              <a:spcAft>
                <a:spcPts val="220"/>
              </a:spcAft>
            </a:pPr>
            <a:r>
              <a:rPr lang="pt-BR" sz="1200" i="1" dirty="0">
                <a:solidFill>
                  <a:schemeClr val="accent2">
                    <a:lumMod val="50000"/>
                  </a:schemeClr>
                </a:solidFill>
                <a:latin typeface="Calibri" panose="020F0502020204030204" pitchFamily="34" charset="0"/>
              </a:rPr>
              <a:t>O que alguém poderia fazer para ficar rico e bem-sucedido?</a:t>
            </a:r>
          </a:p>
          <a:p>
            <a:pPr marL="90170"/>
            <a:endParaRPr lang="pt-BR" sz="1200" i="1" dirty="0">
              <a:solidFill>
                <a:schemeClr val="accent2">
                  <a:lumMod val="50000"/>
                </a:schemeClr>
              </a:solidFill>
              <a:latin typeface="Calibri" panose="020F0502020204030204" pitchFamily="34" charset="0"/>
            </a:endParaRPr>
          </a:p>
          <a:p>
            <a:pPr>
              <a:lnSpc>
                <a:spcPct val="107000"/>
              </a:lnSpc>
              <a:spcAft>
                <a:spcPts val="220"/>
              </a:spcAft>
            </a:pPr>
            <a:r>
              <a:rPr lang="pt-BR" sz="1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It's hard to become rich and successful, but someone </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could work</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hard. </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They could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carefully</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 monitor</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their monthly expenses, and so they could save most of their money...</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220"/>
              </a:spcAft>
            </a:pPr>
            <a:r>
              <a:rPr lang="pt-BR" sz="1200" i="1" dirty="0">
                <a:solidFill>
                  <a:schemeClr val="accent2">
                    <a:lumMod val="50000"/>
                  </a:schemeClr>
                </a:solidFill>
                <a:latin typeface="Calibri" panose="020F0502020204030204" pitchFamily="34" charset="0"/>
              </a:rPr>
              <a:t>É difícil ficar rico e bem-sucedido, mas alguém pode trabalhar duro. Eles podiam monitorar cuidadosamente suas despesas mensais e economizar a maior parte do dinheiro ...</a:t>
            </a:r>
            <a:endParaRPr lang="pt-BR" sz="1200" i="1" dirty="0">
              <a:solidFill>
                <a:schemeClr val="accent2">
                  <a:lumMod val="50000"/>
                </a:schemeClr>
              </a:solidFill>
            </a:endParaRPr>
          </a:p>
        </p:txBody>
      </p:sp>
      <p:sp>
        <p:nvSpPr>
          <p:cNvPr id="6" name="Retângulo 5">
            <a:extLst>
              <a:ext uri="{FF2B5EF4-FFF2-40B4-BE49-F238E27FC236}">
                <a16:creationId xmlns="" xmlns:a16="http://schemas.microsoft.com/office/drawing/2014/main" id="{CE949DE2-17D5-47A3-A5FD-D2ABF4A1979B}"/>
              </a:ext>
            </a:extLst>
          </p:cNvPr>
          <p:cNvSpPr/>
          <p:nvPr/>
        </p:nvSpPr>
        <p:spPr>
          <a:xfrm>
            <a:off x="349248" y="2434083"/>
            <a:ext cx="6211890" cy="1833002"/>
          </a:xfrm>
          <a:prstGeom prst="rect">
            <a:avLst/>
          </a:prstGeom>
          <a:ln>
            <a:solidFill>
              <a:srgbClr val="1F7872"/>
            </a:solidFill>
          </a:ln>
        </p:spPr>
        <p:txBody>
          <a:bodyPr wrap="square">
            <a:spAutoFit/>
          </a:bodyPr>
          <a:lstStyle/>
          <a:p>
            <a:pPr>
              <a:lnSpc>
                <a:spcPct val="107000"/>
              </a:lnSpc>
              <a:spcAft>
                <a:spcPts val="220"/>
              </a:spcAft>
            </a:pPr>
            <a:r>
              <a:rPr lang="en-US" sz="1200" dirty="0" smtClean="0">
                <a:solidFill>
                  <a:srgbClr val="3D4C53"/>
                </a:solidFill>
              </a:rPr>
              <a:t>b) How </a:t>
            </a:r>
            <a:r>
              <a:rPr lang="en-US" sz="1200" dirty="0">
                <a:solidFill>
                  <a:srgbClr val="3D4C53"/>
                </a:solidFill>
              </a:rPr>
              <a:t>can someone become fluent in English? Do you want to be fluent too?</a:t>
            </a:r>
            <a:endParaRPr lang="pt-BR" sz="1200" dirty="0">
              <a:solidFill>
                <a:srgbClr val="3D4C53"/>
              </a:solidFill>
            </a:endParaRPr>
          </a:p>
          <a:p>
            <a:pPr>
              <a:lnSpc>
                <a:spcPct val="107000"/>
              </a:lnSpc>
              <a:spcAft>
                <a:spcPts val="220"/>
              </a:spcAft>
            </a:pPr>
            <a:r>
              <a:rPr lang="pt-BR" sz="1200" i="1" dirty="0">
                <a:solidFill>
                  <a:schemeClr val="accent2">
                    <a:lumMod val="50000"/>
                  </a:schemeClr>
                </a:solidFill>
                <a:latin typeface="Calibri" panose="020F0502020204030204" pitchFamily="34" charset="0"/>
              </a:rPr>
              <a:t>Como alguém pode se tornar fluente em inglês? Você quer ser fluente também?</a:t>
            </a:r>
          </a:p>
          <a:p>
            <a:pPr>
              <a:lnSpc>
                <a:spcPct val="107000"/>
              </a:lnSpc>
              <a:spcAft>
                <a:spcPts val="220"/>
              </a:spcAft>
            </a:pPr>
            <a:r>
              <a:rPr lang="pt-BR" sz="1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22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You </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can become</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fluent in English with a lot of hard work. You need to study grammar and vocabulary, and you need to practice speaking. </a:t>
            </a:r>
            <a:r>
              <a:rPr lang="pt-BR"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Unfortunately</a:t>
            </a:r>
            <a:r>
              <a:rPr lang="pt-BR" sz="1200" dirty="0">
                <a:solidFill>
                  <a:srgbClr val="000000"/>
                </a:solidFill>
                <a:latin typeface="Calibri" panose="020F0502020204030204" pitchFamily="34" charset="0"/>
                <a:ea typeface="Calibri" panose="020F0502020204030204" pitchFamily="34" charset="0"/>
                <a:cs typeface="Calibri" panose="020F0502020204030204" pitchFamily="34" charset="0"/>
              </a:rPr>
              <a:t>, I </a:t>
            </a:r>
            <a:r>
              <a:rPr lang="pt-BR" sz="1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can't</a:t>
            </a:r>
            <a:r>
              <a:rPr lang="pt-BR" sz="12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pt-BR" sz="1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remember</a:t>
            </a:r>
            <a:r>
              <a:rPr lang="pt-BR" sz="1200" dirty="0">
                <a:solidFill>
                  <a:srgbClr val="000000"/>
                </a:solidFill>
                <a:latin typeface="Calibri" panose="020F0502020204030204" pitchFamily="34" charset="0"/>
                <a:ea typeface="Calibri" panose="020F0502020204030204" pitchFamily="34" charset="0"/>
                <a:cs typeface="Calibri" panose="020F0502020204030204" pitchFamily="34" charset="0"/>
              </a:rPr>
              <a:t> new </a:t>
            </a:r>
            <a:r>
              <a:rPr lang="pt-BR"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words</a:t>
            </a:r>
            <a:r>
              <a:rPr lang="pt-BR"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pt-BR"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easily</a:t>
            </a:r>
            <a:r>
              <a:rPr lang="pt-BR" sz="12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220"/>
              </a:spcAft>
            </a:pPr>
            <a:r>
              <a:rPr lang="pt-BR" sz="1200" i="1" dirty="0">
                <a:solidFill>
                  <a:schemeClr val="accent2">
                    <a:lumMod val="50000"/>
                  </a:schemeClr>
                </a:solidFill>
                <a:latin typeface="Calibri" panose="020F0502020204030204" pitchFamily="34" charset="0"/>
              </a:rPr>
              <a:t>Você pode se tornar fluente em inglês com muito trabalho. Você precisa estudar gramática e vocabulário e praticar a fala. Infelizmente, não consigo me lembrar de novas palavras facilmente </a:t>
            </a:r>
          </a:p>
        </p:txBody>
      </p:sp>
      <p:sp>
        <p:nvSpPr>
          <p:cNvPr id="11" name="Retângulo 10">
            <a:extLst>
              <a:ext uri="{FF2B5EF4-FFF2-40B4-BE49-F238E27FC236}">
                <a16:creationId xmlns="" xmlns:a16="http://schemas.microsoft.com/office/drawing/2014/main" id="{4B3554D8-A4DF-45D7-9B3E-6C3AB995712D}"/>
              </a:ext>
            </a:extLst>
          </p:cNvPr>
          <p:cNvSpPr/>
          <p:nvPr/>
        </p:nvSpPr>
        <p:spPr>
          <a:xfrm>
            <a:off x="368301" y="4362650"/>
            <a:ext cx="6178574" cy="1200329"/>
          </a:xfrm>
          <a:prstGeom prst="rect">
            <a:avLst/>
          </a:prstGeom>
          <a:ln>
            <a:solidFill>
              <a:srgbClr val="1F7872"/>
            </a:solidFill>
          </a:ln>
        </p:spPr>
        <p:txBody>
          <a:bodyPr wrap="square">
            <a:spAutoFit/>
          </a:bodyPr>
          <a:lstStyle/>
          <a:p>
            <a:pPr>
              <a:spcAft>
                <a:spcPts val="0"/>
              </a:spcAft>
            </a:pPr>
            <a:r>
              <a:rPr lang="en-US" sz="1200" dirty="0" smtClean="0">
                <a:solidFill>
                  <a:srgbClr val="3D4C53"/>
                </a:solidFill>
              </a:rPr>
              <a:t>c) What </a:t>
            </a:r>
            <a:r>
              <a:rPr lang="en-US" sz="1200" dirty="0">
                <a:solidFill>
                  <a:srgbClr val="3D4C53"/>
                </a:solidFill>
              </a:rPr>
              <a:t>can you do that most people can’t do? </a:t>
            </a:r>
            <a:endParaRPr lang="pt-BR" sz="1200" dirty="0">
              <a:solidFill>
                <a:srgbClr val="3D4C53"/>
              </a:solidFill>
            </a:endParaRPr>
          </a:p>
          <a:p>
            <a:pPr>
              <a:spcAft>
                <a:spcPts val="0"/>
              </a:spcAft>
            </a:pPr>
            <a:r>
              <a:rPr lang="en-US" sz="1200" dirty="0" smtClean="0">
                <a:solidFill>
                  <a:srgbClr val="3D4C53"/>
                </a:solidFill>
              </a:rPr>
              <a:t>d) What </a:t>
            </a:r>
            <a:r>
              <a:rPr lang="en-US" sz="1200" dirty="0">
                <a:solidFill>
                  <a:srgbClr val="3D4C53"/>
                </a:solidFill>
              </a:rPr>
              <a:t>can’t you do that most people can do?</a:t>
            </a:r>
            <a:endParaRPr lang="pt-BR" sz="1200" dirty="0">
              <a:solidFill>
                <a:srgbClr val="3D4C53"/>
              </a:solidFill>
            </a:endParaRPr>
          </a:p>
          <a:p>
            <a:pPr>
              <a:spcAft>
                <a:spcPts val="0"/>
              </a:spcAft>
            </a:pPr>
            <a:r>
              <a:rPr lang="en-US" sz="1200" dirty="0" smtClean="0">
                <a:solidFill>
                  <a:srgbClr val="3D4C53"/>
                </a:solidFill>
              </a:rPr>
              <a:t>e) Should </a:t>
            </a:r>
            <a:r>
              <a:rPr lang="en-US" sz="1200" dirty="0">
                <a:solidFill>
                  <a:srgbClr val="3D4C53"/>
                </a:solidFill>
              </a:rPr>
              <a:t>children spend a limited time in front of the computer?</a:t>
            </a:r>
            <a:endParaRPr lang="pt-BR" sz="1200" dirty="0">
              <a:solidFill>
                <a:srgbClr val="3D4C53"/>
              </a:solidFill>
            </a:endParaRPr>
          </a:p>
          <a:p>
            <a:pPr>
              <a:spcAft>
                <a:spcPts val="0"/>
              </a:spcAft>
            </a:pPr>
            <a:r>
              <a:rPr lang="en-US" sz="1200" dirty="0" smtClean="0">
                <a:solidFill>
                  <a:srgbClr val="3D4C53"/>
                </a:solidFill>
              </a:rPr>
              <a:t>f) What </a:t>
            </a:r>
            <a:r>
              <a:rPr lang="en-US" sz="1200" dirty="0">
                <a:solidFill>
                  <a:srgbClr val="3D4C53"/>
                </a:solidFill>
              </a:rPr>
              <a:t>else could children do to have fun?</a:t>
            </a:r>
            <a:endParaRPr lang="pt-BR" sz="1200" dirty="0">
              <a:solidFill>
                <a:srgbClr val="3D4C53"/>
              </a:solidFill>
            </a:endParaRPr>
          </a:p>
          <a:p>
            <a:pPr>
              <a:spcAft>
                <a:spcPts val="0"/>
              </a:spcAft>
            </a:pPr>
            <a:r>
              <a:rPr lang="en-US" sz="1200" dirty="0" smtClean="0">
                <a:solidFill>
                  <a:srgbClr val="3D4C53"/>
                </a:solidFill>
              </a:rPr>
              <a:t>g) If </a:t>
            </a:r>
            <a:r>
              <a:rPr lang="en-US" sz="1200" dirty="0">
                <a:solidFill>
                  <a:srgbClr val="3D4C53"/>
                </a:solidFill>
              </a:rPr>
              <a:t>your child spent too much time on the computer, what would you do?</a:t>
            </a:r>
            <a:endParaRPr lang="pt-BR" sz="1200" dirty="0">
              <a:solidFill>
                <a:srgbClr val="3D4C53"/>
              </a:solidFill>
            </a:endParaRPr>
          </a:p>
          <a:p>
            <a:pPr>
              <a:spcAft>
                <a:spcPts val="0"/>
              </a:spcAft>
            </a:pPr>
            <a:r>
              <a:rPr lang="en-US" sz="1200" dirty="0" smtClean="0">
                <a:solidFill>
                  <a:srgbClr val="3D4C53"/>
                </a:solidFill>
              </a:rPr>
              <a:t>h) Do </a:t>
            </a:r>
            <a:r>
              <a:rPr lang="en-US" sz="1200" dirty="0">
                <a:solidFill>
                  <a:srgbClr val="3D4C53"/>
                </a:solidFill>
              </a:rPr>
              <a:t>you think a parent must be strict about this?</a:t>
            </a:r>
            <a:endParaRPr lang="pt-BR" sz="1200" dirty="0">
              <a:solidFill>
                <a:srgbClr val="3D4C53"/>
              </a:solidFill>
            </a:endParaRPr>
          </a:p>
        </p:txBody>
      </p:sp>
      <p:sp>
        <p:nvSpPr>
          <p:cNvPr id="3" name="Retângulo 2">
            <a:extLst>
              <a:ext uri="{FF2B5EF4-FFF2-40B4-BE49-F238E27FC236}">
                <a16:creationId xmlns="" xmlns:a16="http://schemas.microsoft.com/office/drawing/2014/main" id="{E1A384E5-FB9F-4126-B545-C9C254C06BD7}"/>
              </a:ext>
            </a:extLst>
          </p:cNvPr>
          <p:cNvSpPr/>
          <p:nvPr/>
        </p:nvSpPr>
        <p:spPr>
          <a:xfrm>
            <a:off x="7938837" y="2288220"/>
            <a:ext cx="3429000" cy="470000"/>
          </a:xfrm>
          <a:prstGeom prst="rect">
            <a:avLst/>
          </a:prstGeom>
        </p:spPr>
        <p:txBody>
          <a:bodyPr>
            <a:spAutoFit/>
          </a:bodyPr>
          <a:lstStyle/>
          <a:p>
            <a:pPr>
              <a:lnSpc>
                <a:spcPct val="107000"/>
              </a:lnSpc>
              <a:spcAft>
                <a:spcPts val="220"/>
              </a:spcAft>
            </a:pPr>
            <a:r>
              <a:rPr lang="pt-BR"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8288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63919" y="828091"/>
            <a:ext cx="3351638" cy="7478970"/>
          </a:xfrm>
          <a:prstGeom prst="rect">
            <a:avLst/>
          </a:prstGeom>
          <a:ln>
            <a:solidFill>
              <a:schemeClr val="accent6"/>
            </a:solidFill>
            <a:prstDash val="sysDot"/>
          </a:ln>
        </p:spPr>
        <p:txBody>
          <a:bodyPr wrap="square" lIns="91440" tIns="45720" rIns="91440" bIns="45720" anchor="t">
            <a:spAutoFit/>
          </a:bodyPr>
          <a:lstStyle/>
          <a:p>
            <a:r>
              <a:rPr lang="en-US" sz="1200" dirty="0" smtClean="0">
                <a:ea typeface="+mn-lt"/>
                <a:cs typeface="+mn-lt"/>
              </a:rPr>
              <a:t>a) He </a:t>
            </a:r>
            <a:r>
              <a:rPr lang="en-US" sz="1200" dirty="0">
                <a:ea typeface="+mn-lt"/>
                <a:cs typeface="+mn-lt"/>
              </a:rPr>
              <a:t>was </a:t>
            </a:r>
            <a:r>
              <a:rPr lang="en-US" sz="1200" b="1" i="1" dirty="0" smtClean="0">
                <a:solidFill>
                  <a:schemeClr val="accent6"/>
                </a:solidFill>
                <a:cs typeface="Calibri"/>
              </a:rPr>
              <a:t>_________ </a:t>
            </a:r>
            <a:r>
              <a:rPr lang="en-US" sz="1200" dirty="0" smtClean="0">
                <a:ea typeface="+mn-lt"/>
                <a:cs typeface="+mn-lt"/>
              </a:rPr>
              <a:t>in </a:t>
            </a:r>
            <a:r>
              <a:rPr lang="en-US" sz="1200" dirty="0">
                <a:ea typeface="+mn-lt"/>
                <a:cs typeface="+mn-lt"/>
              </a:rPr>
              <a:t>an </a:t>
            </a:r>
            <a:r>
              <a:rPr lang="en-US" sz="1200" i="1" dirty="0">
                <a:ea typeface="+mn-lt"/>
                <a:cs typeface="+mn-lt"/>
              </a:rPr>
              <a:t>accident</a:t>
            </a:r>
            <a:r>
              <a:rPr lang="en-US" sz="1200" dirty="0">
                <a:ea typeface="+mn-lt"/>
                <a:cs typeface="+mn-lt"/>
              </a:rPr>
              <a:t> at work.</a:t>
            </a:r>
            <a:endParaRPr lang="en-US" dirty="0">
              <a:ea typeface="+mn-lt"/>
              <a:cs typeface="+mn-lt"/>
            </a:endParaRPr>
          </a:p>
          <a:p>
            <a:r>
              <a:rPr lang="en-US" sz="1200" i="1" dirty="0">
                <a:solidFill>
                  <a:schemeClr val="accent2">
                    <a:lumMod val="50000"/>
                  </a:schemeClr>
                </a:solidFill>
                <a:ea typeface="+mn-lt"/>
                <a:cs typeface="+mn-lt"/>
              </a:rPr>
              <a:t>Ele se </a:t>
            </a:r>
            <a:r>
              <a:rPr lang="en-US" sz="1200" i="1" dirty="0" err="1">
                <a:solidFill>
                  <a:schemeClr val="accent2">
                    <a:lumMod val="50000"/>
                  </a:schemeClr>
                </a:solidFill>
                <a:ea typeface="+mn-lt"/>
                <a:cs typeface="+mn-lt"/>
              </a:rPr>
              <a:t>feriu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em</a:t>
            </a:r>
            <a:r>
              <a:rPr lang="en-US" sz="1200" i="1" dirty="0">
                <a:solidFill>
                  <a:schemeClr val="accent2">
                    <a:lumMod val="50000"/>
                  </a:schemeClr>
                </a:solidFill>
                <a:ea typeface="+mn-lt"/>
                <a:cs typeface="+mn-lt"/>
              </a:rPr>
              <a:t> um </a:t>
            </a:r>
            <a:r>
              <a:rPr lang="en-US" sz="1200" i="1" dirty="0" err="1">
                <a:solidFill>
                  <a:schemeClr val="accent2">
                    <a:lumMod val="50000"/>
                  </a:schemeClr>
                </a:solidFill>
                <a:ea typeface="+mn-lt"/>
                <a:cs typeface="+mn-lt"/>
              </a:rPr>
              <a:t>acidente</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trabalho</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dirty="0" smtClean="0">
                <a:ea typeface="+mn-lt"/>
                <a:cs typeface="+mn-lt"/>
              </a:rPr>
              <a:t>b) Please </a:t>
            </a:r>
            <a:r>
              <a:rPr lang="en-US" sz="1200" dirty="0">
                <a:ea typeface="+mn-lt"/>
                <a:cs typeface="+mn-lt"/>
              </a:rPr>
              <a:t>send an </a:t>
            </a:r>
            <a:r>
              <a:rPr lang="en-US" sz="1200" b="1" i="1" dirty="0">
                <a:solidFill>
                  <a:schemeClr val="accent6"/>
                </a:solidFill>
                <a:cs typeface="Calibri"/>
              </a:rPr>
              <a:t> _________</a:t>
            </a:r>
            <a:r>
              <a:rPr lang="en-US" sz="1200" dirty="0" smtClean="0">
                <a:ea typeface="+mn-lt"/>
                <a:cs typeface="+mn-lt"/>
              </a:rPr>
              <a:t>.</a:t>
            </a:r>
            <a:r>
              <a:rPr lang="en-US" sz="1200" dirty="0">
                <a:ea typeface="+mn-lt"/>
                <a:cs typeface="+mn-lt"/>
              </a:rPr>
              <a:t> </a:t>
            </a:r>
            <a:endParaRPr lang="en-US" dirty="0">
              <a:cs typeface="Calibri"/>
            </a:endParaRPr>
          </a:p>
          <a:p>
            <a:r>
              <a:rPr lang="en-US" sz="1200" i="1" dirty="0">
                <a:solidFill>
                  <a:schemeClr val="accent2">
                    <a:lumMod val="50000"/>
                  </a:schemeClr>
                </a:solidFill>
                <a:ea typeface="+mn-lt"/>
                <a:cs typeface="+mn-lt"/>
              </a:rPr>
              <a:t>Envie </a:t>
            </a:r>
            <a:r>
              <a:rPr lang="en-US" sz="1200" i="1" dirty="0" err="1">
                <a:solidFill>
                  <a:schemeClr val="accent2">
                    <a:lumMod val="50000"/>
                  </a:schemeClr>
                </a:solidFill>
                <a:ea typeface="+mn-lt"/>
                <a:cs typeface="+mn-lt"/>
              </a:rPr>
              <a:t>uma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ambulância</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dirty="0" smtClean="0">
                <a:ea typeface="+mn-lt"/>
                <a:cs typeface="+mn-lt"/>
              </a:rPr>
              <a:t>c) Can </a:t>
            </a:r>
            <a:r>
              <a:rPr lang="en-US" sz="1200" dirty="0">
                <a:ea typeface="+mn-lt"/>
                <a:cs typeface="+mn-lt"/>
              </a:rPr>
              <a:t>you give me date for another </a:t>
            </a:r>
            <a:r>
              <a:rPr lang="en-US" sz="1200" b="1" i="1" dirty="0">
                <a:solidFill>
                  <a:schemeClr val="accent6"/>
                </a:solidFill>
                <a:cs typeface="Calibri"/>
              </a:rPr>
              <a:t> _________</a:t>
            </a:r>
            <a:r>
              <a:rPr lang="en-US" sz="1200" dirty="0" smtClean="0">
                <a:ea typeface="+mn-lt"/>
                <a:cs typeface="+mn-lt"/>
              </a:rPr>
              <a:t>?</a:t>
            </a:r>
            <a:endParaRPr lang="en-US" dirty="0"/>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pode</a:t>
            </a:r>
            <a:r>
              <a:rPr lang="en-US" sz="1200" i="1" dirty="0">
                <a:solidFill>
                  <a:schemeClr val="accent2">
                    <a:lumMod val="50000"/>
                  </a:schemeClr>
                </a:solidFill>
                <a:ea typeface="+mn-lt"/>
                <a:cs typeface="+mn-lt"/>
              </a:rPr>
              <a:t> me </a:t>
            </a:r>
            <a:r>
              <a:rPr lang="en-US" sz="1200" i="1" dirty="0" err="1">
                <a:solidFill>
                  <a:schemeClr val="accent2">
                    <a:lumMod val="50000"/>
                  </a:schemeClr>
                </a:solidFill>
                <a:ea typeface="+mn-lt"/>
                <a:cs typeface="+mn-lt"/>
              </a:rPr>
              <a:t>dar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uma</a:t>
            </a:r>
            <a:r>
              <a:rPr lang="en-US" sz="1200" i="1" dirty="0">
                <a:solidFill>
                  <a:schemeClr val="accent2">
                    <a:lumMod val="50000"/>
                  </a:schemeClr>
                </a:solidFill>
                <a:ea typeface="+mn-lt"/>
                <a:cs typeface="+mn-lt"/>
              </a:rPr>
              <a:t> data para outro </a:t>
            </a:r>
            <a:r>
              <a:rPr lang="en-US" sz="1200" i="1" dirty="0" err="1">
                <a:solidFill>
                  <a:schemeClr val="accent2">
                    <a:lumMod val="50000"/>
                  </a:schemeClr>
                </a:solidFill>
                <a:ea typeface="+mn-lt"/>
                <a:cs typeface="+mn-lt"/>
              </a:rPr>
              <a:t>compromisso</a:t>
            </a:r>
            <a:r>
              <a:rPr lang="en-US" sz="1200" i="1" dirty="0">
                <a:solidFill>
                  <a:schemeClr val="accent2">
                    <a:lumMod val="50000"/>
                  </a:schemeClr>
                </a:solidFill>
                <a:ea typeface="+mn-lt"/>
                <a:cs typeface="+mn-lt"/>
              </a:rPr>
              <a:t>?</a:t>
            </a:r>
          </a:p>
          <a:p>
            <a:endParaRPr lang="en-US" sz="1200" dirty="0">
              <a:solidFill>
                <a:srgbClr val="000000"/>
              </a:solidFill>
              <a:ea typeface="+mn-lt"/>
              <a:cs typeface="+mn-lt"/>
            </a:endParaRPr>
          </a:p>
          <a:p>
            <a:r>
              <a:rPr lang="en-US" sz="1200" dirty="0" smtClean="0">
                <a:ea typeface="+mn-lt"/>
                <a:cs typeface="+mn-lt"/>
              </a:rPr>
              <a:t>d) The </a:t>
            </a:r>
            <a:r>
              <a:rPr lang="en-US" sz="1200" dirty="0">
                <a:ea typeface="+mn-lt"/>
                <a:cs typeface="+mn-lt"/>
              </a:rPr>
              <a:t>pain in his </a:t>
            </a:r>
            <a:r>
              <a:rPr lang="en-US" sz="1200" b="1" i="1" dirty="0">
                <a:solidFill>
                  <a:schemeClr val="accent6"/>
                </a:solidFill>
                <a:cs typeface="Calibri"/>
              </a:rPr>
              <a:t> _________ </a:t>
            </a:r>
            <a:r>
              <a:rPr lang="en-US" sz="1200" dirty="0">
                <a:ea typeface="+mn-lt"/>
                <a:cs typeface="+mn-lt"/>
              </a:rPr>
              <a:t> became more and more intense.</a:t>
            </a:r>
            <a:endParaRPr lang="en-US" dirty="0">
              <a:ea typeface="+mn-lt"/>
              <a:cs typeface="+mn-lt"/>
            </a:endParaRPr>
          </a:p>
          <a:p>
            <a:r>
              <a:rPr lang="en-US" sz="1200" i="1" dirty="0">
                <a:solidFill>
                  <a:schemeClr val="accent2">
                    <a:lumMod val="50000"/>
                  </a:schemeClr>
                </a:solidFill>
                <a:ea typeface="+mn-lt"/>
                <a:cs typeface="+mn-lt"/>
              </a:rPr>
              <a:t>A </a:t>
            </a:r>
            <a:r>
              <a:rPr lang="en-US" sz="1200" i="1" dirty="0" err="1">
                <a:solidFill>
                  <a:schemeClr val="accent2">
                    <a:lumMod val="50000"/>
                  </a:schemeClr>
                </a:solidFill>
                <a:ea typeface="+mn-lt"/>
                <a:cs typeface="+mn-lt"/>
              </a:rPr>
              <a:t>dor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braço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tornou</a:t>
            </a:r>
            <a:r>
              <a:rPr lang="en-US" sz="1200" i="1" dirty="0">
                <a:solidFill>
                  <a:schemeClr val="accent2">
                    <a:lumMod val="50000"/>
                  </a:schemeClr>
                </a:solidFill>
                <a:ea typeface="+mn-lt"/>
                <a:cs typeface="+mn-lt"/>
              </a:rPr>
              <a:t>-se </a:t>
            </a:r>
            <a:r>
              <a:rPr lang="en-US" sz="1200" i="1" dirty="0" err="1">
                <a:solidFill>
                  <a:schemeClr val="accent2">
                    <a:lumMod val="50000"/>
                  </a:schemeClr>
                </a:solidFill>
                <a:ea typeface="+mn-lt"/>
                <a:cs typeface="+mn-lt"/>
              </a:rPr>
              <a:t>cada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vez</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mais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intensa</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dirty="0" smtClean="0">
                <a:ea typeface="+mn-lt"/>
                <a:cs typeface="+mn-lt"/>
              </a:rPr>
              <a:t>e) Bob </a:t>
            </a:r>
            <a:r>
              <a:rPr lang="en-US" sz="1200" dirty="0">
                <a:ea typeface="+mn-lt"/>
                <a:cs typeface="+mn-lt"/>
              </a:rPr>
              <a:t>is losing </a:t>
            </a:r>
            <a:r>
              <a:rPr lang="en-US" sz="1200" b="1" i="1" dirty="0">
                <a:solidFill>
                  <a:schemeClr val="accent6"/>
                </a:solidFill>
                <a:cs typeface="Calibri"/>
              </a:rPr>
              <a:t> _________</a:t>
            </a:r>
            <a:r>
              <a:rPr lang="en-US" sz="1200" dirty="0" smtClean="0">
                <a:ea typeface="+mn-lt"/>
                <a:cs typeface="+mn-lt"/>
              </a:rPr>
              <a:t>.</a:t>
            </a:r>
            <a:endParaRPr lang="en-US" dirty="0"/>
          </a:p>
          <a:p>
            <a:r>
              <a:rPr lang="en-US" sz="1200" i="1" dirty="0">
                <a:solidFill>
                  <a:schemeClr val="accent2">
                    <a:lumMod val="50000"/>
                  </a:schemeClr>
                </a:solidFill>
                <a:ea typeface="+mn-lt"/>
                <a:cs typeface="+mn-lt"/>
              </a:rPr>
              <a:t>Bob </a:t>
            </a:r>
            <a:r>
              <a:rPr lang="en-US" sz="1200" i="1" dirty="0" err="1">
                <a:solidFill>
                  <a:schemeClr val="accent2">
                    <a:lumMod val="50000"/>
                  </a:schemeClr>
                </a:solidFill>
                <a:ea typeface="+mn-lt"/>
                <a:cs typeface="+mn-lt"/>
              </a:rPr>
              <a:t>está</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perdendo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sangue</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dirty="0" smtClean="0">
                <a:ea typeface="+mn-lt"/>
                <a:cs typeface="+mn-lt"/>
              </a:rPr>
              <a:t>f) She </a:t>
            </a:r>
            <a:r>
              <a:rPr lang="en-US" sz="1200" dirty="0">
                <a:ea typeface="+mn-lt"/>
                <a:cs typeface="+mn-lt"/>
              </a:rPr>
              <a:t>was so nervous that her whole </a:t>
            </a:r>
            <a:r>
              <a:rPr lang="en-US" sz="1200" b="1" i="1" dirty="0">
                <a:solidFill>
                  <a:schemeClr val="accent6"/>
                </a:solidFill>
                <a:cs typeface="Calibri"/>
              </a:rPr>
              <a:t> _________ </a:t>
            </a:r>
            <a:r>
              <a:rPr lang="en-US" sz="1200" dirty="0">
                <a:ea typeface="+mn-lt"/>
                <a:cs typeface="+mn-lt"/>
              </a:rPr>
              <a:t> shook.</a:t>
            </a:r>
            <a:endParaRPr lang="en-US" dirty="0"/>
          </a:p>
          <a:p>
            <a:r>
              <a:rPr lang="en-US" sz="1200" i="1" dirty="0">
                <a:solidFill>
                  <a:schemeClr val="accent2">
                    <a:lumMod val="50000"/>
                  </a:schemeClr>
                </a:solidFill>
                <a:ea typeface="+mn-lt"/>
                <a:cs typeface="+mn-lt"/>
              </a:rPr>
              <a:t>Ela </a:t>
            </a:r>
            <a:r>
              <a:rPr lang="en-US" sz="1200" i="1" dirty="0" err="1">
                <a:solidFill>
                  <a:schemeClr val="accent2">
                    <a:lumMod val="50000"/>
                  </a:schemeClr>
                </a:solidFill>
                <a:ea typeface="+mn-lt"/>
                <a:cs typeface="+mn-lt"/>
              </a:rPr>
              <a:t>estava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tão</a:t>
            </a:r>
            <a:r>
              <a:rPr lang="en-US" sz="1200" i="1" dirty="0">
                <a:solidFill>
                  <a:schemeClr val="accent2">
                    <a:lumMod val="50000"/>
                  </a:schemeClr>
                </a:solidFill>
                <a:ea typeface="+mn-lt"/>
                <a:cs typeface="+mn-lt"/>
              </a:rPr>
              <a:t> nervosa que </a:t>
            </a:r>
            <a:r>
              <a:rPr lang="en-US" sz="1200" i="1" dirty="0" err="1">
                <a:solidFill>
                  <a:schemeClr val="accent2">
                    <a:lumMod val="50000"/>
                  </a:schemeClr>
                </a:solidFill>
                <a:ea typeface="+mn-lt"/>
                <a:cs typeface="+mn-lt"/>
              </a:rPr>
              <a:t>todo</a:t>
            </a:r>
            <a:r>
              <a:rPr lang="en-US" sz="1200" i="1" dirty="0">
                <a:solidFill>
                  <a:schemeClr val="accent2">
                    <a:lumMod val="50000"/>
                  </a:schemeClr>
                </a:solidFill>
                <a:ea typeface="+mn-lt"/>
                <a:cs typeface="+mn-lt"/>
              </a:rPr>
              <a:t> o </a:t>
            </a:r>
            <a:r>
              <a:rPr lang="en-US" sz="1200" i="1" dirty="0" err="1">
                <a:solidFill>
                  <a:schemeClr val="accent2">
                    <a:lumMod val="50000"/>
                  </a:schemeClr>
                </a:solidFill>
                <a:ea typeface="+mn-lt"/>
                <a:cs typeface="+mn-lt"/>
              </a:rPr>
              <a:t>seu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corpo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tremia</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dirty="0" smtClean="0">
                <a:ea typeface="+mn-lt"/>
                <a:cs typeface="+mn-lt"/>
              </a:rPr>
              <a:t>g) I </a:t>
            </a:r>
            <a:r>
              <a:rPr lang="en-US" sz="1200" dirty="0">
                <a:ea typeface="+mn-lt"/>
                <a:cs typeface="+mn-lt"/>
              </a:rPr>
              <a:t>have a terminal </a:t>
            </a:r>
            <a:r>
              <a:rPr lang="en-US" sz="1200" b="1" i="1" dirty="0">
                <a:solidFill>
                  <a:schemeClr val="accent6"/>
                </a:solidFill>
                <a:cs typeface="Calibri"/>
              </a:rPr>
              <a:t> _________ </a:t>
            </a:r>
            <a:r>
              <a:rPr lang="en-US" sz="1200" dirty="0">
                <a:ea typeface="+mn-lt"/>
                <a:cs typeface="+mn-lt"/>
              </a:rPr>
              <a:t> tumor.</a:t>
            </a:r>
            <a:endParaRPr lang="en-US" dirty="0">
              <a:ea typeface="+mn-lt"/>
              <a:cs typeface="+mn-lt"/>
            </a:endParaRPr>
          </a:p>
          <a:p>
            <a:r>
              <a:rPr lang="en-US" sz="1200" i="1" dirty="0">
                <a:solidFill>
                  <a:schemeClr val="accent2">
                    <a:lumMod val="50000"/>
                  </a:schemeClr>
                </a:solidFill>
                <a:ea typeface="+mn-lt"/>
                <a:cs typeface="+mn-lt"/>
              </a:rPr>
              <a:t>Eu </a:t>
            </a:r>
            <a:r>
              <a:rPr lang="en-US" sz="1200" i="1" dirty="0" err="1">
                <a:solidFill>
                  <a:schemeClr val="accent2">
                    <a:lumMod val="50000"/>
                  </a:schemeClr>
                </a:solidFill>
                <a:ea typeface="+mn-lt"/>
                <a:cs typeface="+mn-lt"/>
              </a:rPr>
              <a:t>tenho</a:t>
            </a:r>
            <a:r>
              <a:rPr lang="en-US" sz="1200" i="1" dirty="0">
                <a:solidFill>
                  <a:schemeClr val="accent2">
                    <a:lumMod val="50000"/>
                  </a:schemeClr>
                </a:solidFill>
                <a:ea typeface="+mn-lt"/>
                <a:cs typeface="+mn-lt"/>
              </a:rPr>
              <a:t> um tumor cerebral terminal...</a:t>
            </a:r>
          </a:p>
          <a:p>
            <a:endParaRPr lang="en-US" sz="1200" i="1" dirty="0">
              <a:solidFill>
                <a:srgbClr val="843C0C"/>
              </a:solidFill>
              <a:ea typeface="+mn-lt"/>
              <a:cs typeface="+mn-lt"/>
            </a:endParaRPr>
          </a:p>
          <a:p>
            <a:r>
              <a:rPr lang="en-US" sz="1200" dirty="0" err="1" smtClean="0">
                <a:ea typeface="+mn-lt"/>
                <a:cs typeface="+mn-lt"/>
              </a:rPr>
              <a:t>i</a:t>
            </a:r>
            <a:r>
              <a:rPr lang="en-US" sz="1200" dirty="0" smtClean="0">
                <a:ea typeface="+mn-lt"/>
                <a:cs typeface="+mn-lt"/>
              </a:rPr>
              <a:t>) The</a:t>
            </a:r>
            <a:r>
              <a:rPr lang="en-US" sz="1200" dirty="0">
                <a:ea typeface="+mn-lt"/>
                <a:cs typeface="+mn-lt"/>
              </a:rPr>
              <a:t> </a:t>
            </a:r>
            <a:r>
              <a:rPr lang="en-US" sz="1200" b="1" i="1" dirty="0">
                <a:solidFill>
                  <a:schemeClr val="accent6"/>
                </a:solidFill>
                <a:cs typeface="Calibri"/>
              </a:rPr>
              <a:t> _________ </a:t>
            </a:r>
            <a:r>
              <a:rPr lang="en-US" sz="1200" dirty="0">
                <a:ea typeface="+mn-lt"/>
                <a:cs typeface="+mn-lt"/>
              </a:rPr>
              <a:t> is over.</a:t>
            </a:r>
            <a:endParaRPr lang="en-US" dirty="0"/>
          </a:p>
          <a:p>
            <a:r>
              <a:rPr lang="en-US" sz="1200" dirty="0">
                <a:solidFill>
                  <a:srgbClr val="000000"/>
                </a:solidFill>
                <a:ea typeface="+mn-lt"/>
                <a:cs typeface="+mn-lt"/>
              </a:rPr>
              <a:t>O </a:t>
            </a:r>
            <a:r>
              <a:rPr lang="en-US" sz="1200" dirty="0" err="1">
                <a:solidFill>
                  <a:srgbClr val="000000"/>
                </a:solidFill>
                <a:ea typeface="+mn-lt"/>
                <a:cs typeface="+mn-lt"/>
              </a:rPr>
              <a:t>perigo</a:t>
            </a:r>
            <a:r>
              <a:rPr lang="en-US" sz="1200" dirty="0">
                <a:solidFill>
                  <a:srgbClr val="000000"/>
                </a:solidFill>
                <a:ea typeface="+mn-lt"/>
                <a:cs typeface="+mn-lt"/>
              </a:rPr>
              <a:t> </a:t>
            </a:r>
            <a:r>
              <a:rPr lang="en-US" sz="1200" dirty="0" err="1">
                <a:solidFill>
                  <a:srgbClr val="000000"/>
                </a:solidFill>
                <a:ea typeface="+mn-lt"/>
                <a:cs typeface="+mn-lt"/>
              </a:rPr>
              <a:t>acabou</a:t>
            </a:r>
            <a:r>
              <a:rPr lang="en-US" sz="1200" dirty="0">
                <a:solidFill>
                  <a:srgbClr val="000000"/>
                </a:solidFill>
                <a:ea typeface="+mn-lt"/>
                <a:cs typeface="+mn-lt"/>
              </a:rPr>
              <a:t>.</a:t>
            </a:r>
            <a:endParaRPr lang="en-US" dirty="0">
              <a:solidFill>
                <a:srgbClr val="000000"/>
              </a:solidFill>
              <a:ea typeface="+mn-lt"/>
              <a:cs typeface="+mn-lt"/>
            </a:endParaRPr>
          </a:p>
          <a:p>
            <a:endParaRPr lang="en-US" sz="1200" dirty="0">
              <a:solidFill>
                <a:srgbClr val="000000"/>
              </a:solidFill>
              <a:ea typeface="+mn-lt"/>
              <a:cs typeface="+mn-lt"/>
            </a:endParaRPr>
          </a:p>
          <a:p>
            <a:r>
              <a:rPr lang="en-US" sz="1200" dirty="0" smtClean="0">
                <a:ea typeface="+mn-lt"/>
                <a:cs typeface="+mn-lt"/>
              </a:rPr>
              <a:t>j) It's </a:t>
            </a:r>
            <a:r>
              <a:rPr lang="en-US" sz="1200" dirty="0">
                <a:ea typeface="+mn-lt"/>
                <a:cs typeface="+mn-lt"/>
              </a:rPr>
              <a:t>extremely </a:t>
            </a:r>
            <a:r>
              <a:rPr lang="en-US" sz="1200" b="1" i="1" dirty="0">
                <a:solidFill>
                  <a:schemeClr val="accent6"/>
                </a:solidFill>
                <a:cs typeface="Calibri"/>
              </a:rPr>
              <a:t> </a:t>
            </a:r>
            <a:r>
              <a:rPr lang="en-US" sz="1200" b="1" i="1" dirty="0" smtClean="0">
                <a:solidFill>
                  <a:schemeClr val="accent6"/>
                </a:solidFill>
                <a:cs typeface="Calibri"/>
              </a:rPr>
              <a:t>____________</a:t>
            </a:r>
            <a:r>
              <a:rPr lang="en-US" sz="1200" dirty="0" smtClean="0">
                <a:ea typeface="+mn-lt"/>
                <a:cs typeface="+mn-lt"/>
              </a:rPr>
              <a:t>.</a:t>
            </a:r>
            <a:endParaRPr lang="en-US" dirty="0"/>
          </a:p>
          <a:p>
            <a:r>
              <a:rPr lang="en-US" sz="1200" i="1" dirty="0">
                <a:solidFill>
                  <a:schemeClr val="accent2">
                    <a:lumMod val="50000"/>
                  </a:schemeClr>
                </a:solidFill>
                <a:ea typeface="+mn-lt"/>
                <a:cs typeface="+mn-lt"/>
              </a:rPr>
              <a:t>É </a:t>
            </a:r>
            <a:r>
              <a:rPr lang="en-US" sz="1200" i="1" dirty="0" err="1">
                <a:solidFill>
                  <a:schemeClr val="accent2">
                    <a:lumMod val="50000"/>
                  </a:schemeClr>
                </a:solidFill>
                <a:ea typeface="+mn-lt"/>
                <a:cs typeface="+mn-lt"/>
              </a:rPr>
              <a:t>extremamente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perigoso</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dirty="0" smtClean="0">
                <a:ea typeface="+mn-lt"/>
                <a:cs typeface="+mn-lt"/>
              </a:rPr>
              <a:t>k) A </a:t>
            </a:r>
            <a:r>
              <a:rPr lang="en-US" sz="1200" dirty="0">
                <a:ea typeface="+mn-lt"/>
                <a:cs typeface="+mn-lt"/>
              </a:rPr>
              <a:t>living dog is better than a </a:t>
            </a:r>
            <a:r>
              <a:rPr lang="en-US" sz="1200" b="1" i="1" dirty="0">
                <a:solidFill>
                  <a:schemeClr val="accent6"/>
                </a:solidFill>
                <a:cs typeface="Calibri"/>
              </a:rPr>
              <a:t> _________ </a:t>
            </a:r>
            <a:r>
              <a:rPr lang="en-US" sz="1200" dirty="0">
                <a:ea typeface="+mn-lt"/>
                <a:cs typeface="+mn-lt"/>
              </a:rPr>
              <a:t> lion.</a:t>
            </a:r>
            <a:endParaRPr lang="en-US" dirty="0">
              <a:ea typeface="+mn-lt"/>
              <a:cs typeface="+mn-lt"/>
            </a:endParaRPr>
          </a:p>
          <a:p>
            <a:r>
              <a:rPr lang="en-US" sz="1200" i="1" dirty="0">
                <a:solidFill>
                  <a:schemeClr val="accent2">
                    <a:lumMod val="50000"/>
                  </a:schemeClr>
                </a:solidFill>
                <a:ea typeface="+mn-lt"/>
                <a:cs typeface="+mn-lt"/>
              </a:rPr>
              <a:t>Um </a:t>
            </a:r>
            <a:r>
              <a:rPr lang="en-US" sz="1200" i="1" dirty="0" err="1">
                <a:solidFill>
                  <a:schemeClr val="accent2">
                    <a:lumMod val="50000"/>
                  </a:schemeClr>
                </a:solidFill>
                <a:ea typeface="+mn-lt"/>
                <a:cs typeface="+mn-lt"/>
              </a:rPr>
              <a:t>cachorro</a:t>
            </a:r>
            <a:r>
              <a:rPr lang="en-US" sz="1200" i="1" dirty="0">
                <a:solidFill>
                  <a:schemeClr val="accent2">
                    <a:lumMod val="50000"/>
                  </a:schemeClr>
                </a:solidFill>
                <a:ea typeface="+mn-lt"/>
                <a:cs typeface="+mn-lt"/>
              </a:rPr>
              <a:t> vivo é </a:t>
            </a:r>
            <a:r>
              <a:rPr lang="en-US" sz="1200" i="1" dirty="0" err="1">
                <a:solidFill>
                  <a:schemeClr val="accent2">
                    <a:lumMod val="50000"/>
                  </a:schemeClr>
                </a:solidFill>
                <a:ea typeface="+mn-lt"/>
                <a:cs typeface="+mn-lt"/>
              </a:rPr>
              <a:t>melhor</a:t>
            </a:r>
            <a:r>
              <a:rPr lang="en-US" sz="1200" i="1" dirty="0">
                <a:solidFill>
                  <a:schemeClr val="accent2">
                    <a:lumMod val="50000"/>
                  </a:schemeClr>
                </a:solidFill>
                <a:ea typeface="+mn-lt"/>
                <a:cs typeface="+mn-lt"/>
              </a:rPr>
              <a:t> do que um </a:t>
            </a:r>
            <a:r>
              <a:rPr lang="en-US" sz="1200" i="1" dirty="0" err="1">
                <a:solidFill>
                  <a:schemeClr val="accent2">
                    <a:lumMod val="50000"/>
                  </a:schemeClr>
                </a:solidFill>
                <a:ea typeface="+mn-lt"/>
                <a:cs typeface="+mn-lt"/>
              </a:rPr>
              <a:t>leão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morto</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a:p>
            <a:r>
              <a:rPr lang="en-US" sz="1200" dirty="0" smtClean="0">
                <a:ea typeface="+mn-lt"/>
                <a:cs typeface="+mn-lt"/>
              </a:rPr>
              <a:t>l) His</a:t>
            </a:r>
            <a:r>
              <a:rPr lang="en-US" sz="1200" dirty="0">
                <a:ea typeface="+mn-lt"/>
                <a:cs typeface="+mn-lt"/>
              </a:rPr>
              <a:t> </a:t>
            </a:r>
            <a:r>
              <a:rPr lang="en-US" sz="1200" b="1" i="1" dirty="0">
                <a:solidFill>
                  <a:schemeClr val="accent6"/>
                </a:solidFill>
                <a:cs typeface="Calibri"/>
              </a:rPr>
              <a:t> _________ </a:t>
            </a:r>
            <a:r>
              <a:rPr lang="en-US" sz="1200" dirty="0">
                <a:ea typeface="+mn-lt"/>
                <a:cs typeface="+mn-lt"/>
              </a:rPr>
              <a:t> were turning red.</a:t>
            </a:r>
            <a:endParaRPr lang="en-US" dirty="0"/>
          </a:p>
          <a:p>
            <a:r>
              <a:rPr lang="en-US" sz="1200" i="1" dirty="0" err="1">
                <a:solidFill>
                  <a:schemeClr val="accent2">
                    <a:lumMod val="50000"/>
                  </a:schemeClr>
                </a:solidFill>
                <a:ea typeface="+mn-lt"/>
                <a:cs typeface="+mn-lt"/>
              </a:rPr>
              <a:t>Suas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orelhas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estavam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ficando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vermelhas</a:t>
            </a:r>
            <a:r>
              <a:rPr lang="en-US" sz="1200" i="1" dirty="0">
                <a:solidFill>
                  <a:schemeClr val="accent2">
                    <a:lumMod val="50000"/>
                  </a:schemeClr>
                </a:solidFill>
                <a:ea typeface="+mn-lt"/>
                <a:cs typeface="+mn-lt"/>
              </a:rPr>
              <a:t>.</a:t>
            </a:r>
          </a:p>
          <a:p>
            <a:endParaRPr lang="en-US" sz="1200" i="1" dirty="0">
              <a:solidFill>
                <a:srgbClr val="843C0C"/>
              </a:solidFill>
              <a:ea typeface="+mn-lt"/>
              <a:cs typeface="+mn-lt"/>
            </a:endParaRPr>
          </a:p>
          <a:p>
            <a:r>
              <a:rPr lang="en-US" sz="1200" dirty="0" smtClean="0">
                <a:ea typeface="+mn-lt"/>
                <a:cs typeface="+mn-lt"/>
              </a:rPr>
              <a:t>m) Bob </a:t>
            </a:r>
            <a:r>
              <a:rPr lang="en-US" sz="1200" dirty="0">
                <a:ea typeface="+mn-lt"/>
                <a:cs typeface="+mn-lt"/>
              </a:rPr>
              <a:t>is blind in one </a:t>
            </a:r>
            <a:r>
              <a:rPr lang="en-US" sz="1200" b="1" i="1" dirty="0">
                <a:solidFill>
                  <a:schemeClr val="accent6"/>
                </a:solidFill>
                <a:cs typeface="Calibri"/>
              </a:rPr>
              <a:t> _________</a:t>
            </a:r>
            <a:r>
              <a:rPr lang="en-US" sz="1200" dirty="0" smtClean="0">
                <a:ea typeface="+mn-lt"/>
                <a:cs typeface="+mn-lt"/>
              </a:rPr>
              <a:t>.</a:t>
            </a:r>
            <a:endParaRPr lang="en-US" dirty="0"/>
          </a:p>
          <a:p>
            <a:r>
              <a:rPr lang="en-US" sz="1200" i="1" dirty="0">
                <a:solidFill>
                  <a:schemeClr val="accent2">
                    <a:lumMod val="50000"/>
                  </a:schemeClr>
                </a:solidFill>
                <a:ea typeface="+mn-lt"/>
                <a:cs typeface="+mn-lt"/>
              </a:rPr>
              <a:t>Bob é </a:t>
            </a:r>
            <a:r>
              <a:rPr lang="en-US" sz="1200" i="1" dirty="0" err="1">
                <a:solidFill>
                  <a:schemeClr val="accent2">
                    <a:lumMod val="50000"/>
                  </a:schemeClr>
                </a:solidFill>
                <a:ea typeface="+mn-lt"/>
                <a:cs typeface="+mn-lt"/>
              </a:rPr>
              <a:t>cego</a:t>
            </a:r>
            <a:r>
              <a:rPr lang="en-US" sz="1200" i="1" dirty="0">
                <a:solidFill>
                  <a:schemeClr val="accent2">
                    <a:lumMod val="50000"/>
                  </a:schemeClr>
                </a:solidFill>
                <a:ea typeface="+mn-lt"/>
                <a:cs typeface="+mn-lt"/>
              </a:rPr>
              <a:t> de um </a:t>
            </a:r>
            <a:r>
              <a:rPr lang="en-US" sz="1200" i="1" dirty="0" err="1">
                <a:solidFill>
                  <a:schemeClr val="accent2">
                    <a:lumMod val="50000"/>
                  </a:schemeClr>
                </a:solidFill>
                <a:ea typeface="+mn-lt"/>
                <a:cs typeface="+mn-lt"/>
              </a:rPr>
              <a:t>olho</a:t>
            </a:r>
            <a:r>
              <a:rPr lang="en-US" sz="1200" i="1" dirty="0" smtClean="0">
                <a:solidFill>
                  <a:schemeClr val="accent2">
                    <a:lumMod val="50000"/>
                  </a:schemeClr>
                </a:solidFill>
                <a:ea typeface="+mn-lt"/>
                <a:cs typeface="+mn-lt"/>
              </a:rPr>
              <a:t>.</a:t>
            </a:r>
            <a:endParaRPr lang="en-US" sz="1200" i="1" dirty="0">
              <a:solidFill>
                <a:schemeClr val="accent2">
                  <a:lumMod val="50000"/>
                </a:schemeClr>
              </a:solidFill>
              <a:ea typeface="+mn-lt"/>
              <a:cs typeface="+mn-lt"/>
            </a:endParaRPr>
          </a:p>
        </p:txBody>
      </p:sp>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290939" y="47004"/>
            <a:ext cx="2327688" cy="375552"/>
          </a:xfrm>
          <a:prstGeom prst="rect">
            <a:avLst/>
          </a:prstGeom>
        </p:spPr>
        <p:txBody>
          <a:bodyPr wrap="squar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11 B – Modais</a:t>
            </a:r>
            <a:endParaRPr lang="pt-BR" b="1" i="1" dirty="0">
              <a:solidFill>
                <a:srgbClr val="002060"/>
              </a:solidFill>
              <a:effectLst/>
              <a:latin typeface="Calibri"/>
              <a:ea typeface="Calibri" panose="020F0502020204030204" pitchFamily="34" charset="0"/>
              <a:cs typeface="Times New Roman"/>
            </a:endParaRPr>
          </a:p>
        </p:txBody>
      </p:sp>
      <p:sp>
        <p:nvSpPr>
          <p:cNvPr id="4" name="Retângulo 3"/>
          <p:cNvSpPr/>
          <p:nvPr/>
        </p:nvSpPr>
        <p:spPr>
          <a:xfrm>
            <a:off x="342323" y="8405956"/>
            <a:ext cx="6174013" cy="1261884"/>
          </a:xfrm>
          <a:prstGeom prst="rect">
            <a:avLst/>
          </a:prstGeom>
          <a:ln w="3175">
            <a:solidFill>
              <a:schemeClr val="accent6"/>
            </a:solidFill>
          </a:ln>
        </p:spPr>
        <p:txBody>
          <a:bodyPr wrap="square" lIns="91440" tIns="45720" rIns="91440" bIns="45720" anchor="t">
            <a:spAutoFit/>
          </a:bodyPr>
          <a:lstStyle/>
          <a:p>
            <a:r>
              <a:rPr lang="en-US" sz="1600" b="1" i="1" dirty="0" smtClean="0">
                <a:solidFill>
                  <a:schemeClr val="accent6"/>
                </a:solidFill>
                <a:cs typeface="Calibri"/>
              </a:rPr>
              <a:t>2 - RESPONDA </a:t>
            </a:r>
            <a:r>
              <a:rPr lang="en-US" sz="1600" b="1" i="1" dirty="0">
                <a:solidFill>
                  <a:schemeClr val="accent6"/>
                </a:solidFill>
                <a:cs typeface="Calibri"/>
              </a:rPr>
              <a:t>AS PERGUNTAS</a:t>
            </a:r>
            <a:endParaRPr lang="en-US" sz="1200" dirty="0">
              <a:solidFill>
                <a:schemeClr val="accent6"/>
              </a:solidFill>
              <a:cs typeface="Calibri"/>
            </a:endParaRPr>
          </a:p>
          <a:p>
            <a:pPr marL="171450" indent="-171450">
              <a:buFontTx/>
              <a:buChar char="-"/>
            </a:pPr>
            <a:endParaRPr lang="en-US" sz="1200" dirty="0">
              <a:solidFill>
                <a:srgbClr val="70AD47">
                  <a:lumMod val="50000"/>
                </a:srgbClr>
              </a:solidFill>
            </a:endParaRPr>
          </a:p>
          <a:p>
            <a:r>
              <a:rPr lang="en" sz="1200" dirty="0" smtClean="0">
                <a:solidFill>
                  <a:srgbClr val="70AD47"/>
                </a:solidFill>
              </a:rPr>
              <a:t>a) Are </a:t>
            </a:r>
            <a:r>
              <a:rPr lang="en" sz="1200" dirty="0">
                <a:solidFill>
                  <a:srgbClr val="70AD47"/>
                </a:solidFill>
              </a:rPr>
              <a:t>you </a:t>
            </a:r>
            <a:r>
              <a:rPr lang="en" sz="1200" dirty="0" smtClean="0">
                <a:solidFill>
                  <a:srgbClr val="70AD47"/>
                </a:solidFill>
              </a:rPr>
              <a:t>healthy / healfi?</a:t>
            </a:r>
            <a:endParaRPr lang="en" sz="1200" dirty="0">
              <a:solidFill>
                <a:srgbClr val="70AD47"/>
              </a:solidFill>
              <a:cs typeface="Calibri"/>
            </a:endParaRPr>
          </a:p>
          <a:p>
            <a:r>
              <a:rPr lang="en" sz="1200" dirty="0" smtClean="0">
                <a:solidFill>
                  <a:srgbClr val="70AD47"/>
                </a:solidFill>
              </a:rPr>
              <a:t>b) What </a:t>
            </a:r>
            <a:r>
              <a:rPr lang="en" sz="1200" dirty="0">
                <a:solidFill>
                  <a:srgbClr val="70AD47"/>
                </a:solidFill>
              </a:rPr>
              <a:t>are some ways to deal with stress?</a:t>
            </a:r>
            <a:endParaRPr lang="en" sz="1200" dirty="0">
              <a:solidFill>
                <a:srgbClr val="70AD47"/>
              </a:solidFill>
              <a:cs typeface="Calibri" panose="020F0502020204030204"/>
            </a:endParaRPr>
          </a:p>
          <a:p>
            <a:r>
              <a:rPr lang="en" sz="1200" dirty="0" smtClean="0">
                <a:solidFill>
                  <a:srgbClr val="70AD47"/>
                </a:solidFill>
              </a:rPr>
              <a:t>c) What </a:t>
            </a:r>
            <a:r>
              <a:rPr lang="en" sz="1200" dirty="0">
                <a:solidFill>
                  <a:srgbClr val="70AD47"/>
                </a:solidFill>
              </a:rPr>
              <a:t>is alternative </a:t>
            </a:r>
            <a:r>
              <a:rPr lang="en" sz="1200" dirty="0" smtClean="0">
                <a:solidFill>
                  <a:srgbClr val="70AD47"/>
                </a:solidFill>
              </a:rPr>
              <a:t>medisini / medicine</a:t>
            </a:r>
            <a:r>
              <a:rPr lang="en" sz="1200" dirty="0">
                <a:solidFill>
                  <a:srgbClr val="70AD47"/>
                </a:solidFill>
              </a:rPr>
              <a:t>?</a:t>
            </a:r>
            <a:endParaRPr lang="en" sz="1200" dirty="0">
              <a:solidFill>
                <a:srgbClr val="70AD47"/>
              </a:solidFill>
              <a:cs typeface="Calibri" panose="020F0502020204030204"/>
            </a:endParaRPr>
          </a:p>
          <a:p>
            <a:r>
              <a:rPr lang="en" sz="1200" dirty="0" smtClean="0">
                <a:solidFill>
                  <a:srgbClr val="70AD47"/>
                </a:solidFill>
              </a:rPr>
              <a:t>d) Do </a:t>
            </a:r>
            <a:r>
              <a:rPr lang="en" sz="1200" dirty="0">
                <a:solidFill>
                  <a:srgbClr val="70AD47"/>
                </a:solidFill>
              </a:rPr>
              <a:t>you sleep </a:t>
            </a:r>
            <a:r>
              <a:rPr lang="en" sz="1200" dirty="0" smtClean="0">
                <a:solidFill>
                  <a:srgbClr val="70AD47"/>
                </a:solidFill>
              </a:rPr>
              <a:t>well / weul ?</a:t>
            </a:r>
            <a:endParaRPr lang="en" sz="1200" dirty="0">
              <a:solidFill>
                <a:srgbClr val="70AD47"/>
              </a:solidFill>
              <a:cs typeface="Calibri"/>
            </a:endParaRPr>
          </a:p>
        </p:txBody>
      </p:sp>
      <p:sp>
        <p:nvSpPr>
          <p:cNvPr id="6" name="Retângulo 5"/>
          <p:cNvSpPr/>
          <p:nvPr/>
        </p:nvSpPr>
        <p:spPr>
          <a:xfrm>
            <a:off x="3865899" y="580883"/>
            <a:ext cx="2695239" cy="8156079"/>
          </a:xfrm>
          <a:prstGeom prst="rect">
            <a:avLst/>
          </a:prstGeom>
          <a:ln>
            <a:solidFill>
              <a:schemeClr val="accent6"/>
            </a:solidFill>
            <a:prstDash val="sysDot"/>
          </a:ln>
        </p:spPr>
        <p:txBody>
          <a:bodyPr wrap="square" lIns="91440" tIns="45720" rIns="91440" bIns="45720" anchor="t">
            <a:spAutoFit/>
          </a:bodyPr>
          <a:lstStyle/>
          <a:p>
            <a:r>
              <a:rPr lang="pt-BR" sz="1600" b="1" i="1" dirty="0">
                <a:solidFill>
                  <a:schemeClr val="accent6"/>
                </a:solidFill>
                <a:cs typeface="Calibri"/>
              </a:rPr>
              <a:t>VOCABULÁRIO </a:t>
            </a:r>
            <a:r>
              <a:rPr lang="en-US" sz="1200" b="1" i="1" dirty="0" smtClean="0">
                <a:solidFill>
                  <a:schemeClr val="accent6"/>
                </a:solidFill>
                <a:ea typeface="+mn-lt"/>
                <a:cs typeface="+mn-lt"/>
              </a:rPr>
              <a:t>Health </a:t>
            </a:r>
            <a:r>
              <a:rPr lang="en-US" sz="1200" b="1" i="1" dirty="0">
                <a:solidFill>
                  <a:schemeClr val="accent6"/>
                </a:solidFill>
                <a:ea typeface="+mn-lt"/>
                <a:cs typeface="+mn-lt"/>
              </a:rPr>
              <a:t>and Medicine</a:t>
            </a:r>
          </a:p>
          <a:p>
            <a:r>
              <a:rPr lang="en-US" sz="1200" b="1" dirty="0" smtClean="0">
                <a:ea typeface="+mn-lt"/>
                <a:cs typeface="+mn-lt"/>
              </a:rPr>
              <a:t>ACCIDENT </a:t>
            </a:r>
            <a:r>
              <a:rPr lang="en-US" sz="1200" b="1" dirty="0">
                <a:ea typeface="+mn-lt"/>
                <a:cs typeface="+mn-lt"/>
              </a:rPr>
              <a:t>- </a:t>
            </a:r>
            <a:r>
              <a:rPr lang="en-US" sz="1200" i="1" dirty="0" err="1">
                <a:solidFill>
                  <a:schemeClr val="accent2">
                    <a:lumMod val="50000"/>
                  </a:schemeClr>
                </a:solidFill>
                <a:ea typeface="+mn-lt"/>
                <a:cs typeface="+mn-lt"/>
              </a:rPr>
              <a:t>Acidente</a:t>
            </a:r>
            <a:endParaRPr lang="en-US" b="1" dirty="0">
              <a:ea typeface="+mn-lt"/>
              <a:cs typeface="+mn-lt"/>
            </a:endParaRPr>
          </a:p>
          <a:p>
            <a:r>
              <a:rPr lang="en-US" sz="1200" b="1" dirty="0">
                <a:ea typeface="+mn-lt"/>
                <a:cs typeface="+mn-lt"/>
              </a:rPr>
              <a:t>AMBULANCE - </a:t>
            </a:r>
            <a:r>
              <a:rPr lang="en-US" sz="1200" i="1" dirty="0" err="1">
                <a:solidFill>
                  <a:schemeClr val="accent2">
                    <a:lumMod val="50000"/>
                  </a:schemeClr>
                </a:solidFill>
                <a:ea typeface="+mn-lt"/>
                <a:cs typeface="+mn-lt"/>
              </a:rPr>
              <a:t>Ambulância</a:t>
            </a:r>
            <a:endParaRPr lang="en-US" b="1" dirty="0">
              <a:solidFill>
                <a:schemeClr val="accent2">
                  <a:lumMod val="50000"/>
                </a:schemeClr>
              </a:solidFill>
              <a:cs typeface="Calibri"/>
            </a:endParaRPr>
          </a:p>
          <a:p>
            <a:r>
              <a:rPr lang="en-US" sz="1200" b="1" dirty="0">
                <a:ea typeface="+mn-lt"/>
                <a:cs typeface="+mn-lt"/>
              </a:rPr>
              <a:t>APPOINTMENT - </a:t>
            </a:r>
            <a:r>
              <a:rPr lang="en-US" sz="1200" i="1" dirty="0" err="1">
                <a:solidFill>
                  <a:schemeClr val="accent2">
                    <a:lumMod val="50000"/>
                  </a:schemeClr>
                </a:solidFill>
                <a:ea typeface="+mn-lt"/>
                <a:cs typeface="+mn-lt"/>
              </a:rPr>
              <a:t>Compromisso</a:t>
            </a:r>
            <a:endParaRPr lang="en-US" b="1" dirty="0">
              <a:cs typeface="Calibri"/>
            </a:endParaRPr>
          </a:p>
          <a:p>
            <a:r>
              <a:rPr lang="en-US" sz="1200" b="1" dirty="0">
                <a:ea typeface="+mn-lt"/>
                <a:cs typeface="+mn-lt"/>
              </a:rPr>
              <a:t>ARM -  </a:t>
            </a:r>
            <a:r>
              <a:rPr lang="en-US" sz="1200" i="1" dirty="0" err="1">
                <a:solidFill>
                  <a:schemeClr val="accent2">
                    <a:lumMod val="50000"/>
                  </a:schemeClr>
                </a:solidFill>
                <a:ea typeface="+mn-lt"/>
                <a:cs typeface="+mn-lt"/>
              </a:rPr>
              <a:t>Braço</a:t>
            </a:r>
            <a:endParaRPr lang="en-US" sz="1200" i="1" dirty="0">
              <a:solidFill>
                <a:schemeClr val="accent2">
                  <a:lumMod val="50000"/>
                </a:schemeClr>
              </a:solidFill>
              <a:ea typeface="+mn-lt"/>
              <a:cs typeface="+mn-lt"/>
            </a:endParaRPr>
          </a:p>
          <a:p>
            <a:r>
              <a:rPr lang="en-US" sz="1200" b="1" dirty="0">
                <a:ea typeface="+mn-lt"/>
                <a:cs typeface="+mn-lt"/>
              </a:rPr>
              <a:t>BLOOD - </a:t>
            </a:r>
            <a:r>
              <a:rPr lang="en-US" sz="1200" i="1" dirty="0" err="1">
                <a:solidFill>
                  <a:schemeClr val="accent2">
                    <a:lumMod val="50000"/>
                  </a:schemeClr>
                </a:solidFill>
                <a:ea typeface="+mn-lt"/>
                <a:cs typeface="+mn-lt"/>
              </a:rPr>
              <a:t>Sangue</a:t>
            </a:r>
            <a:endParaRPr lang="en-US" b="1" dirty="0">
              <a:cs typeface="Calibri"/>
            </a:endParaRPr>
          </a:p>
          <a:p>
            <a:r>
              <a:rPr lang="en-US" sz="1200" b="1" dirty="0">
                <a:ea typeface="+mn-lt"/>
                <a:cs typeface="+mn-lt"/>
              </a:rPr>
              <a:t>BODY - </a:t>
            </a:r>
            <a:r>
              <a:rPr lang="en-US" sz="1200" i="1" dirty="0" err="1">
                <a:solidFill>
                  <a:schemeClr val="accent2">
                    <a:lumMod val="50000"/>
                  </a:schemeClr>
                </a:solidFill>
                <a:ea typeface="+mn-lt"/>
                <a:cs typeface="+mn-lt"/>
              </a:rPr>
              <a:t>Corpo</a:t>
            </a:r>
            <a:endParaRPr lang="en-US" b="1" dirty="0">
              <a:cs typeface="Calibri"/>
            </a:endParaRPr>
          </a:p>
          <a:p>
            <a:r>
              <a:rPr lang="en-US" sz="1200" b="1" dirty="0">
                <a:ea typeface="+mn-lt"/>
                <a:cs typeface="+mn-lt"/>
              </a:rPr>
              <a:t>BRAIN - </a:t>
            </a:r>
            <a:r>
              <a:rPr lang="en-US" sz="1200" i="1" dirty="0" err="1">
                <a:solidFill>
                  <a:schemeClr val="accent2">
                    <a:lumMod val="50000"/>
                  </a:schemeClr>
                </a:solidFill>
                <a:ea typeface="+mn-lt"/>
                <a:cs typeface="+mn-lt"/>
              </a:rPr>
              <a:t>Cérebro</a:t>
            </a:r>
            <a:endParaRPr lang="en-US" b="1" dirty="0">
              <a:cs typeface="Calibri"/>
            </a:endParaRPr>
          </a:p>
          <a:p>
            <a:r>
              <a:rPr lang="en-US" sz="1200" b="1" dirty="0">
                <a:ea typeface="+mn-lt"/>
                <a:cs typeface="+mn-lt"/>
              </a:rPr>
              <a:t>DANGER - </a:t>
            </a:r>
            <a:r>
              <a:rPr lang="en-US" sz="1200" i="1" dirty="0" err="1">
                <a:solidFill>
                  <a:schemeClr val="accent2">
                    <a:lumMod val="50000"/>
                  </a:schemeClr>
                </a:solidFill>
                <a:ea typeface="+mn-lt"/>
                <a:cs typeface="+mn-lt"/>
              </a:rPr>
              <a:t>Perigo</a:t>
            </a:r>
            <a:endParaRPr lang="en-US" b="1" dirty="0">
              <a:cs typeface="Calibri"/>
            </a:endParaRPr>
          </a:p>
          <a:p>
            <a:r>
              <a:rPr lang="en-US" sz="1200" b="1" dirty="0">
                <a:ea typeface="+mn-lt"/>
                <a:cs typeface="+mn-lt"/>
              </a:rPr>
              <a:t>DANGEROUS - </a:t>
            </a:r>
            <a:r>
              <a:rPr lang="en-US" sz="1200" i="1" dirty="0" err="1">
                <a:solidFill>
                  <a:schemeClr val="accent2">
                    <a:lumMod val="50000"/>
                  </a:schemeClr>
                </a:solidFill>
                <a:ea typeface="+mn-lt"/>
                <a:cs typeface="+mn-lt"/>
              </a:rPr>
              <a:t>Perigoso</a:t>
            </a:r>
            <a:endParaRPr lang="en-US" b="1" dirty="0">
              <a:cs typeface="Calibri"/>
            </a:endParaRPr>
          </a:p>
          <a:p>
            <a:r>
              <a:rPr lang="en-US" sz="1200" b="1" dirty="0">
                <a:ea typeface="+mn-lt"/>
                <a:cs typeface="+mn-lt"/>
              </a:rPr>
              <a:t>DEAD - </a:t>
            </a:r>
            <a:r>
              <a:rPr lang="en-US" sz="1200" i="1" dirty="0" err="1">
                <a:solidFill>
                  <a:schemeClr val="accent2">
                    <a:lumMod val="50000"/>
                  </a:schemeClr>
                </a:solidFill>
                <a:ea typeface="+mn-lt"/>
                <a:cs typeface="+mn-lt"/>
              </a:rPr>
              <a:t>Morto</a:t>
            </a:r>
            <a:endParaRPr lang="en-US" b="1" dirty="0">
              <a:solidFill>
                <a:schemeClr val="accent2">
                  <a:lumMod val="50000"/>
                </a:schemeClr>
              </a:solidFill>
              <a:cs typeface="Calibri"/>
            </a:endParaRPr>
          </a:p>
          <a:p>
            <a:r>
              <a:rPr lang="en-US" sz="1200" b="1" dirty="0">
                <a:ea typeface="+mn-lt"/>
                <a:cs typeface="+mn-lt"/>
              </a:rPr>
              <a:t>EAR - </a:t>
            </a:r>
            <a:r>
              <a:rPr lang="en-US" sz="1200" i="1" dirty="0" err="1">
                <a:solidFill>
                  <a:schemeClr val="accent2">
                    <a:lumMod val="50000"/>
                  </a:schemeClr>
                </a:solidFill>
                <a:ea typeface="+mn-lt"/>
                <a:cs typeface="+mn-lt"/>
              </a:rPr>
              <a:t>Orelha</a:t>
            </a:r>
            <a:endParaRPr lang="en-US" sz="1200" i="1" dirty="0">
              <a:solidFill>
                <a:schemeClr val="accent2">
                  <a:lumMod val="50000"/>
                </a:schemeClr>
              </a:solidFill>
              <a:ea typeface="+mn-lt"/>
              <a:cs typeface="+mn-lt"/>
            </a:endParaRPr>
          </a:p>
          <a:p>
            <a:r>
              <a:rPr lang="en-US" sz="1200" b="1" dirty="0">
                <a:ea typeface="+mn-lt"/>
                <a:cs typeface="+mn-lt"/>
              </a:rPr>
              <a:t>EXERCISE - </a:t>
            </a:r>
            <a:r>
              <a:rPr lang="en-US" sz="1200" i="1" dirty="0" err="1">
                <a:solidFill>
                  <a:schemeClr val="accent2">
                    <a:lumMod val="50000"/>
                  </a:schemeClr>
                </a:solidFill>
                <a:ea typeface="+mn-lt"/>
                <a:cs typeface="+mn-lt"/>
              </a:rPr>
              <a:t>Exercício</a:t>
            </a:r>
            <a:endParaRPr lang="en-US" b="1" dirty="0">
              <a:solidFill>
                <a:schemeClr val="accent2">
                  <a:lumMod val="50000"/>
                </a:schemeClr>
              </a:solidFill>
              <a:cs typeface="Calibri"/>
            </a:endParaRPr>
          </a:p>
          <a:p>
            <a:r>
              <a:rPr lang="en-US" sz="1200" b="1" dirty="0">
                <a:ea typeface="+mn-lt"/>
                <a:cs typeface="+mn-lt"/>
              </a:rPr>
              <a:t>EYE - </a:t>
            </a:r>
            <a:r>
              <a:rPr lang="en-US" sz="1200" i="1" dirty="0" err="1">
                <a:solidFill>
                  <a:schemeClr val="accent2">
                    <a:lumMod val="50000"/>
                  </a:schemeClr>
                </a:solidFill>
                <a:ea typeface="+mn-lt"/>
                <a:cs typeface="+mn-lt"/>
              </a:rPr>
              <a:t>Olho</a:t>
            </a:r>
            <a:endParaRPr lang="en-US" b="1" dirty="0">
              <a:solidFill>
                <a:schemeClr val="accent2">
                  <a:lumMod val="50000"/>
                </a:schemeClr>
              </a:solidFill>
              <a:cs typeface="Calibri"/>
            </a:endParaRPr>
          </a:p>
          <a:p>
            <a:r>
              <a:rPr lang="en-US" sz="1200" b="1" dirty="0">
                <a:ea typeface="+mn-lt"/>
                <a:cs typeface="+mn-lt"/>
              </a:rPr>
              <a:t>FACE - </a:t>
            </a:r>
            <a:r>
              <a:rPr lang="en-US" sz="1200" i="1" dirty="0" err="1">
                <a:solidFill>
                  <a:schemeClr val="accent2">
                    <a:lumMod val="50000"/>
                  </a:schemeClr>
                </a:solidFill>
                <a:ea typeface="+mn-lt"/>
                <a:cs typeface="+mn-lt"/>
              </a:rPr>
              <a:t>Rosto</a:t>
            </a:r>
            <a:endParaRPr lang="en-US" sz="1200" i="1" dirty="0">
              <a:solidFill>
                <a:schemeClr val="accent2">
                  <a:lumMod val="50000"/>
                </a:schemeClr>
              </a:solidFill>
              <a:ea typeface="+mn-lt"/>
              <a:cs typeface="+mn-lt"/>
            </a:endParaRPr>
          </a:p>
          <a:p>
            <a:r>
              <a:rPr lang="en-US" sz="1200" b="1" dirty="0">
                <a:ea typeface="+mn-lt"/>
                <a:cs typeface="+mn-lt"/>
              </a:rPr>
              <a:t>TO FEEL - </a:t>
            </a:r>
            <a:r>
              <a:rPr lang="en-US" sz="1200" i="1" dirty="0" err="1">
                <a:solidFill>
                  <a:schemeClr val="accent2">
                    <a:lumMod val="50000"/>
                  </a:schemeClr>
                </a:solidFill>
                <a:ea typeface="+mn-lt"/>
                <a:cs typeface="+mn-lt"/>
              </a:rPr>
              <a:t>Sentir</a:t>
            </a:r>
            <a:endParaRPr lang="en-US" b="1" dirty="0">
              <a:solidFill>
                <a:schemeClr val="accent2">
                  <a:lumMod val="50000"/>
                </a:schemeClr>
              </a:solidFill>
              <a:cs typeface="Calibri"/>
            </a:endParaRPr>
          </a:p>
          <a:p>
            <a:r>
              <a:rPr lang="en-US" sz="1200" b="1" dirty="0">
                <a:ea typeface="+mn-lt"/>
                <a:cs typeface="+mn-lt"/>
              </a:rPr>
              <a:t>FINGER - </a:t>
            </a:r>
            <a:r>
              <a:rPr lang="en-US" sz="1200" i="1" dirty="0" err="1">
                <a:solidFill>
                  <a:schemeClr val="accent2">
                    <a:lumMod val="50000"/>
                  </a:schemeClr>
                </a:solidFill>
                <a:ea typeface="+mn-lt"/>
                <a:cs typeface="+mn-lt"/>
              </a:rPr>
              <a:t>Dedo</a:t>
            </a:r>
            <a:endParaRPr lang="en-US" b="1" dirty="0">
              <a:solidFill>
                <a:schemeClr val="accent2">
                  <a:lumMod val="50000"/>
                </a:schemeClr>
              </a:solidFill>
              <a:cs typeface="Calibri"/>
            </a:endParaRPr>
          </a:p>
          <a:p>
            <a:r>
              <a:rPr lang="en-US" sz="1200" b="1" dirty="0">
                <a:ea typeface="+mn-lt"/>
                <a:cs typeface="+mn-lt"/>
              </a:rPr>
              <a:t>FOOT - </a:t>
            </a:r>
            <a:r>
              <a:rPr lang="en-US" sz="1200" i="1" dirty="0" err="1">
                <a:solidFill>
                  <a:schemeClr val="accent2">
                    <a:lumMod val="50000"/>
                  </a:schemeClr>
                </a:solidFill>
                <a:ea typeface="+mn-lt"/>
                <a:cs typeface="+mn-lt"/>
              </a:rPr>
              <a:t>Pé</a:t>
            </a:r>
            <a:endParaRPr lang="en-US" b="1" dirty="0">
              <a:solidFill>
                <a:schemeClr val="accent2">
                  <a:lumMod val="50000"/>
                </a:schemeClr>
              </a:solidFill>
              <a:cs typeface="Calibri"/>
            </a:endParaRPr>
          </a:p>
          <a:p>
            <a:r>
              <a:rPr lang="en-US" sz="1200" b="1" dirty="0">
                <a:ea typeface="+mn-lt"/>
                <a:cs typeface="+mn-lt"/>
              </a:rPr>
              <a:t>HAND - </a:t>
            </a:r>
            <a:r>
              <a:rPr lang="en-US" sz="1200" i="1" dirty="0" err="1">
                <a:solidFill>
                  <a:schemeClr val="accent2">
                    <a:lumMod val="50000"/>
                  </a:schemeClr>
                </a:solidFill>
                <a:ea typeface="+mn-lt"/>
                <a:cs typeface="+mn-lt"/>
              </a:rPr>
              <a:t>Mão</a:t>
            </a:r>
            <a:endParaRPr lang="en-US" b="1" dirty="0">
              <a:solidFill>
                <a:schemeClr val="accent2">
                  <a:lumMod val="50000"/>
                </a:schemeClr>
              </a:solidFill>
              <a:cs typeface="Calibri"/>
            </a:endParaRPr>
          </a:p>
          <a:p>
            <a:r>
              <a:rPr lang="en-US" sz="1200" b="1" dirty="0">
                <a:ea typeface="+mn-lt"/>
                <a:cs typeface="+mn-lt"/>
              </a:rPr>
              <a:t>HEAD - </a:t>
            </a:r>
            <a:r>
              <a:rPr lang="en-US" sz="1200" i="1" dirty="0" err="1">
                <a:solidFill>
                  <a:schemeClr val="accent2">
                    <a:lumMod val="50000"/>
                  </a:schemeClr>
                </a:solidFill>
                <a:ea typeface="+mn-lt"/>
                <a:cs typeface="+mn-lt"/>
              </a:rPr>
              <a:t>Cabeça</a:t>
            </a:r>
            <a:endParaRPr lang="en-US" b="1" dirty="0">
              <a:cs typeface="Calibri"/>
            </a:endParaRPr>
          </a:p>
          <a:p>
            <a:r>
              <a:rPr lang="en-US" sz="1200" b="1" dirty="0">
                <a:ea typeface="+mn-lt"/>
                <a:cs typeface="+mn-lt"/>
              </a:rPr>
              <a:t>HEALTH - </a:t>
            </a:r>
            <a:r>
              <a:rPr lang="en-US" sz="1200" i="1" dirty="0" err="1">
                <a:solidFill>
                  <a:schemeClr val="accent2">
                    <a:lumMod val="50000"/>
                  </a:schemeClr>
                </a:solidFill>
                <a:ea typeface="+mn-lt"/>
                <a:cs typeface="+mn-lt"/>
              </a:rPr>
              <a:t>Saúde</a:t>
            </a:r>
            <a:endParaRPr lang="en-US" b="1" dirty="0">
              <a:solidFill>
                <a:schemeClr val="accent2">
                  <a:lumMod val="50000"/>
                </a:schemeClr>
              </a:solidFill>
              <a:cs typeface="Calibri"/>
            </a:endParaRPr>
          </a:p>
          <a:p>
            <a:r>
              <a:rPr lang="en-US" sz="1200" b="1" dirty="0">
                <a:ea typeface="+mn-lt"/>
                <a:cs typeface="+mn-lt"/>
              </a:rPr>
              <a:t>HEART - </a:t>
            </a:r>
            <a:r>
              <a:rPr lang="en-US" sz="1200" i="1" dirty="0" err="1">
                <a:solidFill>
                  <a:schemeClr val="accent2">
                    <a:lumMod val="50000"/>
                  </a:schemeClr>
                </a:solidFill>
                <a:ea typeface="+mn-lt"/>
                <a:cs typeface="+mn-lt"/>
              </a:rPr>
              <a:t>Coração</a:t>
            </a:r>
            <a:endParaRPr lang="en-US" b="1" dirty="0">
              <a:cs typeface="Calibri"/>
            </a:endParaRPr>
          </a:p>
          <a:p>
            <a:r>
              <a:rPr lang="en-US" sz="1200" b="1" dirty="0">
                <a:ea typeface="+mn-lt"/>
                <a:cs typeface="+mn-lt"/>
              </a:rPr>
              <a:t>HOSPITAL - </a:t>
            </a:r>
            <a:r>
              <a:rPr lang="en-US" sz="1200" i="1" dirty="0">
                <a:solidFill>
                  <a:schemeClr val="accent2">
                    <a:lumMod val="50000"/>
                  </a:schemeClr>
                </a:solidFill>
                <a:ea typeface="+mn-lt"/>
                <a:cs typeface="+mn-lt"/>
              </a:rPr>
              <a:t>Hospital</a:t>
            </a:r>
            <a:endParaRPr lang="en-US" b="1" dirty="0">
              <a:solidFill>
                <a:schemeClr val="accent2">
                  <a:lumMod val="50000"/>
                </a:schemeClr>
              </a:solidFill>
              <a:cs typeface="Calibri"/>
            </a:endParaRPr>
          </a:p>
          <a:p>
            <a:r>
              <a:rPr lang="en-US" sz="1200" b="1" dirty="0">
                <a:ea typeface="+mn-lt"/>
                <a:cs typeface="+mn-lt"/>
              </a:rPr>
              <a:t>TO HURT - </a:t>
            </a:r>
            <a:r>
              <a:rPr lang="en-US" sz="1200" i="1" dirty="0" err="1">
                <a:solidFill>
                  <a:schemeClr val="accent2">
                    <a:lumMod val="50000"/>
                  </a:schemeClr>
                </a:solidFill>
                <a:ea typeface="+mn-lt"/>
                <a:cs typeface="+mn-lt"/>
              </a:rPr>
              <a:t>Machucar</a:t>
            </a:r>
            <a:endParaRPr lang="en-US" b="1" dirty="0">
              <a:solidFill>
                <a:schemeClr val="accent2">
                  <a:lumMod val="50000"/>
                </a:schemeClr>
              </a:solidFill>
              <a:cs typeface="Calibri"/>
            </a:endParaRPr>
          </a:p>
          <a:p>
            <a:r>
              <a:rPr lang="en-US" sz="1200" b="1" dirty="0">
                <a:ea typeface="+mn-lt"/>
                <a:cs typeface="+mn-lt"/>
              </a:rPr>
              <a:t>ILL - </a:t>
            </a:r>
            <a:r>
              <a:rPr lang="en-US" sz="1200" i="1" dirty="0" err="1">
                <a:solidFill>
                  <a:schemeClr val="accent2">
                    <a:lumMod val="50000"/>
                  </a:schemeClr>
                </a:solidFill>
                <a:ea typeface="+mn-lt"/>
                <a:cs typeface="+mn-lt"/>
              </a:rPr>
              <a:t>Doente</a:t>
            </a:r>
            <a:endParaRPr lang="en-US" sz="1200" i="1" dirty="0">
              <a:solidFill>
                <a:schemeClr val="accent2">
                  <a:lumMod val="50000"/>
                </a:schemeClr>
              </a:solidFill>
              <a:ea typeface="+mn-lt"/>
              <a:cs typeface="+mn-lt"/>
            </a:endParaRPr>
          </a:p>
          <a:p>
            <a:r>
              <a:rPr lang="en-US" sz="1200" b="1" dirty="0">
                <a:ea typeface="+mn-lt"/>
                <a:cs typeface="+mn-lt"/>
              </a:rPr>
              <a:t>LEG - </a:t>
            </a:r>
            <a:r>
              <a:rPr lang="en-US" sz="1200" i="1" dirty="0" err="1">
                <a:solidFill>
                  <a:schemeClr val="accent2">
                    <a:lumMod val="50000"/>
                  </a:schemeClr>
                </a:solidFill>
                <a:ea typeface="+mn-lt"/>
                <a:cs typeface="+mn-lt"/>
              </a:rPr>
              <a:t>Perna</a:t>
            </a:r>
            <a:endParaRPr lang="en-US" sz="1200" i="1" dirty="0">
              <a:solidFill>
                <a:schemeClr val="accent2">
                  <a:lumMod val="50000"/>
                </a:schemeClr>
              </a:solidFill>
              <a:ea typeface="+mn-lt"/>
              <a:cs typeface="+mn-lt"/>
            </a:endParaRPr>
          </a:p>
          <a:p>
            <a:r>
              <a:rPr lang="en-US" sz="1200" b="1" dirty="0">
                <a:ea typeface="+mn-lt"/>
                <a:cs typeface="+mn-lt"/>
              </a:rPr>
              <a:t>LIE DOWN - </a:t>
            </a:r>
            <a:r>
              <a:rPr lang="en-US" sz="1200" i="1" dirty="0" err="1">
                <a:solidFill>
                  <a:schemeClr val="accent2">
                    <a:lumMod val="50000"/>
                  </a:schemeClr>
                </a:solidFill>
                <a:ea typeface="+mn-lt"/>
                <a:cs typeface="+mn-lt"/>
              </a:rPr>
              <a:t>Deitar</a:t>
            </a:r>
            <a:endParaRPr lang="en-US" sz="1200" i="1" dirty="0">
              <a:solidFill>
                <a:schemeClr val="accent2">
                  <a:lumMod val="50000"/>
                </a:schemeClr>
              </a:solidFill>
              <a:ea typeface="+mn-lt"/>
              <a:cs typeface="+mn-lt"/>
            </a:endParaRPr>
          </a:p>
          <a:p>
            <a:r>
              <a:rPr lang="en-US" sz="1200" b="1" dirty="0">
                <a:ea typeface="+mn-lt"/>
                <a:cs typeface="+mn-lt"/>
              </a:rPr>
              <a:t>MEDICINE - </a:t>
            </a:r>
            <a:r>
              <a:rPr lang="en-US" sz="1200" i="1" dirty="0" err="1">
                <a:solidFill>
                  <a:schemeClr val="accent2">
                    <a:lumMod val="50000"/>
                  </a:schemeClr>
                </a:solidFill>
                <a:ea typeface="+mn-lt"/>
                <a:cs typeface="+mn-lt"/>
              </a:rPr>
              <a:t>Medicina</a:t>
            </a:r>
            <a:endParaRPr lang="en-US" b="1" dirty="0">
              <a:solidFill>
                <a:schemeClr val="accent2">
                  <a:lumMod val="50000"/>
                </a:schemeClr>
              </a:solidFill>
              <a:cs typeface="Calibri"/>
            </a:endParaRPr>
          </a:p>
          <a:p>
            <a:r>
              <a:rPr lang="en-US" sz="1200" b="1" dirty="0">
                <a:ea typeface="+mn-lt"/>
                <a:cs typeface="+mn-lt"/>
              </a:rPr>
              <a:t>NECK - </a:t>
            </a:r>
            <a:r>
              <a:rPr lang="en-US" sz="1200" i="1" dirty="0" err="1">
                <a:solidFill>
                  <a:schemeClr val="accent2">
                    <a:lumMod val="50000"/>
                  </a:schemeClr>
                </a:solidFill>
                <a:ea typeface="+mn-lt"/>
                <a:cs typeface="+mn-lt"/>
              </a:rPr>
              <a:t>Pescoço</a:t>
            </a:r>
            <a:endParaRPr lang="en-US" b="1" dirty="0">
              <a:solidFill>
                <a:schemeClr val="accent2">
                  <a:lumMod val="50000"/>
                </a:schemeClr>
              </a:solidFill>
              <a:cs typeface="Calibri"/>
            </a:endParaRPr>
          </a:p>
          <a:p>
            <a:r>
              <a:rPr lang="en-US" sz="1200" b="1" dirty="0">
                <a:ea typeface="+mn-lt"/>
                <a:cs typeface="+mn-lt"/>
              </a:rPr>
              <a:t>NOSE - </a:t>
            </a:r>
            <a:r>
              <a:rPr lang="en-US" sz="1200" i="1" dirty="0" err="1">
                <a:solidFill>
                  <a:schemeClr val="accent2">
                    <a:lumMod val="50000"/>
                  </a:schemeClr>
                </a:solidFill>
                <a:ea typeface="+mn-lt"/>
                <a:cs typeface="+mn-lt"/>
              </a:rPr>
              <a:t>Nariz</a:t>
            </a:r>
            <a:endParaRPr lang="en-US" b="1" dirty="0">
              <a:solidFill>
                <a:schemeClr val="accent2">
                  <a:lumMod val="50000"/>
                </a:schemeClr>
              </a:solidFill>
              <a:cs typeface="Calibri"/>
            </a:endParaRPr>
          </a:p>
          <a:p>
            <a:r>
              <a:rPr lang="en-US" sz="1200" b="1" dirty="0">
                <a:ea typeface="+mn-lt"/>
                <a:cs typeface="+mn-lt"/>
              </a:rPr>
              <a:t>NURSE - </a:t>
            </a:r>
            <a:r>
              <a:rPr lang="en-US" sz="1200" i="1" dirty="0" err="1">
                <a:solidFill>
                  <a:schemeClr val="accent2">
                    <a:lumMod val="50000"/>
                  </a:schemeClr>
                </a:solidFill>
                <a:ea typeface="+mn-lt"/>
                <a:cs typeface="+mn-lt"/>
              </a:rPr>
              <a:t>Enfermeira</a:t>
            </a:r>
            <a:endParaRPr lang="en-US" b="1" dirty="0">
              <a:solidFill>
                <a:schemeClr val="accent2">
                  <a:lumMod val="50000"/>
                </a:schemeClr>
              </a:solidFill>
              <a:cs typeface="Calibri"/>
            </a:endParaRPr>
          </a:p>
          <a:p>
            <a:r>
              <a:rPr lang="en-US" sz="1200" b="1" dirty="0">
                <a:ea typeface="+mn-lt"/>
                <a:cs typeface="+mn-lt"/>
              </a:rPr>
              <a:t>PAIN - </a:t>
            </a:r>
            <a:r>
              <a:rPr lang="en-US" sz="1200" i="1" dirty="0" err="1">
                <a:solidFill>
                  <a:schemeClr val="accent2">
                    <a:lumMod val="50000"/>
                  </a:schemeClr>
                </a:solidFill>
                <a:ea typeface="+mn-lt"/>
                <a:cs typeface="+mn-lt"/>
              </a:rPr>
              <a:t>Dor</a:t>
            </a:r>
            <a:endParaRPr lang="en-US" b="1" dirty="0">
              <a:solidFill>
                <a:schemeClr val="accent2">
                  <a:lumMod val="50000"/>
                </a:schemeClr>
              </a:solidFill>
              <a:cs typeface="Calibri"/>
            </a:endParaRPr>
          </a:p>
          <a:p>
            <a:r>
              <a:rPr lang="en-US" sz="1200" b="1" dirty="0">
                <a:ea typeface="+mn-lt"/>
                <a:cs typeface="+mn-lt"/>
              </a:rPr>
              <a:t>PROBLEM - </a:t>
            </a:r>
            <a:r>
              <a:rPr lang="en-US" sz="1200" i="1" dirty="0" err="1">
                <a:solidFill>
                  <a:schemeClr val="accent2">
                    <a:lumMod val="50000"/>
                  </a:schemeClr>
                </a:solidFill>
                <a:ea typeface="+mn-lt"/>
                <a:cs typeface="+mn-lt"/>
              </a:rPr>
              <a:t>Problema</a:t>
            </a:r>
            <a:endParaRPr lang="en-US" b="1" dirty="0">
              <a:solidFill>
                <a:schemeClr val="accent2">
                  <a:lumMod val="50000"/>
                </a:schemeClr>
              </a:solidFill>
              <a:cs typeface="Calibri"/>
            </a:endParaRPr>
          </a:p>
          <a:p>
            <a:r>
              <a:rPr lang="en-US" sz="1200" b="1" dirty="0">
                <a:ea typeface="+mn-lt"/>
                <a:cs typeface="+mn-lt"/>
              </a:rPr>
              <a:t>SICK - </a:t>
            </a:r>
            <a:r>
              <a:rPr lang="en-US" sz="1200" i="1" dirty="0" err="1">
                <a:solidFill>
                  <a:schemeClr val="accent2">
                    <a:lumMod val="50000"/>
                  </a:schemeClr>
                </a:solidFill>
                <a:ea typeface="+mn-lt"/>
                <a:cs typeface="+mn-lt"/>
              </a:rPr>
              <a:t>Doente</a:t>
            </a:r>
            <a:endParaRPr lang="en-US" b="1" dirty="0">
              <a:solidFill>
                <a:schemeClr val="accent2">
                  <a:lumMod val="50000"/>
                </a:schemeClr>
              </a:solidFill>
              <a:cs typeface="Calibri"/>
            </a:endParaRPr>
          </a:p>
          <a:p>
            <a:r>
              <a:rPr lang="en-US" sz="1200" b="1" dirty="0">
                <a:ea typeface="+mn-lt"/>
                <a:cs typeface="+mn-lt"/>
              </a:rPr>
              <a:t>STOMACH ACHE - </a:t>
            </a:r>
            <a:r>
              <a:rPr lang="en-US" sz="1200" i="1" dirty="0" err="1">
                <a:solidFill>
                  <a:schemeClr val="accent2">
                    <a:lumMod val="50000"/>
                  </a:schemeClr>
                </a:solidFill>
                <a:ea typeface="+mn-lt"/>
                <a:cs typeface="+mn-lt"/>
              </a:rPr>
              <a:t>Dor</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estômago</a:t>
            </a:r>
            <a:endParaRPr lang="en-US" sz="1200" i="1" dirty="0">
              <a:solidFill>
                <a:schemeClr val="accent2">
                  <a:lumMod val="50000"/>
                </a:schemeClr>
              </a:solidFill>
              <a:ea typeface="+mn-lt"/>
              <a:cs typeface="+mn-lt"/>
            </a:endParaRPr>
          </a:p>
          <a:p>
            <a:r>
              <a:rPr lang="en-US" sz="1200" b="1" dirty="0">
                <a:ea typeface="+mn-lt"/>
                <a:cs typeface="+mn-lt"/>
              </a:rPr>
              <a:t>TEMPERATURE - </a:t>
            </a:r>
            <a:r>
              <a:rPr lang="en-US" sz="1200" i="1" dirty="0" err="1">
                <a:solidFill>
                  <a:schemeClr val="accent2">
                    <a:lumMod val="50000"/>
                  </a:schemeClr>
                </a:solidFill>
                <a:ea typeface="+mn-lt"/>
                <a:cs typeface="+mn-lt"/>
              </a:rPr>
              <a:t>Temperatura</a:t>
            </a:r>
            <a:endParaRPr lang="en-US" b="1" dirty="0">
              <a:solidFill>
                <a:schemeClr val="accent2">
                  <a:lumMod val="50000"/>
                </a:schemeClr>
              </a:solidFill>
              <a:cs typeface="Calibri"/>
            </a:endParaRPr>
          </a:p>
          <a:p>
            <a:r>
              <a:rPr lang="en-US" sz="1200" b="1" dirty="0">
                <a:ea typeface="+mn-lt"/>
                <a:cs typeface="+mn-lt"/>
              </a:rPr>
              <a:t>TIRED - </a:t>
            </a:r>
            <a:r>
              <a:rPr lang="en-US" sz="1200" i="1" dirty="0" err="1">
                <a:solidFill>
                  <a:schemeClr val="accent2">
                    <a:lumMod val="50000"/>
                  </a:schemeClr>
                </a:solidFill>
                <a:ea typeface="+mn-lt"/>
                <a:cs typeface="+mn-lt"/>
              </a:rPr>
              <a:t>Cansado</a:t>
            </a:r>
            <a:endParaRPr lang="en-US" b="1" dirty="0">
              <a:solidFill>
                <a:schemeClr val="accent2">
                  <a:lumMod val="50000"/>
                </a:schemeClr>
              </a:solidFill>
              <a:cs typeface="Calibri"/>
            </a:endParaRPr>
          </a:p>
          <a:p>
            <a:r>
              <a:rPr lang="en-US" sz="1200" b="1" dirty="0">
                <a:ea typeface="+mn-lt"/>
                <a:cs typeface="+mn-lt"/>
              </a:rPr>
              <a:t>TOOTH - </a:t>
            </a:r>
            <a:r>
              <a:rPr lang="en-US" sz="1200" i="1" dirty="0">
                <a:solidFill>
                  <a:schemeClr val="accent2">
                    <a:lumMod val="50000"/>
                  </a:schemeClr>
                </a:solidFill>
                <a:ea typeface="+mn-lt"/>
                <a:cs typeface="+mn-lt"/>
              </a:rPr>
              <a:t>Dente</a:t>
            </a:r>
            <a:endParaRPr lang="en-US" b="1" dirty="0">
              <a:solidFill>
                <a:schemeClr val="accent2">
                  <a:lumMod val="50000"/>
                </a:schemeClr>
              </a:solidFill>
              <a:cs typeface="Calibri"/>
            </a:endParaRPr>
          </a:p>
          <a:p>
            <a:r>
              <a:rPr lang="en-US" sz="1200" b="1" dirty="0">
                <a:ea typeface="+mn-lt"/>
                <a:cs typeface="+mn-lt"/>
              </a:rPr>
              <a:t>TOOTHACHE - </a:t>
            </a:r>
            <a:r>
              <a:rPr lang="en-US" sz="1200" i="1" dirty="0" err="1">
                <a:solidFill>
                  <a:schemeClr val="accent2">
                    <a:lumMod val="50000"/>
                  </a:schemeClr>
                </a:solidFill>
                <a:ea typeface="+mn-lt"/>
                <a:cs typeface="+mn-lt"/>
              </a:rPr>
              <a:t>Dor</a:t>
            </a:r>
            <a:r>
              <a:rPr lang="en-US" sz="1200" i="1" dirty="0">
                <a:solidFill>
                  <a:schemeClr val="accent2">
                    <a:lumMod val="50000"/>
                  </a:schemeClr>
                </a:solidFill>
                <a:ea typeface="+mn-lt"/>
                <a:cs typeface="+mn-lt"/>
              </a:rPr>
              <a:t> de dente</a:t>
            </a:r>
            <a:endParaRPr lang="en-US" b="1" dirty="0">
              <a:solidFill>
                <a:schemeClr val="accent2">
                  <a:lumMod val="50000"/>
                </a:schemeClr>
              </a:solidFill>
              <a:cs typeface="Calibri"/>
            </a:endParaRPr>
          </a:p>
          <a:p>
            <a:r>
              <a:rPr lang="en-US" sz="1200" b="1" dirty="0">
                <a:ea typeface="+mn-lt"/>
                <a:cs typeface="+mn-lt"/>
              </a:rPr>
              <a:t>TOOTHBRUSH - </a:t>
            </a:r>
            <a:r>
              <a:rPr lang="en-US" sz="1200" i="1" dirty="0" err="1">
                <a:solidFill>
                  <a:schemeClr val="accent2">
                    <a:lumMod val="50000"/>
                  </a:schemeClr>
                </a:solidFill>
                <a:ea typeface="+mn-lt"/>
                <a:cs typeface="+mn-lt"/>
              </a:rPr>
              <a:t>Escova</a:t>
            </a:r>
            <a:r>
              <a:rPr lang="en-US" sz="1200" i="1" dirty="0">
                <a:solidFill>
                  <a:schemeClr val="accent2">
                    <a:lumMod val="50000"/>
                  </a:schemeClr>
                </a:solidFill>
                <a:ea typeface="+mn-lt"/>
                <a:cs typeface="+mn-lt"/>
              </a:rPr>
              <a:t> de </a:t>
            </a:r>
            <a:r>
              <a:rPr lang="en-US" sz="1200" i="1" dirty="0" smtClean="0">
                <a:solidFill>
                  <a:schemeClr val="accent2">
                    <a:lumMod val="50000"/>
                  </a:schemeClr>
                </a:solidFill>
                <a:ea typeface="+mn-lt"/>
                <a:cs typeface="+mn-lt"/>
              </a:rPr>
              <a:t>dente</a:t>
            </a:r>
            <a:endParaRPr lang="en-US" b="1" dirty="0" smtClean="0">
              <a:solidFill>
                <a:schemeClr val="accent2">
                  <a:lumMod val="50000"/>
                </a:schemeClr>
              </a:solidFill>
              <a:cs typeface="Calibri"/>
            </a:endParaRPr>
          </a:p>
          <a:p>
            <a:r>
              <a:rPr lang="en-US" sz="1200" b="1" dirty="0" smtClean="0">
                <a:ea typeface="+mn-lt"/>
                <a:cs typeface="+mn-lt"/>
              </a:rPr>
              <a:t>WELL - </a:t>
            </a:r>
            <a:r>
              <a:rPr lang="en-US" sz="1200" i="1" dirty="0" err="1" smtClean="0">
                <a:solidFill>
                  <a:schemeClr val="accent2">
                    <a:lumMod val="50000"/>
                  </a:schemeClr>
                </a:solidFill>
                <a:ea typeface="+mn-lt"/>
                <a:cs typeface="+mn-lt"/>
              </a:rPr>
              <a:t>Bem</a:t>
            </a:r>
            <a:endParaRPr lang="en-US" sz="1200" i="1" dirty="0" smtClean="0">
              <a:solidFill>
                <a:schemeClr val="accent2">
                  <a:lumMod val="50000"/>
                </a:schemeClr>
              </a:solidFill>
              <a:ea typeface="+mn-lt"/>
              <a:cs typeface="+mn-lt"/>
            </a:endParaRPr>
          </a:p>
        </p:txBody>
      </p:sp>
      <p:sp>
        <p:nvSpPr>
          <p:cNvPr id="3" name="CaixaDeTexto 2">
            <a:extLst>
              <a:ext uri="{FF2B5EF4-FFF2-40B4-BE49-F238E27FC236}">
                <a16:creationId xmlns="" xmlns:a16="http://schemas.microsoft.com/office/drawing/2014/main" id="{E5D77627-B494-41B6-B336-DAD0C81AAB8F}"/>
              </a:ext>
            </a:extLst>
          </p:cNvPr>
          <p:cNvSpPr txBox="1"/>
          <p:nvPr/>
        </p:nvSpPr>
        <p:spPr>
          <a:xfrm>
            <a:off x="3093027" y="8803733"/>
            <a:ext cx="36524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é </a:t>
            </a:r>
            <a:r>
              <a:rPr lang="en-US" sz="1200" i="1" dirty="0" err="1">
                <a:solidFill>
                  <a:schemeClr val="accent2">
                    <a:lumMod val="50000"/>
                  </a:schemeClr>
                </a:solidFill>
                <a:ea typeface="+mn-lt"/>
                <a:cs typeface="+mn-lt"/>
              </a:rPr>
              <a:t>saudavel</a:t>
            </a:r>
            <a:r>
              <a:rPr lang="en-US" sz="1200" i="1" dirty="0">
                <a:solidFill>
                  <a:schemeClr val="accent2">
                    <a:lumMod val="50000"/>
                  </a:schemeClr>
                </a:solidFill>
                <a:ea typeface="+mn-lt"/>
                <a:cs typeface="+mn-lt"/>
              </a:rPr>
              <a:t>?</a:t>
            </a:r>
          </a:p>
          <a:p>
            <a:r>
              <a:rPr lang="en-US" sz="1200" i="1" dirty="0">
                <a:solidFill>
                  <a:schemeClr val="accent2">
                    <a:lumMod val="50000"/>
                  </a:schemeClr>
                </a:solidFill>
                <a:ea typeface="+mn-lt"/>
                <a:cs typeface="+mn-lt"/>
              </a:rPr>
              <a:t>Quais </a:t>
            </a:r>
            <a:r>
              <a:rPr lang="en-US" sz="1200" i="1" dirty="0" err="1">
                <a:solidFill>
                  <a:schemeClr val="accent2">
                    <a:lumMod val="50000"/>
                  </a:schemeClr>
                </a:solidFill>
                <a:ea typeface="+mn-lt"/>
                <a:cs typeface="+mn-lt"/>
              </a:rPr>
              <a:t>são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algumas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maneiras</a:t>
            </a:r>
            <a:r>
              <a:rPr lang="en-US" sz="1200" i="1" dirty="0">
                <a:solidFill>
                  <a:schemeClr val="accent2">
                    <a:lumMod val="50000"/>
                  </a:schemeClr>
                </a:solidFill>
                <a:ea typeface="+mn-lt"/>
                <a:cs typeface="+mn-lt"/>
              </a:rPr>
              <a:t> de lidar com o </a:t>
            </a:r>
            <a:r>
              <a:rPr lang="en-US" sz="1200" i="1" dirty="0" err="1">
                <a:solidFill>
                  <a:schemeClr val="accent2">
                    <a:lumMod val="50000"/>
                  </a:schemeClr>
                </a:solidFill>
                <a:ea typeface="+mn-lt"/>
                <a:cs typeface="+mn-lt"/>
              </a:rPr>
              <a:t>estresse</a:t>
            </a:r>
            <a:r>
              <a:rPr lang="en-US" sz="1200" i="1" dirty="0">
                <a:solidFill>
                  <a:schemeClr val="accent2">
                    <a:lumMod val="50000"/>
                  </a:schemeClr>
                </a:solidFill>
                <a:ea typeface="+mn-lt"/>
                <a:cs typeface="+mn-lt"/>
              </a:rPr>
              <a:t>?</a:t>
            </a:r>
          </a:p>
          <a:p>
            <a:r>
              <a:rPr lang="en-US" sz="1200" i="1" dirty="0">
                <a:solidFill>
                  <a:schemeClr val="accent2">
                    <a:lumMod val="50000"/>
                  </a:schemeClr>
                </a:solidFill>
                <a:ea typeface="+mn-lt"/>
                <a:cs typeface="+mn-lt"/>
              </a:rPr>
              <a:t>O que é </a:t>
            </a:r>
            <a:r>
              <a:rPr lang="en-US" sz="1200" i="1" dirty="0" err="1">
                <a:solidFill>
                  <a:schemeClr val="accent2">
                    <a:lumMod val="50000"/>
                  </a:schemeClr>
                </a:solidFill>
                <a:ea typeface="+mn-lt"/>
                <a:cs typeface="+mn-lt"/>
              </a:rPr>
              <a:t>medicina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alternativa</a:t>
            </a:r>
            <a:r>
              <a:rPr lang="en-US" sz="1200" i="1" dirty="0">
                <a:solidFill>
                  <a:schemeClr val="accent2">
                    <a:lumMod val="50000"/>
                  </a:schemeClr>
                </a:solidFill>
                <a:ea typeface="+mn-lt"/>
                <a:cs typeface="+mn-lt"/>
              </a:rPr>
              <a:t>?</a:t>
            </a:r>
          </a:p>
          <a:p>
            <a:r>
              <a:rPr lang="en-US" sz="1200" i="1" dirty="0" err="1">
                <a:solidFill>
                  <a:schemeClr val="accent2">
                    <a:lumMod val="50000"/>
                  </a:schemeClr>
                </a:solidFill>
                <a:ea typeface="+mn-lt"/>
                <a:cs typeface="+mn-lt"/>
              </a:rPr>
              <a:t>Você</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dorme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bem</a:t>
            </a:r>
            <a:r>
              <a:rPr lang="en-US" sz="1200" i="1" dirty="0">
                <a:solidFill>
                  <a:schemeClr val="accent2">
                    <a:lumMod val="50000"/>
                  </a:schemeClr>
                </a:solidFill>
                <a:ea typeface="+mn-lt"/>
                <a:cs typeface="+mn-lt"/>
              </a:rPr>
              <a:t>?</a:t>
            </a:r>
          </a:p>
        </p:txBody>
      </p:sp>
      <p:sp>
        <p:nvSpPr>
          <p:cNvPr id="8" name="Retângulo 7"/>
          <p:cNvSpPr/>
          <p:nvPr/>
        </p:nvSpPr>
        <p:spPr>
          <a:xfrm>
            <a:off x="361728" y="55751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9" name="Retângulo 8"/>
          <p:cNvSpPr/>
          <p:nvPr/>
        </p:nvSpPr>
        <p:spPr>
          <a:xfrm>
            <a:off x="363919" y="344488"/>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10" name="Retângulo 9"/>
          <p:cNvSpPr/>
          <p:nvPr/>
        </p:nvSpPr>
        <p:spPr>
          <a:xfrm>
            <a:off x="336691" y="8604887"/>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3945215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681693" y="157822"/>
            <a:ext cx="2080827" cy="369332"/>
          </a:xfrm>
          <a:prstGeom prst="rect">
            <a:avLst/>
          </a:prstGeom>
        </p:spPr>
        <p:txBody>
          <a:bodyPr wrap="none" lIns="91440" tIns="45720" rIns="91440" bIns="45720" anchor="t">
            <a:spAutoFit/>
          </a:bodyPr>
          <a:lstStyle/>
          <a:p>
            <a:pPr algn="ctr"/>
            <a:r>
              <a:rPr lang="pt-BR" b="1" i="1" dirty="0">
                <a:solidFill>
                  <a:srgbClr val="002060"/>
                </a:solidFill>
                <a:cs typeface="Calibri"/>
              </a:rPr>
              <a:t>Lição 11 B – Modais</a:t>
            </a:r>
            <a:endParaRPr lang="pt-BR" dirty="0"/>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585354" y="741217"/>
            <a:ext cx="2751859" cy="449353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CAN</a:t>
            </a:r>
            <a:endParaRPr lang="pt-BR" dirty="0"/>
          </a:p>
          <a:p>
            <a:r>
              <a:rPr lang="en-US" sz="1100" b="1" i="1" dirty="0">
                <a:cs typeface="Calibri" panose="020F0502020204030204"/>
              </a:rPr>
              <a:t>Ability</a:t>
            </a:r>
          </a:p>
          <a:p>
            <a:r>
              <a:rPr lang="en-US" sz="1100" dirty="0" smtClean="0">
                <a:ea typeface="+mn-lt"/>
                <a:cs typeface="+mn-lt"/>
              </a:rPr>
              <a:t>a) I can speak English.</a:t>
            </a:r>
            <a:r>
              <a:rPr lang="en-US" sz="1100" dirty="0">
                <a:ea typeface="+mn-lt"/>
                <a:cs typeface="+mn-lt"/>
              </a:rPr>
              <a:t>     </a:t>
            </a:r>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falar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inglês</a:t>
            </a:r>
            <a:endParaRPr lang="en-US" sz="1100" dirty="0" err="1">
              <a:solidFill>
                <a:schemeClr val="accent2">
                  <a:lumMod val="50000"/>
                </a:schemeClr>
              </a:solidFill>
              <a:ea typeface="+mn-lt"/>
              <a:cs typeface="+mn-lt"/>
            </a:endParaRPr>
          </a:p>
          <a:p>
            <a:r>
              <a:rPr lang="en-US" sz="1100" dirty="0" smtClean="0">
                <a:ea typeface="+mn-lt"/>
                <a:cs typeface="+mn-lt"/>
              </a:rPr>
              <a:t>b) I </a:t>
            </a:r>
            <a:r>
              <a:rPr lang="en-US" sz="1100" dirty="0">
                <a:ea typeface="+mn-lt"/>
                <a:cs typeface="+mn-lt"/>
              </a:rPr>
              <a:t>can run </a:t>
            </a:r>
            <a:r>
              <a:rPr lang="en-US" sz="1100" dirty="0" smtClean="0">
                <a:ea typeface="+mn-lt"/>
                <a:cs typeface="+mn-lt"/>
              </a:rPr>
              <a:t>fast.</a:t>
            </a:r>
            <a:r>
              <a:rPr lang="en-US" sz="1100" dirty="0">
                <a:ea typeface="+mn-lt"/>
                <a:cs typeface="+mn-lt"/>
              </a:rPr>
              <a:t>               </a:t>
            </a:r>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correr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rápido</a:t>
            </a:r>
            <a:r>
              <a:rPr lang="en-US" sz="1100" i="1" dirty="0">
                <a:solidFill>
                  <a:schemeClr val="accent2">
                    <a:lumMod val="50000"/>
                  </a:schemeClr>
                </a:solidFill>
                <a:ea typeface="+mn-lt"/>
                <a:cs typeface="+mn-lt"/>
              </a:rPr>
              <a:t>.</a:t>
            </a:r>
            <a:endParaRPr lang="en-US" sz="1100" dirty="0">
              <a:solidFill>
                <a:schemeClr val="accent2">
                  <a:lumMod val="50000"/>
                </a:schemeClr>
              </a:solidFill>
              <a:ea typeface="+mn-lt"/>
              <a:cs typeface="+mn-lt"/>
            </a:endParaRPr>
          </a:p>
          <a:p>
            <a:endParaRPr lang="en-US" sz="1100" i="1" dirty="0">
              <a:solidFill>
                <a:schemeClr val="accent2">
                  <a:lumMod val="50000"/>
                </a:schemeClr>
              </a:solidFill>
              <a:ea typeface="+mn-lt"/>
              <a:cs typeface="+mn-lt"/>
            </a:endParaRPr>
          </a:p>
          <a:p>
            <a:r>
              <a:rPr lang="en-US" sz="1100" b="1" i="1" dirty="0">
                <a:cs typeface="Calibri"/>
              </a:rPr>
              <a:t>Request</a:t>
            </a:r>
          </a:p>
          <a:p>
            <a:r>
              <a:rPr lang="en-US" sz="1100" dirty="0" smtClean="0">
                <a:ea typeface="+mn-lt"/>
                <a:cs typeface="+mn-lt"/>
              </a:rPr>
              <a:t>a) Can </a:t>
            </a:r>
            <a:r>
              <a:rPr lang="en-US" sz="1100" dirty="0">
                <a:ea typeface="+mn-lt"/>
                <a:cs typeface="+mn-lt"/>
              </a:rPr>
              <a:t>you hand me the book?</a:t>
            </a:r>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pode</a:t>
            </a:r>
            <a:r>
              <a:rPr lang="en-US" sz="1100" i="1" dirty="0">
                <a:solidFill>
                  <a:schemeClr val="accent2">
                    <a:lumMod val="50000"/>
                  </a:schemeClr>
                </a:solidFill>
                <a:ea typeface="+mn-lt"/>
                <a:cs typeface="+mn-lt"/>
              </a:rPr>
              <a:t> me </a:t>
            </a:r>
            <a:r>
              <a:rPr lang="en-US" sz="1100" i="1" dirty="0" err="1">
                <a:solidFill>
                  <a:schemeClr val="accent2">
                    <a:lumMod val="50000"/>
                  </a:schemeClr>
                </a:solidFill>
                <a:ea typeface="+mn-lt"/>
                <a:cs typeface="+mn-lt"/>
              </a:rPr>
              <a:t>passar</a:t>
            </a:r>
            <a:r>
              <a:rPr lang="en-US" sz="1100" i="1" dirty="0">
                <a:solidFill>
                  <a:schemeClr val="accent2">
                    <a:lumMod val="50000"/>
                  </a:schemeClr>
                </a:solidFill>
                <a:ea typeface="+mn-lt"/>
                <a:cs typeface="+mn-lt"/>
              </a:rPr>
              <a:t> o </a:t>
            </a:r>
            <a:r>
              <a:rPr lang="en-US" sz="1100" i="1" dirty="0" err="1">
                <a:solidFill>
                  <a:schemeClr val="accent2">
                    <a:lumMod val="50000"/>
                  </a:schemeClr>
                </a:solidFill>
                <a:ea typeface="+mn-lt"/>
                <a:cs typeface="+mn-lt"/>
              </a:rPr>
              <a:t>livro</a:t>
            </a:r>
            <a:r>
              <a:rPr lang="en-US" sz="1100" i="1" dirty="0">
                <a:solidFill>
                  <a:schemeClr val="accent2">
                    <a:lumMod val="50000"/>
                  </a:schemeClr>
                </a:solidFill>
                <a:ea typeface="+mn-lt"/>
                <a:cs typeface="+mn-lt"/>
              </a:rPr>
              <a:t>?</a:t>
            </a:r>
            <a:endParaRPr lang="en-US" dirty="0">
              <a:solidFill>
                <a:schemeClr val="accent2">
                  <a:lumMod val="50000"/>
                </a:schemeClr>
              </a:solidFill>
            </a:endParaRPr>
          </a:p>
          <a:p>
            <a:r>
              <a:rPr lang="en-US" sz="1100" dirty="0" smtClean="0">
                <a:ea typeface="+mn-lt"/>
                <a:cs typeface="+mn-lt"/>
              </a:rPr>
              <a:t>b) Can </a:t>
            </a:r>
            <a:r>
              <a:rPr lang="en-US" sz="1100" dirty="0">
                <a:ea typeface="+mn-lt"/>
                <a:cs typeface="+mn-lt"/>
              </a:rPr>
              <a:t>we have her address?</a:t>
            </a:r>
          </a:p>
          <a:p>
            <a:r>
              <a:rPr lang="en-US" sz="1100" i="1" dirty="0">
                <a:solidFill>
                  <a:schemeClr val="accent2">
                    <a:lumMod val="50000"/>
                  </a:schemeClr>
                </a:solidFill>
                <a:ea typeface="+mn-lt"/>
                <a:cs typeface="+mn-lt"/>
              </a:rPr>
              <a:t>Podemos </a:t>
            </a:r>
            <a:r>
              <a:rPr lang="en-US" sz="1100" i="1" dirty="0" err="1">
                <a:solidFill>
                  <a:schemeClr val="accent2">
                    <a:lumMod val="50000"/>
                  </a:schemeClr>
                </a:solidFill>
                <a:ea typeface="+mn-lt"/>
                <a:cs typeface="+mn-lt"/>
              </a:rPr>
              <a:t>ter</a:t>
            </a:r>
            <a:r>
              <a:rPr lang="en-US" sz="1100" i="1" dirty="0">
                <a:solidFill>
                  <a:schemeClr val="accent2">
                    <a:lumMod val="50000"/>
                  </a:schemeClr>
                </a:solidFill>
                <a:ea typeface="+mn-lt"/>
                <a:cs typeface="+mn-lt"/>
              </a:rPr>
              <a:t> o </a:t>
            </a:r>
            <a:r>
              <a:rPr lang="en-US" sz="1100" i="1" dirty="0" err="1">
                <a:solidFill>
                  <a:schemeClr val="accent2">
                    <a:lumMod val="50000"/>
                  </a:schemeClr>
                </a:solidFill>
                <a:ea typeface="+mn-lt"/>
                <a:cs typeface="+mn-lt"/>
              </a:rPr>
              <a:t>endereço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dela</a:t>
            </a:r>
            <a:r>
              <a:rPr lang="en-US" sz="1100" i="1" dirty="0">
                <a:solidFill>
                  <a:schemeClr val="accent2">
                    <a:lumMod val="50000"/>
                  </a:schemeClr>
                </a:solidFill>
                <a:ea typeface="+mn-lt"/>
                <a:cs typeface="+mn-lt"/>
              </a:rPr>
              <a:t>?</a:t>
            </a:r>
          </a:p>
          <a:p>
            <a:endParaRPr lang="en-US" sz="1100" b="1" i="1" dirty="0">
              <a:cs typeface="Calibri"/>
            </a:endParaRPr>
          </a:p>
          <a:p>
            <a:r>
              <a:rPr lang="en-US" sz="1100" b="1" i="1" dirty="0">
                <a:cs typeface="Calibri"/>
              </a:rPr>
              <a:t>Permission</a:t>
            </a:r>
            <a:endParaRPr lang="en-US" dirty="0"/>
          </a:p>
          <a:p>
            <a:r>
              <a:rPr lang="en-US" sz="1100" dirty="0" smtClean="0">
                <a:ea typeface="+mn-lt"/>
                <a:cs typeface="+mn-lt"/>
              </a:rPr>
              <a:t>a) Can </a:t>
            </a:r>
            <a:r>
              <a:rPr lang="en-US" sz="1100" dirty="0">
                <a:ea typeface="+mn-lt"/>
                <a:cs typeface="+mn-lt"/>
              </a:rPr>
              <a:t>I borrow your pencil?</a:t>
            </a:r>
          </a:p>
          <a:p>
            <a:r>
              <a:rPr lang="en-US" sz="1100" i="1" dirty="0" err="1" smtClean="0">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pegar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lápis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emprestado</a:t>
            </a:r>
            <a:r>
              <a:rPr lang="en-US" sz="1100" i="1" dirty="0">
                <a:solidFill>
                  <a:schemeClr val="accent2">
                    <a:lumMod val="50000"/>
                  </a:schemeClr>
                </a:solidFill>
                <a:ea typeface="+mn-lt"/>
                <a:cs typeface="+mn-lt"/>
              </a:rPr>
              <a:t>?</a:t>
            </a:r>
            <a:endParaRPr lang="en-US" dirty="0">
              <a:solidFill>
                <a:schemeClr val="accent2">
                  <a:lumMod val="50000"/>
                </a:schemeClr>
              </a:solidFill>
              <a:ea typeface="+mn-lt"/>
              <a:cs typeface="+mn-lt"/>
            </a:endParaRPr>
          </a:p>
          <a:p>
            <a:r>
              <a:rPr lang="en-US" sz="1100" dirty="0" smtClean="0">
                <a:ea typeface="+mn-lt"/>
                <a:cs typeface="+mn-lt"/>
              </a:rPr>
              <a:t>b) Can </a:t>
            </a:r>
            <a:r>
              <a:rPr lang="en-US" sz="1100" dirty="0">
                <a:ea typeface="+mn-lt"/>
                <a:cs typeface="+mn-lt"/>
              </a:rPr>
              <a:t>I speak to her?</a:t>
            </a:r>
          </a:p>
          <a:p>
            <a:r>
              <a:rPr lang="en-US" sz="1100" i="1" dirty="0">
                <a:solidFill>
                  <a:schemeClr val="accent2">
                    <a:lumMod val="50000"/>
                  </a:schemeClr>
                </a:solidFill>
                <a:ea typeface="+mn-lt"/>
                <a:cs typeface="+mn-lt"/>
              </a:rPr>
              <a:t>Posso </a:t>
            </a:r>
            <a:r>
              <a:rPr lang="en-US" sz="1100" i="1" dirty="0" err="1">
                <a:solidFill>
                  <a:schemeClr val="accent2">
                    <a:lumMod val="50000"/>
                  </a:schemeClr>
                </a:solidFill>
                <a:ea typeface="+mn-lt"/>
                <a:cs typeface="+mn-lt"/>
              </a:rPr>
              <a:t>falar</a:t>
            </a:r>
            <a:r>
              <a:rPr lang="en-US" sz="1100" i="1" dirty="0">
                <a:solidFill>
                  <a:schemeClr val="accent2">
                    <a:lumMod val="50000"/>
                  </a:schemeClr>
                </a:solidFill>
                <a:ea typeface="+mn-lt"/>
                <a:cs typeface="+mn-lt"/>
              </a:rPr>
              <a:t> com </a:t>
            </a:r>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b="1" i="1" dirty="0">
                <a:cs typeface="Calibri"/>
              </a:rPr>
              <a:t>Opportunity</a:t>
            </a:r>
          </a:p>
          <a:p>
            <a:r>
              <a:rPr lang="en-US" sz="1100" dirty="0" smtClean="0">
                <a:ea typeface="+mn-lt"/>
                <a:cs typeface="+mn-lt"/>
              </a:rPr>
              <a:t>a) I </a:t>
            </a:r>
            <a:r>
              <a:rPr lang="en-US" sz="1100" dirty="0">
                <a:ea typeface="+mn-lt"/>
                <a:cs typeface="+mn-lt"/>
              </a:rPr>
              <a:t>have some free time. I can help her now.</a:t>
            </a:r>
          </a:p>
          <a:p>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tenho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algum</a:t>
            </a:r>
            <a:r>
              <a:rPr lang="en-US" sz="1100" i="1" dirty="0">
                <a:solidFill>
                  <a:schemeClr val="accent2">
                    <a:lumMod val="50000"/>
                  </a:schemeClr>
                </a:solidFill>
                <a:ea typeface="+mn-lt"/>
                <a:cs typeface="+mn-lt"/>
              </a:rPr>
              <a:t> tempo </a:t>
            </a:r>
            <a:r>
              <a:rPr lang="en-US" sz="1100" i="1" dirty="0" err="1">
                <a:solidFill>
                  <a:schemeClr val="accent2">
                    <a:lumMod val="50000"/>
                  </a:schemeClr>
                </a:solidFill>
                <a:ea typeface="+mn-lt"/>
                <a:cs typeface="+mn-lt"/>
              </a:rPr>
              <a:t>livre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ajudá</a:t>
            </a:r>
            <a:r>
              <a:rPr lang="en-US" sz="1100" i="1" dirty="0">
                <a:solidFill>
                  <a:schemeClr val="accent2">
                    <a:lumMod val="50000"/>
                  </a:schemeClr>
                </a:solidFill>
                <a:ea typeface="+mn-lt"/>
                <a:cs typeface="+mn-lt"/>
              </a:rPr>
              <a:t>-la agora.</a:t>
            </a:r>
            <a:endParaRPr lang="en-US" dirty="0">
              <a:solidFill>
                <a:schemeClr val="accent2">
                  <a:lumMod val="50000"/>
                </a:schemeClr>
              </a:solidFill>
            </a:endParaRPr>
          </a:p>
          <a:p>
            <a:r>
              <a:rPr lang="en-US" sz="1100" dirty="0" smtClean="0">
                <a:ea typeface="+mn-lt"/>
                <a:cs typeface="+mn-lt"/>
              </a:rPr>
              <a:t>b) I </a:t>
            </a:r>
            <a:r>
              <a:rPr lang="en-US" sz="1100" dirty="0">
                <a:ea typeface="+mn-lt"/>
                <a:cs typeface="+mn-lt"/>
              </a:rPr>
              <a:t>don't have any time. I can't help her  now.</a:t>
            </a:r>
          </a:p>
          <a:p>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tenho</a:t>
            </a:r>
            <a:r>
              <a:rPr lang="en-US" sz="1100" i="1" dirty="0">
                <a:solidFill>
                  <a:schemeClr val="accent2">
                    <a:lumMod val="50000"/>
                  </a:schemeClr>
                </a:solidFill>
                <a:ea typeface="+mn-lt"/>
                <a:cs typeface="+mn-lt"/>
              </a:rPr>
              <a:t> tempo. Eu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ajudá</a:t>
            </a:r>
            <a:r>
              <a:rPr lang="en-US" sz="1100" i="1" dirty="0">
                <a:solidFill>
                  <a:schemeClr val="accent2">
                    <a:lumMod val="50000"/>
                  </a:schemeClr>
                </a:solidFill>
                <a:ea typeface="+mn-lt"/>
                <a:cs typeface="+mn-lt"/>
              </a:rPr>
              <a:t>-la agora.</a:t>
            </a: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289713"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dirty="0" smtClean="0">
                <a:solidFill>
                  <a:schemeClr val="accent1"/>
                </a:solidFill>
                <a:cs typeface="Segoe UI"/>
              </a:rPr>
              <a:t>3 - Frases </a:t>
            </a:r>
            <a:r>
              <a:rPr lang="pt-BR" b="1" i="1" dirty="0">
                <a:solidFill>
                  <a:schemeClr val="accent1"/>
                </a:solidFill>
                <a:cs typeface="Segoe UI"/>
              </a:rPr>
              <a:t>Gramaticais</a:t>
            </a:r>
          </a:p>
        </p:txBody>
      </p:sp>
      <p:sp>
        <p:nvSpPr>
          <p:cNvPr id="13" name="CaixaDeTexto 12">
            <a:extLst>
              <a:ext uri="{FF2B5EF4-FFF2-40B4-BE49-F238E27FC236}">
                <a16:creationId xmlns="" xmlns:a16="http://schemas.microsoft.com/office/drawing/2014/main" id="{BDDF779D-3C9D-4885-BD5D-D38695DB15AB}"/>
              </a:ext>
            </a:extLst>
          </p:cNvPr>
          <p:cNvSpPr txBox="1"/>
          <p:nvPr/>
        </p:nvSpPr>
        <p:spPr>
          <a:xfrm>
            <a:off x="3529445" y="741216"/>
            <a:ext cx="2777835" cy="550920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COULD </a:t>
            </a:r>
            <a:r>
              <a:rPr lang="en-US" sz="1100" b="1" i="1" dirty="0">
                <a:solidFill>
                  <a:srgbClr val="C00000"/>
                </a:solidFill>
                <a:ea typeface="+mn-lt"/>
                <a:cs typeface="+mn-lt"/>
              </a:rPr>
              <a:t>( about the Past)</a:t>
            </a:r>
            <a:endParaRPr lang="pt-BR" i="1" dirty="0"/>
          </a:p>
          <a:p>
            <a:r>
              <a:rPr lang="en-US" sz="1100" b="1" i="1" dirty="0">
                <a:ea typeface="+mn-lt"/>
                <a:cs typeface="+mn-lt"/>
              </a:rPr>
              <a:t>Ability</a:t>
            </a:r>
            <a:endParaRPr lang="en-US" dirty="0"/>
          </a:p>
          <a:p>
            <a:r>
              <a:rPr lang="en-US" sz="1100" dirty="0" smtClean="0">
                <a:ea typeface="+mn-lt"/>
                <a:cs typeface="+mn-lt"/>
              </a:rPr>
              <a:t>a) She</a:t>
            </a:r>
            <a:r>
              <a:rPr lang="en-US" sz="1100" dirty="0">
                <a:ea typeface="+mn-lt"/>
                <a:cs typeface="+mn-lt"/>
              </a:rPr>
              <a:t> could speak several languages.</a:t>
            </a:r>
          </a:p>
          <a:p>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falava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várias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línguas</a:t>
            </a:r>
            <a:r>
              <a:rPr lang="en-US" sz="1100" i="1" dirty="0">
                <a:solidFill>
                  <a:schemeClr val="accent2">
                    <a:lumMod val="50000"/>
                  </a:schemeClr>
                </a:solidFill>
                <a:ea typeface="+mn-lt"/>
                <a:cs typeface="+mn-lt"/>
              </a:rPr>
              <a:t>.</a:t>
            </a:r>
            <a:r>
              <a:rPr lang="en-US" sz="1100" dirty="0">
                <a:ea typeface="+mn-lt"/>
                <a:cs typeface="+mn-lt"/>
              </a:rPr>
              <a:t/>
            </a:r>
            <a:br>
              <a:rPr lang="en-US" sz="1100" dirty="0">
                <a:ea typeface="+mn-lt"/>
                <a:cs typeface="+mn-lt"/>
              </a:rPr>
            </a:br>
            <a:r>
              <a:rPr lang="en-US" sz="1100" dirty="0" smtClean="0">
                <a:ea typeface="+mn-lt"/>
                <a:cs typeface="+mn-lt"/>
              </a:rPr>
              <a:t>B) They</a:t>
            </a:r>
            <a:r>
              <a:rPr lang="en-US" sz="1100" dirty="0">
                <a:ea typeface="+mn-lt"/>
                <a:cs typeface="+mn-lt"/>
              </a:rPr>
              <a:t> couldn't dance very well.</a:t>
            </a:r>
            <a:endParaRPr lang="en-US" dirty="0"/>
          </a:p>
          <a:p>
            <a:r>
              <a:rPr lang="en-US" sz="1100" i="1" dirty="0">
                <a:solidFill>
                  <a:schemeClr val="accent2">
                    <a:lumMod val="50000"/>
                  </a:schemeClr>
                </a:solidFill>
                <a:ea typeface="+mn-lt"/>
                <a:cs typeface="+mn-lt"/>
              </a:rPr>
              <a:t>Eles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sabiam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dançar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muito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bem</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b="1" i="1" dirty="0">
                <a:ea typeface="+mn-lt"/>
                <a:cs typeface="+mn-lt"/>
              </a:rPr>
              <a:t>Request</a:t>
            </a:r>
            <a:endParaRPr lang="en-US" dirty="0"/>
          </a:p>
          <a:p>
            <a:r>
              <a:rPr lang="en-US" sz="1100" dirty="0" smtClean="0">
                <a:ea typeface="+mn-lt"/>
                <a:cs typeface="+mn-lt"/>
              </a:rPr>
              <a:t>a) Could </a:t>
            </a:r>
            <a:r>
              <a:rPr lang="en-US" sz="1100" dirty="0">
                <a:ea typeface="+mn-lt"/>
                <a:cs typeface="+mn-lt"/>
              </a:rPr>
              <a:t>you take a message, please?</a:t>
            </a:r>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poderia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deixar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mensagem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por</a:t>
            </a:r>
            <a:r>
              <a:rPr lang="en-US" sz="1100" i="1" dirty="0">
                <a:solidFill>
                  <a:schemeClr val="accent2">
                    <a:lumMod val="50000"/>
                  </a:schemeClr>
                </a:solidFill>
                <a:ea typeface="+mn-lt"/>
                <a:cs typeface="+mn-lt"/>
              </a:rPr>
              <a:t> favor?</a:t>
            </a:r>
            <a:r>
              <a:rPr lang="en-US" sz="1100" dirty="0">
                <a:ea typeface="+mn-lt"/>
                <a:cs typeface="+mn-lt"/>
              </a:rPr>
              <a:t/>
            </a:r>
            <a:br>
              <a:rPr lang="en-US" sz="1100" dirty="0">
                <a:ea typeface="+mn-lt"/>
                <a:cs typeface="+mn-lt"/>
              </a:rPr>
            </a:br>
            <a:r>
              <a:rPr lang="en-US" sz="1100" dirty="0" smtClean="0">
                <a:ea typeface="+mn-lt"/>
                <a:cs typeface="+mn-lt"/>
              </a:rPr>
              <a:t>B) Could </a:t>
            </a:r>
            <a:r>
              <a:rPr lang="en-US" sz="1100" dirty="0">
                <a:ea typeface="+mn-lt"/>
                <a:cs typeface="+mn-lt"/>
              </a:rPr>
              <a:t>I have my bill, please?</a:t>
            </a:r>
            <a:endParaRPr lang="en-US" dirty="0"/>
          </a:p>
          <a:p>
            <a:r>
              <a:rPr lang="en-US" sz="1100" i="1" dirty="0">
                <a:solidFill>
                  <a:schemeClr val="accent2">
                    <a:lumMod val="50000"/>
                  </a:schemeClr>
                </a:solidFill>
                <a:ea typeface="+mn-lt"/>
                <a:cs typeface="+mn-lt"/>
              </a:rPr>
              <a:t>Posso </a:t>
            </a:r>
            <a:r>
              <a:rPr lang="en-US" sz="1100" i="1" dirty="0" err="1">
                <a:solidFill>
                  <a:schemeClr val="accent2">
                    <a:lumMod val="50000"/>
                  </a:schemeClr>
                </a:solidFill>
                <a:ea typeface="+mn-lt"/>
                <a:cs typeface="+mn-lt"/>
              </a:rPr>
              <a:t>ficar</a:t>
            </a:r>
            <a:r>
              <a:rPr lang="en-US" sz="1100" i="1" dirty="0">
                <a:solidFill>
                  <a:schemeClr val="accent2">
                    <a:lumMod val="50000"/>
                  </a:schemeClr>
                </a:solidFill>
                <a:ea typeface="+mn-lt"/>
                <a:cs typeface="+mn-lt"/>
              </a:rPr>
              <a:t> com </a:t>
            </a:r>
            <a:r>
              <a:rPr lang="en-US" sz="1100" i="1" dirty="0" err="1">
                <a:solidFill>
                  <a:schemeClr val="accent2">
                    <a:lumMod val="50000"/>
                  </a:schemeClr>
                </a:solidFill>
                <a:ea typeface="+mn-lt"/>
                <a:cs typeface="+mn-lt"/>
              </a:rPr>
              <a:t>minha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conta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por</a:t>
            </a:r>
            <a:r>
              <a:rPr lang="en-US" sz="1100" i="1" dirty="0">
                <a:solidFill>
                  <a:schemeClr val="accent2">
                    <a:lumMod val="50000"/>
                  </a:schemeClr>
                </a:solidFill>
                <a:ea typeface="+mn-lt"/>
                <a:cs typeface="+mn-lt"/>
              </a:rPr>
              <a:t> favor?</a:t>
            </a:r>
          </a:p>
          <a:p>
            <a:endParaRPr lang="en-US" sz="1100" i="1" dirty="0">
              <a:solidFill>
                <a:schemeClr val="accent2">
                  <a:lumMod val="50000"/>
                </a:schemeClr>
              </a:solidFill>
              <a:ea typeface="+mn-lt"/>
              <a:cs typeface="+mn-lt"/>
            </a:endParaRPr>
          </a:p>
          <a:p>
            <a:r>
              <a:rPr lang="en-US" sz="1100" b="1" i="1" dirty="0">
                <a:ea typeface="+mn-lt"/>
                <a:cs typeface="+mn-lt"/>
              </a:rPr>
              <a:t>Permission</a:t>
            </a:r>
            <a:endParaRPr lang="en-US" dirty="0">
              <a:ea typeface="+mn-lt"/>
              <a:cs typeface="+mn-lt"/>
            </a:endParaRPr>
          </a:p>
          <a:p>
            <a:r>
              <a:rPr lang="en-US" sz="1100" dirty="0" smtClean="0">
                <a:ea typeface="+mn-lt"/>
                <a:cs typeface="+mn-lt"/>
              </a:rPr>
              <a:t>a) Could </a:t>
            </a:r>
            <a:r>
              <a:rPr lang="en-US" sz="1100" dirty="0">
                <a:ea typeface="+mn-lt"/>
                <a:cs typeface="+mn-lt"/>
              </a:rPr>
              <a:t>I ask a question please?</a:t>
            </a:r>
          </a:p>
          <a:p>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fazer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pergunta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por</a:t>
            </a:r>
            <a:r>
              <a:rPr lang="en-US" sz="1100" i="1" dirty="0">
                <a:solidFill>
                  <a:schemeClr val="accent2">
                    <a:lumMod val="50000"/>
                  </a:schemeClr>
                </a:solidFill>
                <a:ea typeface="+mn-lt"/>
                <a:cs typeface="+mn-lt"/>
              </a:rPr>
              <a:t> favor?</a:t>
            </a:r>
            <a:r>
              <a:rPr lang="en-US" sz="1100" dirty="0">
                <a:ea typeface="+mn-lt"/>
                <a:cs typeface="+mn-lt"/>
              </a:rPr>
              <a:t/>
            </a:r>
            <a:br>
              <a:rPr lang="en-US" sz="1100" dirty="0">
                <a:ea typeface="+mn-lt"/>
                <a:cs typeface="+mn-lt"/>
              </a:rPr>
            </a:br>
            <a:r>
              <a:rPr lang="en-US" sz="1100" dirty="0" smtClean="0">
                <a:ea typeface="+mn-lt"/>
                <a:cs typeface="+mn-lt"/>
              </a:rPr>
              <a:t>B) Could </a:t>
            </a:r>
            <a:r>
              <a:rPr lang="en-US" sz="1100" dirty="0">
                <a:ea typeface="+mn-lt"/>
                <a:cs typeface="+mn-lt"/>
              </a:rPr>
              <a:t>we go home now?</a:t>
            </a:r>
            <a:endParaRPr lang="en-US" dirty="0"/>
          </a:p>
          <a:p>
            <a:r>
              <a:rPr lang="en-US" sz="1100" i="1" dirty="0">
                <a:solidFill>
                  <a:schemeClr val="accent2">
                    <a:lumMod val="50000"/>
                  </a:schemeClr>
                </a:solidFill>
                <a:ea typeface="+mn-lt"/>
                <a:cs typeface="+mn-lt"/>
              </a:rPr>
              <a:t>Podemos </a:t>
            </a:r>
            <a:r>
              <a:rPr lang="en-US" sz="1100" i="1" dirty="0" err="1">
                <a:solidFill>
                  <a:schemeClr val="accent2">
                    <a:lumMod val="50000"/>
                  </a:schemeClr>
                </a:solidFill>
                <a:ea typeface="+mn-lt"/>
                <a:cs typeface="+mn-lt"/>
              </a:rPr>
              <a:t>ir</a:t>
            </a:r>
            <a:r>
              <a:rPr lang="en-US" sz="1100" i="1" dirty="0">
                <a:solidFill>
                  <a:schemeClr val="accent2">
                    <a:lumMod val="50000"/>
                  </a:schemeClr>
                </a:solidFill>
                <a:ea typeface="+mn-lt"/>
                <a:cs typeface="+mn-lt"/>
              </a:rPr>
              <a:t> para casa agora?</a:t>
            </a:r>
          </a:p>
          <a:p>
            <a:endParaRPr lang="en-US" sz="1100" dirty="0">
              <a:solidFill>
                <a:srgbClr val="000000"/>
              </a:solidFill>
              <a:ea typeface="+mn-lt"/>
              <a:cs typeface="+mn-lt"/>
            </a:endParaRPr>
          </a:p>
          <a:p>
            <a:r>
              <a:rPr lang="en-US" sz="1100" b="1" i="1" dirty="0">
                <a:ea typeface="+mn-lt"/>
                <a:cs typeface="+mn-lt"/>
              </a:rPr>
              <a:t>Possibility</a:t>
            </a:r>
          </a:p>
          <a:p>
            <a:r>
              <a:rPr lang="en-US" sz="1100" dirty="0" smtClean="0">
                <a:ea typeface="+mn-lt"/>
                <a:cs typeface="+mn-lt"/>
              </a:rPr>
              <a:t>a) They</a:t>
            </a:r>
            <a:r>
              <a:rPr lang="en-US" sz="1100" dirty="0">
                <a:ea typeface="+mn-lt"/>
                <a:cs typeface="+mn-lt"/>
              </a:rPr>
              <a:t> could be at home.</a:t>
            </a:r>
          </a:p>
          <a:p>
            <a:r>
              <a:rPr lang="en-US" sz="1100" i="1" dirty="0" err="1">
                <a:solidFill>
                  <a:schemeClr val="accent2">
                    <a:lumMod val="50000"/>
                  </a:schemeClr>
                </a:solidFill>
                <a:ea typeface="+mn-lt"/>
                <a:cs typeface="+mn-lt"/>
              </a:rPr>
              <a:t>Eles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poderiam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em</a:t>
            </a:r>
            <a:r>
              <a:rPr lang="en-US" sz="1100" i="1" dirty="0">
                <a:solidFill>
                  <a:schemeClr val="accent2">
                    <a:lumMod val="50000"/>
                  </a:schemeClr>
                </a:solidFill>
                <a:ea typeface="+mn-lt"/>
                <a:cs typeface="+mn-lt"/>
              </a:rPr>
              <a:t> casa.</a:t>
            </a:r>
            <a:endParaRPr lang="en-US" dirty="0">
              <a:solidFill>
                <a:schemeClr val="accent2">
                  <a:lumMod val="50000"/>
                </a:schemeClr>
              </a:solidFill>
            </a:endParaRPr>
          </a:p>
          <a:p>
            <a:r>
              <a:rPr lang="en-US" sz="1100" dirty="0" smtClean="0">
                <a:ea typeface="+mn-lt"/>
                <a:cs typeface="+mn-lt"/>
              </a:rPr>
              <a:t>b) They</a:t>
            </a:r>
            <a:r>
              <a:rPr lang="en-US" sz="1100" dirty="0">
                <a:ea typeface="+mn-lt"/>
                <a:cs typeface="+mn-lt"/>
              </a:rPr>
              <a:t> could come by car.</a:t>
            </a:r>
          </a:p>
          <a:p>
            <a:r>
              <a:rPr lang="en-US" sz="1100" i="1" dirty="0">
                <a:solidFill>
                  <a:schemeClr val="accent2">
                    <a:lumMod val="50000"/>
                  </a:schemeClr>
                </a:solidFill>
                <a:ea typeface="+mn-lt"/>
                <a:cs typeface="+mn-lt"/>
              </a:rPr>
              <a:t>Eles </a:t>
            </a:r>
            <a:r>
              <a:rPr lang="en-US" sz="1100" i="1" dirty="0" err="1">
                <a:solidFill>
                  <a:schemeClr val="accent2">
                    <a:lumMod val="50000"/>
                  </a:schemeClr>
                </a:solidFill>
                <a:ea typeface="+mn-lt"/>
                <a:cs typeface="+mn-lt"/>
              </a:rPr>
              <a:t>poderiam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vir</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carro</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b="1" i="1" dirty="0">
                <a:ea typeface="+mn-lt"/>
                <a:cs typeface="+mn-lt"/>
              </a:rPr>
              <a:t>Suggestions</a:t>
            </a:r>
          </a:p>
          <a:p>
            <a:r>
              <a:rPr lang="en-US" sz="1100" dirty="0" smtClean="0">
                <a:ea typeface="+mn-lt"/>
                <a:cs typeface="+mn-lt"/>
              </a:rPr>
              <a:t>a) We</a:t>
            </a:r>
            <a:r>
              <a:rPr lang="en-US" sz="1100" dirty="0">
                <a:ea typeface="+mn-lt"/>
                <a:cs typeface="+mn-lt"/>
              </a:rPr>
              <a:t> could meet at the weekend.</a:t>
            </a:r>
          </a:p>
          <a:p>
            <a:r>
              <a:rPr lang="en-US" sz="1100" i="1" dirty="0" err="1">
                <a:solidFill>
                  <a:schemeClr val="accent2">
                    <a:lumMod val="50000"/>
                  </a:schemeClr>
                </a:solidFill>
                <a:ea typeface="+mn-lt"/>
                <a:cs typeface="+mn-lt"/>
              </a:rPr>
              <a:t>Podemos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encontrar</a:t>
            </a:r>
            <a:r>
              <a:rPr lang="en-US" sz="1100" i="1" dirty="0">
                <a:solidFill>
                  <a:schemeClr val="accent2">
                    <a:lumMod val="50000"/>
                  </a:schemeClr>
                </a:solidFill>
                <a:ea typeface="+mn-lt"/>
                <a:cs typeface="+mn-lt"/>
              </a:rPr>
              <a:t> no </a:t>
            </a:r>
            <a:r>
              <a:rPr lang="en-US" sz="1100" i="1" dirty="0" err="1">
                <a:solidFill>
                  <a:schemeClr val="accent2">
                    <a:lumMod val="50000"/>
                  </a:schemeClr>
                </a:solidFill>
                <a:ea typeface="+mn-lt"/>
                <a:cs typeface="+mn-lt"/>
              </a:rPr>
              <a:t>fim</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semana</a:t>
            </a:r>
            <a:r>
              <a:rPr lang="en-US" sz="1100" i="1" dirty="0">
                <a:solidFill>
                  <a:schemeClr val="accent2">
                    <a:lumMod val="50000"/>
                  </a:schemeClr>
                </a:solidFill>
                <a:ea typeface="+mn-lt"/>
                <a:cs typeface="+mn-lt"/>
              </a:rPr>
              <a:t>.</a:t>
            </a:r>
            <a:r>
              <a:rPr lang="en-US" sz="1100" dirty="0">
                <a:ea typeface="+mn-lt"/>
                <a:cs typeface="+mn-lt"/>
              </a:rPr>
              <a:t/>
            </a:r>
            <a:br>
              <a:rPr lang="en-US" sz="1100" dirty="0">
                <a:ea typeface="+mn-lt"/>
                <a:cs typeface="+mn-lt"/>
              </a:rPr>
            </a:br>
            <a:r>
              <a:rPr lang="en-US" sz="1100" dirty="0" smtClean="0">
                <a:ea typeface="+mn-lt"/>
                <a:cs typeface="+mn-lt"/>
              </a:rPr>
              <a:t>b) You</a:t>
            </a:r>
            <a:r>
              <a:rPr lang="en-US" sz="1100" dirty="0">
                <a:ea typeface="+mn-lt"/>
                <a:cs typeface="+mn-lt"/>
              </a:rPr>
              <a:t> could eat out tonight.</a:t>
            </a:r>
            <a:endParaRPr lang="en-US" dirty="0"/>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poderia</a:t>
            </a:r>
            <a:r>
              <a:rPr lang="en-US" sz="1100" i="1" dirty="0">
                <a:solidFill>
                  <a:schemeClr val="accent2">
                    <a:lumMod val="50000"/>
                  </a:schemeClr>
                </a:solidFill>
                <a:ea typeface="+mn-lt"/>
                <a:cs typeface="+mn-lt"/>
              </a:rPr>
              <a:t> comer fora </a:t>
            </a:r>
            <a:r>
              <a:rPr lang="en-US" sz="1100" i="1" dirty="0" err="1">
                <a:solidFill>
                  <a:schemeClr val="accent2">
                    <a:lumMod val="50000"/>
                  </a:schemeClr>
                </a:solidFill>
                <a:ea typeface="+mn-lt"/>
                <a:cs typeface="+mn-lt"/>
              </a:rPr>
              <a:t>esta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noite</a:t>
            </a:r>
            <a:r>
              <a:rPr lang="en-US" sz="1100" i="1" dirty="0">
                <a:solidFill>
                  <a:schemeClr val="accent2">
                    <a:lumMod val="50000"/>
                  </a:schemeClr>
                </a:solidFill>
                <a:ea typeface="+mn-lt"/>
                <a:cs typeface="+mn-lt"/>
              </a:rPr>
              <a:t>.</a:t>
            </a:r>
          </a:p>
        </p:txBody>
      </p:sp>
      <p:sp>
        <p:nvSpPr>
          <p:cNvPr id="18" name="CaixaDeTexto 17">
            <a:extLst>
              <a:ext uri="{FF2B5EF4-FFF2-40B4-BE49-F238E27FC236}">
                <a16:creationId xmlns="" xmlns:a16="http://schemas.microsoft.com/office/drawing/2014/main" id="{BD3C07CB-993B-4F1C-BF8B-74067153AB60}"/>
              </a:ext>
            </a:extLst>
          </p:cNvPr>
          <p:cNvSpPr txBox="1"/>
          <p:nvPr/>
        </p:nvSpPr>
        <p:spPr>
          <a:xfrm>
            <a:off x="585353" y="5547010"/>
            <a:ext cx="2751859" cy="3647152"/>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cs typeface="Calibri"/>
              </a:rPr>
              <a:t>Should</a:t>
            </a:r>
          </a:p>
          <a:p>
            <a:r>
              <a:rPr lang="en-US" sz="1100" b="1" i="1" dirty="0">
                <a:ea typeface="+mn-lt"/>
                <a:cs typeface="+mn-lt"/>
              </a:rPr>
              <a:t>Probability</a:t>
            </a:r>
            <a:endParaRPr lang="en-US" dirty="0"/>
          </a:p>
          <a:p>
            <a:r>
              <a:rPr lang="en-US" sz="1100" dirty="0" smtClean="0">
                <a:ea typeface="+mn-lt"/>
                <a:cs typeface="+mn-lt"/>
              </a:rPr>
              <a:t>a) Bob </a:t>
            </a:r>
            <a:r>
              <a:rPr lang="en-US" sz="1100" dirty="0">
                <a:ea typeface="+mn-lt"/>
                <a:cs typeface="+mn-lt"/>
              </a:rPr>
              <a:t>should be here by 5:00 PM.</a:t>
            </a:r>
            <a:br>
              <a:rPr lang="en-US" sz="1100" dirty="0">
                <a:ea typeface="+mn-lt"/>
                <a:cs typeface="+mn-lt"/>
              </a:rPr>
            </a:br>
            <a:r>
              <a:rPr lang="en-US" sz="1100" dirty="0" smtClean="0">
                <a:ea typeface="+mn-lt"/>
                <a:cs typeface="+mn-lt"/>
              </a:rPr>
              <a:t>b) He </a:t>
            </a:r>
            <a:r>
              <a:rPr lang="en-US" sz="1100" dirty="0">
                <a:ea typeface="+mn-lt"/>
                <a:cs typeface="+mn-lt"/>
              </a:rPr>
              <a:t>should be bringing Jane with him.</a:t>
            </a:r>
            <a:endParaRPr lang="en-US" dirty="0"/>
          </a:p>
          <a:p>
            <a:r>
              <a:rPr lang="en-US" sz="1100" i="1" dirty="0">
                <a:solidFill>
                  <a:schemeClr val="accent2">
                    <a:lumMod val="50000"/>
                  </a:schemeClr>
                </a:solidFill>
                <a:ea typeface="+mn-lt"/>
                <a:cs typeface="+mn-lt"/>
              </a:rPr>
              <a:t>Bob </a:t>
            </a:r>
            <a:r>
              <a:rPr lang="en-US" sz="1100" i="1" dirty="0" err="1">
                <a:solidFill>
                  <a:schemeClr val="accent2">
                    <a:lumMod val="50000"/>
                  </a:schemeClr>
                </a:solidFill>
                <a:ea typeface="+mn-lt"/>
                <a:cs typeface="+mn-lt"/>
              </a:rPr>
              <a:t>deve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aqui</a:t>
            </a:r>
            <a:r>
              <a:rPr lang="en-US" sz="1100" i="1" dirty="0">
                <a:solidFill>
                  <a:schemeClr val="accent2">
                    <a:lumMod val="50000"/>
                  </a:schemeClr>
                </a:solidFill>
                <a:ea typeface="+mn-lt"/>
                <a:cs typeface="+mn-lt"/>
              </a:rPr>
              <a:t> por volta das 17h.</a:t>
            </a:r>
          </a:p>
          <a:p>
            <a:r>
              <a:rPr lang="en-US" sz="1100" i="1" dirty="0">
                <a:solidFill>
                  <a:schemeClr val="accent2">
                    <a:lumMod val="50000"/>
                  </a:schemeClr>
                </a:solidFill>
                <a:ea typeface="+mn-lt"/>
                <a:cs typeface="+mn-lt"/>
              </a:rPr>
              <a:t>Ele </a:t>
            </a:r>
            <a:r>
              <a:rPr lang="en-US" sz="1100" i="1" dirty="0" err="1">
                <a:solidFill>
                  <a:schemeClr val="accent2">
                    <a:lumMod val="50000"/>
                  </a:schemeClr>
                </a:solidFill>
                <a:ea typeface="+mn-lt"/>
                <a:cs typeface="+mn-lt"/>
              </a:rPr>
              <a:t>deveria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trazendo</a:t>
            </a:r>
            <a:r>
              <a:rPr lang="en-US" sz="1100" i="1" dirty="0">
                <a:solidFill>
                  <a:schemeClr val="accent2">
                    <a:lumMod val="50000"/>
                  </a:schemeClr>
                </a:solidFill>
                <a:ea typeface="+mn-lt"/>
                <a:cs typeface="+mn-lt"/>
              </a:rPr>
              <a:t> Jane com </a:t>
            </a:r>
            <a:r>
              <a:rPr lang="en-US" sz="1100" i="1" dirty="0" err="1">
                <a:solidFill>
                  <a:schemeClr val="accent2">
                    <a:lumMod val="50000"/>
                  </a:schemeClr>
                </a:solidFill>
                <a:ea typeface="+mn-lt"/>
                <a:cs typeface="+mn-lt"/>
              </a:rPr>
              <a:t>ele</a:t>
            </a:r>
            <a:r>
              <a:rPr lang="en-US" sz="1100" i="1" dirty="0">
                <a:solidFill>
                  <a:schemeClr val="accent2">
                    <a:lumMod val="50000"/>
                  </a:schemeClr>
                </a:solidFill>
                <a:ea typeface="+mn-lt"/>
                <a:cs typeface="+mn-lt"/>
              </a:rPr>
              <a:t>.</a:t>
            </a:r>
          </a:p>
          <a:p>
            <a:endParaRPr lang="en-US" sz="1100" i="1" dirty="0">
              <a:ea typeface="+mn-lt"/>
              <a:cs typeface="+mn-lt"/>
            </a:endParaRPr>
          </a:p>
          <a:p>
            <a:r>
              <a:rPr lang="en-US" sz="1100" b="1" i="1" dirty="0">
                <a:ea typeface="+mn-lt"/>
                <a:cs typeface="+mn-lt"/>
              </a:rPr>
              <a:t>Questions</a:t>
            </a:r>
          </a:p>
          <a:p>
            <a:r>
              <a:rPr lang="en-US" sz="1100" dirty="0" smtClean="0">
                <a:ea typeface="+mn-lt"/>
                <a:cs typeface="+mn-lt"/>
              </a:rPr>
              <a:t>a) Should </a:t>
            </a:r>
            <a:r>
              <a:rPr lang="en-US" sz="1100" dirty="0">
                <a:ea typeface="+mn-lt"/>
                <a:cs typeface="+mn-lt"/>
              </a:rPr>
              <a:t>we turn right at this avenue?</a:t>
            </a:r>
            <a:br>
              <a:rPr lang="en-US" sz="1100" dirty="0">
                <a:ea typeface="+mn-lt"/>
                <a:cs typeface="+mn-lt"/>
              </a:rPr>
            </a:br>
            <a:r>
              <a:rPr lang="en-US" sz="1100" dirty="0" smtClean="0">
                <a:ea typeface="+mn-lt"/>
                <a:cs typeface="+mn-lt"/>
              </a:rPr>
              <a:t>b) Shouldn’t </a:t>
            </a:r>
            <a:r>
              <a:rPr lang="en-US" sz="1100" dirty="0">
                <a:ea typeface="+mn-lt"/>
                <a:cs typeface="+mn-lt"/>
              </a:rPr>
              <a:t>you be getting ready for lunch?</a:t>
            </a:r>
            <a:endParaRPr lang="en-US" dirty="0"/>
          </a:p>
          <a:p>
            <a:r>
              <a:rPr lang="en-US" sz="1100" i="1" dirty="0" err="1">
                <a:solidFill>
                  <a:schemeClr val="accent2">
                    <a:lumMod val="50000"/>
                  </a:schemeClr>
                </a:solidFill>
                <a:ea typeface="+mn-lt"/>
                <a:cs typeface="+mn-lt"/>
              </a:rPr>
              <a:t>Devemos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virar</a:t>
            </a:r>
            <a:r>
              <a:rPr lang="en-US" sz="1100" i="1" dirty="0">
                <a:solidFill>
                  <a:schemeClr val="accent2">
                    <a:lumMod val="50000"/>
                  </a:schemeClr>
                </a:solidFill>
                <a:ea typeface="+mn-lt"/>
                <a:cs typeface="+mn-lt"/>
              </a:rPr>
              <a:t> à </a:t>
            </a:r>
            <a:r>
              <a:rPr lang="en-US" sz="1100" i="1" dirty="0" err="1">
                <a:solidFill>
                  <a:schemeClr val="accent2">
                    <a:lumMod val="50000"/>
                  </a:schemeClr>
                </a:solidFill>
                <a:ea typeface="+mn-lt"/>
                <a:cs typeface="+mn-lt"/>
              </a:rPr>
              <a:t>direita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nesta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avenida</a:t>
            </a:r>
            <a:r>
              <a:rPr lang="en-US" sz="1100" i="1" dirty="0">
                <a:solidFill>
                  <a:schemeClr val="accent2">
                    <a:lumMod val="50000"/>
                  </a:schemeClr>
                </a:solidFill>
                <a:ea typeface="+mn-lt"/>
                <a:cs typeface="+mn-lt"/>
              </a:rPr>
              <a:t>?</a:t>
            </a:r>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deveria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estar</a:t>
            </a:r>
            <a:r>
              <a:rPr lang="en-US" sz="1100" i="1" dirty="0">
                <a:solidFill>
                  <a:schemeClr val="accent2">
                    <a:lumMod val="50000"/>
                  </a:schemeClr>
                </a:solidFill>
                <a:ea typeface="+mn-lt"/>
                <a:cs typeface="+mn-lt"/>
              </a:rPr>
              <a:t> se </a:t>
            </a:r>
            <a:r>
              <a:rPr lang="en-US" sz="1100" i="1" dirty="0" err="1">
                <a:solidFill>
                  <a:schemeClr val="accent2">
                    <a:lumMod val="50000"/>
                  </a:schemeClr>
                </a:solidFill>
                <a:ea typeface="+mn-lt"/>
                <a:cs typeface="+mn-lt"/>
              </a:rPr>
              <a:t>preparando</a:t>
            </a:r>
            <a:r>
              <a:rPr lang="en-US" sz="1100" i="1" dirty="0">
                <a:solidFill>
                  <a:schemeClr val="accent2">
                    <a:lumMod val="50000"/>
                  </a:schemeClr>
                </a:solidFill>
                <a:ea typeface="+mn-lt"/>
                <a:cs typeface="+mn-lt"/>
              </a:rPr>
              <a:t> para o </a:t>
            </a:r>
            <a:r>
              <a:rPr lang="en-US" sz="1100" i="1" dirty="0" err="1">
                <a:solidFill>
                  <a:schemeClr val="accent2">
                    <a:lumMod val="50000"/>
                  </a:schemeClr>
                </a:solidFill>
                <a:ea typeface="+mn-lt"/>
                <a:cs typeface="+mn-lt"/>
              </a:rPr>
              <a:t>almoço</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b="1" dirty="0">
                <a:ea typeface="+mn-lt"/>
                <a:cs typeface="+mn-lt"/>
              </a:rPr>
              <a:t>Obligation/ Recommendation</a:t>
            </a:r>
            <a:endParaRPr lang="en-US" dirty="0"/>
          </a:p>
          <a:p>
            <a:r>
              <a:rPr lang="en-US" sz="1100" dirty="0" smtClean="0">
                <a:ea typeface="+mn-lt"/>
                <a:cs typeface="+mn-lt"/>
              </a:rPr>
              <a:t>a) You </a:t>
            </a:r>
            <a:r>
              <a:rPr lang="en-US" sz="1100" dirty="0">
                <a:ea typeface="+mn-lt"/>
                <a:cs typeface="+mn-lt"/>
              </a:rPr>
              <a:t>should stop eating fast food.</a:t>
            </a:r>
            <a:br>
              <a:rPr lang="en-US" sz="1100" dirty="0">
                <a:ea typeface="+mn-lt"/>
                <a:cs typeface="+mn-lt"/>
              </a:rPr>
            </a:br>
            <a:r>
              <a:rPr lang="en-US" sz="1100" dirty="0" smtClean="0">
                <a:ea typeface="+mn-lt"/>
                <a:cs typeface="+mn-lt"/>
              </a:rPr>
              <a:t>b) You </a:t>
            </a:r>
            <a:r>
              <a:rPr lang="en-US" sz="1100" dirty="0">
                <a:ea typeface="+mn-lt"/>
                <a:cs typeface="+mn-lt"/>
              </a:rPr>
              <a:t>should study English everyday.</a:t>
            </a:r>
            <a:endParaRPr lang="en-US" dirty="0"/>
          </a:p>
          <a:p>
            <a:r>
              <a:rPr lang="en-US" sz="1100" dirty="0">
                <a:ea typeface="+mn-lt"/>
                <a:cs typeface="+mn-lt"/>
              </a:rPr>
              <a:t>We should go to the beach tomorrow.</a:t>
            </a:r>
            <a:endParaRPr lang="en-US" dirty="0"/>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deve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parar</a:t>
            </a:r>
            <a:r>
              <a:rPr lang="en-US" sz="1100" i="1" dirty="0">
                <a:solidFill>
                  <a:schemeClr val="accent2">
                    <a:lumMod val="50000"/>
                  </a:schemeClr>
                </a:solidFill>
                <a:ea typeface="+mn-lt"/>
                <a:cs typeface="+mn-lt"/>
              </a:rPr>
              <a:t> de comer fast food.</a:t>
            </a:r>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deve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estudar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inglês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todos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dias</a:t>
            </a:r>
            <a:r>
              <a:rPr lang="en-US" sz="1100" i="1" dirty="0">
                <a:solidFill>
                  <a:schemeClr val="accent2">
                    <a:lumMod val="50000"/>
                  </a:schemeClr>
                </a:solidFill>
                <a:ea typeface="+mn-lt"/>
                <a:cs typeface="+mn-lt"/>
              </a:rPr>
              <a:t>.</a:t>
            </a:r>
          </a:p>
          <a:p>
            <a:r>
              <a:rPr lang="en-US" sz="1100" i="1" dirty="0" err="1">
                <a:solidFill>
                  <a:schemeClr val="accent2">
                    <a:lumMod val="50000"/>
                  </a:schemeClr>
                </a:solidFill>
                <a:ea typeface="+mn-lt"/>
                <a:cs typeface="+mn-lt"/>
              </a:rPr>
              <a:t>Devíamos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ir</a:t>
            </a:r>
            <a:r>
              <a:rPr lang="en-US" sz="1100" i="1" dirty="0">
                <a:solidFill>
                  <a:schemeClr val="accent2">
                    <a:lumMod val="50000"/>
                  </a:schemeClr>
                </a:solidFill>
                <a:ea typeface="+mn-lt"/>
                <a:cs typeface="+mn-lt"/>
              </a:rPr>
              <a:t> à </a:t>
            </a:r>
            <a:r>
              <a:rPr lang="en-US" sz="1100" i="1" dirty="0" err="1">
                <a:solidFill>
                  <a:schemeClr val="accent2">
                    <a:lumMod val="50000"/>
                  </a:schemeClr>
                </a:solidFill>
                <a:ea typeface="+mn-lt"/>
                <a:cs typeface="+mn-lt"/>
              </a:rPr>
              <a:t>praia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amanhã</a:t>
            </a:r>
            <a:r>
              <a:rPr lang="en-US" sz="1100" i="1" dirty="0">
                <a:solidFill>
                  <a:schemeClr val="accent2">
                    <a:lumMod val="50000"/>
                  </a:schemeClr>
                </a:solidFill>
                <a:ea typeface="+mn-lt"/>
                <a:cs typeface="+mn-lt"/>
              </a:rPr>
              <a:t>.</a:t>
            </a:r>
          </a:p>
        </p:txBody>
      </p:sp>
      <p:sp>
        <p:nvSpPr>
          <p:cNvPr id="19" name="CaixaDeTexto 18">
            <a:extLst>
              <a:ext uri="{FF2B5EF4-FFF2-40B4-BE49-F238E27FC236}">
                <a16:creationId xmlns="" xmlns:a16="http://schemas.microsoft.com/office/drawing/2014/main" id="{93B3008A-D418-4D2E-8296-6D597464DAB6}"/>
              </a:ext>
            </a:extLst>
          </p:cNvPr>
          <p:cNvSpPr txBox="1"/>
          <p:nvPr/>
        </p:nvSpPr>
        <p:spPr>
          <a:xfrm>
            <a:off x="3529445" y="6257057"/>
            <a:ext cx="2621972" cy="280076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Would</a:t>
            </a:r>
            <a:endParaRPr lang="pt-BR" dirty="0">
              <a:solidFill>
                <a:srgbClr val="000000"/>
              </a:solidFill>
              <a:ea typeface="+mn-lt"/>
              <a:cs typeface="+mn-lt"/>
            </a:endParaRPr>
          </a:p>
          <a:p>
            <a:r>
              <a:rPr lang="en-US" sz="1100" b="1" i="1" dirty="0">
                <a:ea typeface="+mn-lt"/>
                <a:cs typeface="+mn-lt"/>
              </a:rPr>
              <a:t>Polite Request</a:t>
            </a:r>
          </a:p>
          <a:p>
            <a:r>
              <a:rPr lang="en-US" sz="1100" dirty="0" smtClean="0">
                <a:ea typeface="+mn-lt"/>
                <a:cs typeface="+mn-lt"/>
              </a:rPr>
              <a:t>a) Would </a:t>
            </a:r>
            <a:r>
              <a:rPr lang="en-US" sz="1100" dirty="0">
                <a:ea typeface="+mn-lt"/>
                <a:cs typeface="+mn-lt"/>
              </a:rPr>
              <a:t>you like any milk?</a:t>
            </a:r>
            <a:br>
              <a:rPr lang="en-US" sz="1100" dirty="0">
                <a:ea typeface="+mn-lt"/>
                <a:cs typeface="+mn-lt"/>
              </a:rPr>
            </a:br>
            <a:r>
              <a:rPr lang="en-US" sz="1100" dirty="0" smtClean="0">
                <a:ea typeface="+mn-lt"/>
                <a:cs typeface="+mn-lt"/>
              </a:rPr>
              <a:t>b) Would </a:t>
            </a:r>
            <a:r>
              <a:rPr lang="en-US" sz="1100" dirty="0">
                <a:ea typeface="+mn-lt"/>
                <a:cs typeface="+mn-lt"/>
              </a:rPr>
              <a:t>you like anything else?</a:t>
            </a:r>
            <a:endParaRPr lang="en-US" dirty="0"/>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gostaria</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algum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leite</a:t>
            </a:r>
            <a:r>
              <a:rPr lang="en-US" sz="1100" i="1" dirty="0">
                <a:solidFill>
                  <a:schemeClr val="accent2">
                    <a:lumMod val="50000"/>
                  </a:schemeClr>
                </a:solidFill>
                <a:ea typeface="+mn-lt"/>
                <a:cs typeface="+mn-lt"/>
              </a:rPr>
              <a:t>?</a:t>
            </a:r>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gostaria</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mais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alguma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coisa</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b="1" i="1" dirty="0">
                <a:ea typeface="+mn-lt"/>
                <a:cs typeface="+mn-lt"/>
              </a:rPr>
              <a:t>Hypothetical Situation</a:t>
            </a:r>
          </a:p>
          <a:p>
            <a:r>
              <a:rPr lang="en-US" sz="1100" dirty="0" smtClean="0">
                <a:ea typeface="+mn-lt"/>
                <a:cs typeface="+mn-lt"/>
              </a:rPr>
              <a:t>a) If </a:t>
            </a:r>
            <a:r>
              <a:rPr lang="en-US" sz="1100" dirty="0">
                <a:ea typeface="+mn-lt"/>
                <a:cs typeface="+mn-lt"/>
              </a:rPr>
              <a:t>I had a lot of money I would like to own a Ferrari one day.</a:t>
            </a:r>
            <a:br>
              <a:rPr lang="en-US" sz="1100" dirty="0">
                <a:ea typeface="+mn-lt"/>
                <a:cs typeface="+mn-lt"/>
              </a:rPr>
            </a:br>
            <a:r>
              <a:rPr lang="en-US" sz="1100" dirty="0">
                <a:ea typeface="+mn-lt"/>
                <a:cs typeface="+mn-lt"/>
              </a:rPr>
              <a:t>b</a:t>
            </a:r>
            <a:r>
              <a:rPr lang="en-US" sz="1100" dirty="0" smtClean="0">
                <a:ea typeface="+mn-lt"/>
                <a:cs typeface="+mn-lt"/>
              </a:rPr>
              <a:t>) I </a:t>
            </a:r>
            <a:r>
              <a:rPr lang="en-US" sz="1100" dirty="0">
                <a:ea typeface="+mn-lt"/>
                <a:cs typeface="+mn-lt"/>
              </a:rPr>
              <a:t>would love to buy an aircraft one day.</a:t>
            </a:r>
            <a:endParaRPr lang="en-US" dirty="0"/>
          </a:p>
          <a:p>
            <a:r>
              <a:rPr lang="en-US" sz="1100" i="1" dirty="0">
                <a:solidFill>
                  <a:schemeClr val="accent2">
                    <a:lumMod val="50000"/>
                  </a:schemeClr>
                </a:solidFill>
                <a:ea typeface="+mn-lt"/>
                <a:cs typeface="+mn-lt"/>
              </a:rPr>
              <a:t>Se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tivesse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muito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dinheiro</a:t>
            </a:r>
            <a:r>
              <a:rPr lang="en-US" sz="1100" i="1" dirty="0">
                <a:solidFill>
                  <a:schemeClr val="accent2">
                    <a:lumMod val="50000"/>
                  </a:schemeClr>
                </a:solidFill>
                <a:ea typeface="+mn-lt"/>
                <a:cs typeface="+mn-lt"/>
              </a:rPr>
              <a:t>, um </a:t>
            </a:r>
            <a:r>
              <a:rPr lang="en-US" sz="1100" i="1" dirty="0" err="1">
                <a:solidFill>
                  <a:schemeClr val="accent2">
                    <a:lumMod val="50000"/>
                  </a:schemeClr>
                </a:solidFill>
                <a:ea typeface="+mn-lt"/>
                <a:cs typeface="+mn-lt"/>
              </a:rPr>
              <a:t>dia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gostaria</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ter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Ferrari.</a:t>
            </a:r>
          </a:p>
          <a:p>
            <a:r>
              <a:rPr lang="en-US" sz="1100" i="1" dirty="0">
                <a:solidFill>
                  <a:schemeClr val="accent2">
                    <a:lumMod val="50000"/>
                  </a:schemeClr>
                </a:solidFill>
                <a:ea typeface="+mn-lt"/>
                <a:cs typeface="+mn-lt"/>
              </a:rPr>
              <a:t>Adoraria </a:t>
            </a:r>
            <a:r>
              <a:rPr lang="en-US" sz="1100" i="1" dirty="0" err="1">
                <a:solidFill>
                  <a:schemeClr val="accent2">
                    <a:lumMod val="50000"/>
                  </a:schemeClr>
                </a:solidFill>
                <a:ea typeface="+mn-lt"/>
                <a:cs typeface="+mn-lt"/>
              </a:rPr>
              <a:t>comprar</a:t>
            </a:r>
            <a:r>
              <a:rPr lang="en-US" sz="1100" i="1" dirty="0">
                <a:solidFill>
                  <a:schemeClr val="accent2">
                    <a:lumMod val="50000"/>
                  </a:schemeClr>
                </a:solidFill>
                <a:ea typeface="+mn-lt"/>
                <a:cs typeface="+mn-lt"/>
              </a:rPr>
              <a:t> um </a:t>
            </a:r>
            <a:r>
              <a:rPr lang="en-US" sz="1100" i="1" dirty="0" err="1">
                <a:solidFill>
                  <a:schemeClr val="accent2">
                    <a:lumMod val="50000"/>
                  </a:schemeClr>
                </a:solidFill>
                <a:ea typeface="+mn-lt"/>
                <a:cs typeface="+mn-lt"/>
              </a:rPr>
              <a:t>avião</a:t>
            </a:r>
            <a:r>
              <a:rPr lang="en-US" sz="1100" i="1" dirty="0">
                <a:solidFill>
                  <a:schemeClr val="accent2">
                    <a:lumMod val="50000"/>
                  </a:schemeClr>
                </a:solidFill>
                <a:ea typeface="+mn-lt"/>
                <a:cs typeface="+mn-lt"/>
              </a:rPr>
              <a:t> um dia.</a:t>
            </a:r>
          </a:p>
          <a:p>
            <a:endParaRPr lang="en-US" sz="1100" b="1" i="1" dirty="0">
              <a:solidFill>
                <a:srgbClr val="000000"/>
              </a:solidFill>
              <a:ea typeface="+mn-lt"/>
              <a:cs typeface="+mn-lt"/>
            </a:endParaRPr>
          </a:p>
          <a:p>
            <a:endParaRPr lang="en-US" sz="1100" dirty="0">
              <a:solidFill>
                <a:srgbClr val="000000"/>
              </a:solidFill>
              <a:ea typeface="+mn-lt"/>
              <a:cs typeface="+mn-lt"/>
            </a:endParaRPr>
          </a:p>
        </p:txBody>
      </p:sp>
    </p:spTree>
    <p:extLst>
      <p:ext uri="{BB962C8B-B14F-4D97-AF65-F5344CB8AC3E}">
        <p14:creationId xmlns:p14="http://schemas.microsoft.com/office/powerpoint/2010/main" val="4031706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681693" y="157822"/>
            <a:ext cx="2080827" cy="369332"/>
          </a:xfrm>
          <a:prstGeom prst="rect">
            <a:avLst/>
          </a:prstGeom>
        </p:spPr>
        <p:txBody>
          <a:bodyPr wrap="none" lIns="91440" tIns="45720" rIns="91440" bIns="45720" anchor="t">
            <a:spAutoFit/>
          </a:bodyPr>
          <a:lstStyle/>
          <a:p>
            <a:pPr algn="ctr"/>
            <a:r>
              <a:rPr lang="pt-BR" b="1" i="1" dirty="0">
                <a:solidFill>
                  <a:srgbClr val="002060"/>
                </a:solidFill>
                <a:cs typeface="Calibri"/>
              </a:rPr>
              <a:t>Lição 11 B – Modais</a:t>
            </a:r>
            <a:endParaRPr lang="pt-BR" dirty="0"/>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585354" y="741217"/>
            <a:ext cx="2944091" cy="4154984"/>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rgbClr val="C00000"/>
                </a:solidFill>
                <a:ea typeface="+mn-lt"/>
                <a:cs typeface="+mn-lt"/>
              </a:rPr>
              <a:t>MAY</a:t>
            </a:r>
            <a:endParaRPr lang="pt-BR" dirty="0"/>
          </a:p>
          <a:p>
            <a:r>
              <a:rPr lang="en-US" sz="1100" b="1" i="1" dirty="0">
                <a:cs typeface="Calibri" panose="020F0502020204030204"/>
              </a:rPr>
              <a:t>Ability</a:t>
            </a:r>
          </a:p>
          <a:p>
            <a:r>
              <a:rPr lang="en-US" sz="1100" dirty="0" smtClean="0">
                <a:ea typeface="+mn-lt"/>
                <a:cs typeface="+mn-lt"/>
              </a:rPr>
              <a:t>a) I </a:t>
            </a:r>
            <a:r>
              <a:rPr lang="en-US" sz="1100" dirty="0">
                <a:ea typeface="+mn-lt"/>
                <a:cs typeface="+mn-lt"/>
              </a:rPr>
              <a:t>can speak English.     </a:t>
            </a:r>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falar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inglês</a:t>
            </a:r>
            <a:endParaRPr lang="en-US" sz="1100" dirty="0" err="1">
              <a:solidFill>
                <a:schemeClr val="accent2">
                  <a:lumMod val="50000"/>
                </a:schemeClr>
              </a:solidFill>
              <a:ea typeface="+mn-lt"/>
              <a:cs typeface="+mn-lt"/>
            </a:endParaRPr>
          </a:p>
          <a:p>
            <a:r>
              <a:rPr lang="en-US" sz="1100" dirty="0" smtClean="0">
                <a:ea typeface="+mn-lt"/>
                <a:cs typeface="+mn-lt"/>
              </a:rPr>
              <a:t>b) I </a:t>
            </a:r>
            <a:r>
              <a:rPr lang="en-US" sz="1100" dirty="0">
                <a:ea typeface="+mn-lt"/>
                <a:cs typeface="+mn-lt"/>
              </a:rPr>
              <a:t>can run fast.               </a:t>
            </a:r>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correr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rápido</a:t>
            </a:r>
            <a:r>
              <a:rPr lang="en-US" sz="1100" i="1" dirty="0">
                <a:solidFill>
                  <a:schemeClr val="accent2">
                    <a:lumMod val="50000"/>
                  </a:schemeClr>
                </a:solidFill>
                <a:ea typeface="+mn-lt"/>
                <a:cs typeface="+mn-lt"/>
              </a:rPr>
              <a:t>.</a:t>
            </a:r>
            <a:endParaRPr lang="en-US" sz="1100" dirty="0">
              <a:solidFill>
                <a:schemeClr val="accent2">
                  <a:lumMod val="50000"/>
                </a:schemeClr>
              </a:solidFill>
              <a:ea typeface="+mn-lt"/>
              <a:cs typeface="+mn-lt"/>
            </a:endParaRPr>
          </a:p>
          <a:p>
            <a:endParaRPr lang="en-US" sz="1100" i="1" dirty="0">
              <a:solidFill>
                <a:schemeClr val="accent2">
                  <a:lumMod val="50000"/>
                </a:schemeClr>
              </a:solidFill>
              <a:ea typeface="+mn-lt"/>
              <a:cs typeface="+mn-lt"/>
            </a:endParaRPr>
          </a:p>
          <a:p>
            <a:r>
              <a:rPr lang="en-US" sz="1100" b="1" i="1" dirty="0">
                <a:cs typeface="Calibri"/>
              </a:rPr>
              <a:t>Request</a:t>
            </a:r>
          </a:p>
          <a:p>
            <a:r>
              <a:rPr lang="en-US" sz="1100" dirty="0" smtClean="0">
                <a:ea typeface="+mn-lt"/>
                <a:cs typeface="+mn-lt"/>
              </a:rPr>
              <a:t>a) Can </a:t>
            </a:r>
            <a:r>
              <a:rPr lang="en-US" sz="1100" dirty="0">
                <a:ea typeface="+mn-lt"/>
                <a:cs typeface="+mn-lt"/>
              </a:rPr>
              <a:t>you hand me the book?</a:t>
            </a:r>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pode</a:t>
            </a:r>
            <a:r>
              <a:rPr lang="en-US" sz="1100" i="1" dirty="0">
                <a:solidFill>
                  <a:schemeClr val="accent2">
                    <a:lumMod val="50000"/>
                  </a:schemeClr>
                </a:solidFill>
                <a:ea typeface="+mn-lt"/>
                <a:cs typeface="+mn-lt"/>
              </a:rPr>
              <a:t> me </a:t>
            </a:r>
            <a:r>
              <a:rPr lang="en-US" sz="1100" i="1" dirty="0" err="1">
                <a:solidFill>
                  <a:schemeClr val="accent2">
                    <a:lumMod val="50000"/>
                  </a:schemeClr>
                </a:solidFill>
                <a:ea typeface="+mn-lt"/>
                <a:cs typeface="+mn-lt"/>
              </a:rPr>
              <a:t>passar</a:t>
            </a:r>
            <a:r>
              <a:rPr lang="en-US" sz="1100" i="1" dirty="0">
                <a:solidFill>
                  <a:schemeClr val="accent2">
                    <a:lumMod val="50000"/>
                  </a:schemeClr>
                </a:solidFill>
                <a:ea typeface="+mn-lt"/>
                <a:cs typeface="+mn-lt"/>
              </a:rPr>
              <a:t> o </a:t>
            </a:r>
            <a:r>
              <a:rPr lang="en-US" sz="1100" i="1" dirty="0" err="1">
                <a:solidFill>
                  <a:schemeClr val="accent2">
                    <a:lumMod val="50000"/>
                  </a:schemeClr>
                </a:solidFill>
                <a:ea typeface="+mn-lt"/>
                <a:cs typeface="+mn-lt"/>
              </a:rPr>
              <a:t>livro</a:t>
            </a:r>
            <a:r>
              <a:rPr lang="en-US" sz="1100" i="1" dirty="0">
                <a:solidFill>
                  <a:schemeClr val="accent2">
                    <a:lumMod val="50000"/>
                  </a:schemeClr>
                </a:solidFill>
                <a:ea typeface="+mn-lt"/>
                <a:cs typeface="+mn-lt"/>
              </a:rPr>
              <a:t>?</a:t>
            </a:r>
            <a:endParaRPr lang="en-US" dirty="0"/>
          </a:p>
          <a:p>
            <a:r>
              <a:rPr lang="en-US" sz="1100" dirty="0" smtClean="0">
                <a:ea typeface="+mn-lt"/>
                <a:cs typeface="+mn-lt"/>
              </a:rPr>
              <a:t>b) Can </a:t>
            </a:r>
            <a:r>
              <a:rPr lang="en-US" sz="1100" dirty="0">
                <a:ea typeface="+mn-lt"/>
                <a:cs typeface="+mn-lt"/>
              </a:rPr>
              <a:t>we have her address?</a:t>
            </a:r>
          </a:p>
          <a:p>
            <a:r>
              <a:rPr lang="en-US" sz="1100" i="1" dirty="0">
                <a:solidFill>
                  <a:schemeClr val="accent2">
                    <a:lumMod val="50000"/>
                  </a:schemeClr>
                </a:solidFill>
                <a:ea typeface="+mn-lt"/>
                <a:cs typeface="+mn-lt"/>
              </a:rPr>
              <a:t>Podemos </a:t>
            </a:r>
            <a:r>
              <a:rPr lang="en-US" sz="1100" i="1" dirty="0" err="1">
                <a:solidFill>
                  <a:schemeClr val="accent2">
                    <a:lumMod val="50000"/>
                  </a:schemeClr>
                </a:solidFill>
                <a:ea typeface="+mn-lt"/>
                <a:cs typeface="+mn-lt"/>
              </a:rPr>
              <a:t>ter</a:t>
            </a:r>
            <a:r>
              <a:rPr lang="en-US" sz="1100" i="1" dirty="0">
                <a:solidFill>
                  <a:schemeClr val="accent2">
                    <a:lumMod val="50000"/>
                  </a:schemeClr>
                </a:solidFill>
                <a:ea typeface="+mn-lt"/>
                <a:cs typeface="+mn-lt"/>
              </a:rPr>
              <a:t> o </a:t>
            </a:r>
            <a:r>
              <a:rPr lang="en-US" sz="1100" i="1" dirty="0" err="1">
                <a:solidFill>
                  <a:schemeClr val="accent2">
                    <a:lumMod val="50000"/>
                  </a:schemeClr>
                </a:solidFill>
                <a:ea typeface="+mn-lt"/>
                <a:cs typeface="+mn-lt"/>
              </a:rPr>
              <a:t>endereço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dela</a:t>
            </a:r>
            <a:r>
              <a:rPr lang="en-US" sz="1100" i="1" dirty="0">
                <a:solidFill>
                  <a:schemeClr val="accent2">
                    <a:lumMod val="50000"/>
                  </a:schemeClr>
                </a:solidFill>
                <a:ea typeface="+mn-lt"/>
                <a:cs typeface="+mn-lt"/>
              </a:rPr>
              <a:t>?</a:t>
            </a:r>
          </a:p>
          <a:p>
            <a:endParaRPr lang="en-US" sz="1100" b="1" i="1" dirty="0">
              <a:cs typeface="Calibri"/>
            </a:endParaRPr>
          </a:p>
          <a:p>
            <a:r>
              <a:rPr lang="en-US" sz="1100" b="1" i="1" dirty="0">
                <a:cs typeface="Calibri"/>
              </a:rPr>
              <a:t>Permission</a:t>
            </a:r>
            <a:endParaRPr lang="en-US" dirty="0"/>
          </a:p>
          <a:p>
            <a:r>
              <a:rPr lang="en-US" sz="1100" dirty="0" smtClean="0">
                <a:ea typeface="+mn-lt"/>
                <a:cs typeface="+mn-lt"/>
              </a:rPr>
              <a:t>a) Can </a:t>
            </a:r>
            <a:r>
              <a:rPr lang="en-US" sz="1100" dirty="0">
                <a:ea typeface="+mn-lt"/>
                <a:cs typeface="+mn-lt"/>
              </a:rPr>
              <a:t>I borrow your pencil?</a:t>
            </a:r>
          </a:p>
          <a:p>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pegar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seu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lápis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emprestado</a:t>
            </a:r>
            <a:r>
              <a:rPr lang="en-US" sz="1100" i="1" dirty="0">
                <a:solidFill>
                  <a:schemeClr val="accent2">
                    <a:lumMod val="50000"/>
                  </a:schemeClr>
                </a:solidFill>
                <a:ea typeface="+mn-lt"/>
                <a:cs typeface="+mn-lt"/>
              </a:rPr>
              <a:t>?</a:t>
            </a:r>
            <a:endParaRPr lang="en-US" dirty="0">
              <a:solidFill>
                <a:schemeClr val="accent2">
                  <a:lumMod val="50000"/>
                </a:schemeClr>
              </a:solidFill>
            </a:endParaRPr>
          </a:p>
          <a:p>
            <a:r>
              <a:rPr lang="en-US" sz="1100" dirty="0" smtClean="0">
                <a:ea typeface="+mn-lt"/>
                <a:cs typeface="+mn-lt"/>
              </a:rPr>
              <a:t>b) Can </a:t>
            </a:r>
            <a:r>
              <a:rPr lang="en-US" sz="1100" dirty="0">
                <a:ea typeface="+mn-lt"/>
                <a:cs typeface="+mn-lt"/>
              </a:rPr>
              <a:t>I speak to her?</a:t>
            </a:r>
          </a:p>
          <a:p>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falar</a:t>
            </a:r>
            <a:r>
              <a:rPr lang="en-US" sz="1100" i="1" dirty="0">
                <a:solidFill>
                  <a:schemeClr val="accent2">
                    <a:lumMod val="50000"/>
                  </a:schemeClr>
                </a:solidFill>
                <a:ea typeface="+mn-lt"/>
                <a:cs typeface="+mn-lt"/>
              </a:rPr>
              <a:t> com </a:t>
            </a:r>
            <a:r>
              <a:rPr lang="en-US" sz="1100" i="1" dirty="0" err="1">
                <a:solidFill>
                  <a:schemeClr val="accent2">
                    <a:lumMod val="50000"/>
                  </a:schemeClr>
                </a:solidFill>
                <a:ea typeface="+mn-lt"/>
                <a:cs typeface="+mn-lt"/>
              </a:rPr>
              <a:t>ela</a:t>
            </a:r>
            <a:r>
              <a:rPr lang="en-US" sz="1100" i="1" dirty="0">
                <a:solidFill>
                  <a:schemeClr val="accent2">
                    <a:lumMod val="50000"/>
                  </a:schemeClr>
                </a:solidFill>
                <a:ea typeface="+mn-lt"/>
                <a:cs typeface="+mn-lt"/>
              </a:rPr>
              <a:t>?</a:t>
            </a:r>
            <a:endParaRPr lang="en-US" dirty="0">
              <a:solidFill>
                <a:schemeClr val="accent2">
                  <a:lumMod val="50000"/>
                </a:schemeClr>
              </a:solidFill>
            </a:endParaRPr>
          </a:p>
          <a:p>
            <a:endParaRPr lang="en-US" sz="1100" i="1" dirty="0">
              <a:solidFill>
                <a:schemeClr val="accent2">
                  <a:lumMod val="50000"/>
                </a:schemeClr>
              </a:solidFill>
              <a:ea typeface="+mn-lt"/>
              <a:cs typeface="+mn-lt"/>
            </a:endParaRPr>
          </a:p>
          <a:p>
            <a:r>
              <a:rPr lang="en-US" sz="1100" b="1" i="1" dirty="0">
                <a:cs typeface="Calibri"/>
              </a:rPr>
              <a:t>Opportunity</a:t>
            </a:r>
          </a:p>
          <a:p>
            <a:r>
              <a:rPr lang="en-US" sz="1100" dirty="0" smtClean="0">
                <a:ea typeface="+mn-lt"/>
                <a:cs typeface="+mn-lt"/>
              </a:rPr>
              <a:t>a) I </a:t>
            </a:r>
            <a:r>
              <a:rPr lang="en-US" sz="1100" dirty="0">
                <a:ea typeface="+mn-lt"/>
                <a:cs typeface="+mn-lt"/>
              </a:rPr>
              <a:t>have some free time. I can help her now.</a:t>
            </a:r>
          </a:p>
          <a:p>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tenho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algum</a:t>
            </a:r>
            <a:r>
              <a:rPr lang="en-US" sz="1100" i="1" dirty="0">
                <a:solidFill>
                  <a:schemeClr val="accent2">
                    <a:lumMod val="50000"/>
                  </a:schemeClr>
                </a:solidFill>
                <a:ea typeface="+mn-lt"/>
                <a:cs typeface="+mn-lt"/>
              </a:rPr>
              <a:t> tempo </a:t>
            </a:r>
            <a:r>
              <a:rPr lang="en-US" sz="1100" i="1" dirty="0" err="1">
                <a:solidFill>
                  <a:schemeClr val="accent2">
                    <a:lumMod val="50000"/>
                  </a:schemeClr>
                </a:solidFill>
                <a:ea typeface="+mn-lt"/>
                <a:cs typeface="+mn-lt"/>
              </a:rPr>
              <a:t>livre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ajudá</a:t>
            </a:r>
            <a:r>
              <a:rPr lang="en-US" sz="1100" i="1" dirty="0">
                <a:solidFill>
                  <a:schemeClr val="accent2">
                    <a:lumMod val="50000"/>
                  </a:schemeClr>
                </a:solidFill>
                <a:ea typeface="+mn-lt"/>
                <a:cs typeface="+mn-lt"/>
              </a:rPr>
              <a:t>-la agora.</a:t>
            </a:r>
            <a:endParaRPr lang="en-US" dirty="0"/>
          </a:p>
          <a:p>
            <a:r>
              <a:rPr lang="en-US" sz="1100" dirty="0" smtClean="0">
                <a:ea typeface="+mn-lt"/>
                <a:cs typeface="+mn-lt"/>
              </a:rPr>
              <a:t>b) I </a:t>
            </a:r>
            <a:r>
              <a:rPr lang="en-US" sz="1100" dirty="0">
                <a:ea typeface="+mn-lt"/>
                <a:cs typeface="+mn-lt"/>
              </a:rPr>
              <a:t>don't have any time. I can't help her  now.</a:t>
            </a:r>
          </a:p>
          <a:p>
            <a:r>
              <a:rPr lang="en-US" sz="1100" i="1" dirty="0">
                <a:solidFill>
                  <a:schemeClr val="accent2">
                    <a:lumMod val="50000"/>
                  </a:schemeClr>
                </a:solidFill>
                <a:ea typeface="+mn-lt"/>
                <a:cs typeface="+mn-lt"/>
              </a:rPr>
              <a:t>Eu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tenho</a:t>
            </a:r>
            <a:r>
              <a:rPr lang="en-US" sz="1100" i="1" dirty="0">
                <a:solidFill>
                  <a:schemeClr val="accent2">
                    <a:lumMod val="50000"/>
                  </a:schemeClr>
                </a:solidFill>
                <a:ea typeface="+mn-lt"/>
                <a:cs typeface="+mn-lt"/>
              </a:rPr>
              <a:t> tempo. Eu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ajudá</a:t>
            </a:r>
            <a:r>
              <a:rPr lang="en-US" sz="1100" i="1" dirty="0">
                <a:solidFill>
                  <a:schemeClr val="accent2">
                    <a:lumMod val="50000"/>
                  </a:schemeClr>
                </a:solidFill>
                <a:ea typeface="+mn-lt"/>
                <a:cs typeface="+mn-lt"/>
              </a:rPr>
              <a:t>-la agora.</a:t>
            </a:r>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375438" y="1630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dirty="0" smtClean="0">
                <a:solidFill>
                  <a:schemeClr val="accent1"/>
                </a:solidFill>
                <a:cs typeface="Segoe UI"/>
              </a:rPr>
              <a:t>3 - Frases </a:t>
            </a:r>
            <a:r>
              <a:rPr lang="pt-BR" b="1" i="1" dirty="0">
                <a:solidFill>
                  <a:schemeClr val="accent1"/>
                </a:solidFill>
                <a:cs typeface="Segoe UI"/>
              </a:rPr>
              <a:t>Gramaticais</a:t>
            </a:r>
          </a:p>
        </p:txBody>
      </p:sp>
      <p:sp>
        <p:nvSpPr>
          <p:cNvPr id="13" name="CaixaDeTexto 12">
            <a:extLst>
              <a:ext uri="{FF2B5EF4-FFF2-40B4-BE49-F238E27FC236}">
                <a16:creationId xmlns="" xmlns:a16="http://schemas.microsoft.com/office/drawing/2014/main" id="{BDDF779D-3C9D-4885-BD5D-D38695DB15AB}"/>
              </a:ext>
            </a:extLst>
          </p:cNvPr>
          <p:cNvSpPr txBox="1"/>
          <p:nvPr/>
        </p:nvSpPr>
        <p:spPr>
          <a:xfrm>
            <a:off x="3777095" y="741216"/>
            <a:ext cx="2777835" cy="26161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smtClean="0">
                <a:solidFill>
                  <a:srgbClr val="C00000"/>
                </a:solidFill>
                <a:ea typeface="+mn-lt"/>
                <a:cs typeface="+mn-lt"/>
              </a:rPr>
              <a:t>MUST</a:t>
            </a:r>
            <a:endParaRPr lang="en-US" sz="1100" b="1" i="1" dirty="0">
              <a:solidFill>
                <a:srgbClr val="C00000"/>
              </a:solidFill>
              <a:cs typeface="Calibri"/>
            </a:endParaRPr>
          </a:p>
        </p:txBody>
      </p:sp>
      <p:sp>
        <p:nvSpPr>
          <p:cNvPr id="18" name="CaixaDeTexto 17">
            <a:extLst>
              <a:ext uri="{FF2B5EF4-FFF2-40B4-BE49-F238E27FC236}">
                <a16:creationId xmlns="" xmlns:a16="http://schemas.microsoft.com/office/drawing/2014/main" id="{BD3C07CB-993B-4F1C-BF8B-74067153AB60}"/>
              </a:ext>
            </a:extLst>
          </p:cNvPr>
          <p:cNvSpPr txBox="1"/>
          <p:nvPr/>
        </p:nvSpPr>
        <p:spPr>
          <a:xfrm>
            <a:off x="585353" y="5235283"/>
            <a:ext cx="2944092" cy="347787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cs typeface="Calibri"/>
              </a:rPr>
              <a:t>MIGHT</a:t>
            </a:r>
          </a:p>
          <a:p>
            <a:r>
              <a:rPr lang="en-US" sz="1100" b="1" i="1">
                <a:ea typeface="+mn-lt"/>
                <a:cs typeface="+mn-lt"/>
              </a:rPr>
              <a:t>Possibility</a:t>
            </a:r>
            <a:endParaRPr lang="en-US" dirty="0"/>
          </a:p>
          <a:p>
            <a:r>
              <a:rPr lang="en-US" sz="1100">
                <a:ea typeface="+mn-lt"/>
                <a:cs typeface="+mn-lt"/>
              </a:rPr>
              <a:t>It might rain later (= it is possible that it will rain)</a:t>
            </a:r>
            <a:endParaRPr lang="en-US">
              <a:cs typeface="Calibri" panose="020F0502020204030204"/>
            </a:endParaRPr>
          </a:p>
          <a:p>
            <a:r>
              <a:rPr lang="en-US" sz="1100" i="1">
                <a:solidFill>
                  <a:schemeClr val="accent2">
                    <a:lumMod val="50000"/>
                  </a:schemeClr>
                </a:solidFill>
                <a:ea typeface="+mn-lt"/>
                <a:cs typeface="+mn-lt"/>
              </a:rPr>
              <a:t>Pode chover mais tarde (= é possível que chova)</a:t>
            </a:r>
            <a:endParaRPr lang="en-US">
              <a:solidFill>
                <a:schemeClr val="accent2">
                  <a:lumMod val="50000"/>
                </a:schemeClr>
              </a:solidFill>
            </a:endParaRPr>
          </a:p>
          <a:p>
            <a:r>
              <a:rPr lang="en-US" sz="1100">
                <a:ea typeface="+mn-lt"/>
                <a:cs typeface="+mn-lt"/>
              </a:rPr>
              <a:t>I might go to the movies tonight. (Though I'm not sure)</a:t>
            </a:r>
            <a:endParaRPr lang="en-US">
              <a:cs typeface="Calibri" panose="020F0502020204030204"/>
            </a:endParaRPr>
          </a:p>
          <a:p>
            <a:r>
              <a:rPr lang="en-US" sz="1100" i="1">
                <a:solidFill>
                  <a:schemeClr val="accent2">
                    <a:lumMod val="50000"/>
                  </a:schemeClr>
                </a:solidFill>
                <a:ea typeface="+mn-lt"/>
                <a:cs typeface="+mn-lt"/>
              </a:rPr>
              <a:t>Posso ir ao cinema esta noite. (Embora eu não tenha certeza)</a:t>
            </a:r>
          </a:p>
          <a:p>
            <a:endParaRPr lang="en-US" sz="1100" dirty="0">
              <a:ea typeface="+mn-lt"/>
              <a:cs typeface="+mn-lt"/>
            </a:endParaRPr>
          </a:p>
          <a:p>
            <a:r>
              <a:rPr lang="en-US" sz="1100" b="1" i="1">
                <a:ea typeface="+mn-lt"/>
                <a:cs typeface="+mn-lt"/>
              </a:rPr>
              <a:t>Request</a:t>
            </a:r>
            <a:endParaRPr lang="en-US" sz="1100" b="1" i="1" dirty="0">
              <a:ea typeface="+mn-lt"/>
              <a:cs typeface="+mn-lt"/>
            </a:endParaRPr>
          </a:p>
          <a:p>
            <a:r>
              <a:rPr lang="en-US" sz="1100">
                <a:ea typeface="+mn-lt"/>
                <a:cs typeface="+mn-lt"/>
              </a:rPr>
              <a:t>Might I have a coffee?</a:t>
            </a:r>
            <a:endParaRPr lang="en-US">
              <a:ea typeface="+mn-lt"/>
              <a:cs typeface="+mn-lt"/>
            </a:endParaRPr>
          </a:p>
          <a:p>
            <a:r>
              <a:rPr lang="en-US" sz="1100" i="1">
                <a:solidFill>
                  <a:schemeClr val="accent2">
                    <a:lumMod val="50000"/>
                  </a:schemeClr>
                </a:solidFill>
                <a:ea typeface="+mn-lt"/>
                <a:cs typeface="+mn-lt"/>
              </a:rPr>
              <a:t>Posso tomar um café?</a:t>
            </a:r>
            <a:r>
              <a:rPr lang="en-US" sz="1100" dirty="0">
                <a:ea typeface="+mn-lt"/>
                <a:cs typeface="+mn-lt"/>
              </a:rPr>
              <a:t/>
            </a:r>
            <a:br>
              <a:rPr lang="en-US" sz="1100" dirty="0">
                <a:ea typeface="+mn-lt"/>
                <a:cs typeface="+mn-lt"/>
              </a:rPr>
            </a:br>
            <a:r>
              <a:rPr lang="en-US" sz="1100">
                <a:ea typeface="+mn-lt"/>
                <a:cs typeface="+mn-lt"/>
              </a:rPr>
              <a:t>Might I ask who has been invited to the party?</a:t>
            </a:r>
            <a:endParaRPr lang="en-US"/>
          </a:p>
          <a:p>
            <a:r>
              <a:rPr lang="en-US" sz="1100" i="1">
                <a:solidFill>
                  <a:schemeClr val="accent2">
                    <a:lumMod val="50000"/>
                  </a:schemeClr>
                </a:solidFill>
                <a:ea typeface="+mn-lt"/>
                <a:cs typeface="+mn-lt"/>
              </a:rPr>
              <a:t>Posso perguntar quem foi convidado para a festa?</a:t>
            </a:r>
          </a:p>
          <a:p>
            <a:endParaRPr lang="en-US" sz="1100" i="1" dirty="0">
              <a:solidFill>
                <a:schemeClr val="accent2">
                  <a:lumMod val="50000"/>
                </a:schemeClr>
              </a:solidFill>
              <a:ea typeface="+mn-lt"/>
              <a:cs typeface="+mn-lt"/>
            </a:endParaRPr>
          </a:p>
          <a:p>
            <a:r>
              <a:rPr lang="en-US" sz="1100" b="1" i="1">
                <a:ea typeface="+mn-lt"/>
                <a:cs typeface="+mn-lt"/>
              </a:rPr>
              <a:t>Polite Suggestion</a:t>
            </a:r>
            <a:endParaRPr lang="en-US" sz="1100" b="1" i="1" dirty="0">
              <a:ea typeface="+mn-lt"/>
              <a:cs typeface="+mn-lt"/>
            </a:endParaRPr>
          </a:p>
          <a:p>
            <a:r>
              <a:rPr lang="en-US" sz="1100">
                <a:ea typeface="+mn-lt"/>
                <a:cs typeface="+mn-lt"/>
              </a:rPr>
              <a:t>You might call him tomorrow.</a:t>
            </a:r>
          </a:p>
          <a:p>
            <a:r>
              <a:rPr lang="en-US" sz="1100" i="1">
                <a:solidFill>
                  <a:schemeClr val="accent2">
                    <a:lumMod val="50000"/>
                  </a:schemeClr>
                </a:solidFill>
                <a:ea typeface="+mn-lt"/>
                <a:cs typeface="+mn-lt"/>
              </a:rPr>
              <a:t>Você pode ligar para ele amanhã.</a:t>
            </a:r>
          </a:p>
          <a:p>
            <a:endParaRPr lang="en-US" sz="1100" dirty="0">
              <a:solidFill>
                <a:srgbClr val="000000"/>
              </a:solidFill>
              <a:ea typeface="+mn-lt"/>
              <a:cs typeface="+mn-lt"/>
            </a:endParaRPr>
          </a:p>
        </p:txBody>
      </p:sp>
    </p:spTree>
    <p:extLst>
      <p:ext uri="{BB962C8B-B14F-4D97-AF65-F5344CB8AC3E}">
        <p14:creationId xmlns:p14="http://schemas.microsoft.com/office/powerpoint/2010/main" val="1342310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681693" y="157822"/>
            <a:ext cx="2080827" cy="369332"/>
          </a:xfrm>
          <a:prstGeom prst="rect">
            <a:avLst/>
          </a:prstGeom>
        </p:spPr>
        <p:txBody>
          <a:bodyPr wrap="none" lIns="91440" tIns="45720" rIns="91440" bIns="45720" anchor="t">
            <a:spAutoFit/>
          </a:bodyPr>
          <a:lstStyle/>
          <a:p>
            <a:pPr algn="ctr"/>
            <a:r>
              <a:rPr lang="pt-BR" b="1" i="1" dirty="0">
                <a:solidFill>
                  <a:srgbClr val="002060"/>
                </a:solidFill>
                <a:cs typeface="Calibri"/>
              </a:rPr>
              <a:t>Lição 11 B – Modais</a:t>
            </a:r>
            <a:endParaRPr lang="pt-BR" dirty="0"/>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4404013" y="213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solidFill>
                  <a:schemeClr val="accent1"/>
                </a:solidFill>
                <a:cs typeface="Segoe UI"/>
              </a:rPr>
              <a:t>Frases Gramaticais</a:t>
            </a:r>
          </a:p>
        </p:txBody>
      </p:sp>
      <p:sp>
        <p:nvSpPr>
          <p:cNvPr id="4" name="CaixaDeTexto 3">
            <a:extLst>
              <a:ext uri="{FF2B5EF4-FFF2-40B4-BE49-F238E27FC236}">
                <a16:creationId xmlns="" xmlns:a16="http://schemas.microsoft.com/office/drawing/2014/main" id="{E2A6D862-A9A3-4EB1-B63E-4F264CC5FBB1}"/>
              </a:ext>
            </a:extLst>
          </p:cNvPr>
          <p:cNvSpPr txBox="1"/>
          <p:nvPr/>
        </p:nvSpPr>
        <p:spPr>
          <a:xfrm>
            <a:off x="637309" y="905739"/>
            <a:ext cx="4016085" cy="8386911"/>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WILL</a:t>
            </a:r>
            <a:endParaRPr lang="pt-BR" dirty="0">
              <a:solidFill>
                <a:srgbClr val="000000"/>
              </a:solidFill>
              <a:ea typeface="+mn-lt"/>
              <a:cs typeface="+mn-lt"/>
            </a:endParaRPr>
          </a:p>
          <a:p>
            <a:r>
              <a:rPr lang="en-US" sz="1100" b="1" i="1" dirty="0">
                <a:ea typeface="+mn-lt"/>
                <a:cs typeface="+mn-lt"/>
              </a:rPr>
              <a:t>Request</a:t>
            </a:r>
            <a:endParaRPr lang="en-US" dirty="0"/>
          </a:p>
          <a:p>
            <a:r>
              <a:rPr lang="en-US" sz="1100" i="1" dirty="0" smtClean="0">
                <a:ea typeface="+mn-lt"/>
                <a:cs typeface="+mn-lt"/>
              </a:rPr>
              <a:t>a) Will </a:t>
            </a:r>
            <a:r>
              <a:rPr lang="en-US" sz="1100" i="1" dirty="0">
                <a:ea typeface="+mn-lt"/>
                <a:cs typeface="+mn-lt"/>
              </a:rPr>
              <a:t>you give me a hand, please?</a:t>
            </a:r>
            <a:r>
              <a:rPr lang="en-US" sz="1100" dirty="0">
                <a:ea typeface="+mn-lt"/>
                <a:cs typeface="+mn-lt"/>
              </a:rPr>
              <a:t> </a:t>
            </a:r>
            <a:endParaRPr lang="en-US" dirty="0">
              <a:ea typeface="+mn-lt"/>
              <a:cs typeface="+mn-lt"/>
            </a:endParaRPr>
          </a:p>
          <a:p>
            <a:r>
              <a:rPr lang="en-US" sz="1100" i="1" dirty="0">
                <a:solidFill>
                  <a:schemeClr val="accent2">
                    <a:lumMod val="50000"/>
                  </a:schemeClr>
                </a:solidFill>
                <a:ea typeface="+mn-lt"/>
                <a:cs typeface="+mn-lt"/>
              </a:rPr>
              <a:t>Você poderia me dar uma mão, por favor?</a:t>
            </a:r>
          </a:p>
          <a:p>
            <a:r>
              <a:rPr lang="en-US" sz="1100" i="1" dirty="0" smtClean="0">
                <a:ea typeface="+mn-lt"/>
                <a:cs typeface="+mn-lt"/>
              </a:rPr>
              <a:t>b) Will </a:t>
            </a:r>
            <a:r>
              <a:rPr lang="en-US" sz="1100" i="1" dirty="0">
                <a:ea typeface="+mn-lt"/>
                <a:cs typeface="+mn-lt"/>
              </a:rPr>
              <a:t>you phone me this afternoon?</a:t>
            </a:r>
            <a:r>
              <a:rPr lang="en-US" sz="1100" dirty="0">
                <a:ea typeface="+mn-lt"/>
                <a:cs typeface="+mn-lt"/>
              </a:rPr>
              <a:t> </a:t>
            </a:r>
            <a:endParaRPr lang="en-US" dirty="0">
              <a:ea typeface="+mn-lt"/>
              <a:cs typeface="+mn-lt"/>
            </a:endParaRPr>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poderia</a:t>
            </a:r>
            <a:r>
              <a:rPr lang="en-US" sz="1100" i="1" dirty="0">
                <a:solidFill>
                  <a:schemeClr val="accent2">
                    <a:lumMod val="50000"/>
                  </a:schemeClr>
                </a:solidFill>
                <a:ea typeface="+mn-lt"/>
                <a:cs typeface="+mn-lt"/>
              </a:rPr>
              <a:t> me </a:t>
            </a:r>
            <a:r>
              <a:rPr lang="en-US" sz="1100" i="1" dirty="0" err="1">
                <a:solidFill>
                  <a:schemeClr val="accent2">
                    <a:lumMod val="50000"/>
                  </a:schemeClr>
                </a:solidFill>
                <a:ea typeface="+mn-lt"/>
                <a:cs typeface="+mn-lt"/>
              </a:rPr>
              <a:t>ligar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tarde</a:t>
            </a:r>
            <a:r>
              <a:rPr lang="en-US" sz="1100" i="1" dirty="0">
                <a:solidFill>
                  <a:schemeClr val="accent2">
                    <a:lumMod val="50000"/>
                  </a:schemeClr>
                </a:solidFill>
                <a:ea typeface="+mn-lt"/>
                <a:cs typeface="+mn-lt"/>
              </a:rPr>
              <a:t>?</a:t>
            </a:r>
          </a:p>
          <a:p>
            <a:r>
              <a:rPr lang="en-US" sz="1100" i="1" dirty="0" smtClean="0">
                <a:ea typeface="+mn-lt"/>
                <a:cs typeface="+mn-lt"/>
              </a:rPr>
              <a:t>c) Open </a:t>
            </a:r>
            <a:r>
              <a:rPr lang="en-US" sz="1100" i="1" dirty="0">
                <a:ea typeface="+mn-lt"/>
                <a:cs typeface="+mn-lt"/>
              </a:rPr>
              <a:t>the door, will you?</a:t>
            </a:r>
            <a:r>
              <a:rPr lang="en-US" sz="1100" dirty="0">
                <a:ea typeface="+mn-lt"/>
                <a:cs typeface="+mn-lt"/>
              </a:rPr>
              <a:t> </a:t>
            </a:r>
            <a:endParaRPr lang="en-US" dirty="0">
              <a:ea typeface="+mn-lt"/>
              <a:cs typeface="+mn-lt"/>
            </a:endParaRPr>
          </a:p>
          <a:p>
            <a:r>
              <a:rPr lang="en-US" sz="1100" i="1" dirty="0" err="1">
                <a:solidFill>
                  <a:schemeClr val="accent2">
                    <a:lumMod val="50000"/>
                  </a:schemeClr>
                </a:solidFill>
                <a:ea typeface="+mn-lt"/>
                <a:cs typeface="+mn-lt"/>
              </a:rPr>
              <a:t>Abra</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porta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por</a:t>
            </a:r>
            <a:r>
              <a:rPr lang="en-US" sz="1100" i="1" dirty="0">
                <a:solidFill>
                  <a:schemeClr val="accent2">
                    <a:lumMod val="50000"/>
                  </a:schemeClr>
                </a:solidFill>
                <a:ea typeface="+mn-lt"/>
                <a:cs typeface="+mn-lt"/>
              </a:rPr>
              <a:t> favor?</a:t>
            </a:r>
          </a:p>
          <a:p>
            <a:endParaRPr lang="en-US" sz="1100" b="1" i="1" dirty="0">
              <a:solidFill>
                <a:srgbClr val="000000"/>
              </a:solidFill>
              <a:ea typeface="+mn-lt"/>
              <a:cs typeface="+mn-lt"/>
            </a:endParaRPr>
          </a:p>
          <a:p>
            <a:r>
              <a:rPr lang="en-US" sz="1100" b="1" i="1" dirty="0">
                <a:solidFill>
                  <a:srgbClr val="000000"/>
                </a:solidFill>
                <a:ea typeface="+mn-lt"/>
                <a:cs typeface="+mn-lt"/>
              </a:rPr>
              <a:t>Something Wrong</a:t>
            </a:r>
          </a:p>
          <a:p>
            <a:r>
              <a:rPr lang="en-US" sz="1100" i="1" dirty="0" smtClean="0">
                <a:ea typeface="+mn-lt"/>
                <a:cs typeface="+mn-lt"/>
              </a:rPr>
              <a:t>a) The </a:t>
            </a:r>
            <a:r>
              <a:rPr lang="en-US" sz="1100" i="1" dirty="0">
                <a:ea typeface="+mn-lt"/>
                <a:cs typeface="+mn-lt"/>
              </a:rPr>
              <a:t>car won’t start</a:t>
            </a:r>
            <a:r>
              <a:rPr lang="en-US" sz="1100" dirty="0">
                <a:ea typeface="+mn-lt"/>
                <a:cs typeface="+mn-lt"/>
              </a:rPr>
              <a:t>.</a:t>
            </a:r>
            <a:endParaRPr lang="en-US" dirty="0">
              <a:ea typeface="+mn-lt"/>
              <a:cs typeface="+mn-lt"/>
            </a:endParaRPr>
          </a:p>
          <a:p>
            <a:r>
              <a:rPr lang="en-US" sz="1100" i="1" dirty="0">
                <a:solidFill>
                  <a:schemeClr val="accent2">
                    <a:lumMod val="50000"/>
                  </a:schemeClr>
                </a:solidFill>
                <a:ea typeface="+mn-lt"/>
                <a:cs typeface="+mn-lt"/>
              </a:rPr>
              <a:t>O carro não quer pegar, e não O carro não </a:t>
            </a:r>
            <a:r>
              <a:rPr lang="en-US" sz="1100" i="1" dirty="0" err="1">
                <a:solidFill>
                  <a:schemeClr val="accent2">
                    <a:lumMod val="50000"/>
                  </a:schemeClr>
                </a:solidFill>
                <a:ea typeface="+mn-lt"/>
                <a:cs typeface="+mn-lt"/>
              </a:rPr>
              <a:t>pegará</a:t>
            </a:r>
            <a:endParaRPr lang="en-US" sz="1100" i="1" dirty="0">
              <a:solidFill>
                <a:schemeClr val="accent2">
                  <a:lumMod val="50000"/>
                </a:schemeClr>
              </a:solidFill>
              <a:ea typeface="+mn-lt"/>
              <a:cs typeface="+mn-lt"/>
            </a:endParaRPr>
          </a:p>
          <a:p>
            <a:r>
              <a:rPr lang="en-US" sz="1100" i="1" dirty="0" smtClean="0">
                <a:ea typeface="+mn-lt"/>
                <a:cs typeface="+mn-lt"/>
              </a:rPr>
              <a:t>b) The </a:t>
            </a:r>
            <a:r>
              <a:rPr lang="en-US" sz="1100" i="1" dirty="0">
                <a:ea typeface="+mn-lt"/>
                <a:cs typeface="+mn-lt"/>
              </a:rPr>
              <a:t>window won’t open</a:t>
            </a:r>
            <a:r>
              <a:rPr lang="en-US" sz="1100" dirty="0">
                <a:ea typeface="+mn-lt"/>
                <a:cs typeface="+mn-lt"/>
              </a:rPr>
              <a:t>.</a:t>
            </a:r>
            <a:endParaRPr lang="en-US" dirty="0">
              <a:ea typeface="+mn-lt"/>
              <a:cs typeface="+mn-lt"/>
            </a:endParaRPr>
          </a:p>
          <a:p>
            <a:r>
              <a:rPr lang="en-US" sz="1100" i="1" dirty="0">
                <a:solidFill>
                  <a:schemeClr val="accent2">
                    <a:lumMod val="50000"/>
                  </a:schemeClr>
                </a:solidFill>
                <a:ea typeface="+mn-lt"/>
                <a:cs typeface="+mn-lt"/>
              </a:rPr>
              <a:t>A </a:t>
            </a:r>
            <a:r>
              <a:rPr lang="en-US" sz="1100" i="1" dirty="0" err="1">
                <a:solidFill>
                  <a:schemeClr val="accent2">
                    <a:lumMod val="50000"/>
                  </a:schemeClr>
                </a:solidFill>
                <a:ea typeface="+mn-lt"/>
                <a:cs typeface="+mn-lt"/>
              </a:rPr>
              <a:t>janela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abre</a:t>
            </a:r>
            <a:r>
              <a:rPr lang="en-US" sz="1100" i="1" dirty="0">
                <a:solidFill>
                  <a:schemeClr val="accent2">
                    <a:lumMod val="50000"/>
                  </a:schemeClr>
                </a:solidFill>
                <a:ea typeface="+mn-lt"/>
                <a:cs typeface="+mn-lt"/>
              </a:rPr>
              <a:t>, e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porta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abrirá</a:t>
            </a:r>
            <a:r>
              <a:rPr lang="en-US" sz="1100" i="1" dirty="0">
                <a:solidFill>
                  <a:schemeClr val="accent2">
                    <a:lumMod val="50000"/>
                  </a:schemeClr>
                </a:solidFill>
                <a:ea typeface="+mn-lt"/>
                <a:cs typeface="+mn-lt"/>
              </a:rPr>
              <a:t> </a:t>
            </a:r>
          </a:p>
          <a:p>
            <a:endParaRPr lang="en-US" sz="1100" i="1" dirty="0">
              <a:solidFill>
                <a:schemeClr val="accent2">
                  <a:lumMod val="50000"/>
                </a:schemeClr>
              </a:solidFill>
              <a:ea typeface="+mn-lt"/>
              <a:cs typeface="+mn-lt"/>
            </a:endParaRPr>
          </a:p>
          <a:p>
            <a:r>
              <a:rPr lang="en-US" sz="1100" b="1" i="1" dirty="0">
                <a:solidFill>
                  <a:srgbClr val="000000"/>
                </a:solidFill>
                <a:ea typeface="+mn-lt"/>
                <a:cs typeface="+mn-lt"/>
              </a:rPr>
              <a:t>Give Order</a:t>
            </a:r>
          </a:p>
          <a:p>
            <a:r>
              <a:rPr lang="en-US" sz="1100" i="1" dirty="0" smtClean="0">
                <a:ea typeface="+mn-lt"/>
                <a:cs typeface="+mn-lt"/>
              </a:rPr>
              <a:t>a) Will </a:t>
            </a:r>
            <a:r>
              <a:rPr lang="en-US" sz="1100" i="1" dirty="0">
                <a:ea typeface="+mn-lt"/>
                <a:cs typeface="+mn-lt"/>
              </a:rPr>
              <a:t>you be quiet?</a:t>
            </a:r>
            <a:r>
              <a:rPr lang="en-US" sz="1100" dirty="0">
                <a:ea typeface="+mn-lt"/>
                <a:cs typeface="+mn-lt"/>
              </a:rPr>
              <a:t> </a:t>
            </a:r>
            <a:endParaRPr lang="en-US" dirty="0">
              <a:ea typeface="+mn-lt"/>
              <a:cs typeface="+mn-lt"/>
            </a:endParaRPr>
          </a:p>
          <a:p>
            <a:r>
              <a:rPr lang="en-US" sz="1100" i="1" dirty="0" err="1">
                <a:solidFill>
                  <a:schemeClr val="accent2">
                    <a:lumMod val="50000"/>
                  </a:schemeClr>
                </a:solidFill>
                <a:ea typeface="+mn-lt"/>
                <a:cs typeface="+mn-lt"/>
              </a:rPr>
              <a:t>Podem</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ficar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quietos</a:t>
            </a:r>
            <a:r>
              <a:rPr lang="en-US" sz="1100" i="1" dirty="0">
                <a:solidFill>
                  <a:schemeClr val="accent2">
                    <a:lumMod val="50000"/>
                  </a:schemeClr>
                </a:solidFill>
                <a:ea typeface="+mn-lt"/>
                <a:cs typeface="+mn-lt"/>
              </a:rPr>
              <a:t>?</a:t>
            </a:r>
          </a:p>
          <a:p>
            <a:r>
              <a:rPr lang="en-US" sz="1100" i="1" dirty="0" smtClean="0">
                <a:ea typeface="+mn-lt"/>
                <a:cs typeface="+mn-lt"/>
              </a:rPr>
              <a:t>b) You’ll </a:t>
            </a:r>
            <a:r>
              <a:rPr lang="en-US" sz="1100" i="1" dirty="0">
                <a:ea typeface="+mn-lt"/>
                <a:cs typeface="+mn-lt"/>
              </a:rPr>
              <a:t>do it this minute</a:t>
            </a:r>
            <a:r>
              <a:rPr lang="en-US" sz="1100" dirty="0">
                <a:ea typeface="+mn-lt"/>
                <a:cs typeface="+mn-lt"/>
              </a:rPr>
              <a:t>.</a:t>
            </a:r>
            <a:endParaRPr lang="en-US" dirty="0">
              <a:ea typeface="+mn-lt"/>
              <a:cs typeface="+mn-lt"/>
            </a:endParaRPr>
          </a:p>
          <a:p>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Faça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isso</a:t>
            </a:r>
            <a:r>
              <a:rPr lang="en-US" sz="1100" i="1" dirty="0">
                <a:solidFill>
                  <a:schemeClr val="accent2">
                    <a:lumMod val="50000"/>
                  </a:schemeClr>
                </a:solidFill>
                <a:ea typeface="+mn-lt"/>
                <a:cs typeface="+mn-lt"/>
              </a:rPr>
              <a:t> agora!</a:t>
            </a:r>
          </a:p>
          <a:p>
            <a:r>
              <a:rPr lang="en-US" sz="1100" i="1" dirty="0" smtClean="0">
                <a:ea typeface="+mn-lt"/>
                <a:cs typeface="+mn-lt"/>
              </a:rPr>
              <a:t>c) Will </a:t>
            </a:r>
            <a:r>
              <a:rPr lang="en-US" sz="1100" i="1" dirty="0">
                <a:ea typeface="+mn-lt"/>
                <a:cs typeface="+mn-lt"/>
              </a:rPr>
              <a:t>you stop being such a boring person</a:t>
            </a:r>
            <a:r>
              <a:rPr lang="en-US" sz="1100" dirty="0">
                <a:ea typeface="+mn-lt"/>
                <a:cs typeface="+mn-lt"/>
              </a:rPr>
              <a:t>! </a:t>
            </a:r>
            <a:endParaRPr lang="en-US" dirty="0">
              <a:ea typeface="+mn-lt"/>
              <a:cs typeface="+mn-lt"/>
            </a:endParaRPr>
          </a:p>
          <a:p>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vai</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parar</a:t>
            </a:r>
            <a:r>
              <a:rPr lang="en-US" sz="1100" i="1" dirty="0">
                <a:solidFill>
                  <a:schemeClr val="accent2">
                    <a:lumMod val="50000"/>
                  </a:schemeClr>
                </a:solidFill>
                <a:ea typeface="+mn-lt"/>
                <a:cs typeface="+mn-lt"/>
              </a:rPr>
              <a:t> de </a:t>
            </a:r>
            <a:r>
              <a:rPr lang="en-US" sz="1100" i="1" dirty="0" err="1">
                <a:solidFill>
                  <a:schemeClr val="accent2">
                    <a:lumMod val="50000"/>
                  </a:schemeClr>
                </a:solidFill>
                <a:ea typeface="+mn-lt"/>
                <a:cs typeface="+mn-lt"/>
              </a:rPr>
              <a:t>ser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uma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pessoa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chata</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b="1" i="1" dirty="0">
                <a:solidFill>
                  <a:srgbClr val="000000"/>
                </a:solidFill>
                <a:ea typeface="+mn-lt"/>
                <a:cs typeface="+mn-lt"/>
              </a:rPr>
              <a:t>Truth</a:t>
            </a:r>
            <a:endParaRPr lang="en-US" sz="1100" i="1" dirty="0">
              <a:solidFill>
                <a:schemeClr val="accent2">
                  <a:lumMod val="50000"/>
                </a:schemeClr>
              </a:solidFill>
              <a:ea typeface="+mn-lt"/>
              <a:cs typeface="+mn-lt"/>
            </a:endParaRPr>
          </a:p>
          <a:p>
            <a:r>
              <a:rPr lang="en-US" sz="1100" i="1" dirty="0" smtClean="0">
                <a:ea typeface="+mn-lt"/>
                <a:cs typeface="+mn-lt"/>
              </a:rPr>
              <a:t>a) Unfortunately</a:t>
            </a:r>
            <a:r>
              <a:rPr lang="en-US" sz="1100" i="1" dirty="0">
                <a:ea typeface="+mn-lt"/>
                <a:cs typeface="+mn-lt"/>
              </a:rPr>
              <a:t>, these things will happen</a:t>
            </a:r>
            <a:r>
              <a:rPr lang="en-US" sz="1100" dirty="0">
                <a:ea typeface="+mn-lt"/>
                <a:cs typeface="+mn-lt"/>
              </a:rPr>
              <a:t>.</a:t>
            </a:r>
            <a:endParaRPr lang="en-US" dirty="0">
              <a:ea typeface="+mn-lt"/>
              <a:cs typeface="+mn-lt"/>
            </a:endParaRPr>
          </a:p>
          <a:p>
            <a:r>
              <a:rPr lang="en-US" sz="1100" i="1" dirty="0" err="1">
                <a:solidFill>
                  <a:schemeClr val="accent2">
                    <a:lumMod val="50000"/>
                  </a:schemeClr>
                </a:solidFill>
                <a:ea typeface="+mn-lt"/>
                <a:cs typeface="+mn-lt"/>
              </a:rPr>
              <a:t>Infelizmente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estas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coisas</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acontecem</a:t>
            </a:r>
            <a:r>
              <a:rPr lang="en-US" sz="1100" i="1" dirty="0">
                <a:solidFill>
                  <a:schemeClr val="accent2">
                    <a:lumMod val="50000"/>
                  </a:schemeClr>
                </a:solidFill>
                <a:ea typeface="+mn-lt"/>
                <a:cs typeface="+mn-lt"/>
              </a:rPr>
              <a:t>.</a:t>
            </a:r>
          </a:p>
          <a:p>
            <a:r>
              <a:rPr lang="en-US" sz="1100" i="1" dirty="0" smtClean="0">
                <a:ea typeface="+mn-lt"/>
                <a:cs typeface="+mn-lt"/>
              </a:rPr>
              <a:t>b) Oil </a:t>
            </a:r>
            <a:r>
              <a:rPr lang="en-US" sz="1100" i="1" dirty="0">
                <a:ea typeface="+mn-lt"/>
                <a:cs typeface="+mn-lt"/>
              </a:rPr>
              <a:t>will float on water</a:t>
            </a:r>
            <a:r>
              <a:rPr lang="en-US" sz="1100" dirty="0">
                <a:ea typeface="+mn-lt"/>
                <a:cs typeface="+mn-lt"/>
              </a:rPr>
              <a:t>. </a:t>
            </a:r>
            <a:endParaRPr lang="en-US" dirty="0">
              <a:ea typeface="+mn-lt"/>
              <a:cs typeface="+mn-lt"/>
            </a:endParaRPr>
          </a:p>
          <a:p>
            <a:r>
              <a:rPr lang="en-US" sz="1100" i="1" dirty="0" err="1">
                <a:solidFill>
                  <a:schemeClr val="accent2">
                    <a:lumMod val="50000"/>
                  </a:schemeClr>
                </a:solidFill>
                <a:ea typeface="+mn-lt"/>
                <a:cs typeface="+mn-lt"/>
              </a:rPr>
              <a:t>Óleo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flutua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água</a:t>
            </a:r>
            <a:r>
              <a:rPr lang="en-US" sz="1100" i="1" dirty="0">
                <a:solidFill>
                  <a:schemeClr val="accent2">
                    <a:lumMod val="50000"/>
                  </a:schemeClr>
                </a:solidFill>
                <a:ea typeface="+mn-lt"/>
                <a:cs typeface="+mn-lt"/>
              </a:rPr>
              <a:t>.</a:t>
            </a:r>
          </a:p>
          <a:p>
            <a:r>
              <a:rPr lang="en-US" sz="1100" i="1" dirty="0" smtClean="0">
                <a:ea typeface="+mn-lt"/>
                <a:cs typeface="+mn-lt"/>
              </a:rPr>
              <a:t>c) Fruits </a:t>
            </a:r>
            <a:r>
              <a:rPr lang="en-US" sz="1100" i="1" dirty="0">
                <a:ea typeface="+mn-lt"/>
                <a:cs typeface="+mn-lt"/>
              </a:rPr>
              <a:t>will keep longer in the fridge</a:t>
            </a:r>
            <a:r>
              <a:rPr lang="en-US" sz="1100" dirty="0">
                <a:ea typeface="+mn-lt"/>
                <a:cs typeface="+mn-lt"/>
              </a:rPr>
              <a:t>. </a:t>
            </a:r>
            <a:endParaRPr lang="en-US" dirty="0">
              <a:ea typeface="+mn-lt"/>
              <a:cs typeface="+mn-lt"/>
            </a:endParaRPr>
          </a:p>
          <a:p>
            <a:r>
              <a:rPr lang="en-US" sz="1100" i="1" dirty="0">
                <a:solidFill>
                  <a:schemeClr val="accent2">
                    <a:lumMod val="50000"/>
                  </a:schemeClr>
                </a:solidFill>
                <a:ea typeface="+mn-lt"/>
                <a:cs typeface="+mn-lt"/>
              </a:rPr>
              <a:t>As frutas duram mais na </a:t>
            </a:r>
            <a:r>
              <a:rPr lang="en-US" sz="1100" i="1" dirty="0" err="1">
                <a:solidFill>
                  <a:schemeClr val="accent2">
                    <a:lumMod val="50000"/>
                  </a:schemeClr>
                </a:solidFill>
                <a:ea typeface="+mn-lt"/>
                <a:cs typeface="+mn-lt"/>
              </a:rPr>
              <a:t>geladeira</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b="1" i="1" dirty="0">
                <a:solidFill>
                  <a:srgbClr val="000000"/>
                </a:solidFill>
                <a:ea typeface="+mn-lt"/>
                <a:cs typeface="+mn-lt"/>
              </a:rPr>
              <a:t>Promises</a:t>
            </a:r>
          </a:p>
          <a:p>
            <a:r>
              <a:rPr lang="en-US" sz="1100" i="1" dirty="0" smtClean="0">
                <a:ea typeface="+mn-lt"/>
                <a:cs typeface="+mn-lt"/>
              </a:rPr>
              <a:t>a) I </a:t>
            </a:r>
            <a:r>
              <a:rPr lang="en-US" sz="1100" i="1" dirty="0">
                <a:ea typeface="+mn-lt"/>
                <a:cs typeface="+mn-lt"/>
              </a:rPr>
              <a:t>won’t do that again, I promise</a:t>
            </a:r>
            <a:r>
              <a:rPr lang="en-US" sz="1100" dirty="0">
                <a:ea typeface="+mn-lt"/>
                <a:cs typeface="+mn-lt"/>
              </a:rPr>
              <a:t>. </a:t>
            </a:r>
            <a:endParaRPr lang="en-US" dirty="0">
              <a:ea typeface="+mn-lt"/>
              <a:cs typeface="+mn-lt"/>
            </a:endParaRPr>
          </a:p>
          <a:p>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não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vou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fazer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isso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novamente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prometo</a:t>
            </a:r>
            <a:r>
              <a:rPr lang="en-US" sz="1100" i="1" dirty="0">
                <a:solidFill>
                  <a:schemeClr val="accent2">
                    <a:lumMod val="50000"/>
                  </a:schemeClr>
                </a:solidFill>
                <a:ea typeface="+mn-lt"/>
                <a:cs typeface="+mn-lt"/>
              </a:rPr>
              <a:t>.</a:t>
            </a:r>
          </a:p>
          <a:p>
            <a:r>
              <a:rPr lang="en-US" sz="1100" i="1" dirty="0" smtClean="0">
                <a:ea typeface="+mn-lt"/>
                <a:cs typeface="+mn-lt"/>
              </a:rPr>
              <a:t>b) I’ll </a:t>
            </a:r>
            <a:r>
              <a:rPr lang="en-US" sz="1100" i="1" dirty="0">
                <a:ea typeface="+mn-lt"/>
                <a:cs typeface="+mn-lt"/>
              </a:rPr>
              <a:t>buy you a new one</a:t>
            </a:r>
            <a:r>
              <a:rPr lang="en-US" sz="1100" dirty="0">
                <a:ea typeface="+mn-lt"/>
                <a:cs typeface="+mn-lt"/>
              </a:rPr>
              <a:t>. </a:t>
            </a:r>
            <a:endParaRPr lang="en-US" dirty="0">
              <a:ea typeface="+mn-lt"/>
              <a:cs typeface="+mn-lt"/>
            </a:endParaRPr>
          </a:p>
          <a:p>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compro</a:t>
            </a:r>
            <a:r>
              <a:rPr lang="en-US" sz="1100" i="1" dirty="0">
                <a:solidFill>
                  <a:schemeClr val="accent2">
                    <a:lumMod val="50000"/>
                  </a:schemeClr>
                </a:solidFill>
                <a:ea typeface="+mn-lt"/>
                <a:cs typeface="+mn-lt"/>
              </a:rPr>
              <a:t> um novo para </a:t>
            </a:r>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a:t>
            </a:r>
          </a:p>
          <a:p>
            <a:endParaRPr lang="en-US" sz="1100" dirty="0">
              <a:cs typeface="Calibri" panose="020F0502020204030204"/>
            </a:endParaRPr>
          </a:p>
          <a:p>
            <a:r>
              <a:rPr lang="en-US" sz="1100" b="1" i="1" dirty="0" err="1">
                <a:solidFill>
                  <a:srgbClr val="000000"/>
                </a:solidFill>
                <a:ea typeface="+mn-lt"/>
                <a:cs typeface="+mn-lt"/>
              </a:rPr>
              <a:t>Tthreat</a:t>
            </a:r>
            <a:endParaRPr lang="en-US" sz="1100" b="1" i="1" dirty="0">
              <a:solidFill>
                <a:srgbClr val="000000"/>
              </a:solidFill>
              <a:ea typeface="+mn-lt"/>
              <a:cs typeface="+mn-lt"/>
            </a:endParaRPr>
          </a:p>
          <a:p>
            <a:r>
              <a:rPr lang="en-US" sz="1100" i="1" dirty="0" smtClean="0">
                <a:ea typeface="+mn-lt"/>
                <a:cs typeface="+mn-lt"/>
              </a:rPr>
              <a:t>a) I’ll </a:t>
            </a:r>
            <a:r>
              <a:rPr lang="en-US" sz="1100" i="1" dirty="0">
                <a:ea typeface="+mn-lt"/>
                <a:cs typeface="+mn-lt"/>
              </a:rPr>
              <a:t>call mom if you do that again</a:t>
            </a:r>
            <a:r>
              <a:rPr lang="en-US" sz="1100" dirty="0">
                <a:ea typeface="+mn-lt"/>
                <a:cs typeface="+mn-lt"/>
              </a:rPr>
              <a:t>. </a:t>
            </a:r>
            <a:endParaRPr lang="en-US" dirty="0">
              <a:ea typeface="+mn-lt"/>
              <a:cs typeface="+mn-lt"/>
            </a:endParaRPr>
          </a:p>
          <a:p>
            <a:r>
              <a:rPr lang="en-US" sz="1100" i="1" dirty="0">
                <a:solidFill>
                  <a:schemeClr val="accent2">
                    <a:lumMod val="50000"/>
                  </a:schemeClr>
                </a:solidFill>
                <a:ea typeface="+mn-lt"/>
                <a:cs typeface="+mn-lt"/>
              </a:rPr>
              <a:t>Se </a:t>
            </a:r>
            <a:r>
              <a:rPr lang="en-US" sz="1100" i="1" dirty="0" err="1">
                <a:solidFill>
                  <a:schemeClr val="accent2">
                    <a:lumMod val="50000"/>
                  </a:schemeClr>
                </a:solidFill>
                <a:ea typeface="+mn-lt"/>
                <a:cs typeface="+mn-lt"/>
              </a:rPr>
              <a:t>você</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fizer</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isso</a:t>
            </a:r>
            <a:r>
              <a:rPr lang="en-US" sz="1100" i="1" dirty="0">
                <a:solidFill>
                  <a:schemeClr val="accent2">
                    <a:lumMod val="50000"/>
                  </a:schemeClr>
                </a:solidFill>
                <a:ea typeface="+mn-lt"/>
                <a:cs typeface="+mn-lt"/>
              </a:rPr>
              <a:t> de novo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chamo</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mamãe</a:t>
            </a:r>
            <a:r>
              <a:rPr lang="en-US" sz="1100" i="1" dirty="0">
                <a:solidFill>
                  <a:schemeClr val="accent2">
                    <a:lumMod val="50000"/>
                  </a:schemeClr>
                </a:solidFill>
                <a:ea typeface="+mn-lt"/>
                <a:cs typeface="+mn-lt"/>
              </a:rPr>
              <a:t>.</a:t>
            </a:r>
          </a:p>
          <a:p>
            <a:endParaRPr lang="en-US" sz="1100" i="1" dirty="0">
              <a:solidFill>
                <a:schemeClr val="accent2">
                  <a:lumMod val="50000"/>
                </a:schemeClr>
              </a:solidFill>
              <a:ea typeface="+mn-lt"/>
              <a:cs typeface="+mn-lt"/>
            </a:endParaRPr>
          </a:p>
          <a:p>
            <a:r>
              <a:rPr lang="en-US" sz="1100" b="1" i="1" dirty="0">
                <a:solidFill>
                  <a:srgbClr val="000000"/>
                </a:solidFill>
                <a:ea typeface="+mn-lt"/>
                <a:cs typeface="+mn-lt"/>
              </a:rPr>
              <a:t>Decision</a:t>
            </a:r>
          </a:p>
          <a:p>
            <a:r>
              <a:rPr lang="en-US" sz="1100" i="1" dirty="0" smtClean="0">
                <a:ea typeface="+mn-lt"/>
                <a:cs typeface="+mn-lt"/>
              </a:rPr>
              <a:t>a) The </a:t>
            </a:r>
            <a:r>
              <a:rPr lang="en-US" sz="1100" i="1" dirty="0">
                <a:ea typeface="+mn-lt"/>
                <a:cs typeface="+mn-lt"/>
              </a:rPr>
              <a:t>phone is ringing. I’ll get it.</a:t>
            </a:r>
            <a:endParaRPr lang="en-US" sz="1100" dirty="0">
              <a:ea typeface="+mn-lt"/>
              <a:cs typeface="+mn-lt"/>
            </a:endParaRPr>
          </a:p>
          <a:p>
            <a:r>
              <a:rPr lang="en-US" sz="1100" i="1" dirty="0">
                <a:solidFill>
                  <a:schemeClr val="accent2">
                    <a:lumMod val="50000"/>
                  </a:schemeClr>
                </a:solidFill>
                <a:ea typeface="+mn-lt"/>
                <a:cs typeface="+mn-lt"/>
              </a:rPr>
              <a:t>O </a:t>
            </a:r>
            <a:r>
              <a:rPr lang="en-US" sz="1100" i="1" dirty="0" err="1">
                <a:solidFill>
                  <a:schemeClr val="accent2">
                    <a:lumMod val="50000"/>
                  </a:schemeClr>
                </a:solidFill>
                <a:ea typeface="+mn-lt"/>
                <a:cs typeface="+mn-lt"/>
              </a:rPr>
              <a:t>telefone</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está</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tocando</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atendo</a:t>
            </a:r>
            <a:r>
              <a:rPr lang="en-US" sz="1100" i="1" dirty="0">
                <a:solidFill>
                  <a:schemeClr val="accent2">
                    <a:lumMod val="50000"/>
                  </a:schemeClr>
                </a:solidFill>
                <a:ea typeface="+mn-lt"/>
                <a:cs typeface="+mn-lt"/>
              </a:rPr>
              <a:t>.</a:t>
            </a:r>
          </a:p>
          <a:p>
            <a:r>
              <a:rPr lang="en-US" sz="1100" i="1" dirty="0" smtClean="0">
                <a:ea typeface="+mn-lt"/>
                <a:cs typeface="+mn-lt"/>
              </a:rPr>
              <a:t>b) There’s </a:t>
            </a:r>
            <a:r>
              <a:rPr lang="en-US" sz="1100" i="1" dirty="0">
                <a:ea typeface="+mn-lt"/>
                <a:cs typeface="+mn-lt"/>
              </a:rPr>
              <a:t>the doorbell. I’ll go.</a:t>
            </a:r>
            <a:r>
              <a:rPr lang="en-US" sz="1100" dirty="0">
                <a:ea typeface="+mn-lt"/>
                <a:cs typeface="+mn-lt"/>
              </a:rPr>
              <a:t> </a:t>
            </a:r>
            <a:endParaRPr lang="en-US" dirty="0">
              <a:ea typeface="+mn-lt"/>
              <a:cs typeface="+mn-lt"/>
            </a:endParaRPr>
          </a:p>
          <a:p>
            <a:r>
              <a:rPr lang="en-US" sz="1100" i="1" dirty="0" err="1">
                <a:solidFill>
                  <a:schemeClr val="accent2">
                    <a:lumMod val="50000"/>
                  </a:schemeClr>
                </a:solidFill>
                <a:ea typeface="+mn-lt"/>
                <a:cs typeface="+mn-lt"/>
              </a:rPr>
              <a:t>Olha</a:t>
            </a:r>
            <a:r>
              <a:rPr lang="en-US" sz="1100" i="1" dirty="0">
                <a:solidFill>
                  <a:schemeClr val="accent2">
                    <a:lumMod val="50000"/>
                  </a:schemeClr>
                </a:solidFill>
                <a:ea typeface="+mn-lt"/>
                <a:cs typeface="+mn-lt"/>
              </a:rPr>
              <a:t> a </a:t>
            </a:r>
            <a:r>
              <a:rPr lang="en-US" sz="1100" i="1" dirty="0" err="1">
                <a:solidFill>
                  <a:schemeClr val="accent2">
                    <a:lumMod val="50000"/>
                  </a:schemeClr>
                </a:solidFill>
                <a:ea typeface="+mn-lt"/>
                <a:cs typeface="+mn-lt"/>
              </a:rPr>
              <a:t>campanhia</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Eu</a:t>
            </a:r>
            <a:r>
              <a:rPr lang="en-US" sz="1100" i="1" dirty="0">
                <a:solidFill>
                  <a:schemeClr val="accent2">
                    <a:lumMod val="50000"/>
                  </a:schemeClr>
                </a:solidFill>
                <a:ea typeface="+mn-lt"/>
                <a:cs typeface="+mn-lt"/>
              </a:rPr>
              <a:t> </a:t>
            </a:r>
            <a:r>
              <a:rPr lang="en-US" sz="1100" i="1" dirty="0" err="1">
                <a:solidFill>
                  <a:schemeClr val="accent2">
                    <a:lumMod val="50000"/>
                  </a:schemeClr>
                </a:solidFill>
                <a:ea typeface="+mn-lt"/>
                <a:cs typeface="+mn-lt"/>
              </a:rPr>
              <a:t>atendo</a:t>
            </a:r>
            <a:r>
              <a:rPr lang="en-US" sz="1100" i="1" dirty="0">
                <a:solidFill>
                  <a:schemeClr val="accent2">
                    <a:lumMod val="50000"/>
                  </a:schemeClr>
                </a:solidFill>
                <a:ea typeface="+mn-lt"/>
                <a:cs typeface="+mn-lt"/>
              </a:rPr>
              <a:t>.</a:t>
            </a:r>
          </a:p>
          <a:p>
            <a:endParaRPr lang="en-US" sz="1100" b="1" i="1" dirty="0">
              <a:solidFill>
                <a:srgbClr val="000000"/>
              </a:solidFill>
              <a:ea typeface="+mn-lt"/>
              <a:cs typeface="+mn-lt"/>
            </a:endParaRPr>
          </a:p>
          <a:p>
            <a:endParaRPr lang="en-US" sz="1100" dirty="0">
              <a:solidFill>
                <a:srgbClr val="000000"/>
              </a:solidFill>
              <a:ea typeface="+mn-lt"/>
              <a:cs typeface="+mn-lt"/>
            </a:endParaRPr>
          </a:p>
          <a:p>
            <a:endParaRPr lang="en-US" sz="1100" b="1" i="1" dirty="0">
              <a:solidFill>
                <a:srgbClr val="000000"/>
              </a:solidFill>
              <a:ea typeface="+mn-lt"/>
              <a:cs typeface="+mn-lt"/>
            </a:endParaRPr>
          </a:p>
        </p:txBody>
      </p:sp>
    </p:spTree>
    <p:extLst>
      <p:ext uri="{BB962C8B-B14F-4D97-AF65-F5344CB8AC3E}">
        <p14:creationId xmlns:p14="http://schemas.microsoft.com/office/powerpoint/2010/main" val="3096984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681695" y="157822"/>
            <a:ext cx="2080826" cy="652551"/>
          </a:xfrm>
          <a:prstGeom prst="rect">
            <a:avLst/>
          </a:prstGeom>
        </p:spPr>
        <p:txBody>
          <a:bodyPr wrap="none" lIns="91440" tIns="45720" rIns="91440" bIns="45720" anchor="t">
            <a:spAutoFit/>
          </a:bodyPr>
          <a:lstStyle/>
          <a:p>
            <a:pPr algn="ctr"/>
            <a:r>
              <a:rPr lang="pt-BR" b="1" i="1" dirty="0">
                <a:solidFill>
                  <a:srgbClr val="002060"/>
                </a:solidFill>
                <a:cs typeface="Calibri"/>
              </a:rPr>
              <a:t>Lição 11 B – Modais</a:t>
            </a:r>
            <a:endParaRPr lang="pt-BR" dirty="0"/>
          </a:p>
          <a:p>
            <a:pPr algn="ctr">
              <a:lnSpc>
                <a:spcPct val="107000"/>
              </a:lnSpc>
            </a:pPr>
            <a:endParaRPr lang="pt-BR" b="1" i="1" dirty="0">
              <a:solidFill>
                <a:srgbClr val="002060"/>
              </a:solidFill>
              <a:cs typeface="Calibri"/>
            </a:endParaRPr>
          </a:p>
        </p:txBody>
      </p:sp>
      <p:sp>
        <p:nvSpPr>
          <p:cNvPr id="2" name="CaixaDeTexto 1">
            <a:extLst>
              <a:ext uri="{FF2B5EF4-FFF2-40B4-BE49-F238E27FC236}">
                <a16:creationId xmlns="" xmlns:a16="http://schemas.microsoft.com/office/drawing/2014/main" id="{4E1394C3-DCCB-409A-B0E6-7BF3E9BAE741}"/>
              </a:ext>
            </a:extLst>
          </p:cNvPr>
          <p:cNvSpPr txBox="1"/>
          <p:nvPr/>
        </p:nvSpPr>
        <p:spPr>
          <a:xfrm>
            <a:off x="351559" y="1139537"/>
            <a:ext cx="6163540" cy="6740307"/>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US" sz="1200" i="1" dirty="0">
              <a:solidFill>
                <a:srgbClr val="843C0C"/>
              </a:solidFill>
              <a:cs typeface="Calibri"/>
            </a:endParaRPr>
          </a:p>
          <a:p>
            <a:endParaRPr lang="en-US" sz="1200" i="1" dirty="0">
              <a:solidFill>
                <a:srgbClr val="843C0C"/>
              </a:solidFill>
              <a:cs typeface="Calibri"/>
            </a:endParaRPr>
          </a:p>
          <a:p>
            <a:r>
              <a:rPr lang="en" sz="1200" b="1" dirty="0">
                <a:cs typeface="Calibri"/>
              </a:rPr>
              <a:t>Inviting</a:t>
            </a:r>
            <a:endParaRPr lang="en" sz="1200" b="1" dirty="0"/>
          </a:p>
          <a:p>
            <a:r>
              <a:rPr lang="en" sz="1200" dirty="0" smtClean="0">
                <a:solidFill>
                  <a:srgbClr val="70AD47"/>
                </a:solidFill>
              </a:rPr>
              <a:t>a) What </a:t>
            </a:r>
            <a:r>
              <a:rPr lang="en" sz="1200" dirty="0">
                <a:solidFill>
                  <a:srgbClr val="70AD47"/>
                </a:solidFill>
              </a:rPr>
              <a:t>are you doing next Saturday? </a:t>
            </a:r>
          </a:p>
          <a:p>
            <a:r>
              <a:rPr lang="en" sz="1200" i="1" dirty="0">
                <a:solidFill>
                  <a:schemeClr val="accent2">
                    <a:lumMod val="50000"/>
                  </a:schemeClr>
                </a:solidFill>
                <a:cs typeface="Calibri"/>
              </a:rPr>
              <a:t>O que você vai fazer no próximo sábado?</a:t>
            </a:r>
            <a:endParaRPr lang="en" dirty="0"/>
          </a:p>
          <a:p>
            <a:r>
              <a:rPr lang="en" sz="1200" dirty="0" smtClean="0">
                <a:solidFill>
                  <a:srgbClr val="70AD47"/>
                </a:solidFill>
              </a:rPr>
              <a:t>b) Are </a:t>
            </a:r>
            <a:r>
              <a:rPr lang="en" sz="1200" dirty="0">
                <a:solidFill>
                  <a:srgbClr val="70AD47"/>
                </a:solidFill>
              </a:rPr>
              <a:t>you doing anything next weekend?</a:t>
            </a:r>
          </a:p>
          <a:p>
            <a:r>
              <a:rPr lang="en" sz="1200" i="1" dirty="0">
                <a:solidFill>
                  <a:schemeClr val="accent2">
                    <a:lumMod val="50000"/>
                  </a:schemeClr>
                </a:solidFill>
              </a:rPr>
              <a:t>Você vai fazer alguma coisa no próximo fim de semana?</a:t>
            </a:r>
            <a:endParaRPr lang="en" dirty="0">
              <a:solidFill>
                <a:schemeClr val="accent2">
                  <a:lumMod val="50000"/>
                </a:schemeClr>
              </a:solidFill>
            </a:endParaRPr>
          </a:p>
          <a:p>
            <a:r>
              <a:rPr lang="en" sz="1200" dirty="0" smtClean="0">
                <a:solidFill>
                  <a:srgbClr val="70AD47"/>
                </a:solidFill>
              </a:rPr>
              <a:t>c) Would </a:t>
            </a:r>
            <a:r>
              <a:rPr lang="en" sz="1200" dirty="0">
                <a:solidFill>
                  <a:srgbClr val="70AD47"/>
                </a:solidFill>
              </a:rPr>
              <a:t>you like to join Sally and I for a bite to eat after work?</a:t>
            </a:r>
          </a:p>
          <a:p>
            <a:r>
              <a:rPr lang="en" sz="1200" i="1" dirty="0">
                <a:solidFill>
                  <a:schemeClr val="accent2">
                    <a:lumMod val="50000"/>
                  </a:schemeClr>
                </a:solidFill>
                <a:cs typeface="Calibri"/>
              </a:rPr>
              <a:t>Você gostaria de se juntar a Sally e eu para comer alguma coisa depois do trabalho?</a:t>
            </a:r>
            <a:endParaRPr lang="en" dirty="0"/>
          </a:p>
          <a:p>
            <a:r>
              <a:rPr lang="en" sz="1200" dirty="0" smtClean="0">
                <a:solidFill>
                  <a:srgbClr val="70AD47"/>
                </a:solidFill>
              </a:rPr>
              <a:t>d) How </a:t>
            </a:r>
            <a:r>
              <a:rPr lang="en" sz="1200" dirty="0">
                <a:solidFill>
                  <a:srgbClr val="70AD47"/>
                </a:solidFill>
              </a:rPr>
              <a:t>do you fancy going out for a meal at the weekend?</a:t>
            </a:r>
          </a:p>
          <a:p>
            <a:r>
              <a:rPr lang="en" sz="1200" i="1" dirty="0">
                <a:solidFill>
                  <a:schemeClr val="accent2">
                    <a:lumMod val="50000"/>
                  </a:schemeClr>
                </a:solidFill>
                <a:ea typeface="+mn-lt"/>
                <a:cs typeface="+mn-lt"/>
              </a:rPr>
              <a:t>O que você acha de sair para comer no fim de semana?</a:t>
            </a:r>
          </a:p>
          <a:p>
            <a:endParaRPr lang="en" sz="1200" dirty="0">
              <a:solidFill>
                <a:srgbClr val="70AD47"/>
              </a:solidFill>
              <a:latin typeface="Calibri" panose="020F0502020204030204" pitchFamily="34" charset="0"/>
              <a:cs typeface="Calibri"/>
            </a:endParaRPr>
          </a:p>
          <a:p>
            <a:r>
              <a:rPr lang="en" sz="1200" b="1" dirty="0">
                <a:cs typeface="Calibri"/>
              </a:rPr>
              <a:t>Accepting</a:t>
            </a:r>
          </a:p>
          <a:p>
            <a:r>
              <a:rPr lang="en" sz="1200" dirty="0"/>
              <a:t>If your invitation starts with a phrase like:  “Would you like to…”</a:t>
            </a:r>
            <a:endParaRPr lang="en" sz="1200" dirty="0">
              <a:cs typeface="Calibri"/>
            </a:endParaRPr>
          </a:p>
          <a:p>
            <a:endParaRPr lang="en" sz="1200" dirty="0">
              <a:solidFill>
                <a:srgbClr val="70AD47"/>
              </a:solidFill>
              <a:cs typeface="Calibri"/>
            </a:endParaRPr>
          </a:p>
          <a:p>
            <a:r>
              <a:rPr lang="en" sz="1200" dirty="0" smtClean="0">
                <a:solidFill>
                  <a:srgbClr val="70AD47"/>
                </a:solidFill>
              </a:rPr>
              <a:t>a) I’d </a:t>
            </a:r>
            <a:r>
              <a:rPr lang="en" sz="1200" dirty="0">
                <a:solidFill>
                  <a:srgbClr val="70AD47"/>
                </a:solidFill>
              </a:rPr>
              <a:t>love to, thanks.</a:t>
            </a:r>
          </a:p>
          <a:p>
            <a:r>
              <a:rPr lang="en" sz="1200" dirty="0" smtClean="0">
                <a:solidFill>
                  <a:srgbClr val="70AD47"/>
                </a:solidFill>
              </a:rPr>
              <a:t>b) That’s </a:t>
            </a:r>
            <a:r>
              <a:rPr lang="en" sz="1200" dirty="0">
                <a:solidFill>
                  <a:srgbClr val="70AD47"/>
                </a:solidFill>
              </a:rPr>
              <a:t>very kind of you, thanks.</a:t>
            </a:r>
          </a:p>
          <a:p>
            <a:r>
              <a:rPr lang="en" sz="1200" dirty="0" smtClean="0">
                <a:solidFill>
                  <a:srgbClr val="70AD47"/>
                </a:solidFill>
              </a:rPr>
              <a:t>c) That </a:t>
            </a:r>
            <a:r>
              <a:rPr lang="en" sz="1200" dirty="0">
                <a:solidFill>
                  <a:srgbClr val="70AD47"/>
                </a:solidFill>
              </a:rPr>
              <a:t>sounds lovely, thanks.</a:t>
            </a:r>
          </a:p>
          <a:p>
            <a:endParaRPr lang="en" sz="1200" b="1" dirty="0">
              <a:solidFill>
                <a:srgbClr val="000000"/>
              </a:solidFill>
              <a:latin typeface="Calibri" panose="020F0502020204030204" pitchFamily="34" charset="0"/>
              <a:cs typeface="Calibri"/>
            </a:endParaRPr>
          </a:p>
          <a:p>
            <a:r>
              <a:rPr lang="en-US" sz="1200" dirty="0"/>
              <a:t>If the invitation begins:  Do you fancy coming to the cinema tonight?</a:t>
            </a:r>
          </a:p>
          <a:p>
            <a:endParaRPr lang="en-US" sz="1200" dirty="0">
              <a:ea typeface="+mn-lt"/>
              <a:cs typeface="+mn-lt"/>
            </a:endParaRPr>
          </a:p>
          <a:p>
            <a:r>
              <a:rPr lang="en-US" sz="1200" dirty="0" smtClean="0">
                <a:solidFill>
                  <a:srgbClr val="70AD47"/>
                </a:solidFill>
              </a:rPr>
              <a:t>a) What </a:t>
            </a:r>
            <a:r>
              <a:rPr lang="en-US" sz="1200" dirty="0">
                <a:solidFill>
                  <a:srgbClr val="70AD47"/>
                </a:solidFill>
              </a:rPr>
              <a:t>a great idea, thanks.</a:t>
            </a:r>
          </a:p>
          <a:p>
            <a:r>
              <a:rPr lang="en-US" sz="1200" dirty="0" smtClean="0">
                <a:solidFill>
                  <a:srgbClr val="70AD47"/>
                </a:solidFill>
              </a:rPr>
              <a:t>b) Sure</a:t>
            </a:r>
            <a:r>
              <a:rPr lang="en-US" sz="1200" dirty="0">
                <a:solidFill>
                  <a:srgbClr val="70AD47"/>
                </a:solidFill>
              </a:rPr>
              <a:t>! What’s on?</a:t>
            </a:r>
          </a:p>
          <a:p>
            <a:r>
              <a:rPr lang="en-US" sz="1200" dirty="0" smtClean="0">
                <a:solidFill>
                  <a:srgbClr val="70AD47"/>
                </a:solidFill>
              </a:rPr>
              <a:t>c) Yeah</a:t>
            </a:r>
            <a:r>
              <a:rPr lang="en-US" sz="1200" dirty="0">
                <a:solidFill>
                  <a:srgbClr val="70AD47"/>
                </a:solidFill>
              </a:rPr>
              <a:t>, why not! </a:t>
            </a:r>
          </a:p>
          <a:p>
            <a:endParaRPr lang="en-US" sz="1200" dirty="0">
              <a:cs typeface="Calibri"/>
            </a:endParaRPr>
          </a:p>
          <a:p>
            <a:r>
              <a:rPr lang="en-US" sz="1200" b="1" dirty="0">
                <a:cs typeface="Calibri"/>
              </a:rPr>
              <a:t>Declining</a:t>
            </a:r>
          </a:p>
          <a:p>
            <a:r>
              <a:rPr lang="en-US" sz="1200" dirty="0" smtClean="0">
                <a:solidFill>
                  <a:srgbClr val="70AD47"/>
                </a:solidFill>
              </a:rPr>
              <a:t>a) That’s </a:t>
            </a:r>
            <a:r>
              <a:rPr lang="en-US" sz="1200" dirty="0">
                <a:solidFill>
                  <a:srgbClr val="70AD47"/>
                </a:solidFill>
              </a:rPr>
              <a:t>very kind of you, but actually I’m doing something else on Saturday.</a:t>
            </a:r>
          </a:p>
          <a:p>
            <a:r>
              <a:rPr lang="en-US" sz="1200" i="1" dirty="0">
                <a:solidFill>
                  <a:schemeClr val="accent2">
                    <a:lumMod val="50000"/>
                  </a:schemeClr>
                </a:solidFill>
              </a:rPr>
              <a:t>É </a:t>
            </a:r>
            <a:r>
              <a:rPr lang="en-US" sz="1200" i="1" dirty="0" err="1">
                <a:solidFill>
                  <a:schemeClr val="accent2">
                    <a:lumMod val="50000"/>
                  </a:schemeClr>
                </a:solidFill>
              </a:rPr>
              <a:t>muito</a:t>
            </a:r>
            <a:r>
              <a:rPr lang="en-US" sz="1200" i="1" dirty="0">
                <a:solidFill>
                  <a:schemeClr val="accent2">
                    <a:lumMod val="50000"/>
                  </a:schemeClr>
                </a:solidFill>
              </a:rPr>
              <a:t> </a:t>
            </a:r>
            <a:r>
              <a:rPr lang="en-US" sz="1200" i="1" dirty="0" err="1">
                <a:solidFill>
                  <a:schemeClr val="accent2">
                    <a:lumMod val="50000"/>
                  </a:schemeClr>
                </a:solidFill>
              </a:rPr>
              <a:t>gentil</a:t>
            </a:r>
            <a:r>
              <a:rPr lang="en-US" sz="1200" i="1" dirty="0">
                <a:solidFill>
                  <a:schemeClr val="accent2">
                    <a:lumMod val="50000"/>
                  </a:schemeClr>
                </a:solidFill>
              </a:rPr>
              <a:t> da </a:t>
            </a:r>
            <a:r>
              <a:rPr lang="en-US" sz="1200" i="1" dirty="0" err="1">
                <a:solidFill>
                  <a:schemeClr val="accent2">
                    <a:lumMod val="50000"/>
                  </a:schemeClr>
                </a:solidFill>
              </a:rPr>
              <a:t>sua</a:t>
            </a:r>
            <a:r>
              <a:rPr lang="en-US" sz="1200" i="1" dirty="0">
                <a:solidFill>
                  <a:schemeClr val="accent2">
                    <a:lumMod val="50000"/>
                  </a:schemeClr>
                </a:solidFill>
              </a:rPr>
              <a:t> parte, mas </a:t>
            </a:r>
            <a:r>
              <a:rPr lang="en-US" sz="1200" i="1" dirty="0" err="1">
                <a:solidFill>
                  <a:schemeClr val="accent2">
                    <a:lumMod val="50000"/>
                  </a:schemeClr>
                </a:solidFill>
              </a:rPr>
              <a:t>na</a:t>
            </a:r>
            <a:r>
              <a:rPr lang="en-US" sz="1200" i="1" dirty="0">
                <a:solidFill>
                  <a:schemeClr val="accent2">
                    <a:lumMod val="50000"/>
                  </a:schemeClr>
                </a:solidFill>
              </a:rPr>
              <a:t> </a:t>
            </a:r>
            <a:r>
              <a:rPr lang="en-US" sz="1200" i="1" dirty="0" err="1">
                <a:solidFill>
                  <a:schemeClr val="accent2">
                    <a:lumMod val="50000"/>
                  </a:schemeClr>
                </a:solidFill>
              </a:rPr>
              <a:t>verdade</a:t>
            </a:r>
            <a:r>
              <a:rPr lang="en-US" sz="1200" i="1" dirty="0">
                <a:solidFill>
                  <a:schemeClr val="accent2">
                    <a:lumMod val="50000"/>
                  </a:schemeClr>
                </a:solidFill>
              </a:rPr>
              <a:t> </a:t>
            </a:r>
            <a:r>
              <a:rPr lang="en-US" sz="1200" i="1" dirty="0" err="1">
                <a:solidFill>
                  <a:schemeClr val="accent2">
                    <a:lumMod val="50000"/>
                  </a:schemeClr>
                </a:solidFill>
              </a:rPr>
              <a:t>vou</a:t>
            </a:r>
            <a:r>
              <a:rPr lang="en-US" sz="1200" i="1" dirty="0">
                <a:solidFill>
                  <a:schemeClr val="accent2">
                    <a:lumMod val="50000"/>
                  </a:schemeClr>
                </a:solidFill>
              </a:rPr>
              <a:t> </a:t>
            </a:r>
            <a:r>
              <a:rPr lang="en-US" sz="1200" i="1" dirty="0" err="1">
                <a:solidFill>
                  <a:schemeClr val="accent2">
                    <a:lumMod val="50000"/>
                  </a:schemeClr>
                </a:solidFill>
              </a:rPr>
              <a:t>fazer</a:t>
            </a:r>
            <a:r>
              <a:rPr lang="en-US" sz="1200" i="1" dirty="0">
                <a:solidFill>
                  <a:schemeClr val="accent2">
                    <a:lumMod val="50000"/>
                  </a:schemeClr>
                </a:solidFill>
              </a:rPr>
              <a:t> </a:t>
            </a:r>
            <a:r>
              <a:rPr lang="en-US" sz="1200" i="1" dirty="0" err="1">
                <a:solidFill>
                  <a:schemeClr val="accent2">
                    <a:lumMod val="50000"/>
                  </a:schemeClr>
                </a:solidFill>
              </a:rPr>
              <a:t>outra</a:t>
            </a:r>
            <a:r>
              <a:rPr lang="en-US" sz="1200" i="1" dirty="0">
                <a:solidFill>
                  <a:schemeClr val="accent2">
                    <a:lumMod val="50000"/>
                  </a:schemeClr>
                </a:solidFill>
              </a:rPr>
              <a:t> </a:t>
            </a:r>
            <a:r>
              <a:rPr lang="en-US" sz="1200" i="1" dirty="0" err="1">
                <a:solidFill>
                  <a:schemeClr val="accent2">
                    <a:lumMod val="50000"/>
                  </a:schemeClr>
                </a:solidFill>
              </a:rPr>
              <a:t>coisa</a:t>
            </a:r>
            <a:r>
              <a:rPr lang="en-US" sz="1200" i="1" dirty="0">
                <a:solidFill>
                  <a:schemeClr val="accent2">
                    <a:lumMod val="50000"/>
                  </a:schemeClr>
                </a:solidFill>
              </a:rPr>
              <a:t> no </a:t>
            </a:r>
            <a:r>
              <a:rPr lang="en-US" sz="1200" i="1" dirty="0" err="1">
                <a:solidFill>
                  <a:schemeClr val="accent2">
                    <a:lumMod val="50000"/>
                  </a:schemeClr>
                </a:solidFill>
              </a:rPr>
              <a:t>sábado</a:t>
            </a:r>
            <a:r>
              <a:rPr lang="en-US" sz="1200" i="1" dirty="0">
                <a:solidFill>
                  <a:schemeClr val="accent2">
                    <a:lumMod val="50000"/>
                  </a:schemeClr>
                </a:solidFill>
              </a:rPr>
              <a:t>.</a:t>
            </a:r>
            <a:endParaRPr lang="en-US" dirty="0">
              <a:solidFill>
                <a:schemeClr val="accent2">
                  <a:lumMod val="50000"/>
                </a:schemeClr>
              </a:solidFill>
            </a:endParaRPr>
          </a:p>
          <a:p>
            <a:r>
              <a:rPr lang="en-US" sz="1200" dirty="0" smtClean="0">
                <a:solidFill>
                  <a:srgbClr val="70AD47"/>
                </a:solidFill>
              </a:rPr>
              <a:t>b) Well</a:t>
            </a:r>
            <a:r>
              <a:rPr lang="en-US" sz="1200" dirty="0">
                <a:solidFill>
                  <a:srgbClr val="70AD47"/>
                </a:solidFill>
              </a:rPr>
              <a:t>, I’d love to, but I’m already going out to the cinema.</a:t>
            </a:r>
          </a:p>
          <a:p>
            <a:r>
              <a:rPr lang="en-US" sz="1200" i="1" dirty="0" err="1">
                <a:solidFill>
                  <a:schemeClr val="accent2">
                    <a:lumMod val="50000"/>
                  </a:schemeClr>
                </a:solidFill>
              </a:rPr>
              <a:t>Bem</a:t>
            </a:r>
            <a:r>
              <a:rPr lang="en-US" sz="1200" i="1" dirty="0">
                <a:solidFill>
                  <a:schemeClr val="accent2">
                    <a:lumMod val="50000"/>
                  </a:schemeClr>
                </a:solidFill>
              </a:rPr>
              <a:t>, </a:t>
            </a:r>
            <a:r>
              <a:rPr lang="en-US" sz="1200" i="1" dirty="0" err="1">
                <a:solidFill>
                  <a:schemeClr val="accent2">
                    <a:lumMod val="50000"/>
                  </a:schemeClr>
                </a:solidFill>
              </a:rPr>
              <a:t>eu</a:t>
            </a:r>
            <a:r>
              <a:rPr lang="en-US" sz="1200" i="1" dirty="0">
                <a:solidFill>
                  <a:schemeClr val="accent2">
                    <a:lumMod val="50000"/>
                  </a:schemeClr>
                </a:solidFill>
              </a:rPr>
              <a:t> </a:t>
            </a:r>
            <a:r>
              <a:rPr lang="en-US" sz="1200" i="1" dirty="0" err="1">
                <a:solidFill>
                  <a:schemeClr val="accent2">
                    <a:lumMod val="50000"/>
                  </a:schemeClr>
                </a:solidFill>
              </a:rPr>
              <a:t>adoraria</a:t>
            </a:r>
            <a:r>
              <a:rPr lang="en-US" sz="1200" i="1" dirty="0">
                <a:solidFill>
                  <a:schemeClr val="accent2">
                    <a:lumMod val="50000"/>
                  </a:schemeClr>
                </a:solidFill>
              </a:rPr>
              <a:t>, mas </a:t>
            </a:r>
            <a:r>
              <a:rPr lang="en-US" sz="1200" i="1" dirty="0" err="1">
                <a:solidFill>
                  <a:schemeClr val="accent2">
                    <a:lumMod val="50000"/>
                  </a:schemeClr>
                </a:solidFill>
              </a:rPr>
              <a:t>já</a:t>
            </a:r>
            <a:r>
              <a:rPr lang="en-US" sz="1200" i="1" dirty="0">
                <a:solidFill>
                  <a:schemeClr val="accent2">
                    <a:lumMod val="50000"/>
                  </a:schemeClr>
                </a:solidFill>
              </a:rPr>
              <a:t> </a:t>
            </a:r>
            <a:r>
              <a:rPr lang="en-US" sz="1200" i="1" dirty="0" err="1">
                <a:solidFill>
                  <a:schemeClr val="accent2">
                    <a:lumMod val="50000"/>
                  </a:schemeClr>
                </a:solidFill>
              </a:rPr>
              <a:t>estou</a:t>
            </a:r>
            <a:r>
              <a:rPr lang="en-US" sz="1200" i="1" dirty="0">
                <a:solidFill>
                  <a:schemeClr val="accent2">
                    <a:lumMod val="50000"/>
                  </a:schemeClr>
                </a:solidFill>
              </a:rPr>
              <a:t> indo </a:t>
            </a:r>
            <a:r>
              <a:rPr lang="en-US" sz="1200" i="1" dirty="0" err="1">
                <a:solidFill>
                  <a:schemeClr val="accent2">
                    <a:lumMod val="50000"/>
                  </a:schemeClr>
                </a:solidFill>
              </a:rPr>
              <a:t>ao</a:t>
            </a:r>
            <a:r>
              <a:rPr lang="en-US" sz="1200" i="1" dirty="0">
                <a:solidFill>
                  <a:schemeClr val="accent2">
                    <a:lumMod val="50000"/>
                  </a:schemeClr>
                </a:solidFill>
              </a:rPr>
              <a:t> cinema.</a:t>
            </a:r>
            <a:endParaRPr lang="en-US" dirty="0">
              <a:solidFill>
                <a:schemeClr val="accent2">
                  <a:lumMod val="50000"/>
                </a:schemeClr>
              </a:solidFill>
            </a:endParaRPr>
          </a:p>
          <a:p>
            <a:r>
              <a:rPr lang="en-US" sz="1200" dirty="0" smtClean="0">
                <a:solidFill>
                  <a:srgbClr val="70AD47"/>
                </a:solidFill>
              </a:rPr>
              <a:t>c) I’m </a:t>
            </a:r>
            <a:r>
              <a:rPr lang="en-US" sz="1200" dirty="0">
                <a:solidFill>
                  <a:srgbClr val="70AD47"/>
                </a:solidFill>
              </a:rPr>
              <a:t>really sorry, but I’ve got something else on.</a:t>
            </a:r>
          </a:p>
          <a:p>
            <a:r>
              <a:rPr lang="en-US" sz="1200" i="1" dirty="0" err="1">
                <a:solidFill>
                  <a:schemeClr val="accent2">
                    <a:lumMod val="50000"/>
                  </a:schemeClr>
                </a:solidFill>
              </a:rPr>
              <a:t>Eu</a:t>
            </a:r>
            <a:r>
              <a:rPr lang="en-US" sz="1200" i="1" dirty="0">
                <a:solidFill>
                  <a:schemeClr val="accent2">
                    <a:lumMod val="50000"/>
                  </a:schemeClr>
                </a:solidFill>
              </a:rPr>
              <a:t> </a:t>
            </a:r>
            <a:r>
              <a:rPr lang="en-US" sz="1200" i="1" dirty="0" err="1">
                <a:solidFill>
                  <a:schemeClr val="accent2">
                    <a:lumMod val="50000"/>
                  </a:schemeClr>
                </a:solidFill>
              </a:rPr>
              <a:t>realmente</a:t>
            </a:r>
            <a:r>
              <a:rPr lang="en-US" sz="1200" i="1" dirty="0">
                <a:solidFill>
                  <a:schemeClr val="accent2">
                    <a:lumMod val="50000"/>
                  </a:schemeClr>
                </a:solidFill>
              </a:rPr>
              <a:t> </a:t>
            </a:r>
            <a:r>
              <a:rPr lang="en-US" sz="1200" i="1" dirty="0" err="1">
                <a:solidFill>
                  <a:schemeClr val="accent2">
                    <a:lumMod val="50000"/>
                  </a:schemeClr>
                </a:solidFill>
              </a:rPr>
              <a:t>sinto</a:t>
            </a:r>
            <a:r>
              <a:rPr lang="en-US" sz="1200" i="1" dirty="0">
                <a:solidFill>
                  <a:schemeClr val="accent2">
                    <a:lumMod val="50000"/>
                  </a:schemeClr>
                </a:solidFill>
              </a:rPr>
              <a:t> </a:t>
            </a:r>
            <a:r>
              <a:rPr lang="en-US" sz="1200" i="1" dirty="0" err="1">
                <a:solidFill>
                  <a:schemeClr val="accent2">
                    <a:lumMod val="50000"/>
                  </a:schemeClr>
                </a:solidFill>
              </a:rPr>
              <a:t>muito</a:t>
            </a:r>
            <a:r>
              <a:rPr lang="en-US" sz="1200" i="1" dirty="0">
                <a:solidFill>
                  <a:schemeClr val="accent2">
                    <a:lumMod val="50000"/>
                  </a:schemeClr>
                </a:solidFill>
              </a:rPr>
              <a:t>, mas </a:t>
            </a:r>
            <a:r>
              <a:rPr lang="en-US" sz="1200" i="1" dirty="0" err="1">
                <a:solidFill>
                  <a:schemeClr val="accent2">
                    <a:lumMod val="50000"/>
                  </a:schemeClr>
                </a:solidFill>
              </a:rPr>
              <a:t>eu</a:t>
            </a:r>
            <a:r>
              <a:rPr lang="en-US" sz="1200" i="1" dirty="0">
                <a:solidFill>
                  <a:schemeClr val="accent2">
                    <a:lumMod val="50000"/>
                  </a:schemeClr>
                </a:solidFill>
              </a:rPr>
              <a:t> </a:t>
            </a:r>
            <a:r>
              <a:rPr lang="en-US" sz="1200" i="1" dirty="0" err="1">
                <a:solidFill>
                  <a:schemeClr val="accent2">
                    <a:lumMod val="50000"/>
                  </a:schemeClr>
                </a:solidFill>
              </a:rPr>
              <a:t>tenho</a:t>
            </a:r>
            <a:r>
              <a:rPr lang="en-US" sz="1200" i="1" dirty="0">
                <a:solidFill>
                  <a:schemeClr val="accent2">
                    <a:lumMod val="50000"/>
                  </a:schemeClr>
                </a:solidFill>
              </a:rPr>
              <a:t> </a:t>
            </a:r>
            <a:r>
              <a:rPr lang="en-US" sz="1200" i="1" dirty="0" err="1">
                <a:solidFill>
                  <a:schemeClr val="accent2">
                    <a:lumMod val="50000"/>
                  </a:schemeClr>
                </a:solidFill>
              </a:rPr>
              <a:t>outra</a:t>
            </a:r>
            <a:r>
              <a:rPr lang="en-US" sz="1200" i="1" dirty="0">
                <a:solidFill>
                  <a:schemeClr val="accent2">
                    <a:lumMod val="50000"/>
                  </a:schemeClr>
                </a:solidFill>
              </a:rPr>
              <a:t> </a:t>
            </a:r>
            <a:r>
              <a:rPr lang="en-US" sz="1200" i="1" dirty="0" err="1">
                <a:solidFill>
                  <a:schemeClr val="accent2">
                    <a:lumMod val="50000"/>
                  </a:schemeClr>
                </a:solidFill>
              </a:rPr>
              <a:t>coisa</a:t>
            </a:r>
            <a:r>
              <a:rPr lang="en-US" sz="1200" i="1" dirty="0">
                <a:solidFill>
                  <a:schemeClr val="accent2">
                    <a:lumMod val="50000"/>
                  </a:schemeClr>
                </a:solidFill>
              </a:rPr>
              <a:t>.</a:t>
            </a:r>
            <a:endParaRPr lang="en-US" dirty="0">
              <a:solidFill>
                <a:schemeClr val="accent2">
                  <a:lumMod val="50000"/>
                </a:schemeClr>
              </a:solidFill>
            </a:endParaRPr>
          </a:p>
          <a:p>
            <a:r>
              <a:rPr lang="en-US" sz="1200" dirty="0" smtClean="0">
                <a:solidFill>
                  <a:srgbClr val="70AD47"/>
                </a:solidFill>
              </a:rPr>
              <a:t>d) I </a:t>
            </a:r>
            <a:r>
              <a:rPr lang="en-US" sz="1200" dirty="0">
                <a:solidFill>
                  <a:srgbClr val="70AD47"/>
                </a:solidFill>
              </a:rPr>
              <a:t>really don’t think I can – I’ve planned to go away that weekend.</a:t>
            </a:r>
          </a:p>
          <a:p>
            <a:r>
              <a:rPr lang="en-US" sz="1200" i="1" dirty="0" err="1">
                <a:solidFill>
                  <a:schemeClr val="accent2">
                    <a:lumMod val="50000"/>
                  </a:schemeClr>
                </a:solidFill>
                <a:ea typeface="+mn-lt"/>
                <a:cs typeface="+mn-lt"/>
              </a:rPr>
              <a:t>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realmente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não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acho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que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posso</a:t>
            </a:r>
            <a:r>
              <a:rPr lang="en-US" sz="1200" i="1" dirty="0">
                <a:solidFill>
                  <a:schemeClr val="accent2">
                    <a:lumMod val="50000"/>
                  </a:schemeClr>
                </a:solidFill>
                <a:ea typeface="+mn-lt"/>
                <a:cs typeface="+mn-lt"/>
              </a:rPr>
              <a:t> - </a:t>
            </a:r>
            <a:r>
              <a:rPr lang="en-US" sz="1200" i="1" dirty="0" err="1">
                <a:solidFill>
                  <a:schemeClr val="accent2">
                    <a:lumMod val="50000"/>
                  </a:schemeClr>
                </a:solidFill>
                <a:ea typeface="+mn-lt"/>
                <a:cs typeface="+mn-lt"/>
              </a:rPr>
              <a:t>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planejei</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ir</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embora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naquele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fim</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semana</a:t>
            </a:r>
            <a:r>
              <a:rPr lang="en-US" sz="1200" i="1" dirty="0">
                <a:solidFill>
                  <a:schemeClr val="accent2">
                    <a:lumMod val="50000"/>
                  </a:schemeClr>
                </a:solidFill>
                <a:ea typeface="+mn-lt"/>
                <a:cs typeface="+mn-lt"/>
              </a:rPr>
              <a:t>.</a:t>
            </a:r>
          </a:p>
          <a:p>
            <a:endParaRPr lang="en-US" sz="1200" i="1" dirty="0">
              <a:solidFill>
                <a:schemeClr val="accent2">
                  <a:lumMod val="50000"/>
                </a:schemeClr>
              </a:solidFill>
              <a:ea typeface="+mn-lt"/>
              <a:cs typeface="+mn-lt"/>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
        <p:nvSpPr>
          <p:cNvPr id="7" name="CaixaDeTexto 6">
            <a:extLst>
              <a:ext uri="{FF2B5EF4-FFF2-40B4-BE49-F238E27FC236}">
                <a16:creationId xmlns="" xmlns:a16="http://schemas.microsoft.com/office/drawing/2014/main" id="{4544DE35-D27C-44F3-9FC5-3594A8BFD8F0}"/>
              </a:ext>
            </a:extLst>
          </p:cNvPr>
          <p:cNvSpPr txBox="1"/>
          <p:nvPr/>
        </p:nvSpPr>
        <p:spPr>
          <a:xfrm>
            <a:off x="351558" y="8110104"/>
            <a:ext cx="6163540" cy="1569660"/>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i="1" dirty="0">
              <a:solidFill>
                <a:srgbClr val="843C0C"/>
              </a:solidFill>
              <a:latin typeface="Calibri"/>
              <a:cs typeface="Calibri"/>
            </a:endParaRPr>
          </a:p>
          <a:p>
            <a:endParaRPr lang="en" sz="1200" i="1" dirty="0">
              <a:solidFill>
                <a:srgbClr val="843C0C"/>
              </a:solidFill>
              <a:latin typeface="Calibri"/>
              <a:cs typeface="Calibri"/>
            </a:endParaRPr>
          </a:p>
          <a:p>
            <a:r>
              <a:rPr lang="en-US" sz="1200" dirty="0" smtClean="0">
                <a:solidFill>
                  <a:srgbClr val="70AD47"/>
                </a:solidFill>
              </a:rPr>
              <a:t>a) It’s </a:t>
            </a:r>
            <a:r>
              <a:rPr lang="en-US" sz="1200" dirty="0">
                <a:solidFill>
                  <a:srgbClr val="70AD47"/>
                </a:solidFill>
              </a:rPr>
              <a:t>said that he lives abroad now.</a:t>
            </a:r>
          </a:p>
          <a:p>
            <a:r>
              <a:rPr lang="en" sz="1200" dirty="0" smtClean="0">
                <a:solidFill>
                  <a:srgbClr val="70AD47"/>
                </a:solidFill>
              </a:rPr>
              <a:t>b) It’s </a:t>
            </a:r>
            <a:r>
              <a:rPr lang="en" sz="1200" dirty="0">
                <a:solidFill>
                  <a:srgbClr val="70AD47"/>
                </a:solidFill>
              </a:rPr>
              <a:t>said that the man is a thief.</a:t>
            </a:r>
          </a:p>
          <a:p>
            <a:r>
              <a:rPr lang="en" sz="1200" dirty="0" smtClean="0">
                <a:solidFill>
                  <a:srgbClr val="70AD47"/>
                </a:solidFill>
              </a:rPr>
              <a:t>c) It’s </a:t>
            </a:r>
            <a:r>
              <a:rPr lang="en" sz="1200" dirty="0">
                <a:solidFill>
                  <a:srgbClr val="70AD47"/>
                </a:solidFill>
              </a:rPr>
              <a:t>said that he was rich in the past.</a:t>
            </a:r>
          </a:p>
          <a:p>
            <a:r>
              <a:rPr lang="en" sz="1200" dirty="0" smtClean="0">
                <a:solidFill>
                  <a:srgbClr val="70AD47"/>
                </a:solidFill>
              </a:rPr>
              <a:t>d) It’s </a:t>
            </a:r>
            <a:r>
              <a:rPr lang="en" sz="1200" dirty="0">
                <a:solidFill>
                  <a:srgbClr val="70AD47"/>
                </a:solidFill>
              </a:rPr>
              <a:t>said that he was working very hard.</a:t>
            </a:r>
          </a:p>
          <a:p>
            <a:endParaRPr lang="en" sz="1200" dirty="0">
              <a:solidFill>
                <a:srgbClr val="70AD47"/>
              </a:solidFill>
            </a:endParaRPr>
          </a:p>
          <a:p>
            <a:endParaRPr lang="en" sz="1200" dirty="0">
              <a:solidFill>
                <a:srgbClr val="70AD47"/>
              </a:solidFill>
            </a:endParaRPr>
          </a:p>
        </p:txBody>
      </p:sp>
      <p:sp>
        <p:nvSpPr>
          <p:cNvPr id="9" name="CaixaDeTexto 1">
            <a:extLst>
              <a:ext uri="{FF2B5EF4-FFF2-40B4-BE49-F238E27FC236}">
                <a16:creationId xmlns="" xmlns:a16="http://schemas.microsoft.com/office/drawing/2014/main" id="{0B8FFDFF-5C92-47D2-BE02-A1CE8CCCD1B7}"/>
              </a:ext>
            </a:extLst>
          </p:cNvPr>
          <p:cNvSpPr txBox="1"/>
          <p:nvPr/>
        </p:nvSpPr>
        <p:spPr>
          <a:xfrm>
            <a:off x="4473285" y="1217468"/>
            <a:ext cx="183399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a:solidFill>
                  <a:srgbClr val="C00000"/>
                </a:solidFill>
              </a:rPr>
              <a:t>Invitation …</a:t>
            </a:r>
            <a:endParaRPr lang="en-US" sz="1400" b="1" i="1">
              <a:solidFill>
                <a:srgbClr val="C00000"/>
              </a:solidFill>
              <a:cs typeface="Calibri"/>
            </a:endParaRPr>
          </a:p>
          <a:p>
            <a:endParaRPr lang="en-US" sz="1400" b="1" i="1" dirty="0">
              <a:solidFill>
                <a:srgbClr val="C00000"/>
              </a:solidFill>
              <a:cs typeface="Calibri"/>
            </a:endParaRPr>
          </a:p>
        </p:txBody>
      </p:sp>
      <p:sp>
        <p:nvSpPr>
          <p:cNvPr id="10" name="CaixaDeTexto 1">
            <a:extLst>
              <a:ext uri="{FF2B5EF4-FFF2-40B4-BE49-F238E27FC236}">
                <a16:creationId xmlns="" xmlns:a16="http://schemas.microsoft.com/office/drawing/2014/main" id="{0EDB932A-A759-4ABB-8D47-B85FA3686380}"/>
              </a:ext>
            </a:extLst>
          </p:cNvPr>
          <p:cNvSpPr txBox="1"/>
          <p:nvPr/>
        </p:nvSpPr>
        <p:spPr>
          <a:xfrm>
            <a:off x="5027468" y="8118764"/>
            <a:ext cx="132310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i="1">
                <a:solidFill>
                  <a:srgbClr val="C00000"/>
                </a:solidFill>
              </a:rPr>
              <a:t>It´s said that …</a:t>
            </a:r>
          </a:p>
        </p:txBody>
      </p:sp>
      <p:sp>
        <p:nvSpPr>
          <p:cNvPr id="3" name="CaixaDeTexto 2">
            <a:extLst>
              <a:ext uri="{FF2B5EF4-FFF2-40B4-BE49-F238E27FC236}">
                <a16:creationId xmlns="" xmlns:a16="http://schemas.microsoft.com/office/drawing/2014/main" id="{600A1371-0192-46A1-A31C-BE161AC9A5D7}"/>
              </a:ext>
            </a:extLst>
          </p:cNvPr>
          <p:cNvSpPr txBox="1"/>
          <p:nvPr/>
        </p:nvSpPr>
        <p:spPr>
          <a:xfrm>
            <a:off x="2758786" y="4081030"/>
            <a:ext cx="32800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err="1">
                <a:solidFill>
                  <a:schemeClr val="accent2">
                    <a:lumMod val="50000"/>
                  </a:schemeClr>
                </a:solidFill>
                <a:ea typeface="+mn-lt"/>
                <a:cs typeface="+mn-lt"/>
              </a:rPr>
              <a:t>Eu</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adoraria</a:t>
            </a:r>
            <a:r>
              <a:rPr lang="en-US" sz="1200" i="1" dirty="0">
                <a:solidFill>
                  <a:schemeClr val="accent2">
                    <a:lumMod val="50000"/>
                  </a:schemeClr>
                </a:solidFill>
                <a:ea typeface="+mn-lt"/>
                <a:cs typeface="+mn-lt"/>
              </a:rPr>
              <a:t>, obrigado.</a:t>
            </a:r>
          </a:p>
          <a:p>
            <a:r>
              <a:rPr lang="en-US" sz="1200" i="1" dirty="0" err="1">
                <a:solidFill>
                  <a:schemeClr val="accent2">
                    <a:lumMod val="50000"/>
                  </a:schemeClr>
                </a:solidFill>
                <a:ea typeface="+mn-lt"/>
                <a:cs typeface="+mn-lt"/>
              </a:rPr>
              <a:t>Isso</a:t>
            </a:r>
            <a:r>
              <a:rPr lang="en-US" sz="1200" i="1" dirty="0">
                <a:solidFill>
                  <a:schemeClr val="accent2">
                    <a:lumMod val="50000"/>
                  </a:schemeClr>
                </a:solidFill>
                <a:ea typeface="+mn-lt"/>
                <a:cs typeface="+mn-lt"/>
              </a:rPr>
              <a:t> é </a:t>
            </a:r>
            <a:r>
              <a:rPr lang="en-US" sz="1200" i="1" dirty="0" err="1">
                <a:solidFill>
                  <a:schemeClr val="accent2">
                    <a:lumMod val="50000"/>
                  </a:schemeClr>
                </a:solidFill>
                <a:ea typeface="+mn-lt"/>
                <a:cs typeface="+mn-lt"/>
              </a:rPr>
              <a:t>muito</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gentil</a:t>
            </a:r>
            <a:r>
              <a:rPr lang="en-US" sz="1200" i="1" dirty="0">
                <a:solidFill>
                  <a:schemeClr val="accent2">
                    <a:lumMod val="50000"/>
                  </a:schemeClr>
                </a:solidFill>
                <a:ea typeface="+mn-lt"/>
                <a:cs typeface="+mn-lt"/>
              </a:rPr>
              <a:t> de </a:t>
            </a:r>
            <a:r>
              <a:rPr lang="en-US" sz="1200" i="1" dirty="0" err="1">
                <a:solidFill>
                  <a:schemeClr val="accent2">
                    <a:lumMod val="50000"/>
                  </a:schemeClr>
                </a:solidFill>
                <a:ea typeface="+mn-lt"/>
                <a:cs typeface="+mn-lt"/>
              </a:rPr>
              <a:t>sua</a:t>
            </a:r>
            <a:r>
              <a:rPr lang="en-US" sz="1200" i="1" dirty="0">
                <a:solidFill>
                  <a:schemeClr val="accent2">
                    <a:lumMod val="50000"/>
                  </a:schemeClr>
                </a:solidFill>
                <a:ea typeface="+mn-lt"/>
                <a:cs typeface="+mn-lt"/>
              </a:rPr>
              <a:t> parte, obrigado.</a:t>
            </a:r>
          </a:p>
          <a:p>
            <a:r>
              <a:rPr lang="en-US" sz="1200" i="1" dirty="0" err="1">
                <a:solidFill>
                  <a:schemeClr val="accent2">
                    <a:lumMod val="50000"/>
                  </a:schemeClr>
                </a:solidFill>
                <a:ea typeface="+mn-lt"/>
                <a:cs typeface="+mn-lt"/>
              </a:rPr>
              <a:t>Parece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ótimo</a:t>
            </a:r>
            <a:r>
              <a:rPr lang="en-US" sz="1200" i="1" dirty="0">
                <a:solidFill>
                  <a:schemeClr val="accent2">
                    <a:lumMod val="50000"/>
                  </a:schemeClr>
                </a:solidFill>
                <a:ea typeface="+mn-lt"/>
                <a:cs typeface="+mn-lt"/>
              </a:rPr>
              <a:t>, obrigado.</a:t>
            </a:r>
          </a:p>
        </p:txBody>
      </p:sp>
      <p:sp>
        <p:nvSpPr>
          <p:cNvPr id="6" name="CaixaDeTexto 5">
            <a:extLst>
              <a:ext uri="{FF2B5EF4-FFF2-40B4-BE49-F238E27FC236}">
                <a16:creationId xmlns="" xmlns:a16="http://schemas.microsoft.com/office/drawing/2014/main" id="{1C4059A0-D2BE-4AB1-8FF5-09E97C428343}"/>
              </a:ext>
            </a:extLst>
          </p:cNvPr>
          <p:cNvSpPr txBox="1"/>
          <p:nvPr/>
        </p:nvSpPr>
        <p:spPr>
          <a:xfrm>
            <a:off x="2758786" y="520238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err="1">
                <a:solidFill>
                  <a:schemeClr val="accent2">
                    <a:lumMod val="50000"/>
                  </a:schemeClr>
                </a:solidFill>
                <a:ea typeface="+mn-lt"/>
                <a:cs typeface="+mn-lt"/>
              </a:rPr>
              <a:t>Que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ótima</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ideia</a:t>
            </a:r>
            <a:r>
              <a:rPr lang="en-US" sz="1200" i="1" dirty="0">
                <a:solidFill>
                  <a:schemeClr val="accent2">
                    <a:lumMod val="50000"/>
                  </a:schemeClr>
                </a:solidFill>
                <a:ea typeface="+mn-lt"/>
                <a:cs typeface="+mn-lt"/>
              </a:rPr>
              <a:t>, obrigado.</a:t>
            </a:r>
          </a:p>
          <a:p>
            <a:r>
              <a:rPr lang="en-US" sz="1200" i="1" dirty="0" err="1">
                <a:solidFill>
                  <a:schemeClr val="accent2">
                    <a:lumMod val="50000"/>
                  </a:schemeClr>
                </a:solidFill>
                <a:ea typeface="+mn-lt"/>
                <a:cs typeface="+mn-lt"/>
              </a:rPr>
              <a:t>Certo</a:t>
            </a:r>
            <a:r>
              <a:rPr lang="en-US" sz="1200" i="1" dirty="0">
                <a:solidFill>
                  <a:schemeClr val="accent2">
                    <a:lumMod val="50000"/>
                  </a:schemeClr>
                </a:solidFill>
                <a:ea typeface="+mn-lt"/>
                <a:cs typeface="+mn-lt"/>
              </a:rPr>
              <a:t>! O </a:t>
            </a:r>
            <a:r>
              <a:rPr lang="en-US" sz="1200" i="1" dirty="0" err="1">
                <a:solidFill>
                  <a:schemeClr val="accent2">
                    <a:lumMod val="50000"/>
                  </a:schemeClr>
                </a:solidFill>
                <a:ea typeface="+mn-lt"/>
                <a:cs typeface="+mn-lt"/>
              </a:rPr>
              <a:t>que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está</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acontecendo</a:t>
            </a:r>
            <a:r>
              <a:rPr lang="en-US" sz="1200" i="1" dirty="0">
                <a:solidFill>
                  <a:schemeClr val="accent2">
                    <a:lumMod val="50000"/>
                  </a:schemeClr>
                </a:solidFill>
                <a:ea typeface="+mn-lt"/>
                <a:cs typeface="+mn-lt"/>
              </a:rPr>
              <a:t>?</a:t>
            </a:r>
            <a:endParaRPr lang="en-US" sz="1200" i="1" dirty="0">
              <a:solidFill>
                <a:srgbClr val="843C0C"/>
              </a:solidFill>
              <a:cs typeface="Calibri" panose="020F0502020204030204"/>
            </a:endParaRPr>
          </a:p>
          <a:p>
            <a:r>
              <a:rPr lang="en-US" sz="1200" i="1" dirty="0" err="1">
                <a:solidFill>
                  <a:schemeClr val="accent2">
                    <a:lumMod val="50000"/>
                  </a:schemeClr>
                </a:solidFill>
                <a:ea typeface="+mn-lt"/>
                <a:cs typeface="+mn-lt"/>
              </a:rPr>
              <a:t>Sim</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porque</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não</a:t>
            </a:r>
            <a:r>
              <a:rPr lang="en-US" sz="1200" i="1" dirty="0">
                <a:solidFill>
                  <a:schemeClr val="accent2">
                    <a:lumMod val="50000"/>
                  </a:schemeClr>
                </a:solidFill>
                <a:ea typeface="+mn-lt"/>
                <a:cs typeface="+mn-lt"/>
              </a:rPr>
              <a:t>!</a:t>
            </a:r>
          </a:p>
        </p:txBody>
      </p:sp>
      <p:sp>
        <p:nvSpPr>
          <p:cNvPr id="8" name="CaixaDeTexto 7">
            <a:extLst>
              <a:ext uri="{FF2B5EF4-FFF2-40B4-BE49-F238E27FC236}">
                <a16:creationId xmlns="" xmlns:a16="http://schemas.microsoft.com/office/drawing/2014/main" id="{E5278C63-E50E-4D7D-8EB5-3FAA746A8CB3}"/>
              </a:ext>
            </a:extLst>
          </p:cNvPr>
          <p:cNvSpPr txBox="1"/>
          <p:nvPr/>
        </p:nvSpPr>
        <p:spPr>
          <a:xfrm>
            <a:off x="3070514" y="8473787"/>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solidFill>
                  <a:schemeClr val="accent2">
                    <a:lumMod val="50000"/>
                  </a:schemeClr>
                </a:solidFill>
                <a:ea typeface="+mn-lt"/>
                <a:cs typeface="+mn-lt"/>
              </a:rPr>
              <a:t>Dizem que agora ele mora no exterior.</a:t>
            </a:r>
          </a:p>
          <a:p>
            <a:r>
              <a:rPr lang="en-US" sz="1200" i="1">
                <a:solidFill>
                  <a:schemeClr val="accent2">
                    <a:lumMod val="50000"/>
                  </a:schemeClr>
                </a:solidFill>
                <a:ea typeface="+mn-lt"/>
                <a:cs typeface="+mn-lt"/>
              </a:rPr>
              <a:t>Diz-se que o homem é um ladrão.</a:t>
            </a:r>
          </a:p>
          <a:p>
            <a:r>
              <a:rPr lang="en-US" sz="1200" i="1">
                <a:solidFill>
                  <a:schemeClr val="accent2">
                    <a:lumMod val="50000"/>
                  </a:schemeClr>
                </a:solidFill>
                <a:ea typeface="+mn-lt"/>
                <a:cs typeface="+mn-lt"/>
              </a:rPr>
              <a:t>Diz-se que ele era rico no passado.</a:t>
            </a:r>
          </a:p>
          <a:p>
            <a:r>
              <a:rPr lang="en-US" sz="1200" i="1">
                <a:solidFill>
                  <a:schemeClr val="accent2">
                    <a:lumMod val="50000"/>
                  </a:schemeClr>
                </a:solidFill>
                <a:ea typeface="+mn-lt"/>
                <a:cs typeface="+mn-lt"/>
              </a:rPr>
              <a:t>Diz-se que ele estava trabalhando muito.</a:t>
            </a:r>
          </a:p>
        </p:txBody>
      </p:sp>
    </p:spTree>
    <p:extLst>
      <p:ext uri="{BB962C8B-B14F-4D97-AF65-F5344CB8AC3E}">
        <p14:creationId xmlns:p14="http://schemas.microsoft.com/office/powerpoint/2010/main" val="5705261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 xmlns:a16="http://schemas.microsoft.com/office/drawing/2014/main" id="{BA75E12E-23CE-4F25-87C8-A12FB61E4A16}"/>
              </a:ext>
            </a:extLst>
          </p:cNvPr>
          <p:cNvSpPr/>
          <p:nvPr/>
        </p:nvSpPr>
        <p:spPr>
          <a:xfrm>
            <a:off x="384343" y="7604008"/>
            <a:ext cx="6183490" cy="1938992"/>
          </a:xfrm>
          <a:prstGeom prst="rect">
            <a:avLst/>
          </a:prstGeom>
          <a:ln>
            <a:solidFill>
              <a:srgbClr val="1F7872"/>
            </a:solidFill>
          </a:ln>
        </p:spPr>
        <p:txBody>
          <a:bodyPr wrap="square">
            <a:spAutoFit/>
          </a:bodyPr>
          <a:lstStyle/>
          <a:p>
            <a:r>
              <a:rPr lang="en-US" sz="1200" dirty="0" smtClean="0">
                <a:latin typeface="Calibri" panose="020F0502020204030204" pitchFamily="34" charset="0"/>
                <a:ea typeface="Calibri" panose="020F0502020204030204" pitchFamily="34" charset="0"/>
                <a:cs typeface="Times New Roman" panose="02020603050405020304" pitchFamily="18" charset="0"/>
              </a:rPr>
              <a:t>a) My </a:t>
            </a:r>
            <a:r>
              <a:rPr lang="en-US" sz="1200" dirty="0">
                <a:latin typeface="Calibri" panose="020F0502020204030204" pitchFamily="34" charset="0"/>
                <a:ea typeface="Calibri" panose="020F0502020204030204" pitchFamily="34" charset="0"/>
                <a:cs typeface="Times New Roman" panose="02020603050405020304" pitchFamily="18" charset="0"/>
              </a:rPr>
              <a:t>finger was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faster than</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me.			</a:t>
            </a:r>
            <a:r>
              <a:rPr lang="pt-BR" sz="1200" i="1" dirty="0">
                <a:solidFill>
                  <a:schemeClr val="accent2">
                    <a:lumMod val="50000"/>
                  </a:schemeClr>
                </a:solidFill>
                <a:latin typeface="Calibri" panose="020F0502020204030204" pitchFamily="34" charset="0"/>
              </a:rPr>
              <a:t>Meu dedo era mais rápido que eu.</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b) It's </a:t>
            </a:r>
            <a:r>
              <a:rPr lang="en-US" sz="1200" b="1" u="sng" dirty="0">
                <a:solidFill>
                  <a:srgbClr val="1F7872"/>
                </a:solidFill>
                <a:latin typeface="Calibri" panose="020F0502020204030204" pitchFamily="34" charset="0"/>
                <a:cs typeface="Times New Roman" panose="02020603050405020304" pitchFamily="18" charset="0"/>
              </a:rPr>
              <a:t>taller than </a:t>
            </a:r>
            <a:r>
              <a:rPr lang="en-US" sz="1200" dirty="0">
                <a:latin typeface="Calibri" panose="020F0502020204030204" pitchFamily="34" charset="0"/>
                <a:ea typeface="Calibri" panose="020F0502020204030204" pitchFamily="34" charset="0"/>
                <a:cs typeface="Times New Roman" panose="02020603050405020304" pitchFamily="18" charset="0"/>
              </a:rPr>
              <a:t>a house.				</a:t>
            </a:r>
            <a:r>
              <a:rPr lang="pt-BR" sz="1200" i="1" dirty="0">
                <a:solidFill>
                  <a:schemeClr val="accent2">
                    <a:lumMod val="50000"/>
                  </a:schemeClr>
                </a:solidFill>
                <a:latin typeface="Calibri" panose="020F0502020204030204" pitchFamily="34" charset="0"/>
              </a:rPr>
              <a:t>É mais alto que uma casa.</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c) I </a:t>
            </a:r>
            <a:r>
              <a:rPr lang="en-US" sz="1200" dirty="0">
                <a:latin typeface="Calibri" panose="020F0502020204030204" pitchFamily="34" charset="0"/>
                <a:ea typeface="Calibri" panose="020F0502020204030204" pitchFamily="34" charset="0"/>
                <a:cs typeface="Times New Roman" panose="02020603050405020304" pitchFamily="18" charset="0"/>
              </a:rPr>
              <a:t>will be </a:t>
            </a:r>
            <a:r>
              <a:rPr lang="en-US" sz="1200" b="1" u="sng" dirty="0">
                <a:solidFill>
                  <a:srgbClr val="1F7872"/>
                </a:solidFill>
                <a:latin typeface="Calibri" panose="020F0502020204030204" pitchFamily="34" charset="0"/>
                <a:cs typeface="Times New Roman" panose="02020603050405020304" pitchFamily="18" charset="0"/>
              </a:rPr>
              <a:t>older</a:t>
            </a:r>
            <a:r>
              <a:rPr lang="en-US" sz="1200" u="sng" dirty="0">
                <a:latin typeface="Calibri" panose="020F0502020204030204" pitchFamily="34" charset="0"/>
                <a:ea typeface="Calibri" panose="020F0502020204030204" pitchFamily="34" charset="0"/>
                <a:cs typeface="Times New Roman" panose="02020603050405020304" pitchFamily="18" charset="0"/>
              </a:rPr>
              <a:t> </a:t>
            </a:r>
            <a:r>
              <a:rPr lang="en-US" sz="1200" b="1" u="sng" dirty="0">
                <a:solidFill>
                  <a:srgbClr val="1F7872"/>
                </a:solidFill>
                <a:latin typeface="Calibri" panose="020F0502020204030204" pitchFamily="34" charset="0"/>
                <a:cs typeface="Times New Roman" panose="02020603050405020304" pitchFamily="18" charset="0"/>
              </a:rPr>
              <a:t>than</a:t>
            </a:r>
            <a:r>
              <a:rPr lang="en-US" sz="1200" dirty="0">
                <a:latin typeface="Calibri" panose="020F0502020204030204" pitchFamily="34" charset="0"/>
                <a:ea typeface="Calibri" panose="020F0502020204030204" pitchFamily="34" charset="0"/>
                <a:cs typeface="Times New Roman" panose="02020603050405020304" pitchFamily="18" charset="0"/>
              </a:rPr>
              <a:t> you.				</a:t>
            </a:r>
            <a:r>
              <a:rPr lang="pt-BR" sz="1200" i="1" dirty="0">
                <a:solidFill>
                  <a:schemeClr val="accent2">
                    <a:lumMod val="50000"/>
                  </a:schemeClr>
                </a:solidFill>
                <a:latin typeface="Calibri" panose="020F0502020204030204" pitchFamily="34" charset="0"/>
              </a:rPr>
              <a:t>Eu serei mais velho que você.</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d) There </a:t>
            </a:r>
            <a:r>
              <a:rPr lang="en-US" sz="1200" dirty="0">
                <a:latin typeface="Calibri" panose="020F0502020204030204" pitchFamily="34" charset="0"/>
                <a:ea typeface="Calibri" panose="020F0502020204030204" pitchFamily="34" charset="0"/>
                <a:cs typeface="Times New Roman" panose="02020603050405020304" pitchFamily="18" charset="0"/>
              </a:rPr>
              <a:t>are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more</a:t>
            </a:r>
            <a:r>
              <a:rPr lang="en-US" sz="1200" u="sng" dirty="0">
                <a:latin typeface="Calibri" panose="020F0502020204030204" pitchFamily="34" charset="0"/>
                <a:ea typeface="Calibri" panose="020F0502020204030204" pitchFamily="34" charset="0"/>
                <a:cs typeface="Times New Roman" panose="02020603050405020304" pitchFamily="18" charset="0"/>
              </a:rPr>
              <a:t>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expensive</a:t>
            </a:r>
            <a:r>
              <a:rPr lang="en-US" sz="1200" dirty="0">
                <a:latin typeface="Calibri" panose="020F0502020204030204" pitchFamily="34" charset="0"/>
                <a:ea typeface="Calibri" panose="020F0502020204030204" pitchFamily="34" charset="0"/>
                <a:cs typeface="Times New Roman" panose="02020603050405020304" pitchFamily="18" charset="0"/>
              </a:rPr>
              <a:t> cars here.			</a:t>
            </a:r>
            <a:r>
              <a:rPr lang="pt-BR" sz="1200" i="1" dirty="0">
                <a:solidFill>
                  <a:schemeClr val="accent2">
                    <a:lumMod val="50000"/>
                  </a:schemeClr>
                </a:solidFill>
                <a:latin typeface="Calibri" panose="020F0502020204030204" pitchFamily="34" charset="0"/>
              </a:rPr>
              <a:t>Existem carros mais caros aqui.</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latin typeface="Calibri" panose="020F0502020204030204" pitchFamily="34" charset="0"/>
                <a:ea typeface="Calibri" panose="020F0502020204030204" pitchFamily="34" charset="0"/>
                <a:cs typeface="Times New Roman" panose="02020603050405020304" pitchFamily="18" charset="0"/>
              </a:rPr>
              <a:t>e) You </a:t>
            </a:r>
            <a:r>
              <a:rPr lang="en-US" sz="1200" dirty="0">
                <a:latin typeface="Calibri" panose="020F0502020204030204" pitchFamily="34" charset="0"/>
                <a:ea typeface="Calibri" panose="020F0502020204030204" pitchFamily="34" charset="0"/>
                <a:cs typeface="Times New Roman" panose="02020603050405020304" pitchFamily="18" charset="0"/>
              </a:rPr>
              <a:t>can do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better</a:t>
            </a:r>
            <a:r>
              <a:rPr lang="en-US" sz="1200" u="sng" dirty="0">
                <a:latin typeface="Calibri" panose="020F0502020204030204" pitchFamily="34" charset="0"/>
                <a:ea typeface="Calibri" panose="020F0502020204030204" pitchFamily="34" charset="0"/>
                <a:cs typeface="Times New Roman" panose="02020603050405020304" pitchFamily="18" charset="0"/>
              </a:rPr>
              <a:t>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than</a:t>
            </a:r>
            <a:r>
              <a:rPr lang="en-US" sz="1200" dirty="0">
                <a:latin typeface="Calibri" panose="020F0502020204030204" pitchFamily="34" charset="0"/>
                <a:ea typeface="Calibri" panose="020F0502020204030204" pitchFamily="34" charset="0"/>
                <a:cs typeface="Times New Roman" panose="02020603050405020304" pitchFamily="18" charset="0"/>
              </a:rPr>
              <a:t> this.				</a:t>
            </a:r>
            <a:r>
              <a:rPr lang="pt-BR" sz="1200" i="1" dirty="0">
                <a:solidFill>
                  <a:schemeClr val="accent2">
                    <a:lumMod val="50000"/>
                  </a:schemeClr>
                </a:solidFill>
                <a:latin typeface="Calibri" panose="020F0502020204030204" pitchFamily="34" charset="0"/>
              </a:rPr>
              <a:t>Você pode fazer melhor que isso.</a:t>
            </a:r>
          </a:p>
          <a:p>
            <a:r>
              <a:rPr lang="en-US" sz="1200" dirty="0" smtClean="0">
                <a:latin typeface="Calibri" panose="020F0502020204030204" pitchFamily="34" charset="0"/>
                <a:ea typeface="Calibri" panose="020F0502020204030204" pitchFamily="34" charset="0"/>
                <a:cs typeface="Times New Roman" panose="02020603050405020304" pitchFamily="18" charset="0"/>
              </a:rPr>
              <a:t>f) She </a:t>
            </a:r>
            <a:r>
              <a:rPr lang="en-US" sz="1200" dirty="0">
                <a:latin typeface="Calibri" panose="020F0502020204030204" pitchFamily="34" charset="0"/>
                <a:ea typeface="Calibri" panose="020F0502020204030204" pitchFamily="34" charset="0"/>
                <a:cs typeface="Times New Roman" panose="02020603050405020304" pitchFamily="18" charset="0"/>
              </a:rPr>
              <a:t>was the</a:t>
            </a:r>
            <a:r>
              <a:rPr lang="en-US" sz="1200" u="sng" dirty="0">
                <a:latin typeface="Calibri" panose="020F0502020204030204" pitchFamily="34" charset="0"/>
                <a:ea typeface="Calibri" panose="020F0502020204030204" pitchFamily="34" charset="0"/>
                <a:cs typeface="Times New Roman" panose="02020603050405020304" pitchFamily="18" charset="0"/>
              </a:rPr>
              <a:t>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youngest</a:t>
            </a:r>
            <a:r>
              <a:rPr lang="en-US" sz="1200" dirty="0">
                <a:latin typeface="Calibri" panose="020F0502020204030204" pitchFamily="34" charset="0"/>
                <a:ea typeface="Calibri" panose="020F0502020204030204" pitchFamily="34" charset="0"/>
                <a:cs typeface="Times New Roman" panose="02020603050405020304" pitchFamily="18" charset="0"/>
              </a:rPr>
              <a:t> to win.				</a:t>
            </a:r>
            <a:r>
              <a:rPr lang="pt-BR" sz="1200" i="1" dirty="0">
                <a:solidFill>
                  <a:schemeClr val="accent2">
                    <a:lumMod val="50000"/>
                  </a:schemeClr>
                </a:solidFill>
                <a:latin typeface="Calibri" panose="020F0502020204030204" pitchFamily="34" charset="0"/>
              </a:rPr>
              <a:t>Ela era a mais nova a vencer.</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g) You </a:t>
            </a:r>
            <a:r>
              <a:rPr lang="en-US" sz="1200" dirty="0">
                <a:latin typeface="Calibri" panose="020F0502020204030204" pitchFamily="34" charset="0"/>
                <a:ea typeface="Calibri" panose="020F0502020204030204" pitchFamily="34" charset="0"/>
                <a:cs typeface="Times New Roman" panose="02020603050405020304" pitchFamily="18" charset="0"/>
              </a:rPr>
              <a:t>are the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luckiest</a:t>
            </a:r>
            <a:r>
              <a:rPr lang="en-US" sz="1200" dirty="0">
                <a:latin typeface="Calibri" panose="020F0502020204030204" pitchFamily="34" charset="0"/>
                <a:ea typeface="Calibri" panose="020F0502020204030204" pitchFamily="34" charset="0"/>
                <a:cs typeface="Times New Roman" panose="02020603050405020304" pitchFamily="18" charset="0"/>
              </a:rPr>
              <a:t> man alive.			</a:t>
            </a:r>
            <a:r>
              <a:rPr lang="pt-BR" sz="1200" i="1" dirty="0">
                <a:solidFill>
                  <a:schemeClr val="accent2">
                    <a:lumMod val="50000"/>
                  </a:schemeClr>
                </a:solidFill>
                <a:latin typeface="Calibri" panose="020F0502020204030204" pitchFamily="34" charset="0"/>
              </a:rPr>
              <a:t>Você é o homem mais sortudo vivo.</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latin typeface="Calibri" panose="020F0502020204030204" pitchFamily="34" charset="0"/>
                <a:ea typeface="Calibri" panose="020F0502020204030204" pitchFamily="34" charset="0"/>
                <a:cs typeface="Times New Roman" panose="02020603050405020304" pitchFamily="18" charset="0"/>
              </a:rPr>
              <a:t>h) This </a:t>
            </a:r>
            <a:r>
              <a:rPr lang="en-US" sz="1200" dirty="0">
                <a:latin typeface="Calibri" panose="020F0502020204030204" pitchFamily="34" charset="0"/>
                <a:ea typeface="Calibri" panose="020F0502020204030204" pitchFamily="34" charset="0"/>
                <a:cs typeface="Times New Roman" panose="02020603050405020304" pitchFamily="18" charset="0"/>
              </a:rPr>
              <a:t>is going to be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the</a:t>
            </a:r>
            <a:r>
              <a:rPr lang="en-US" sz="1200" u="sng" dirty="0">
                <a:latin typeface="Calibri" panose="020F0502020204030204" pitchFamily="34" charset="0"/>
                <a:ea typeface="Calibri" panose="020F0502020204030204" pitchFamily="34" charset="0"/>
                <a:cs typeface="Times New Roman" panose="02020603050405020304" pitchFamily="18" charset="0"/>
              </a:rPr>
              <a:t>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best</a:t>
            </a:r>
            <a:r>
              <a:rPr lang="en-US" sz="1200" dirty="0">
                <a:latin typeface="Calibri" panose="020F0502020204030204" pitchFamily="34" charset="0"/>
                <a:ea typeface="Calibri" panose="020F0502020204030204" pitchFamily="34" charset="0"/>
                <a:cs typeface="Times New Roman" panose="02020603050405020304" pitchFamily="18" charset="0"/>
              </a:rPr>
              <a:t> baby shower.		</a:t>
            </a:r>
            <a:r>
              <a:rPr lang="pt-BR" sz="1200" i="1" dirty="0">
                <a:solidFill>
                  <a:schemeClr val="accent2">
                    <a:lumMod val="50000"/>
                  </a:schemeClr>
                </a:solidFill>
                <a:latin typeface="Calibri" panose="020F0502020204030204" pitchFamily="34" charset="0"/>
              </a:rPr>
              <a:t>Este será o melhor chá de bebê.</a:t>
            </a:r>
          </a:p>
          <a:p>
            <a:pPr>
              <a:spcAft>
                <a:spcPts val="0"/>
              </a:spcAft>
            </a:pPr>
            <a:r>
              <a:rPr lang="en-US" sz="1200" dirty="0" err="1" smtClean="0">
                <a:latin typeface="Calibri" panose="020F0502020204030204" pitchFamily="34" charset="0"/>
                <a:ea typeface="Calibri" panose="020F0502020204030204" pitchFamily="34" charset="0"/>
                <a:cs typeface="Times New Roman" panose="02020603050405020304" pitchFamily="18" charset="0"/>
              </a:rPr>
              <a:t>i</a:t>
            </a:r>
            <a:r>
              <a:rPr lang="en-US" sz="1200" dirty="0" smtClean="0">
                <a:latin typeface="Calibri" panose="020F0502020204030204" pitchFamily="34" charset="0"/>
                <a:ea typeface="Calibri" panose="020F0502020204030204" pitchFamily="34" charset="0"/>
                <a:cs typeface="Times New Roman" panose="02020603050405020304" pitchFamily="18" charset="0"/>
              </a:rPr>
              <a:t>) Chicago </a:t>
            </a:r>
            <a:r>
              <a:rPr lang="en-US" sz="1200" dirty="0">
                <a:latin typeface="Calibri" panose="020F0502020204030204" pitchFamily="34" charset="0"/>
                <a:ea typeface="Calibri" panose="020F0502020204030204" pitchFamily="34" charset="0"/>
                <a:cs typeface="Times New Roman" panose="02020603050405020304" pitchFamily="18" charset="0"/>
              </a:rPr>
              <a:t>is our second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biggest</a:t>
            </a:r>
            <a:r>
              <a:rPr lang="en-US" sz="1200" dirty="0">
                <a:latin typeface="Calibri" panose="020F0502020204030204" pitchFamily="34" charset="0"/>
                <a:ea typeface="Calibri" panose="020F0502020204030204" pitchFamily="34" charset="0"/>
                <a:cs typeface="Times New Roman" panose="02020603050405020304" pitchFamily="18" charset="0"/>
              </a:rPr>
              <a:t> market.	</a:t>
            </a:r>
            <a:r>
              <a:rPr lang="pt-BR" sz="1200" i="1" dirty="0">
                <a:solidFill>
                  <a:schemeClr val="accent2">
                    <a:lumMod val="50000"/>
                  </a:schemeClr>
                </a:solidFill>
                <a:latin typeface="Calibri" panose="020F0502020204030204" pitchFamily="34" charset="0"/>
              </a:rPr>
              <a:t>             Chicago é o nosso segundo maior mercado.</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j) The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most</a:t>
            </a:r>
            <a:r>
              <a:rPr lang="en-US" sz="1200" u="sng" dirty="0">
                <a:latin typeface="Calibri" panose="020F0502020204030204" pitchFamily="34" charset="0"/>
                <a:ea typeface="Calibri" panose="020F0502020204030204" pitchFamily="34" charset="0"/>
                <a:cs typeface="Times New Roman" panose="02020603050405020304" pitchFamily="18" charset="0"/>
              </a:rPr>
              <a:t>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expensive</a:t>
            </a:r>
            <a:r>
              <a:rPr lang="en-US" sz="1200" dirty="0">
                <a:latin typeface="Calibri" panose="020F0502020204030204" pitchFamily="34" charset="0"/>
                <a:ea typeface="Calibri" panose="020F0502020204030204" pitchFamily="34" charset="0"/>
                <a:cs typeface="Times New Roman" panose="02020603050405020304" pitchFamily="18" charset="0"/>
              </a:rPr>
              <a:t> boutique in the city.		</a:t>
            </a:r>
            <a:r>
              <a:rPr lang="pt-BR" sz="1200" i="1" dirty="0">
                <a:solidFill>
                  <a:schemeClr val="accent2">
                    <a:lumMod val="50000"/>
                  </a:schemeClr>
                </a:solidFill>
                <a:latin typeface="Calibri" panose="020F0502020204030204" pitchFamily="34" charset="0"/>
              </a:rPr>
              <a:t>A boutique mais cara da cidade</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CaixaDeTexto 16">
            <a:extLst>
              <a:ext uri="{FF2B5EF4-FFF2-40B4-BE49-F238E27FC236}">
                <a16:creationId xmlns="" xmlns:a16="http://schemas.microsoft.com/office/drawing/2014/main" id="{8981D47E-AC18-4591-80B9-DD16FA62E28C}"/>
              </a:ext>
            </a:extLst>
          </p:cNvPr>
          <p:cNvSpPr txBox="1"/>
          <p:nvPr/>
        </p:nvSpPr>
        <p:spPr>
          <a:xfrm>
            <a:off x="384342" y="1024838"/>
            <a:ext cx="2878673" cy="3231654"/>
          </a:xfrm>
          <a:prstGeom prst="rect">
            <a:avLst/>
          </a:prstGeom>
          <a:noFill/>
          <a:ln>
            <a:solidFill>
              <a:srgbClr val="C00000"/>
            </a:solidFill>
          </a:ln>
        </p:spPr>
        <p:txBody>
          <a:bodyPr wrap="square" rtlCol="0">
            <a:spAutoFit/>
          </a:bodyPr>
          <a:lstStyle/>
          <a:p>
            <a:r>
              <a:rPr lang="pt-BR" sz="1200" dirty="0">
                <a:solidFill>
                  <a:srgbClr val="C00000"/>
                </a:solidFill>
              </a:rPr>
              <a:t>Adjetives –  </a:t>
            </a:r>
            <a:r>
              <a:rPr lang="pt-BR" sz="1200" dirty="0" err="1">
                <a:solidFill>
                  <a:srgbClr val="C00000"/>
                </a:solidFill>
              </a:rPr>
              <a:t>Comparative</a:t>
            </a:r>
            <a:r>
              <a:rPr lang="pt-BR" sz="1200" dirty="0">
                <a:solidFill>
                  <a:srgbClr val="C00000"/>
                </a:solidFill>
              </a:rPr>
              <a:t> –  Superlative</a:t>
            </a:r>
          </a:p>
          <a:p>
            <a:endParaRPr lang="pt-BR" sz="1200" b="1" dirty="0">
              <a:solidFill>
                <a:srgbClr val="C00000"/>
              </a:solidFill>
            </a:endParaRPr>
          </a:p>
          <a:p>
            <a:r>
              <a:rPr lang="pt-BR" sz="1200" b="1" dirty="0"/>
              <a:t>Good</a:t>
            </a:r>
            <a:r>
              <a:rPr lang="pt-BR" sz="1200" dirty="0"/>
              <a:t>  </a:t>
            </a:r>
            <a:r>
              <a:rPr lang="pt-BR" sz="1200" i="1" dirty="0">
                <a:solidFill>
                  <a:schemeClr val="accent2">
                    <a:lumMod val="50000"/>
                  </a:schemeClr>
                </a:solidFill>
                <a:latin typeface="Calibri" panose="020F0502020204030204" pitchFamily="34" charset="0"/>
              </a:rPr>
              <a:t>bom</a:t>
            </a:r>
            <a:r>
              <a:rPr lang="pt-BR" sz="1200" dirty="0"/>
              <a:t> – Better – Best</a:t>
            </a:r>
          </a:p>
          <a:p>
            <a:r>
              <a:rPr lang="pt-BR" sz="1200" b="1" dirty="0"/>
              <a:t>Bad</a:t>
            </a:r>
            <a:r>
              <a:rPr lang="pt-BR" sz="1200" dirty="0"/>
              <a:t>  </a:t>
            </a:r>
            <a:r>
              <a:rPr lang="pt-BR" sz="1200" i="1" dirty="0">
                <a:solidFill>
                  <a:schemeClr val="accent2">
                    <a:lumMod val="50000"/>
                  </a:schemeClr>
                </a:solidFill>
                <a:latin typeface="Calibri" panose="020F0502020204030204" pitchFamily="34" charset="0"/>
              </a:rPr>
              <a:t>mal</a:t>
            </a:r>
            <a:r>
              <a:rPr lang="pt-BR" sz="1200" dirty="0"/>
              <a:t>– </a:t>
            </a:r>
            <a:r>
              <a:rPr lang="pt-BR" sz="1200" dirty="0" err="1"/>
              <a:t>Worse</a:t>
            </a:r>
            <a:r>
              <a:rPr lang="pt-BR" sz="1200" dirty="0"/>
              <a:t> – </a:t>
            </a:r>
            <a:r>
              <a:rPr lang="pt-BR" sz="1200" dirty="0" err="1"/>
              <a:t>Worst</a:t>
            </a:r>
            <a:endParaRPr lang="pt-BR" sz="1200" dirty="0"/>
          </a:p>
          <a:p>
            <a:r>
              <a:rPr lang="pt-BR" sz="1200" b="1" dirty="0"/>
              <a:t>Little</a:t>
            </a:r>
            <a:r>
              <a:rPr lang="pt-BR" sz="1200" dirty="0"/>
              <a:t>  </a:t>
            </a:r>
            <a:r>
              <a:rPr lang="pt-BR" sz="1200" i="1" dirty="0">
                <a:solidFill>
                  <a:schemeClr val="accent2">
                    <a:lumMod val="50000"/>
                  </a:schemeClr>
                </a:solidFill>
              </a:rPr>
              <a:t>pouco</a:t>
            </a:r>
            <a:r>
              <a:rPr lang="pt-BR" sz="1200" dirty="0"/>
              <a:t>– </a:t>
            </a:r>
            <a:r>
              <a:rPr lang="pt-BR" sz="1200" dirty="0" err="1"/>
              <a:t>Less</a:t>
            </a:r>
            <a:r>
              <a:rPr lang="pt-BR" sz="1200" dirty="0"/>
              <a:t> – </a:t>
            </a:r>
            <a:r>
              <a:rPr lang="pt-BR" sz="1200" dirty="0" err="1"/>
              <a:t>Least</a:t>
            </a:r>
            <a:endParaRPr lang="pt-BR" sz="1200" dirty="0"/>
          </a:p>
          <a:p>
            <a:r>
              <a:rPr lang="pt-BR" sz="1200" b="1" dirty="0" err="1"/>
              <a:t>Much</a:t>
            </a:r>
            <a:r>
              <a:rPr lang="pt-BR" sz="1200" dirty="0"/>
              <a:t>/</a:t>
            </a:r>
            <a:r>
              <a:rPr lang="pt-BR" sz="1200" dirty="0" err="1"/>
              <a:t>Many</a:t>
            </a:r>
            <a:r>
              <a:rPr lang="pt-BR" sz="1200" dirty="0"/>
              <a:t> muito – More – Most</a:t>
            </a:r>
          </a:p>
          <a:p>
            <a:r>
              <a:rPr lang="pt-BR" sz="1200" b="1" dirty="0" err="1"/>
              <a:t>Far</a:t>
            </a:r>
            <a:r>
              <a:rPr lang="pt-BR" sz="1200" dirty="0"/>
              <a:t> – </a:t>
            </a:r>
            <a:r>
              <a:rPr lang="pt-BR" sz="1200" dirty="0" err="1"/>
              <a:t>Farther</a:t>
            </a:r>
            <a:r>
              <a:rPr lang="pt-BR" sz="1200" dirty="0"/>
              <a:t>/</a:t>
            </a:r>
            <a:r>
              <a:rPr lang="pt-BR" sz="1200" dirty="0" err="1"/>
              <a:t>Further</a:t>
            </a:r>
            <a:r>
              <a:rPr lang="pt-BR" sz="1200" dirty="0"/>
              <a:t> – </a:t>
            </a:r>
            <a:r>
              <a:rPr lang="pt-BR" sz="1200" dirty="0" err="1"/>
              <a:t>Farthest</a:t>
            </a:r>
            <a:r>
              <a:rPr lang="pt-BR" sz="1200" dirty="0"/>
              <a:t>/</a:t>
            </a:r>
            <a:r>
              <a:rPr lang="pt-BR" sz="1200" dirty="0" err="1"/>
              <a:t>Furthest</a:t>
            </a:r>
            <a:endParaRPr lang="pt-BR" sz="1200" dirty="0"/>
          </a:p>
          <a:p>
            <a:r>
              <a:rPr lang="pt-BR" sz="1200" b="1" dirty="0"/>
              <a:t>Tall</a:t>
            </a:r>
            <a:r>
              <a:rPr lang="pt-BR" sz="1200" dirty="0"/>
              <a:t>  </a:t>
            </a:r>
            <a:r>
              <a:rPr lang="pt-BR" sz="1200" i="1" dirty="0">
                <a:solidFill>
                  <a:schemeClr val="accent2">
                    <a:lumMod val="50000"/>
                  </a:schemeClr>
                </a:solidFill>
              </a:rPr>
              <a:t>alto</a:t>
            </a:r>
            <a:r>
              <a:rPr lang="pt-BR" sz="1200" dirty="0"/>
              <a:t> – Taller – Tallest</a:t>
            </a:r>
          </a:p>
          <a:p>
            <a:r>
              <a:rPr lang="pt-BR" sz="1200" b="1" dirty="0"/>
              <a:t>Short</a:t>
            </a:r>
            <a:r>
              <a:rPr lang="pt-BR" sz="1200" dirty="0"/>
              <a:t> </a:t>
            </a:r>
            <a:r>
              <a:rPr lang="pt-BR" sz="1200" i="1" dirty="0">
                <a:solidFill>
                  <a:schemeClr val="accent2">
                    <a:lumMod val="50000"/>
                  </a:schemeClr>
                </a:solidFill>
              </a:rPr>
              <a:t>Pequeno</a:t>
            </a:r>
            <a:r>
              <a:rPr lang="pt-BR" sz="1200" dirty="0"/>
              <a:t> – </a:t>
            </a:r>
            <a:r>
              <a:rPr lang="pt-BR" sz="1200" dirty="0" err="1"/>
              <a:t>shorter</a:t>
            </a:r>
            <a:r>
              <a:rPr lang="pt-BR" sz="1200" dirty="0"/>
              <a:t> – </a:t>
            </a:r>
            <a:r>
              <a:rPr lang="pt-BR" sz="1200" dirty="0" err="1"/>
              <a:t>shortest</a:t>
            </a:r>
            <a:endParaRPr lang="pt-BR" sz="1200" dirty="0"/>
          </a:p>
          <a:p>
            <a:r>
              <a:rPr lang="pt-BR" sz="1200" b="1" dirty="0"/>
              <a:t>Fast</a:t>
            </a:r>
            <a:r>
              <a:rPr lang="pt-BR" sz="1200" dirty="0"/>
              <a:t> </a:t>
            </a:r>
            <a:r>
              <a:rPr lang="pt-BR" sz="1200" i="1" dirty="0">
                <a:solidFill>
                  <a:schemeClr val="accent2">
                    <a:lumMod val="50000"/>
                  </a:schemeClr>
                </a:solidFill>
              </a:rPr>
              <a:t>Rápido</a:t>
            </a:r>
            <a:r>
              <a:rPr lang="pt-BR" sz="1200" dirty="0"/>
              <a:t> – faster – fastest</a:t>
            </a:r>
          </a:p>
          <a:p>
            <a:r>
              <a:rPr lang="pt-BR" sz="1200" b="1" dirty="0" err="1"/>
              <a:t>Slow</a:t>
            </a:r>
            <a:r>
              <a:rPr lang="pt-BR" sz="1200" dirty="0"/>
              <a:t> </a:t>
            </a:r>
            <a:r>
              <a:rPr lang="pt-BR" sz="1200" i="1" dirty="0">
                <a:solidFill>
                  <a:schemeClr val="accent2">
                    <a:lumMod val="50000"/>
                  </a:schemeClr>
                </a:solidFill>
              </a:rPr>
              <a:t>Devagar</a:t>
            </a:r>
            <a:r>
              <a:rPr lang="pt-BR" sz="1200" dirty="0"/>
              <a:t> – </a:t>
            </a:r>
            <a:r>
              <a:rPr lang="pt-BR" sz="1200" dirty="0" err="1"/>
              <a:t>slower</a:t>
            </a:r>
            <a:r>
              <a:rPr lang="pt-BR" sz="1200" dirty="0"/>
              <a:t> – </a:t>
            </a:r>
            <a:r>
              <a:rPr lang="pt-BR" sz="1200" dirty="0" err="1"/>
              <a:t>slowest</a:t>
            </a:r>
            <a:endParaRPr lang="pt-BR" sz="1200" dirty="0"/>
          </a:p>
          <a:p>
            <a:r>
              <a:rPr lang="pt-BR" sz="1200" b="1" dirty="0"/>
              <a:t>Big</a:t>
            </a:r>
            <a:r>
              <a:rPr lang="pt-BR" sz="1200" dirty="0"/>
              <a:t> </a:t>
            </a:r>
            <a:r>
              <a:rPr lang="pt-BR" sz="1200" i="1" dirty="0">
                <a:solidFill>
                  <a:schemeClr val="accent2">
                    <a:lumMod val="50000"/>
                  </a:schemeClr>
                </a:solidFill>
              </a:rPr>
              <a:t>Grande</a:t>
            </a:r>
            <a:r>
              <a:rPr lang="pt-BR" sz="1200" dirty="0"/>
              <a:t> – bigger – biggest</a:t>
            </a:r>
          </a:p>
          <a:p>
            <a:r>
              <a:rPr lang="pt-BR" sz="1200" b="1" dirty="0" err="1"/>
              <a:t>Small</a:t>
            </a:r>
            <a:r>
              <a:rPr lang="pt-BR" sz="1200" dirty="0"/>
              <a:t>  </a:t>
            </a:r>
            <a:r>
              <a:rPr lang="pt-BR" sz="1200" i="1" dirty="0">
                <a:solidFill>
                  <a:schemeClr val="accent2">
                    <a:lumMod val="50000"/>
                  </a:schemeClr>
                </a:solidFill>
              </a:rPr>
              <a:t>Pequeno</a:t>
            </a:r>
            <a:r>
              <a:rPr lang="pt-BR" sz="1200" dirty="0"/>
              <a:t> – </a:t>
            </a:r>
            <a:r>
              <a:rPr lang="pt-BR" sz="1200" dirty="0" err="1"/>
              <a:t>smaller</a:t>
            </a:r>
            <a:r>
              <a:rPr lang="pt-BR" sz="1200" dirty="0"/>
              <a:t> – </a:t>
            </a:r>
            <a:r>
              <a:rPr lang="pt-BR" sz="1200" dirty="0" err="1"/>
              <a:t>smallest</a:t>
            </a:r>
            <a:endParaRPr lang="pt-BR" sz="1200" dirty="0"/>
          </a:p>
          <a:p>
            <a:r>
              <a:rPr lang="pt-BR" sz="1200" b="1" dirty="0"/>
              <a:t>Strong</a:t>
            </a:r>
            <a:r>
              <a:rPr lang="pt-BR" sz="1200" dirty="0"/>
              <a:t> – </a:t>
            </a:r>
            <a:r>
              <a:rPr lang="pt-BR" sz="1200" i="1" dirty="0">
                <a:solidFill>
                  <a:schemeClr val="accent2">
                    <a:lumMod val="50000"/>
                  </a:schemeClr>
                </a:solidFill>
              </a:rPr>
              <a:t>Forte</a:t>
            </a:r>
            <a:r>
              <a:rPr lang="pt-BR" sz="1200" dirty="0"/>
              <a:t>  - </a:t>
            </a:r>
            <a:r>
              <a:rPr lang="pt-BR" sz="1200" dirty="0" err="1"/>
              <a:t>stronger</a:t>
            </a:r>
            <a:r>
              <a:rPr lang="pt-BR" sz="1200" dirty="0"/>
              <a:t> – </a:t>
            </a:r>
            <a:r>
              <a:rPr lang="pt-BR" sz="1200" dirty="0" err="1"/>
              <a:t>stongest</a:t>
            </a:r>
            <a:endParaRPr lang="pt-BR" sz="1200" dirty="0"/>
          </a:p>
          <a:p>
            <a:r>
              <a:rPr lang="pt-BR" sz="1200" b="1" dirty="0" err="1"/>
              <a:t>Weak</a:t>
            </a:r>
            <a:r>
              <a:rPr lang="pt-BR" sz="1200" dirty="0"/>
              <a:t> </a:t>
            </a:r>
            <a:r>
              <a:rPr lang="pt-BR" sz="1200" i="1" dirty="0">
                <a:solidFill>
                  <a:schemeClr val="accent2">
                    <a:lumMod val="50000"/>
                  </a:schemeClr>
                </a:solidFill>
              </a:rPr>
              <a:t>Fraco</a:t>
            </a:r>
            <a:r>
              <a:rPr lang="pt-BR" sz="1200" dirty="0"/>
              <a:t>  – </a:t>
            </a:r>
            <a:r>
              <a:rPr lang="pt-BR" sz="1200" dirty="0" err="1"/>
              <a:t>weaker</a:t>
            </a:r>
            <a:r>
              <a:rPr lang="pt-BR" sz="1200" dirty="0"/>
              <a:t> – </a:t>
            </a:r>
            <a:r>
              <a:rPr lang="pt-BR" sz="1200" dirty="0" err="1"/>
              <a:t>weakest</a:t>
            </a:r>
            <a:endParaRPr lang="pt-BR" sz="1200" dirty="0"/>
          </a:p>
          <a:p>
            <a:r>
              <a:rPr lang="pt-BR" sz="1200" b="1" dirty="0" err="1"/>
              <a:t>Old</a:t>
            </a:r>
            <a:r>
              <a:rPr lang="pt-BR" sz="1200" dirty="0"/>
              <a:t> </a:t>
            </a:r>
            <a:r>
              <a:rPr lang="pt-BR" sz="1200" i="1" dirty="0">
                <a:solidFill>
                  <a:schemeClr val="accent2">
                    <a:lumMod val="50000"/>
                  </a:schemeClr>
                </a:solidFill>
              </a:rPr>
              <a:t>Velho</a:t>
            </a:r>
            <a:r>
              <a:rPr lang="pt-BR" sz="1200" dirty="0"/>
              <a:t> – </a:t>
            </a:r>
            <a:r>
              <a:rPr lang="pt-BR" sz="1200" dirty="0" err="1"/>
              <a:t>older</a:t>
            </a:r>
            <a:r>
              <a:rPr lang="pt-BR" sz="1200" dirty="0"/>
              <a:t> – </a:t>
            </a:r>
            <a:r>
              <a:rPr lang="pt-BR" sz="1200" dirty="0" err="1"/>
              <a:t>oldest</a:t>
            </a:r>
            <a:endParaRPr lang="pt-BR" sz="1200" dirty="0"/>
          </a:p>
          <a:p>
            <a:r>
              <a:rPr lang="pt-BR" sz="1200" b="1" dirty="0"/>
              <a:t>Young</a:t>
            </a:r>
            <a:r>
              <a:rPr lang="pt-BR" sz="1200" dirty="0"/>
              <a:t> </a:t>
            </a:r>
            <a:r>
              <a:rPr lang="pt-BR" sz="1200" i="1" dirty="0">
                <a:solidFill>
                  <a:schemeClr val="accent2">
                    <a:lumMod val="50000"/>
                  </a:schemeClr>
                </a:solidFill>
              </a:rPr>
              <a:t>Novo</a:t>
            </a:r>
            <a:r>
              <a:rPr lang="pt-BR" sz="1200" dirty="0"/>
              <a:t> – </a:t>
            </a:r>
            <a:r>
              <a:rPr lang="pt-BR" sz="1200" dirty="0" err="1"/>
              <a:t>younger</a:t>
            </a:r>
            <a:r>
              <a:rPr lang="pt-BR" sz="1200" dirty="0"/>
              <a:t> – </a:t>
            </a:r>
            <a:r>
              <a:rPr lang="pt-BR" sz="1200" dirty="0" err="1"/>
              <a:t>youngest</a:t>
            </a:r>
            <a:endParaRPr lang="pt-BR" sz="1200" dirty="0"/>
          </a:p>
        </p:txBody>
      </p:sp>
      <p:sp>
        <p:nvSpPr>
          <p:cNvPr id="24" name="Retângulo 23">
            <a:extLst>
              <a:ext uri="{FF2B5EF4-FFF2-40B4-BE49-F238E27FC236}">
                <a16:creationId xmlns="" xmlns:a16="http://schemas.microsoft.com/office/drawing/2014/main" id="{D336B454-64E6-48D0-8C80-5C747CD42659}"/>
              </a:ext>
            </a:extLst>
          </p:cNvPr>
          <p:cNvSpPr/>
          <p:nvPr/>
        </p:nvSpPr>
        <p:spPr>
          <a:xfrm>
            <a:off x="269412" y="135942"/>
            <a:ext cx="3975384"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12 A </a:t>
            </a:r>
            <a:r>
              <a:rPr lang="pt-BR" b="1" i="1" dirty="0">
                <a:solidFill>
                  <a:srgbClr val="002060"/>
                </a:solidFill>
                <a:latin typeface="Calibri" panose="020F0502020204030204" pitchFamily="34" charset="0"/>
                <a:cs typeface="Times New Roman" panose="02020603050405020304" pitchFamily="18" charset="0"/>
              </a:rPr>
              <a:t>– Comparativo &amp; Superlativo</a:t>
            </a:r>
          </a:p>
        </p:txBody>
      </p:sp>
      <p:sp>
        <p:nvSpPr>
          <p:cNvPr id="25" name="CaixaDeTexto 24">
            <a:extLst>
              <a:ext uri="{FF2B5EF4-FFF2-40B4-BE49-F238E27FC236}">
                <a16:creationId xmlns="" xmlns:a16="http://schemas.microsoft.com/office/drawing/2014/main" id="{B13C48F9-CF8C-4777-92E3-EBD235B8E781}"/>
              </a:ext>
            </a:extLst>
          </p:cNvPr>
          <p:cNvSpPr txBox="1"/>
          <p:nvPr/>
        </p:nvSpPr>
        <p:spPr>
          <a:xfrm>
            <a:off x="3661993" y="2569607"/>
            <a:ext cx="2878673" cy="2308324"/>
          </a:xfrm>
          <a:prstGeom prst="rect">
            <a:avLst/>
          </a:prstGeom>
          <a:noFill/>
          <a:ln>
            <a:solidFill>
              <a:srgbClr val="C00000"/>
            </a:solidFill>
          </a:ln>
        </p:spPr>
        <p:txBody>
          <a:bodyPr wrap="none" rtlCol="0">
            <a:spAutoFit/>
          </a:bodyPr>
          <a:lstStyle/>
          <a:p>
            <a:r>
              <a:rPr lang="pt-BR" sz="1200" dirty="0">
                <a:solidFill>
                  <a:srgbClr val="C00000"/>
                </a:solidFill>
              </a:rPr>
              <a:t>Adjetives –  </a:t>
            </a:r>
            <a:r>
              <a:rPr lang="pt-BR" sz="1200" dirty="0" err="1">
                <a:solidFill>
                  <a:srgbClr val="C00000"/>
                </a:solidFill>
              </a:rPr>
              <a:t>Comparative</a:t>
            </a:r>
            <a:r>
              <a:rPr lang="pt-BR" sz="1200" dirty="0">
                <a:solidFill>
                  <a:srgbClr val="C00000"/>
                </a:solidFill>
              </a:rPr>
              <a:t> –  Superlative</a:t>
            </a:r>
          </a:p>
          <a:p>
            <a:endParaRPr lang="pt-BR" sz="1200" b="1" dirty="0">
              <a:solidFill>
                <a:srgbClr val="C00000"/>
              </a:solidFill>
            </a:endParaRPr>
          </a:p>
          <a:p>
            <a:r>
              <a:rPr lang="pt-BR" sz="1200" b="1" dirty="0"/>
              <a:t>Happy</a:t>
            </a:r>
            <a:r>
              <a:rPr lang="pt-BR" sz="1200" dirty="0"/>
              <a:t> </a:t>
            </a:r>
            <a:r>
              <a:rPr lang="pt-BR" sz="1200" i="1" dirty="0">
                <a:solidFill>
                  <a:schemeClr val="accent2">
                    <a:lumMod val="50000"/>
                  </a:schemeClr>
                </a:solidFill>
              </a:rPr>
              <a:t>Feliz</a:t>
            </a:r>
            <a:r>
              <a:rPr lang="pt-BR" sz="1200" dirty="0"/>
              <a:t> – </a:t>
            </a:r>
            <a:r>
              <a:rPr lang="pt-BR" sz="1200" dirty="0" err="1"/>
              <a:t>happier</a:t>
            </a:r>
            <a:r>
              <a:rPr lang="pt-BR" sz="1200" dirty="0"/>
              <a:t> – </a:t>
            </a:r>
            <a:r>
              <a:rPr lang="pt-BR" sz="1200" dirty="0" err="1"/>
              <a:t>happiest</a:t>
            </a:r>
            <a:endParaRPr lang="pt-BR" sz="1200" dirty="0"/>
          </a:p>
          <a:p>
            <a:r>
              <a:rPr lang="pt-BR" sz="1200" b="1" dirty="0"/>
              <a:t>Lucky</a:t>
            </a:r>
            <a:r>
              <a:rPr lang="pt-BR" sz="1200" dirty="0"/>
              <a:t> </a:t>
            </a:r>
            <a:r>
              <a:rPr lang="pt-BR" sz="1200" i="1" dirty="0">
                <a:solidFill>
                  <a:schemeClr val="accent2">
                    <a:lumMod val="50000"/>
                  </a:schemeClr>
                </a:solidFill>
              </a:rPr>
              <a:t>Sortudo</a:t>
            </a:r>
            <a:r>
              <a:rPr lang="pt-BR" sz="1200" dirty="0"/>
              <a:t> – </a:t>
            </a:r>
            <a:r>
              <a:rPr lang="pt-BR" sz="1200" dirty="0" err="1"/>
              <a:t>luckier</a:t>
            </a:r>
            <a:r>
              <a:rPr lang="pt-BR" sz="1200" dirty="0"/>
              <a:t> – </a:t>
            </a:r>
            <a:r>
              <a:rPr lang="pt-BR" sz="1200" dirty="0" err="1"/>
              <a:t>luckiest</a:t>
            </a:r>
            <a:endParaRPr lang="pt-BR" sz="1200" dirty="0"/>
          </a:p>
          <a:p>
            <a:r>
              <a:rPr lang="pt-BR" sz="1200" b="1" dirty="0" err="1"/>
              <a:t>Friendly</a:t>
            </a:r>
            <a:r>
              <a:rPr lang="pt-BR" sz="1200" dirty="0"/>
              <a:t> </a:t>
            </a:r>
            <a:r>
              <a:rPr lang="pt-BR" sz="1200" i="1" dirty="0">
                <a:solidFill>
                  <a:schemeClr val="accent2">
                    <a:lumMod val="50000"/>
                  </a:schemeClr>
                </a:solidFill>
              </a:rPr>
              <a:t>Amigável</a:t>
            </a:r>
            <a:r>
              <a:rPr lang="pt-BR" sz="1200" dirty="0"/>
              <a:t> – </a:t>
            </a:r>
            <a:r>
              <a:rPr lang="pt-BR" sz="1200" dirty="0" err="1"/>
              <a:t>friendlier</a:t>
            </a:r>
            <a:r>
              <a:rPr lang="pt-BR" sz="1200" dirty="0"/>
              <a:t> – </a:t>
            </a:r>
            <a:r>
              <a:rPr lang="pt-BR" sz="1200" dirty="0" err="1"/>
              <a:t>friendliest</a:t>
            </a:r>
            <a:endParaRPr lang="pt-BR" sz="1200" dirty="0"/>
          </a:p>
          <a:p>
            <a:r>
              <a:rPr lang="pt-BR" sz="1200" b="1" dirty="0"/>
              <a:t>Sexy</a:t>
            </a:r>
            <a:r>
              <a:rPr lang="pt-BR" sz="1200" dirty="0"/>
              <a:t> </a:t>
            </a:r>
            <a:r>
              <a:rPr lang="pt-BR" sz="1200" i="1" dirty="0" err="1">
                <a:solidFill>
                  <a:schemeClr val="accent2">
                    <a:lumMod val="50000"/>
                  </a:schemeClr>
                </a:solidFill>
              </a:rPr>
              <a:t>Sexy</a:t>
            </a:r>
            <a:r>
              <a:rPr lang="pt-BR" sz="1200" dirty="0"/>
              <a:t> – </a:t>
            </a:r>
            <a:r>
              <a:rPr lang="pt-BR" sz="1200" dirty="0" err="1"/>
              <a:t>sexier</a:t>
            </a:r>
            <a:r>
              <a:rPr lang="pt-BR" sz="1200" dirty="0"/>
              <a:t> – </a:t>
            </a:r>
            <a:r>
              <a:rPr lang="pt-BR" sz="1200" dirty="0" err="1"/>
              <a:t>sexiest</a:t>
            </a:r>
            <a:endParaRPr lang="pt-BR" sz="1200" dirty="0"/>
          </a:p>
          <a:p>
            <a:r>
              <a:rPr lang="pt-BR" sz="1200" b="1" dirty="0"/>
              <a:t>Heavy</a:t>
            </a:r>
            <a:r>
              <a:rPr lang="pt-BR" sz="1200" dirty="0"/>
              <a:t> </a:t>
            </a:r>
            <a:r>
              <a:rPr lang="pt-BR" sz="1200" i="1" dirty="0">
                <a:solidFill>
                  <a:schemeClr val="accent2">
                    <a:lumMod val="50000"/>
                  </a:schemeClr>
                </a:solidFill>
              </a:rPr>
              <a:t>Pesado</a:t>
            </a:r>
            <a:r>
              <a:rPr lang="pt-BR" sz="1200" dirty="0"/>
              <a:t> – </a:t>
            </a:r>
            <a:r>
              <a:rPr lang="pt-BR" sz="1200" dirty="0" err="1"/>
              <a:t>heavier</a:t>
            </a:r>
            <a:r>
              <a:rPr lang="pt-BR" sz="1200" dirty="0"/>
              <a:t> – </a:t>
            </a:r>
            <a:r>
              <a:rPr lang="pt-BR" sz="1200" dirty="0" err="1"/>
              <a:t>heaviest</a:t>
            </a:r>
            <a:endParaRPr lang="pt-BR" sz="1200" dirty="0"/>
          </a:p>
          <a:p>
            <a:r>
              <a:rPr lang="pt-BR" sz="1200" b="1" dirty="0" err="1"/>
              <a:t>Pretty</a:t>
            </a:r>
            <a:r>
              <a:rPr lang="pt-BR" sz="1200" dirty="0"/>
              <a:t> </a:t>
            </a:r>
            <a:r>
              <a:rPr lang="pt-BR" sz="1200" i="1" dirty="0">
                <a:solidFill>
                  <a:schemeClr val="accent2">
                    <a:lumMod val="50000"/>
                  </a:schemeClr>
                </a:solidFill>
              </a:rPr>
              <a:t>Bonita</a:t>
            </a:r>
            <a:r>
              <a:rPr lang="pt-BR" sz="1200" dirty="0"/>
              <a:t> – </a:t>
            </a:r>
            <a:r>
              <a:rPr lang="pt-BR" sz="1200" dirty="0" err="1"/>
              <a:t>prettier</a:t>
            </a:r>
            <a:r>
              <a:rPr lang="pt-BR" sz="1200" dirty="0"/>
              <a:t> – </a:t>
            </a:r>
            <a:r>
              <a:rPr lang="pt-BR" sz="1200" dirty="0" err="1"/>
              <a:t>prettiest</a:t>
            </a:r>
            <a:endParaRPr lang="pt-BR" sz="1200" dirty="0"/>
          </a:p>
          <a:p>
            <a:r>
              <a:rPr lang="pt-BR" sz="1200" b="1" dirty="0" err="1"/>
              <a:t>Noisy</a:t>
            </a:r>
            <a:r>
              <a:rPr lang="pt-BR" sz="1200" dirty="0"/>
              <a:t> </a:t>
            </a:r>
            <a:r>
              <a:rPr lang="pt-BR" sz="1200" i="1" dirty="0">
                <a:solidFill>
                  <a:schemeClr val="accent2">
                    <a:lumMod val="50000"/>
                  </a:schemeClr>
                </a:solidFill>
              </a:rPr>
              <a:t>Barulhento</a:t>
            </a:r>
            <a:r>
              <a:rPr lang="pt-BR" sz="1200" dirty="0"/>
              <a:t> – </a:t>
            </a:r>
            <a:r>
              <a:rPr lang="pt-BR" sz="1200" dirty="0" err="1"/>
              <a:t>noisier</a:t>
            </a:r>
            <a:r>
              <a:rPr lang="pt-BR" sz="1200" dirty="0"/>
              <a:t>- </a:t>
            </a:r>
            <a:r>
              <a:rPr lang="pt-BR" sz="1200" dirty="0" err="1"/>
              <a:t>noisiest</a:t>
            </a:r>
            <a:endParaRPr lang="pt-BR" sz="1200" dirty="0"/>
          </a:p>
          <a:p>
            <a:r>
              <a:rPr lang="pt-BR" sz="1200" b="1" dirty="0" err="1"/>
              <a:t>Early</a:t>
            </a:r>
            <a:r>
              <a:rPr lang="pt-BR" sz="1200" dirty="0"/>
              <a:t> </a:t>
            </a:r>
            <a:r>
              <a:rPr lang="pt-BR" sz="1200" i="1" dirty="0">
                <a:solidFill>
                  <a:schemeClr val="accent2">
                    <a:lumMod val="50000"/>
                  </a:schemeClr>
                </a:solidFill>
              </a:rPr>
              <a:t>Cedo</a:t>
            </a:r>
            <a:r>
              <a:rPr lang="pt-BR" sz="1200" dirty="0"/>
              <a:t> – </a:t>
            </a:r>
            <a:r>
              <a:rPr lang="pt-BR" sz="1200" dirty="0" err="1"/>
              <a:t>earlier</a:t>
            </a:r>
            <a:r>
              <a:rPr lang="pt-BR" sz="1200" dirty="0"/>
              <a:t>- </a:t>
            </a:r>
            <a:r>
              <a:rPr lang="pt-BR" sz="1200" dirty="0" err="1"/>
              <a:t>earliest</a:t>
            </a:r>
            <a:endParaRPr lang="pt-BR" sz="1200" dirty="0"/>
          </a:p>
          <a:p>
            <a:r>
              <a:rPr lang="pt-BR" sz="1200" b="1" dirty="0" err="1"/>
              <a:t>Busy</a:t>
            </a:r>
            <a:r>
              <a:rPr lang="pt-BR" sz="1200" dirty="0"/>
              <a:t> </a:t>
            </a:r>
            <a:r>
              <a:rPr lang="pt-BR" sz="1200" i="1" dirty="0">
                <a:solidFill>
                  <a:schemeClr val="accent2">
                    <a:lumMod val="50000"/>
                  </a:schemeClr>
                </a:solidFill>
              </a:rPr>
              <a:t>Ocupado</a:t>
            </a:r>
            <a:r>
              <a:rPr lang="pt-BR" sz="1200" dirty="0"/>
              <a:t> – </a:t>
            </a:r>
            <a:r>
              <a:rPr lang="pt-BR" sz="1200" dirty="0" err="1"/>
              <a:t>busier</a:t>
            </a:r>
            <a:r>
              <a:rPr lang="pt-BR" sz="1200" dirty="0"/>
              <a:t> – </a:t>
            </a:r>
            <a:r>
              <a:rPr lang="pt-BR" sz="1200" dirty="0" err="1"/>
              <a:t>busiest</a:t>
            </a:r>
            <a:endParaRPr lang="pt-BR" sz="1200" dirty="0"/>
          </a:p>
          <a:p>
            <a:r>
              <a:rPr lang="pt-BR" sz="1200" b="1" dirty="0" err="1"/>
              <a:t>Angry</a:t>
            </a:r>
            <a:r>
              <a:rPr lang="pt-BR" sz="1200" dirty="0"/>
              <a:t> </a:t>
            </a:r>
            <a:r>
              <a:rPr lang="pt-BR" sz="1200" i="1" dirty="0">
                <a:solidFill>
                  <a:schemeClr val="accent2">
                    <a:lumMod val="50000"/>
                  </a:schemeClr>
                </a:solidFill>
              </a:rPr>
              <a:t>Bravo</a:t>
            </a:r>
            <a:r>
              <a:rPr lang="pt-BR" sz="1200" dirty="0"/>
              <a:t> – </a:t>
            </a:r>
            <a:r>
              <a:rPr lang="pt-BR" sz="1200" dirty="0" err="1"/>
              <a:t>engrier</a:t>
            </a:r>
            <a:r>
              <a:rPr lang="pt-BR" sz="1200" dirty="0"/>
              <a:t> – </a:t>
            </a:r>
            <a:r>
              <a:rPr lang="pt-BR" sz="1200" dirty="0" err="1"/>
              <a:t>engriest</a:t>
            </a:r>
            <a:endParaRPr lang="pt-BR" sz="1200" dirty="0"/>
          </a:p>
        </p:txBody>
      </p:sp>
      <p:sp>
        <p:nvSpPr>
          <p:cNvPr id="26" name="Retângulo 25">
            <a:extLst>
              <a:ext uri="{FF2B5EF4-FFF2-40B4-BE49-F238E27FC236}">
                <a16:creationId xmlns="" xmlns:a16="http://schemas.microsoft.com/office/drawing/2014/main" id="{2ACE564C-E2F4-40F3-8F35-2718EEB9BD39}"/>
              </a:ext>
            </a:extLst>
          </p:cNvPr>
          <p:cNvSpPr/>
          <p:nvPr/>
        </p:nvSpPr>
        <p:spPr>
          <a:xfrm>
            <a:off x="3661994" y="1024838"/>
            <a:ext cx="2878673" cy="1384995"/>
          </a:xfrm>
          <a:prstGeom prst="rect">
            <a:avLst/>
          </a:prstGeom>
          <a:ln>
            <a:solidFill>
              <a:srgbClr val="C00000"/>
            </a:solidFill>
          </a:ln>
        </p:spPr>
        <p:txBody>
          <a:bodyPr wrap="square">
            <a:spAutoFit/>
          </a:bodyPr>
          <a:lstStyle/>
          <a:p>
            <a:r>
              <a:rPr lang="pt-BR" sz="1200" dirty="0">
                <a:solidFill>
                  <a:srgbClr val="C00000"/>
                </a:solidFill>
              </a:rPr>
              <a:t>Adjetives –  </a:t>
            </a:r>
            <a:r>
              <a:rPr lang="pt-BR" sz="1200" dirty="0" err="1">
                <a:solidFill>
                  <a:srgbClr val="C00000"/>
                </a:solidFill>
              </a:rPr>
              <a:t>Comparative</a:t>
            </a:r>
            <a:r>
              <a:rPr lang="pt-BR" sz="1200" dirty="0">
                <a:solidFill>
                  <a:srgbClr val="C00000"/>
                </a:solidFill>
              </a:rPr>
              <a:t> –  Superlative</a:t>
            </a:r>
          </a:p>
          <a:p>
            <a:endParaRPr lang="pt-BR" sz="1200" b="1" dirty="0">
              <a:solidFill>
                <a:srgbClr val="C00000"/>
              </a:solidFill>
            </a:endParaRPr>
          </a:p>
          <a:p>
            <a:r>
              <a:rPr lang="pt-BR" sz="1200" b="1" dirty="0" err="1"/>
              <a:t>Clever</a:t>
            </a:r>
            <a:r>
              <a:rPr lang="pt-BR" sz="1200" dirty="0"/>
              <a:t> </a:t>
            </a:r>
            <a:r>
              <a:rPr lang="pt-BR" sz="1200" i="1" dirty="0">
                <a:solidFill>
                  <a:schemeClr val="accent2">
                    <a:lumMod val="50000"/>
                  </a:schemeClr>
                </a:solidFill>
              </a:rPr>
              <a:t>Inteligente</a:t>
            </a:r>
            <a:r>
              <a:rPr lang="pt-BR" sz="1200" dirty="0"/>
              <a:t> – </a:t>
            </a:r>
            <a:r>
              <a:rPr lang="pt-BR" sz="1200" dirty="0" err="1"/>
              <a:t>cleverer</a:t>
            </a:r>
            <a:r>
              <a:rPr lang="pt-BR" sz="1200" dirty="0"/>
              <a:t> – </a:t>
            </a:r>
            <a:r>
              <a:rPr lang="pt-BR" sz="1200" dirty="0" err="1"/>
              <a:t>cleverest</a:t>
            </a:r>
            <a:endParaRPr lang="pt-BR" sz="1200" dirty="0"/>
          </a:p>
          <a:p>
            <a:r>
              <a:rPr lang="pt-BR" sz="1200" b="1" dirty="0" err="1"/>
              <a:t>Narrow</a:t>
            </a:r>
            <a:r>
              <a:rPr lang="pt-BR" sz="1200" dirty="0"/>
              <a:t> </a:t>
            </a:r>
            <a:r>
              <a:rPr lang="pt-BR" sz="1200" i="1" dirty="0">
                <a:solidFill>
                  <a:schemeClr val="accent2">
                    <a:lumMod val="50000"/>
                  </a:schemeClr>
                </a:solidFill>
              </a:rPr>
              <a:t>Estreito</a:t>
            </a:r>
            <a:r>
              <a:rPr lang="pt-BR" sz="1200" dirty="0"/>
              <a:t> – </a:t>
            </a:r>
            <a:r>
              <a:rPr lang="pt-BR" sz="1200" dirty="0" err="1"/>
              <a:t>narrower</a:t>
            </a:r>
            <a:r>
              <a:rPr lang="pt-BR" sz="1200" dirty="0"/>
              <a:t> – </a:t>
            </a:r>
            <a:r>
              <a:rPr lang="pt-BR" sz="1200" dirty="0" err="1"/>
              <a:t>narrowest</a:t>
            </a:r>
            <a:endParaRPr lang="pt-BR" sz="1200" dirty="0"/>
          </a:p>
          <a:p>
            <a:r>
              <a:rPr lang="pt-BR" sz="1200" b="1" dirty="0" err="1"/>
              <a:t>Shallow</a:t>
            </a:r>
            <a:r>
              <a:rPr lang="pt-BR" sz="1200" dirty="0"/>
              <a:t> </a:t>
            </a:r>
            <a:r>
              <a:rPr lang="pt-BR" sz="1200" i="1" dirty="0">
                <a:solidFill>
                  <a:schemeClr val="accent2">
                    <a:lumMod val="50000"/>
                  </a:schemeClr>
                </a:solidFill>
              </a:rPr>
              <a:t>Raso</a:t>
            </a:r>
            <a:r>
              <a:rPr lang="pt-BR" sz="1200" dirty="0"/>
              <a:t> – </a:t>
            </a:r>
            <a:r>
              <a:rPr lang="pt-BR" sz="1200" dirty="0" err="1"/>
              <a:t>shallower</a:t>
            </a:r>
            <a:r>
              <a:rPr lang="pt-BR" sz="1200" dirty="0"/>
              <a:t> – </a:t>
            </a:r>
            <a:r>
              <a:rPr lang="pt-BR" sz="1200" dirty="0" err="1"/>
              <a:t>shallowest</a:t>
            </a:r>
            <a:endParaRPr lang="pt-BR" sz="1200" dirty="0"/>
          </a:p>
          <a:p>
            <a:r>
              <a:rPr lang="pt-BR" sz="1200" b="1" dirty="0" err="1"/>
              <a:t>Gentle</a:t>
            </a:r>
            <a:r>
              <a:rPr lang="pt-BR" sz="1200" dirty="0"/>
              <a:t> </a:t>
            </a:r>
            <a:r>
              <a:rPr lang="pt-BR" sz="1200" i="1" dirty="0">
                <a:solidFill>
                  <a:schemeClr val="accent2">
                    <a:lumMod val="50000"/>
                  </a:schemeClr>
                </a:solidFill>
              </a:rPr>
              <a:t>Gentil</a:t>
            </a:r>
            <a:r>
              <a:rPr lang="pt-BR" sz="1200" dirty="0"/>
              <a:t> – </a:t>
            </a:r>
            <a:r>
              <a:rPr lang="pt-BR" sz="1200" dirty="0" err="1"/>
              <a:t>gentler</a:t>
            </a:r>
            <a:r>
              <a:rPr lang="pt-BR" sz="1200" dirty="0"/>
              <a:t> – </a:t>
            </a:r>
            <a:r>
              <a:rPr lang="pt-BR" sz="1200" dirty="0" err="1"/>
              <a:t>gentlest</a:t>
            </a:r>
            <a:endParaRPr lang="pt-BR" sz="1200" dirty="0"/>
          </a:p>
          <a:p>
            <a:r>
              <a:rPr lang="pt-BR" sz="1200" b="1" dirty="0"/>
              <a:t>Simple</a:t>
            </a:r>
            <a:r>
              <a:rPr lang="pt-BR" sz="1200" dirty="0"/>
              <a:t> </a:t>
            </a:r>
            <a:r>
              <a:rPr lang="pt-BR" sz="1200" i="1" dirty="0">
                <a:solidFill>
                  <a:schemeClr val="accent2">
                    <a:lumMod val="50000"/>
                  </a:schemeClr>
                </a:solidFill>
              </a:rPr>
              <a:t>Simples</a:t>
            </a:r>
            <a:r>
              <a:rPr lang="pt-BR" sz="1200" dirty="0"/>
              <a:t> – </a:t>
            </a:r>
            <a:r>
              <a:rPr lang="pt-BR" sz="1200" dirty="0" err="1"/>
              <a:t>simpler</a:t>
            </a:r>
            <a:r>
              <a:rPr lang="pt-BR" sz="1200" dirty="0"/>
              <a:t> - </a:t>
            </a:r>
            <a:r>
              <a:rPr lang="pt-BR" sz="1200" dirty="0" err="1"/>
              <a:t>simplest</a:t>
            </a:r>
            <a:endParaRPr lang="pt-BR" sz="1200" dirty="0"/>
          </a:p>
        </p:txBody>
      </p:sp>
      <p:sp>
        <p:nvSpPr>
          <p:cNvPr id="27" name="CaixaDeTexto 26">
            <a:extLst>
              <a:ext uri="{FF2B5EF4-FFF2-40B4-BE49-F238E27FC236}">
                <a16:creationId xmlns="" xmlns:a16="http://schemas.microsoft.com/office/drawing/2014/main" id="{BA653C14-AFAF-4049-8A1D-9FFD2DF20E12}"/>
              </a:ext>
            </a:extLst>
          </p:cNvPr>
          <p:cNvSpPr txBox="1"/>
          <p:nvPr/>
        </p:nvSpPr>
        <p:spPr>
          <a:xfrm>
            <a:off x="377646" y="5120521"/>
            <a:ext cx="6183491" cy="1938992"/>
          </a:xfrm>
          <a:prstGeom prst="rect">
            <a:avLst/>
          </a:prstGeom>
          <a:noFill/>
          <a:ln>
            <a:solidFill>
              <a:srgbClr val="C00000"/>
            </a:solidFill>
          </a:ln>
        </p:spPr>
        <p:txBody>
          <a:bodyPr wrap="square" rtlCol="0">
            <a:spAutoFit/>
          </a:bodyPr>
          <a:lstStyle/>
          <a:p>
            <a:r>
              <a:rPr lang="pt-BR" sz="1200" dirty="0">
                <a:solidFill>
                  <a:srgbClr val="C00000"/>
                </a:solidFill>
              </a:rPr>
              <a:t>Adjetives –  </a:t>
            </a:r>
            <a:r>
              <a:rPr lang="pt-BR" sz="1200" dirty="0" err="1">
                <a:solidFill>
                  <a:srgbClr val="C00000"/>
                </a:solidFill>
              </a:rPr>
              <a:t>Comparative</a:t>
            </a:r>
            <a:r>
              <a:rPr lang="pt-BR" sz="1200" dirty="0">
                <a:solidFill>
                  <a:srgbClr val="C00000"/>
                </a:solidFill>
              </a:rPr>
              <a:t> –  Superlative</a:t>
            </a:r>
          </a:p>
          <a:p>
            <a:endParaRPr lang="pt-BR" sz="1200" dirty="0"/>
          </a:p>
          <a:p>
            <a:r>
              <a:rPr lang="pt-BR" sz="1200" b="1" dirty="0" err="1"/>
              <a:t>Modern</a:t>
            </a:r>
            <a:r>
              <a:rPr lang="pt-BR" sz="1200" dirty="0"/>
              <a:t> </a:t>
            </a:r>
            <a:r>
              <a:rPr lang="pt-BR" sz="1200" i="1" dirty="0">
                <a:solidFill>
                  <a:schemeClr val="accent2">
                    <a:lumMod val="50000"/>
                  </a:schemeClr>
                </a:solidFill>
              </a:rPr>
              <a:t>Moderno</a:t>
            </a:r>
            <a:r>
              <a:rPr lang="pt-BR" sz="1200" dirty="0"/>
              <a:t> – more </a:t>
            </a:r>
            <a:r>
              <a:rPr lang="pt-BR" sz="1200" dirty="0" err="1"/>
              <a:t>modern</a:t>
            </a:r>
            <a:r>
              <a:rPr lang="pt-BR" sz="1200" dirty="0"/>
              <a:t> – most </a:t>
            </a:r>
            <a:r>
              <a:rPr lang="pt-BR" sz="1200" dirty="0" err="1"/>
              <a:t>moder</a:t>
            </a:r>
            <a:endParaRPr lang="pt-BR" sz="1200" dirty="0"/>
          </a:p>
          <a:p>
            <a:r>
              <a:rPr lang="pt-BR" sz="1200" b="1" dirty="0"/>
              <a:t>Beautiful</a:t>
            </a:r>
            <a:r>
              <a:rPr lang="pt-BR" sz="1200" dirty="0"/>
              <a:t> </a:t>
            </a:r>
            <a:r>
              <a:rPr lang="pt-BR" sz="1200" i="1" dirty="0">
                <a:solidFill>
                  <a:schemeClr val="accent2">
                    <a:lumMod val="50000"/>
                  </a:schemeClr>
                </a:solidFill>
              </a:rPr>
              <a:t>Lindo</a:t>
            </a:r>
            <a:r>
              <a:rPr lang="pt-BR" sz="1200" dirty="0"/>
              <a:t> – more beautiful – most beautiful</a:t>
            </a:r>
          </a:p>
          <a:p>
            <a:r>
              <a:rPr lang="pt-BR" sz="1200" b="1" dirty="0" err="1"/>
              <a:t>Expensive</a:t>
            </a:r>
            <a:r>
              <a:rPr lang="pt-BR" sz="1200" dirty="0"/>
              <a:t> </a:t>
            </a:r>
            <a:r>
              <a:rPr lang="pt-BR" sz="1200" i="1" dirty="0">
                <a:solidFill>
                  <a:schemeClr val="accent2">
                    <a:lumMod val="50000"/>
                  </a:schemeClr>
                </a:solidFill>
              </a:rPr>
              <a:t>Caro</a:t>
            </a:r>
            <a:r>
              <a:rPr lang="pt-BR" sz="1200" dirty="0"/>
              <a:t> - more </a:t>
            </a:r>
            <a:r>
              <a:rPr lang="pt-BR" sz="1200" dirty="0" err="1"/>
              <a:t>expensive</a:t>
            </a:r>
            <a:r>
              <a:rPr lang="pt-BR" sz="1200" dirty="0"/>
              <a:t> – most </a:t>
            </a:r>
            <a:r>
              <a:rPr lang="pt-BR" sz="1200" dirty="0" err="1"/>
              <a:t>expensive</a:t>
            </a:r>
            <a:endParaRPr lang="pt-BR" sz="1200" dirty="0"/>
          </a:p>
          <a:p>
            <a:r>
              <a:rPr lang="pt-BR" sz="1200" b="1" dirty="0" err="1"/>
              <a:t>Interesting</a:t>
            </a:r>
            <a:r>
              <a:rPr lang="pt-BR" sz="1200" dirty="0"/>
              <a:t> </a:t>
            </a:r>
            <a:r>
              <a:rPr lang="pt-BR" sz="1200" i="1" dirty="0">
                <a:solidFill>
                  <a:schemeClr val="accent2">
                    <a:lumMod val="50000"/>
                  </a:schemeClr>
                </a:solidFill>
              </a:rPr>
              <a:t>Interessante</a:t>
            </a:r>
            <a:r>
              <a:rPr lang="pt-BR" sz="1200" dirty="0"/>
              <a:t>  – more </a:t>
            </a:r>
            <a:r>
              <a:rPr lang="pt-BR" sz="1200" dirty="0" err="1"/>
              <a:t>interesting</a:t>
            </a:r>
            <a:r>
              <a:rPr lang="pt-BR" sz="1200" dirty="0"/>
              <a:t> – most </a:t>
            </a:r>
            <a:r>
              <a:rPr lang="pt-BR" sz="1200" dirty="0" err="1"/>
              <a:t>interesting</a:t>
            </a:r>
            <a:endParaRPr lang="pt-BR" sz="1200" dirty="0"/>
          </a:p>
          <a:p>
            <a:r>
              <a:rPr lang="pt-BR" sz="1200" b="1" dirty="0" err="1"/>
              <a:t>Delicuous</a:t>
            </a:r>
            <a:r>
              <a:rPr lang="pt-BR" sz="1200" dirty="0"/>
              <a:t> </a:t>
            </a:r>
            <a:r>
              <a:rPr lang="pt-BR" sz="1200" i="1" dirty="0">
                <a:solidFill>
                  <a:schemeClr val="accent2">
                    <a:lumMod val="50000"/>
                  </a:schemeClr>
                </a:solidFill>
              </a:rPr>
              <a:t>Delicioso</a:t>
            </a:r>
            <a:r>
              <a:rPr lang="pt-BR" sz="1200" dirty="0"/>
              <a:t>  - more </a:t>
            </a:r>
            <a:r>
              <a:rPr lang="pt-BR" sz="1200" dirty="0" err="1"/>
              <a:t>delicious</a:t>
            </a:r>
            <a:r>
              <a:rPr lang="pt-BR" sz="1200" dirty="0"/>
              <a:t> – most </a:t>
            </a:r>
            <a:r>
              <a:rPr lang="pt-BR" sz="1200" dirty="0" err="1"/>
              <a:t>delicious</a:t>
            </a:r>
            <a:endParaRPr lang="pt-BR" sz="1200" dirty="0"/>
          </a:p>
          <a:p>
            <a:r>
              <a:rPr lang="pt-BR" sz="1200" b="1" dirty="0" err="1"/>
              <a:t>Important</a:t>
            </a:r>
            <a:r>
              <a:rPr lang="pt-BR" sz="1200" dirty="0"/>
              <a:t> </a:t>
            </a:r>
            <a:r>
              <a:rPr lang="pt-BR" sz="1200" i="1" dirty="0">
                <a:solidFill>
                  <a:schemeClr val="accent2">
                    <a:lumMod val="50000"/>
                  </a:schemeClr>
                </a:solidFill>
              </a:rPr>
              <a:t>Importante</a:t>
            </a:r>
            <a:r>
              <a:rPr lang="pt-BR" sz="1200" dirty="0"/>
              <a:t> – more importante – most </a:t>
            </a:r>
            <a:r>
              <a:rPr lang="pt-BR" sz="1200" dirty="0" err="1"/>
              <a:t>important</a:t>
            </a:r>
            <a:endParaRPr lang="pt-BR" sz="1200" dirty="0"/>
          </a:p>
          <a:p>
            <a:r>
              <a:rPr lang="pt-BR" sz="1200" b="1" dirty="0" err="1"/>
              <a:t>Handsome</a:t>
            </a:r>
            <a:r>
              <a:rPr lang="pt-BR" sz="1200" dirty="0"/>
              <a:t> </a:t>
            </a:r>
            <a:r>
              <a:rPr lang="pt-BR" sz="1200" i="1" dirty="0">
                <a:solidFill>
                  <a:schemeClr val="accent2">
                    <a:lumMod val="50000"/>
                  </a:schemeClr>
                </a:solidFill>
              </a:rPr>
              <a:t>Bonito</a:t>
            </a:r>
            <a:r>
              <a:rPr lang="pt-BR" sz="1200" dirty="0"/>
              <a:t> – more </a:t>
            </a:r>
            <a:r>
              <a:rPr lang="pt-BR" sz="1200" dirty="0" err="1"/>
              <a:t>handsome</a:t>
            </a:r>
            <a:r>
              <a:rPr lang="pt-BR" sz="1200" dirty="0"/>
              <a:t> – most </a:t>
            </a:r>
            <a:r>
              <a:rPr lang="pt-BR" sz="1200" dirty="0" err="1"/>
              <a:t>handsome</a:t>
            </a:r>
            <a:endParaRPr lang="pt-BR" sz="1200" dirty="0"/>
          </a:p>
          <a:p>
            <a:r>
              <a:rPr lang="pt-BR" sz="1200" b="1" dirty="0" err="1"/>
              <a:t>Attractive</a:t>
            </a:r>
            <a:r>
              <a:rPr lang="pt-BR" sz="1200" dirty="0"/>
              <a:t> </a:t>
            </a:r>
            <a:r>
              <a:rPr lang="pt-BR" sz="1200" i="1" dirty="0">
                <a:solidFill>
                  <a:schemeClr val="accent2">
                    <a:lumMod val="50000"/>
                  </a:schemeClr>
                </a:solidFill>
              </a:rPr>
              <a:t>Atrativo</a:t>
            </a:r>
            <a:r>
              <a:rPr lang="pt-BR" sz="1200" dirty="0"/>
              <a:t> – more </a:t>
            </a:r>
            <a:r>
              <a:rPr lang="pt-BR" sz="1200" dirty="0" err="1"/>
              <a:t>attractive</a:t>
            </a:r>
            <a:r>
              <a:rPr lang="pt-BR" sz="1200" dirty="0"/>
              <a:t>  - most </a:t>
            </a:r>
            <a:r>
              <a:rPr lang="pt-BR" sz="1200" dirty="0" err="1"/>
              <a:t>attractive</a:t>
            </a:r>
            <a:endParaRPr lang="pt-BR" dirty="0"/>
          </a:p>
        </p:txBody>
      </p:sp>
      <p:sp>
        <p:nvSpPr>
          <p:cNvPr id="28" name="CaixaDeTexto 27">
            <a:extLst>
              <a:ext uri="{FF2B5EF4-FFF2-40B4-BE49-F238E27FC236}">
                <a16:creationId xmlns="" xmlns:a16="http://schemas.microsoft.com/office/drawing/2014/main" id="{EEE51430-B45B-496B-B182-161AA5C0AE61}"/>
              </a:ext>
            </a:extLst>
          </p:cNvPr>
          <p:cNvSpPr txBox="1"/>
          <p:nvPr/>
        </p:nvSpPr>
        <p:spPr>
          <a:xfrm>
            <a:off x="2486947" y="548786"/>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
        <p:nvSpPr>
          <p:cNvPr id="10" name="Retângulo 9">
            <a:extLst>
              <a:ext uri="{FF2B5EF4-FFF2-40B4-BE49-F238E27FC236}">
                <a16:creationId xmlns="" xmlns:a16="http://schemas.microsoft.com/office/drawing/2014/main" id="{78B866E2-6E1F-485F-B503-97DE706F66DC}"/>
              </a:ext>
            </a:extLst>
          </p:cNvPr>
          <p:cNvSpPr/>
          <p:nvPr/>
        </p:nvSpPr>
        <p:spPr>
          <a:xfrm>
            <a:off x="1686921" y="7169040"/>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193461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7F611-185F-46B8-92BB-10C564E469BE}"/>
              </a:ext>
            </a:extLst>
          </p:cNvPr>
          <p:cNvSpPr txBox="1"/>
          <p:nvPr/>
        </p:nvSpPr>
        <p:spPr>
          <a:xfrm>
            <a:off x="368300" y="805217"/>
            <a:ext cx="6192838" cy="2108269"/>
          </a:xfrm>
          <a:prstGeom prst="rect">
            <a:avLst/>
          </a:prstGeom>
          <a:noFill/>
          <a:ln>
            <a:solidFill>
              <a:srgbClr val="002060"/>
            </a:solidFill>
          </a:ln>
        </p:spPr>
        <p:txBody>
          <a:bodyPr wrap="square" rtlCol="0">
            <a:spAutoFit/>
          </a:bodyPr>
          <a:lstStyle/>
          <a:p>
            <a:r>
              <a:rPr lang="pt-BR" sz="1200" dirty="0" smtClean="0">
                <a:solidFill>
                  <a:srgbClr val="3D4C53"/>
                </a:solidFill>
              </a:rPr>
              <a:t>a) </a:t>
            </a:r>
            <a:r>
              <a:rPr lang="pt-BR" sz="1200" dirty="0" err="1" smtClean="0">
                <a:solidFill>
                  <a:srgbClr val="3D4C53"/>
                </a:solidFill>
              </a:rPr>
              <a:t>How</a:t>
            </a:r>
            <a:r>
              <a:rPr lang="pt-BR" sz="1200" dirty="0" smtClean="0">
                <a:solidFill>
                  <a:srgbClr val="3D4C53"/>
                </a:solidFill>
              </a:rPr>
              <a:t> </a:t>
            </a:r>
            <a:r>
              <a:rPr lang="pt-BR" sz="1200" dirty="0" err="1">
                <a:solidFill>
                  <a:srgbClr val="3D4C53"/>
                </a:solidFill>
              </a:rPr>
              <a:t>many</a:t>
            </a:r>
            <a:r>
              <a:rPr lang="pt-BR" sz="1200" dirty="0">
                <a:solidFill>
                  <a:srgbClr val="3D4C53"/>
                </a:solidFill>
              </a:rPr>
              <a:t> </a:t>
            </a:r>
            <a:r>
              <a:rPr lang="pt-BR" sz="1200" dirty="0" err="1">
                <a:solidFill>
                  <a:srgbClr val="3D4C53"/>
                </a:solidFill>
              </a:rPr>
              <a:t>slices</a:t>
            </a:r>
            <a:r>
              <a:rPr lang="pt-BR" sz="1200" dirty="0">
                <a:solidFill>
                  <a:srgbClr val="3D4C53"/>
                </a:solidFill>
              </a:rPr>
              <a:t> of pizza do you </a:t>
            </a:r>
            <a:r>
              <a:rPr lang="pt-BR" sz="1200" dirty="0" err="1">
                <a:solidFill>
                  <a:srgbClr val="3D4C53"/>
                </a:solidFill>
              </a:rPr>
              <a:t>usually</a:t>
            </a:r>
            <a:r>
              <a:rPr lang="pt-BR" sz="1200" dirty="0">
                <a:solidFill>
                  <a:srgbClr val="3D4C53"/>
                </a:solidFill>
              </a:rPr>
              <a:t> </a:t>
            </a:r>
            <a:r>
              <a:rPr lang="pt-BR" sz="1200" dirty="0" err="1">
                <a:solidFill>
                  <a:srgbClr val="3D4C53"/>
                </a:solidFill>
              </a:rPr>
              <a:t>eat</a:t>
            </a:r>
            <a:r>
              <a:rPr lang="pt-BR" sz="1200" dirty="0">
                <a:solidFill>
                  <a:srgbClr val="3D4C53"/>
                </a:solidFill>
              </a:rPr>
              <a:t>? Is this a lot </a:t>
            </a:r>
            <a:r>
              <a:rPr lang="pt-BR" sz="1200" dirty="0" err="1">
                <a:solidFill>
                  <a:srgbClr val="3D4C53"/>
                </a:solidFill>
              </a:rPr>
              <a:t>or</a:t>
            </a:r>
            <a:r>
              <a:rPr lang="pt-BR" sz="1200" dirty="0">
                <a:solidFill>
                  <a:srgbClr val="3D4C53"/>
                </a:solidFill>
              </a:rPr>
              <a:t> a </a:t>
            </a:r>
            <a:r>
              <a:rPr lang="pt-BR" sz="1200" dirty="0" err="1">
                <a:solidFill>
                  <a:srgbClr val="3D4C53"/>
                </a:solidFill>
              </a:rPr>
              <a:t>little</a:t>
            </a:r>
            <a:r>
              <a:rPr lang="pt-BR" sz="1200" dirty="0">
                <a:solidFill>
                  <a:srgbClr val="3D4C53"/>
                </a:solidFill>
              </a:rPr>
              <a:t>? Why do you </a:t>
            </a:r>
            <a:r>
              <a:rPr lang="pt-BR" sz="1200" dirty="0" err="1">
                <a:solidFill>
                  <a:srgbClr val="3D4C53"/>
                </a:solidFill>
              </a:rPr>
              <a:t>think</a:t>
            </a:r>
            <a:r>
              <a:rPr lang="pt-BR" sz="1200" dirty="0">
                <a:solidFill>
                  <a:srgbClr val="3D4C53"/>
                </a:solidFill>
              </a:rPr>
              <a:t> </a:t>
            </a:r>
            <a:r>
              <a:rPr lang="pt-BR" sz="1200" dirty="0" err="1">
                <a:solidFill>
                  <a:srgbClr val="3D4C53"/>
                </a:solidFill>
              </a:rPr>
              <a:t>so</a:t>
            </a:r>
            <a:r>
              <a:rPr lang="pt-BR" sz="1200" dirty="0">
                <a:solidFill>
                  <a:srgbClr val="3D4C53"/>
                </a:solidFill>
              </a:rPr>
              <a:t>?</a:t>
            </a:r>
          </a:p>
          <a:p>
            <a:r>
              <a:rPr lang="pt-BR" sz="1200" i="1" dirty="0">
                <a:solidFill>
                  <a:schemeClr val="accent2">
                    <a:lumMod val="50000"/>
                  </a:schemeClr>
                </a:solidFill>
              </a:rPr>
              <a:t>Quantas fatias de pizza você costuma comer? Isso é muito ou pouco? Porque você acha isso?</a:t>
            </a:r>
          </a:p>
          <a:p>
            <a:endParaRPr lang="pt-BR" sz="1200" dirty="0"/>
          </a:p>
          <a:p>
            <a:endParaRPr lang="pt-BR" sz="1200" dirty="0"/>
          </a:p>
          <a:p>
            <a:r>
              <a:rPr lang="pt-BR" sz="1200" dirty="0" smtClean="0"/>
              <a:t>b) I </a:t>
            </a:r>
            <a:r>
              <a:rPr lang="pt-BR" sz="1200" dirty="0"/>
              <a:t>love pizza, </a:t>
            </a:r>
            <a:r>
              <a:rPr lang="pt-BR" sz="1200" dirty="0" err="1"/>
              <a:t>so</a:t>
            </a:r>
            <a:r>
              <a:rPr lang="pt-BR" sz="1200" dirty="0"/>
              <a:t> I </a:t>
            </a:r>
            <a:r>
              <a:rPr lang="pt-BR" sz="1200" dirty="0" err="1"/>
              <a:t>usually</a:t>
            </a:r>
            <a:r>
              <a:rPr lang="pt-BR" sz="1200" dirty="0"/>
              <a:t> </a:t>
            </a:r>
            <a:r>
              <a:rPr lang="pt-BR" sz="1200" dirty="0" err="1"/>
              <a:t>eat</a:t>
            </a:r>
            <a:r>
              <a:rPr lang="pt-BR" sz="1200" dirty="0"/>
              <a:t> pizza </a:t>
            </a:r>
            <a:r>
              <a:rPr lang="pt-BR" sz="1200" dirty="0" err="1"/>
              <a:t>two</a:t>
            </a:r>
            <a:r>
              <a:rPr lang="pt-BR" sz="1200" dirty="0"/>
              <a:t> </a:t>
            </a:r>
            <a:r>
              <a:rPr lang="pt-BR" sz="1200" dirty="0" err="1"/>
              <a:t>or</a:t>
            </a:r>
            <a:r>
              <a:rPr lang="pt-BR" sz="1200" dirty="0"/>
              <a:t> </a:t>
            </a:r>
            <a:r>
              <a:rPr lang="pt-BR" sz="1200" dirty="0" err="1"/>
              <a:t>three</a:t>
            </a:r>
            <a:r>
              <a:rPr lang="pt-BR" sz="1200" dirty="0"/>
              <a:t> times a week. I </a:t>
            </a:r>
            <a:r>
              <a:rPr lang="pt-BR" sz="1200" dirty="0" err="1"/>
              <a:t>eat</a:t>
            </a:r>
            <a:r>
              <a:rPr lang="pt-BR" sz="1200" dirty="0"/>
              <a:t> </a:t>
            </a:r>
            <a:r>
              <a:rPr lang="pt-BR" sz="1200" dirty="0" err="1"/>
              <a:t>about</a:t>
            </a:r>
            <a:r>
              <a:rPr lang="pt-BR" sz="1200" dirty="0"/>
              <a:t> four </a:t>
            </a:r>
            <a:r>
              <a:rPr lang="pt-BR" sz="1200" dirty="0" err="1"/>
              <a:t>slices</a:t>
            </a:r>
            <a:r>
              <a:rPr lang="pt-BR" sz="1200" dirty="0"/>
              <a:t> of pizza for dinner, </a:t>
            </a:r>
            <a:r>
              <a:rPr lang="pt-BR" sz="1200" dirty="0" err="1"/>
              <a:t>but</a:t>
            </a:r>
            <a:r>
              <a:rPr lang="pt-BR" sz="1200" dirty="0"/>
              <a:t> </a:t>
            </a:r>
            <a:r>
              <a:rPr lang="pt-BR" sz="1200" dirty="0" err="1"/>
              <a:t>maybe</a:t>
            </a:r>
            <a:r>
              <a:rPr lang="pt-BR" sz="1200" dirty="0"/>
              <a:t> </a:t>
            </a:r>
            <a:r>
              <a:rPr lang="pt-BR" sz="1200" dirty="0" err="1"/>
              <a:t>only</a:t>
            </a:r>
            <a:r>
              <a:rPr lang="pt-BR" sz="1200" dirty="0"/>
              <a:t> </a:t>
            </a:r>
            <a:r>
              <a:rPr lang="pt-BR" sz="1200" dirty="0" err="1"/>
              <a:t>two</a:t>
            </a:r>
            <a:r>
              <a:rPr lang="pt-BR" sz="1200" dirty="0"/>
              <a:t> </a:t>
            </a:r>
            <a:r>
              <a:rPr lang="pt-BR" sz="1200" dirty="0" err="1"/>
              <a:t>slices</a:t>
            </a:r>
            <a:r>
              <a:rPr lang="pt-BR" sz="1200" dirty="0"/>
              <a:t> of pizza for </a:t>
            </a:r>
            <a:r>
              <a:rPr lang="pt-BR" sz="1200" dirty="0" err="1"/>
              <a:t>lunch</a:t>
            </a:r>
            <a:r>
              <a:rPr lang="pt-BR" sz="1200" dirty="0"/>
              <a:t>. I </a:t>
            </a:r>
            <a:r>
              <a:rPr lang="pt-BR" sz="1200" dirty="0" err="1"/>
              <a:t>usually</a:t>
            </a:r>
            <a:r>
              <a:rPr lang="pt-BR" sz="1200" dirty="0"/>
              <a:t> </a:t>
            </a:r>
            <a:r>
              <a:rPr lang="pt-BR" sz="1200" dirty="0" err="1"/>
              <a:t>eat</a:t>
            </a:r>
            <a:r>
              <a:rPr lang="pt-BR" sz="1200" dirty="0"/>
              <a:t> more at dinner than at </a:t>
            </a:r>
            <a:r>
              <a:rPr lang="pt-BR" sz="1200" dirty="0" err="1"/>
              <a:t>lunch</a:t>
            </a:r>
            <a:r>
              <a:rPr lang="pt-BR" sz="1200" dirty="0"/>
              <a:t>...</a:t>
            </a:r>
          </a:p>
          <a:p>
            <a:endParaRPr lang="pt-BR" sz="1200" dirty="0"/>
          </a:p>
          <a:p>
            <a:r>
              <a:rPr lang="pt-BR" sz="1200" i="1" dirty="0">
                <a:solidFill>
                  <a:schemeClr val="accent2">
                    <a:lumMod val="50000"/>
                  </a:schemeClr>
                </a:solidFill>
              </a:rPr>
              <a:t>Eu amo pizza, por isso costumo comer duas ou três vezes por semana. Como cerca de quatro fatias de pizza no jantar, mas talvez apenas duas fatias de pizza no almoço. Eu costumo comer mais no jantar do que no almoço ...</a:t>
            </a:r>
          </a:p>
          <a:p>
            <a:endParaRPr lang="pt-BR" sz="1100" dirty="0"/>
          </a:p>
        </p:txBody>
      </p:sp>
      <p:sp>
        <p:nvSpPr>
          <p:cNvPr id="5" name="CaixaDeTexto 4">
            <a:extLst>
              <a:ext uri="{FF2B5EF4-FFF2-40B4-BE49-F238E27FC236}">
                <a16:creationId xmlns="" xmlns:a16="http://schemas.microsoft.com/office/drawing/2014/main" id="{E06BD0B8-EB66-4B51-9013-22F8FA196371}"/>
              </a:ext>
            </a:extLst>
          </p:cNvPr>
          <p:cNvSpPr txBox="1"/>
          <p:nvPr/>
        </p:nvSpPr>
        <p:spPr>
          <a:xfrm>
            <a:off x="350838" y="3081218"/>
            <a:ext cx="6210300" cy="1661993"/>
          </a:xfrm>
          <a:prstGeom prst="rect">
            <a:avLst/>
          </a:prstGeom>
          <a:noFill/>
          <a:ln>
            <a:solidFill>
              <a:srgbClr val="002060"/>
            </a:solidFill>
          </a:ln>
        </p:spPr>
        <p:txBody>
          <a:bodyPr wrap="square" rtlCol="0">
            <a:spAutoFit/>
          </a:bodyPr>
          <a:lstStyle/>
          <a:p>
            <a:r>
              <a:rPr lang="pt-BR" sz="1200" dirty="0" smtClean="0">
                <a:solidFill>
                  <a:srgbClr val="3D4C53"/>
                </a:solidFill>
              </a:rPr>
              <a:t>c) Do </a:t>
            </a:r>
            <a:r>
              <a:rPr lang="pt-BR" sz="1200" dirty="0">
                <a:solidFill>
                  <a:srgbClr val="3D4C53"/>
                </a:solidFill>
              </a:rPr>
              <a:t>you </a:t>
            </a:r>
            <a:r>
              <a:rPr lang="pt-BR" sz="1200" dirty="0" err="1">
                <a:solidFill>
                  <a:srgbClr val="3D4C53"/>
                </a:solidFill>
              </a:rPr>
              <a:t>eat</a:t>
            </a:r>
            <a:r>
              <a:rPr lang="pt-BR" sz="1200" dirty="0">
                <a:solidFill>
                  <a:srgbClr val="3D4C53"/>
                </a:solidFill>
              </a:rPr>
              <a:t> </a:t>
            </a:r>
            <a:r>
              <a:rPr lang="pt-BR" sz="1200" dirty="0" err="1">
                <a:solidFill>
                  <a:srgbClr val="3D4C53"/>
                </a:solidFill>
              </a:rPr>
              <a:t>bread</a:t>
            </a:r>
            <a:r>
              <a:rPr lang="pt-BR" sz="1200" dirty="0">
                <a:solidFill>
                  <a:srgbClr val="3D4C53"/>
                </a:solidFill>
              </a:rPr>
              <a:t> in the morning? </a:t>
            </a:r>
            <a:r>
              <a:rPr lang="pt-BR" sz="1200" dirty="0" err="1">
                <a:solidFill>
                  <a:srgbClr val="3D4C53"/>
                </a:solidFill>
              </a:rPr>
              <a:t>If</a:t>
            </a:r>
            <a:r>
              <a:rPr lang="pt-BR" sz="1200" dirty="0">
                <a:solidFill>
                  <a:srgbClr val="3D4C53"/>
                </a:solidFill>
              </a:rPr>
              <a:t> </a:t>
            </a:r>
            <a:r>
              <a:rPr lang="pt-BR" sz="1200" dirty="0" err="1">
                <a:solidFill>
                  <a:srgbClr val="3D4C53"/>
                </a:solidFill>
              </a:rPr>
              <a:t>yes</a:t>
            </a:r>
            <a:r>
              <a:rPr lang="pt-BR" sz="1200" dirty="0">
                <a:solidFill>
                  <a:srgbClr val="3D4C53"/>
                </a:solidFill>
              </a:rPr>
              <a:t>, </a:t>
            </a:r>
            <a:r>
              <a:rPr lang="pt-BR" sz="1200" dirty="0" err="1">
                <a:solidFill>
                  <a:srgbClr val="3D4C53"/>
                </a:solidFill>
              </a:rPr>
              <a:t>how</a:t>
            </a:r>
            <a:r>
              <a:rPr lang="pt-BR" sz="1200" dirty="0">
                <a:solidFill>
                  <a:srgbClr val="3D4C53"/>
                </a:solidFill>
              </a:rPr>
              <a:t> </a:t>
            </a:r>
            <a:r>
              <a:rPr lang="pt-BR" sz="1200" dirty="0" err="1">
                <a:solidFill>
                  <a:srgbClr val="3D4C53"/>
                </a:solidFill>
              </a:rPr>
              <a:t>many</a:t>
            </a:r>
            <a:r>
              <a:rPr lang="pt-BR" sz="1200" dirty="0">
                <a:solidFill>
                  <a:srgbClr val="3D4C53"/>
                </a:solidFill>
              </a:rPr>
              <a:t> </a:t>
            </a:r>
            <a:r>
              <a:rPr lang="pt-BR" sz="1200" dirty="0" err="1">
                <a:solidFill>
                  <a:srgbClr val="3D4C53"/>
                </a:solidFill>
              </a:rPr>
              <a:t>slices</a:t>
            </a:r>
            <a:r>
              <a:rPr lang="pt-BR" sz="1200" dirty="0">
                <a:solidFill>
                  <a:srgbClr val="3D4C53"/>
                </a:solidFill>
              </a:rPr>
              <a:t> of </a:t>
            </a:r>
            <a:r>
              <a:rPr lang="pt-BR" sz="1200" dirty="0" err="1">
                <a:solidFill>
                  <a:srgbClr val="3D4C53"/>
                </a:solidFill>
              </a:rPr>
              <a:t>bread</a:t>
            </a:r>
            <a:r>
              <a:rPr lang="pt-BR" sz="1200" dirty="0">
                <a:solidFill>
                  <a:srgbClr val="3D4C53"/>
                </a:solidFill>
              </a:rPr>
              <a:t> do you </a:t>
            </a:r>
            <a:r>
              <a:rPr lang="pt-BR" sz="1200" dirty="0" err="1">
                <a:solidFill>
                  <a:srgbClr val="3D4C53"/>
                </a:solidFill>
              </a:rPr>
              <a:t>eat</a:t>
            </a:r>
            <a:r>
              <a:rPr lang="pt-BR" sz="1200" dirty="0">
                <a:solidFill>
                  <a:srgbClr val="3D4C53"/>
                </a:solidFill>
              </a:rPr>
              <a:t>?</a:t>
            </a:r>
          </a:p>
          <a:p>
            <a:r>
              <a:rPr lang="pt-BR" sz="1200" i="1" dirty="0">
                <a:solidFill>
                  <a:schemeClr val="accent2">
                    <a:lumMod val="50000"/>
                  </a:schemeClr>
                </a:solidFill>
              </a:rPr>
              <a:t>Você come pão de manhã? Se sim, quantas fatias de pão você come?</a:t>
            </a:r>
          </a:p>
          <a:p>
            <a:endParaRPr lang="pt-BR" sz="1400" i="1" dirty="0">
              <a:solidFill>
                <a:srgbClr val="FFC000"/>
              </a:solidFill>
            </a:endParaRPr>
          </a:p>
          <a:p>
            <a:r>
              <a:rPr lang="pt-BR" sz="1200" dirty="0" smtClean="0">
                <a:solidFill>
                  <a:srgbClr val="3D4C53"/>
                </a:solidFill>
              </a:rPr>
              <a:t>d) </a:t>
            </a:r>
            <a:r>
              <a:rPr lang="pt-BR" sz="1200" dirty="0" err="1" smtClean="0">
                <a:solidFill>
                  <a:srgbClr val="3D4C53"/>
                </a:solidFill>
              </a:rPr>
              <a:t>How</a:t>
            </a:r>
            <a:r>
              <a:rPr lang="pt-BR" sz="1200" dirty="0" smtClean="0">
                <a:solidFill>
                  <a:srgbClr val="3D4C53"/>
                </a:solidFill>
              </a:rPr>
              <a:t> </a:t>
            </a:r>
            <a:r>
              <a:rPr lang="pt-BR" sz="1200" dirty="0" err="1">
                <a:solidFill>
                  <a:srgbClr val="3D4C53"/>
                </a:solidFill>
              </a:rPr>
              <a:t>many</a:t>
            </a:r>
            <a:r>
              <a:rPr lang="pt-BR" sz="1200" dirty="0">
                <a:solidFill>
                  <a:srgbClr val="3D4C53"/>
                </a:solidFill>
              </a:rPr>
              <a:t> </a:t>
            </a:r>
            <a:r>
              <a:rPr lang="pt-BR" sz="1200" dirty="0" err="1">
                <a:solidFill>
                  <a:srgbClr val="3D4C53"/>
                </a:solidFill>
              </a:rPr>
              <a:t>computers</a:t>
            </a:r>
            <a:r>
              <a:rPr lang="pt-BR" sz="1200" dirty="0">
                <a:solidFill>
                  <a:srgbClr val="3D4C53"/>
                </a:solidFill>
              </a:rPr>
              <a:t> do you have at home?</a:t>
            </a:r>
          </a:p>
          <a:p>
            <a:r>
              <a:rPr lang="pt-BR" sz="1200" i="1" dirty="0">
                <a:solidFill>
                  <a:schemeClr val="accent2">
                    <a:lumMod val="50000"/>
                  </a:schemeClr>
                </a:solidFill>
              </a:rPr>
              <a:t>Quantos computadores você tem em casa?</a:t>
            </a:r>
          </a:p>
          <a:p>
            <a:endParaRPr lang="pt-BR" sz="1400" dirty="0"/>
          </a:p>
          <a:p>
            <a:r>
              <a:rPr lang="pt-BR" sz="1200" dirty="0" smtClean="0">
                <a:solidFill>
                  <a:srgbClr val="3D4C53"/>
                </a:solidFill>
              </a:rPr>
              <a:t>e) Do </a:t>
            </a:r>
            <a:r>
              <a:rPr lang="pt-BR" sz="1200" dirty="0">
                <a:solidFill>
                  <a:srgbClr val="3D4C53"/>
                </a:solidFill>
              </a:rPr>
              <a:t>you have </a:t>
            </a:r>
            <a:r>
              <a:rPr lang="pt-BR" sz="1200" dirty="0" err="1">
                <a:solidFill>
                  <a:srgbClr val="3D4C53"/>
                </a:solidFill>
              </a:rPr>
              <a:t>many</a:t>
            </a:r>
            <a:r>
              <a:rPr lang="pt-BR" sz="1200" dirty="0">
                <a:solidFill>
                  <a:srgbClr val="3D4C53"/>
                </a:solidFill>
              </a:rPr>
              <a:t> friends? </a:t>
            </a:r>
            <a:r>
              <a:rPr lang="pt-BR" sz="1200" dirty="0" err="1">
                <a:solidFill>
                  <a:srgbClr val="3D4C53"/>
                </a:solidFill>
              </a:rPr>
              <a:t>How</a:t>
            </a:r>
            <a:r>
              <a:rPr lang="pt-BR" sz="1200" dirty="0">
                <a:solidFill>
                  <a:srgbClr val="3D4C53"/>
                </a:solidFill>
              </a:rPr>
              <a:t> </a:t>
            </a:r>
            <a:r>
              <a:rPr lang="pt-BR" sz="1200" dirty="0" err="1">
                <a:solidFill>
                  <a:srgbClr val="3D4C53"/>
                </a:solidFill>
              </a:rPr>
              <a:t>about</a:t>
            </a:r>
            <a:r>
              <a:rPr lang="pt-BR" sz="1200" dirty="0">
                <a:solidFill>
                  <a:srgbClr val="3D4C53"/>
                </a:solidFill>
              </a:rPr>
              <a:t> close friends?</a:t>
            </a:r>
          </a:p>
          <a:p>
            <a:r>
              <a:rPr lang="pt-BR" sz="1200" i="1" dirty="0">
                <a:solidFill>
                  <a:schemeClr val="accent2">
                    <a:lumMod val="50000"/>
                  </a:schemeClr>
                </a:solidFill>
              </a:rPr>
              <a:t>Você tem muitos amigos? Que tal amigos íntimos?</a:t>
            </a:r>
          </a:p>
        </p:txBody>
      </p:sp>
      <p:sp>
        <p:nvSpPr>
          <p:cNvPr id="7" name="CaixaDeTexto 6">
            <a:extLst>
              <a:ext uri="{FF2B5EF4-FFF2-40B4-BE49-F238E27FC236}">
                <a16:creationId xmlns="" xmlns:a16="http://schemas.microsoft.com/office/drawing/2014/main" id="{5E44F9FE-BE4E-4F10-85F3-46A15DFA7861}"/>
              </a:ext>
            </a:extLst>
          </p:cNvPr>
          <p:cNvSpPr txBox="1"/>
          <p:nvPr/>
        </p:nvSpPr>
        <p:spPr>
          <a:xfrm>
            <a:off x="2296496" y="4900772"/>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8" name="CaixaDeTexto 7">
            <a:extLst>
              <a:ext uri="{FF2B5EF4-FFF2-40B4-BE49-F238E27FC236}">
                <a16:creationId xmlns="" xmlns:a16="http://schemas.microsoft.com/office/drawing/2014/main" id="{BFF46860-BA6E-48F3-B759-5E5B3715D432}"/>
              </a:ext>
            </a:extLst>
          </p:cNvPr>
          <p:cNvSpPr txBox="1"/>
          <p:nvPr/>
        </p:nvSpPr>
        <p:spPr>
          <a:xfrm>
            <a:off x="2190624" y="356434"/>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9" name="CaixaDeTexto 8">
            <a:extLst>
              <a:ext uri="{FF2B5EF4-FFF2-40B4-BE49-F238E27FC236}">
                <a16:creationId xmlns="" xmlns:a16="http://schemas.microsoft.com/office/drawing/2014/main" id="{5CF960A9-87A6-4676-8D73-F56B789BF796}"/>
              </a:ext>
            </a:extLst>
          </p:cNvPr>
          <p:cNvSpPr txBox="1"/>
          <p:nvPr/>
        </p:nvSpPr>
        <p:spPr>
          <a:xfrm>
            <a:off x="368300" y="5223782"/>
            <a:ext cx="2909770" cy="2339102"/>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School</a:t>
            </a:r>
            <a:endParaRPr lang="pt-BR" sz="1400" b="1" dirty="0">
              <a:solidFill>
                <a:srgbClr val="70AD47">
                  <a:lumMod val="50000"/>
                </a:srgbClr>
              </a:solidFill>
            </a:endParaRPr>
          </a:p>
          <a:p>
            <a:r>
              <a:rPr lang="en-US" sz="1200" dirty="0" smtClean="0">
                <a:solidFill>
                  <a:srgbClr val="3D4C53"/>
                </a:solidFill>
              </a:rPr>
              <a:t>a) What </a:t>
            </a:r>
            <a:r>
              <a:rPr lang="en-US" sz="1200" dirty="0">
                <a:solidFill>
                  <a:srgbClr val="3D4C53"/>
                </a:solidFill>
              </a:rPr>
              <a:t>was your elementary / junior high / high school like?</a:t>
            </a:r>
            <a:endParaRPr lang="pt-BR" sz="1200" dirty="0">
              <a:solidFill>
                <a:srgbClr val="3D4C53"/>
              </a:solidFill>
            </a:endParaRPr>
          </a:p>
          <a:p>
            <a:r>
              <a:rPr lang="en-US" sz="1200" dirty="0" smtClean="0">
                <a:solidFill>
                  <a:srgbClr val="3D4C53"/>
                </a:solidFill>
              </a:rPr>
              <a:t>b) Where </a:t>
            </a:r>
            <a:r>
              <a:rPr lang="en-US" sz="1200" dirty="0">
                <a:solidFill>
                  <a:srgbClr val="3D4C53"/>
                </a:solidFill>
              </a:rPr>
              <a:t>did you go to high school?</a:t>
            </a:r>
            <a:endParaRPr lang="pt-BR" sz="1200" dirty="0">
              <a:solidFill>
                <a:srgbClr val="3D4C53"/>
              </a:solidFill>
            </a:endParaRPr>
          </a:p>
          <a:p>
            <a:r>
              <a:rPr lang="en-US" sz="1200" dirty="0" smtClean="0">
                <a:solidFill>
                  <a:srgbClr val="3D4C53"/>
                </a:solidFill>
              </a:rPr>
              <a:t>c) What </a:t>
            </a:r>
            <a:r>
              <a:rPr lang="en-US" sz="1200" dirty="0">
                <a:solidFill>
                  <a:srgbClr val="3D4C53"/>
                </a:solidFill>
              </a:rPr>
              <a:t>kind of kid were you when you were in high school?</a:t>
            </a:r>
          </a:p>
          <a:p>
            <a:endParaRPr lang="en-US" sz="1200" dirty="0"/>
          </a:p>
          <a:p>
            <a:r>
              <a:rPr lang="pt-BR" sz="1200" i="1" dirty="0">
                <a:solidFill>
                  <a:schemeClr val="accent2">
                    <a:lumMod val="50000"/>
                  </a:schemeClr>
                </a:solidFill>
              </a:rPr>
              <a:t>Como foi a sua escola primária /ensino fundamental / colegial?</a:t>
            </a:r>
          </a:p>
          <a:p>
            <a:r>
              <a:rPr lang="pt-BR" sz="1200" i="1" dirty="0">
                <a:solidFill>
                  <a:schemeClr val="accent2">
                    <a:lumMod val="50000"/>
                  </a:schemeClr>
                </a:solidFill>
              </a:rPr>
              <a:t>Onde você fez o ensino médio?</a:t>
            </a:r>
          </a:p>
          <a:p>
            <a:r>
              <a:rPr lang="pt-BR" sz="1200" i="1" dirty="0">
                <a:solidFill>
                  <a:schemeClr val="accent2">
                    <a:lumMod val="50000"/>
                  </a:schemeClr>
                </a:solidFill>
              </a:rPr>
              <a:t>Que tipo de criança você era quando estava no ensino médio?</a:t>
            </a:r>
          </a:p>
        </p:txBody>
      </p:sp>
      <p:sp>
        <p:nvSpPr>
          <p:cNvPr id="10" name="CaixaDeTexto 9">
            <a:extLst>
              <a:ext uri="{FF2B5EF4-FFF2-40B4-BE49-F238E27FC236}">
                <a16:creationId xmlns="" xmlns:a16="http://schemas.microsoft.com/office/drawing/2014/main" id="{936E8685-C55C-4960-B58F-674B4468A8BF}"/>
              </a:ext>
            </a:extLst>
          </p:cNvPr>
          <p:cNvSpPr txBox="1"/>
          <p:nvPr/>
        </p:nvSpPr>
        <p:spPr>
          <a:xfrm>
            <a:off x="350838" y="7744834"/>
            <a:ext cx="2905709" cy="1785104"/>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Job / work</a:t>
            </a:r>
            <a:endParaRPr lang="pt-BR" sz="1400" b="1" dirty="0">
              <a:solidFill>
                <a:srgbClr val="70AD47">
                  <a:lumMod val="50000"/>
                </a:srgbClr>
              </a:solidFill>
            </a:endParaRPr>
          </a:p>
          <a:p>
            <a:r>
              <a:rPr lang="en-US" sz="1200" dirty="0" smtClean="0">
                <a:solidFill>
                  <a:srgbClr val="3D4C53"/>
                </a:solidFill>
              </a:rPr>
              <a:t>d) What </a:t>
            </a:r>
            <a:r>
              <a:rPr lang="en-US" sz="1200" dirty="0">
                <a:solidFill>
                  <a:srgbClr val="3D4C53"/>
                </a:solidFill>
              </a:rPr>
              <a:t>do you do?</a:t>
            </a:r>
            <a:endParaRPr lang="pt-BR" sz="1200" dirty="0">
              <a:solidFill>
                <a:srgbClr val="3D4C53"/>
              </a:solidFill>
            </a:endParaRPr>
          </a:p>
          <a:p>
            <a:r>
              <a:rPr lang="en-US" sz="1200" dirty="0" smtClean="0">
                <a:solidFill>
                  <a:srgbClr val="3D4C53"/>
                </a:solidFill>
              </a:rPr>
              <a:t>e) Do </a:t>
            </a:r>
            <a:r>
              <a:rPr lang="en-US" sz="1200" dirty="0">
                <a:solidFill>
                  <a:srgbClr val="3D4C53"/>
                </a:solidFill>
              </a:rPr>
              <a:t>you like it?</a:t>
            </a:r>
            <a:endParaRPr lang="pt-BR" sz="1200" dirty="0">
              <a:solidFill>
                <a:srgbClr val="3D4C53"/>
              </a:solidFill>
            </a:endParaRPr>
          </a:p>
          <a:p>
            <a:r>
              <a:rPr lang="en-US" sz="1200" dirty="0" smtClean="0">
                <a:solidFill>
                  <a:srgbClr val="3D4C53"/>
                </a:solidFill>
              </a:rPr>
              <a:t>f) What’s </a:t>
            </a:r>
            <a:r>
              <a:rPr lang="en-US" sz="1200" dirty="0">
                <a:solidFill>
                  <a:srgbClr val="3D4C53"/>
                </a:solidFill>
              </a:rPr>
              <a:t>the best / worst thing about your job?</a:t>
            </a:r>
          </a:p>
          <a:p>
            <a:r>
              <a:rPr lang="pt-BR" sz="1200" i="1" dirty="0">
                <a:solidFill>
                  <a:schemeClr val="accent2">
                    <a:lumMod val="50000"/>
                  </a:schemeClr>
                </a:solidFill>
              </a:rPr>
              <a:t>O que você faz?</a:t>
            </a:r>
          </a:p>
          <a:p>
            <a:r>
              <a:rPr lang="pt-BR" sz="1200" i="1" dirty="0">
                <a:solidFill>
                  <a:schemeClr val="accent2">
                    <a:lumMod val="50000"/>
                  </a:schemeClr>
                </a:solidFill>
              </a:rPr>
              <a:t>Você gosta disso?</a:t>
            </a:r>
          </a:p>
          <a:p>
            <a:r>
              <a:rPr lang="pt-BR" sz="1200" i="1" dirty="0">
                <a:solidFill>
                  <a:schemeClr val="accent2">
                    <a:lumMod val="50000"/>
                  </a:schemeClr>
                </a:solidFill>
              </a:rPr>
              <a:t>Qual é a melhor / pior coisa do seu trabalho?</a:t>
            </a:r>
          </a:p>
        </p:txBody>
      </p:sp>
      <p:sp>
        <p:nvSpPr>
          <p:cNvPr id="11" name="CaixaDeTexto 10">
            <a:extLst>
              <a:ext uri="{FF2B5EF4-FFF2-40B4-BE49-F238E27FC236}">
                <a16:creationId xmlns="" xmlns:a16="http://schemas.microsoft.com/office/drawing/2014/main" id="{9309B141-9DE5-4BB7-B2AE-193D699751BB}"/>
              </a:ext>
            </a:extLst>
          </p:cNvPr>
          <p:cNvSpPr txBox="1"/>
          <p:nvPr/>
        </p:nvSpPr>
        <p:spPr>
          <a:xfrm>
            <a:off x="3429000" y="5223782"/>
            <a:ext cx="3132138" cy="2339102"/>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Websites</a:t>
            </a:r>
            <a:endParaRPr lang="pt-BR" sz="1400" b="1" dirty="0">
              <a:solidFill>
                <a:srgbClr val="70AD47">
                  <a:lumMod val="50000"/>
                </a:srgbClr>
              </a:solidFill>
            </a:endParaRPr>
          </a:p>
          <a:p>
            <a:r>
              <a:rPr lang="en-US" sz="1200" dirty="0" smtClean="0">
                <a:solidFill>
                  <a:srgbClr val="3D4C53"/>
                </a:solidFill>
              </a:rPr>
              <a:t>g) What </a:t>
            </a:r>
            <a:r>
              <a:rPr lang="en-US" sz="1200" dirty="0">
                <a:solidFill>
                  <a:srgbClr val="3D4C53"/>
                </a:solidFill>
              </a:rPr>
              <a:t>websites do you spend the most time on?</a:t>
            </a:r>
            <a:endParaRPr lang="pt-BR" sz="1200" dirty="0">
              <a:solidFill>
                <a:srgbClr val="3D4C53"/>
              </a:solidFill>
            </a:endParaRPr>
          </a:p>
          <a:p>
            <a:r>
              <a:rPr lang="en-US" sz="1200" dirty="0" smtClean="0">
                <a:solidFill>
                  <a:srgbClr val="3D4C53"/>
                </a:solidFill>
              </a:rPr>
              <a:t>h) What </a:t>
            </a:r>
            <a:r>
              <a:rPr lang="en-US" sz="1200" dirty="0">
                <a:solidFill>
                  <a:srgbClr val="3D4C53"/>
                </a:solidFill>
              </a:rPr>
              <a:t>are some truly bizarre websites you’ve been to?</a:t>
            </a:r>
            <a:endParaRPr lang="pt-BR" sz="1200" dirty="0">
              <a:solidFill>
                <a:srgbClr val="3D4C53"/>
              </a:solidFill>
            </a:endParaRPr>
          </a:p>
          <a:p>
            <a:r>
              <a:rPr lang="en-US" sz="1200" dirty="0" err="1" smtClean="0">
                <a:solidFill>
                  <a:srgbClr val="3D4C53"/>
                </a:solidFill>
              </a:rPr>
              <a:t>i</a:t>
            </a:r>
            <a:r>
              <a:rPr lang="en-US" sz="1200" dirty="0" smtClean="0">
                <a:solidFill>
                  <a:srgbClr val="3D4C53"/>
                </a:solidFill>
              </a:rPr>
              <a:t>) What </a:t>
            </a:r>
            <a:r>
              <a:rPr lang="en-US" sz="1200" dirty="0">
                <a:solidFill>
                  <a:srgbClr val="3D4C53"/>
                </a:solidFill>
              </a:rPr>
              <a:t>is the most useful site you’ve used?</a:t>
            </a:r>
          </a:p>
          <a:p>
            <a:endParaRPr lang="pt-BR" sz="1200" dirty="0"/>
          </a:p>
          <a:p>
            <a:r>
              <a:rPr lang="pt-BR" sz="1200" i="1" dirty="0">
                <a:solidFill>
                  <a:schemeClr val="accent2">
                    <a:lumMod val="50000"/>
                  </a:schemeClr>
                </a:solidFill>
              </a:rPr>
              <a:t>Em quais sites você passa mais tempo?</a:t>
            </a:r>
          </a:p>
          <a:p>
            <a:r>
              <a:rPr lang="pt-BR" sz="1200" i="1" dirty="0">
                <a:solidFill>
                  <a:schemeClr val="accent2">
                    <a:lumMod val="50000"/>
                  </a:schemeClr>
                </a:solidFill>
              </a:rPr>
              <a:t>Quais são alguns sites verdadeiramente bizarros em que você já esteve?</a:t>
            </a:r>
          </a:p>
          <a:p>
            <a:r>
              <a:rPr lang="pt-BR" sz="1200" i="1" dirty="0">
                <a:solidFill>
                  <a:schemeClr val="accent2">
                    <a:lumMod val="50000"/>
                  </a:schemeClr>
                </a:solidFill>
              </a:rPr>
              <a:t>Qual é o site mais útil que você já usou?</a:t>
            </a:r>
          </a:p>
          <a:p>
            <a:endParaRPr lang="pt-BR" sz="1200" i="1" dirty="0">
              <a:solidFill>
                <a:schemeClr val="accent2"/>
              </a:solidFill>
            </a:endParaRPr>
          </a:p>
        </p:txBody>
      </p:sp>
      <p:sp>
        <p:nvSpPr>
          <p:cNvPr id="15" name="CaixaDeTexto 14">
            <a:extLst>
              <a:ext uri="{FF2B5EF4-FFF2-40B4-BE49-F238E27FC236}">
                <a16:creationId xmlns="" xmlns:a16="http://schemas.microsoft.com/office/drawing/2014/main" id="{1361553E-43D7-4D73-9268-E6B1309A04A3}"/>
              </a:ext>
            </a:extLst>
          </p:cNvPr>
          <p:cNvSpPr txBox="1"/>
          <p:nvPr/>
        </p:nvSpPr>
        <p:spPr>
          <a:xfrm>
            <a:off x="3514912" y="781897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3055077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 xmlns:a16="http://schemas.microsoft.com/office/drawing/2014/main" id="{EAC7696F-40FC-4C11-B371-7347ED3F8EF4}"/>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115484" y="4821996"/>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5118234"/>
            <a:ext cx="2961857" cy="1969770"/>
          </a:xfrm>
          <a:prstGeom prst="rect">
            <a:avLst/>
          </a:prstGeom>
          <a:noFill/>
          <a:ln>
            <a:solidFill>
              <a:srgbClr val="1F7872"/>
            </a:solidFill>
          </a:ln>
        </p:spPr>
        <p:txBody>
          <a:bodyPr wrap="square" rtlCol="0">
            <a:spAutoFit/>
          </a:bodyPr>
          <a:lstStyle/>
          <a:p>
            <a:pPr>
              <a:spcAft>
                <a:spcPts val="0"/>
              </a:spcAft>
            </a:pPr>
            <a:r>
              <a:rPr lang="en-US" sz="1400" b="1" dirty="0">
                <a:solidFill>
                  <a:srgbClr val="70AD47">
                    <a:lumMod val="50000"/>
                  </a:srgbClr>
                </a:solidFill>
              </a:rPr>
              <a:t>Animals</a:t>
            </a:r>
            <a:endParaRPr lang="pt-BR" sz="1400" b="1" dirty="0">
              <a:solidFill>
                <a:srgbClr val="70AD47">
                  <a:lumMod val="50000"/>
                </a:srgbClr>
              </a:solidFill>
            </a:endParaRPr>
          </a:p>
          <a:p>
            <a:pPr>
              <a:spcAft>
                <a:spcPts val="0"/>
              </a:spcAft>
            </a:pPr>
            <a:r>
              <a:rPr lang="en-US" sz="1200" dirty="0" smtClean="0">
                <a:solidFill>
                  <a:srgbClr val="3D4C53"/>
                </a:solidFill>
              </a:rPr>
              <a:t>a) Besides </a:t>
            </a:r>
            <a:r>
              <a:rPr lang="en-US" sz="1200" dirty="0">
                <a:solidFill>
                  <a:srgbClr val="3D4C53"/>
                </a:solidFill>
              </a:rPr>
              <a:t>dogs or domestic cats do you have any favorite animals?</a:t>
            </a:r>
            <a:endParaRPr lang="pt-BR" sz="1200" dirty="0">
              <a:solidFill>
                <a:srgbClr val="3D4C53"/>
              </a:solidFill>
            </a:endParaRPr>
          </a:p>
          <a:p>
            <a:pPr>
              <a:spcAft>
                <a:spcPts val="0"/>
              </a:spcAft>
            </a:pPr>
            <a:r>
              <a:rPr lang="en-US" sz="1200" dirty="0" smtClean="0">
                <a:solidFill>
                  <a:srgbClr val="3D4C53"/>
                </a:solidFill>
              </a:rPr>
              <a:t>b) What </a:t>
            </a:r>
            <a:r>
              <a:rPr lang="en-US" sz="1200" dirty="0">
                <a:solidFill>
                  <a:srgbClr val="3D4C53"/>
                </a:solidFill>
              </a:rPr>
              <a:t>is the coolest thing you’ve seen an animal do?</a:t>
            </a:r>
          </a:p>
          <a:p>
            <a:pPr>
              <a:spcAft>
                <a:spcPts val="0"/>
              </a:spcAft>
            </a:pPr>
            <a:r>
              <a:rPr lang="pt-BR" sz="1200" i="1" dirty="0">
                <a:solidFill>
                  <a:schemeClr val="accent2">
                    <a:lumMod val="50000"/>
                  </a:schemeClr>
                </a:solidFill>
                <a:latin typeface="Calibri" panose="020F0502020204030204" pitchFamily="34" charset="0"/>
              </a:rPr>
              <a:t>Além de cães ou gatos domésticos, você tem algum animal favorito?</a:t>
            </a:r>
          </a:p>
          <a:p>
            <a:pPr>
              <a:spcAft>
                <a:spcPts val="0"/>
              </a:spcAft>
            </a:pPr>
            <a:r>
              <a:rPr lang="pt-BR" sz="1200" i="1" dirty="0">
                <a:solidFill>
                  <a:schemeClr val="accent2">
                    <a:lumMod val="50000"/>
                  </a:schemeClr>
                </a:solidFill>
                <a:latin typeface="Calibri" panose="020F0502020204030204" pitchFamily="34" charset="0"/>
              </a:rPr>
              <a:t>Qual é a coisa mais legal que você já viu um animal fazer?</a:t>
            </a:r>
          </a:p>
          <a:p>
            <a:pPr>
              <a:spcAft>
                <a:spcPts val="0"/>
              </a:spcAft>
            </a:pPr>
            <a:endParaRPr lang="en-US" sz="1200" i="1" dirty="0">
              <a:solidFill>
                <a:srgbClr val="ED7D31"/>
              </a:solidFill>
            </a:endParaRPr>
          </a:p>
        </p:txBody>
      </p:sp>
      <p:sp>
        <p:nvSpPr>
          <p:cNvPr id="15" name="Retângulo 14">
            <a:extLst>
              <a:ext uri="{FF2B5EF4-FFF2-40B4-BE49-F238E27FC236}">
                <a16:creationId xmlns="" xmlns:a16="http://schemas.microsoft.com/office/drawing/2014/main" id="{7FC8E916-0B2A-4C51-A873-37908106C987}"/>
              </a:ext>
            </a:extLst>
          </p:cNvPr>
          <p:cNvSpPr/>
          <p:nvPr/>
        </p:nvSpPr>
        <p:spPr>
          <a:xfrm>
            <a:off x="3442036" y="5133193"/>
            <a:ext cx="3119101" cy="1969770"/>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Aging</a:t>
            </a:r>
            <a:endParaRPr lang="pt-BR" sz="1400" b="1" dirty="0">
              <a:solidFill>
                <a:srgbClr val="70AD47">
                  <a:lumMod val="50000"/>
                </a:srgbClr>
              </a:solidFill>
            </a:endParaRPr>
          </a:p>
          <a:p>
            <a:r>
              <a:rPr lang="en-US" sz="1200" dirty="0" smtClean="0">
                <a:solidFill>
                  <a:srgbClr val="3D4C53"/>
                </a:solidFill>
              </a:rPr>
              <a:t>a) How </a:t>
            </a:r>
            <a:r>
              <a:rPr lang="en-US" sz="1200" dirty="0">
                <a:solidFill>
                  <a:srgbClr val="3D4C53"/>
                </a:solidFill>
              </a:rPr>
              <a:t>old do you want to live to?</a:t>
            </a:r>
            <a:endParaRPr lang="pt-BR" sz="1200" dirty="0">
              <a:solidFill>
                <a:srgbClr val="3D4C53"/>
              </a:solidFill>
            </a:endParaRPr>
          </a:p>
          <a:p>
            <a:r>
              <a:rPr lang="en-US" sz="1200" dirty="0" smtClean="0">
                <a:solidFill>
                  <a:srgbClr val="3D4C53"/>
                </a:solidFill>
              </a:rPr>
              <a:t>b) Do </a:t>
            </a:r>
            <a:r>
              <a:rPr lang="en-US" sz="1200" dirty="0">
                <a:solidFill>
                  <a:srgbClr val="3D4C53"/>
                </a:solidFill>
              </a:rPr>
              <a:t>you think younger or older people are happier? Why?</a:t>
            </a:r>
            <a:endParaRPr lang="pt-BR" sz="1200" dirty="0">
              <a:solidFill>
                <a:srgbClr val="3D4C53"/>
              </a:solidFill>
            </a:endParaRPr>
          </a:p>
          <a:p>
            <a:r>
              <a:rPr lang="en-US" sz="1200" dirty="0" smtClean="0">
                <a:solidFill>
                  <a:srgbClr val="3D4C53"/>
                </a:solidFill>
              </a:rPr>
              <a:t>c) What </a:t>
            </a:r>
            <a:r>
              <a:rPr lang="en-US" sz="1200" dirty="0">
                <a:solidFill>
                  <a:srgbClr val="3D4C53"/>
                </a:solidFill>
              </a:rPr>
              <a:t>is the best age to be?</a:t>
            </a:r>
          </a:p>
          <a:p>
            <a:pPr>
              <a:spcAft>
                <a:spcPts val="0"/>
              </a:spcAft>
            </a:pPr>
            <a:r>
              <a:rPr lang="pt-BR" sz="1200" i="1" dirty="0">
                <a:solidFill>
                  <a:schemeClr val="accent2">
                    <a:lumMod val="50000"/>
                  </a:schemeClr>
                </a:solidFill>
                <a:latin typeface="Calibri" panose="020F0502020204030204" pitchFamily="34" charset="0"/>
              </a:rPr>
              <a:t>Quantos anos você quer viver?</a:t>
            </a:r>
          </a:p>
          <a:p>
            <a:pPr>
              <a:spcAft>
                <a:spcPts val="0"/>
              </a:spcAft>
            </a:pPr>
            <a:r>
              <a:rPr lang="pt-BR" sz="1200" i="1" dirty="0">
                <a:solidFill>
                  <a:schemeClr val="accent2">
                    <a:lumMod val="50000"/>
                  </a:schemeClr>
                </a:solidFill>
                <a:latin typeface="Calibri" panose="020F0502020204030204" pitchFamily="34" charset="0"/>
              </a:rPr>
              <a:t>Você acha que as pessoas mais jovens ou mais velhas são mais felizes? Por quê?</a:t>
            </a:r>
          </a:p>
          <a:p>
            <a:pPr>
              <a:spcAft>
                <a:spcPts val="0"/>
              </a:spcAft>
            </a:pPr>
            <a:r>
              <a:rPr lang="pt-BR" sz="1200" i="1" dirty="0">
                <a:solidFill>
                  <a:schemeClr val="accent2">
                    <a:lumMod val="50000"/>
                  </a:schemeClr>
                </a:solidFill>
                <a:latin typeface="Calibri" panose="020F0502020204030204" pitchFamily="34" charset="0"/>
              </a:rPr>
              <a:t>Qual é a idade melhor para ser?</a:t>
            </a:r>
          </a:p>
          <a:p>
            <a:pPr>
              <a:spcAft>
                <a:spcPts val="0"/>
              </a:spcAft>
            </a:pP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tângulo 15">
            <a:extLst>
              <a:ext uri="{FF2B5EF4-FFF2-40B4-BE49-F238E27FC236}">
                <a16:creationId xmlns="" xmlns:a16="http://schemas.microsoft.com/office/drawing/2014/main" id="{98574238-2305-4B95-9B48-94DB14CC1510}"/>
              </a:ext>
            </a:extLst>
          </p:cNvPr>
          <p:cNvSpPr/>
          <p:nvPr/>
        </p:nvSpPr>
        <p:spPr>
          <a:xfrm>
            <a:off x="368300" y="7199258"/>
            <a:ext cx="2961857" cy="2339102"/>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Corruption</a:t>
            </a:r>
            <a:endParaRPr lang="pt-BR" sz="1400" b="1" dirty="0">
              <a:solidFill>
                <a:srgbClr val="70AD47">
                  <a:lumMod val="50000"/>
                </a:srgbClr>
              </a:solidFill>
            </a:endParaRPr>
          </a:p>
          <a:p>
            <a:pPr>
              <a:spcAft>
                <a:spcPts val="0"/>
              </a:spcAft>
            </a:pPr>
            <a:r>
              <a:rPr lang="en-US" sz="1200" dirty="0" smtClean="0">
                <a:solidFill>
                  <a:srgbClr val="3D4C53"/>
                </a:solidFill>
              </a:rPr>
              <a:t>a) How </a:t>
            </a:r>
            <a:r>
              <a:rPr lang="en-US" sz="1200" dirty="0">
                <a:solidFill>
                  <a:srgbClr val="3D4C53"/>
                </a:solidFill>
              </a:rPr>
              <a:t>widespread is corruption in your country / state / city / job?</a:t>
            </a:r>
            <a:endParaRPr lang="pt-BR" sz="1200" dirty="0">
              <a:solidFill>
                <a:srgbClr val="3D4C53"/>
              </a:solidFill>
            </a:endParaRPr>
          </a:p>
          <a:p>
            <a:pPr>
              <a:spcAft>
                <a:spcPts val="0"/>
              </a:spcAft>
            </a:pPr>
            <a:r>
              <a:rPr lang="en-US" sz="1200" dirty="0" smtClean="0">
                <a:solidFill>
                  <a:srgbClr val="3D4C53"/>
                </a:solidFill>
              </a:rPr>
              <a:t>b) What </a:t>
            </a:r>
            <a:r>
              <a:rPr lang="en-US" sz="1200" dirty="0">
                <a:solidFill>
                  <a:srgbClr val="3D4C53"/>
                </a:solidFill>
              </a:rPr>
              <a:t>do you think is the most common type of corruption?</a:t>
            </a:r>
            <a:endParaRPr lang="pt-BR" sz="1200" dirty="0">
              <a:solidFill>
                <a:srgbClr val="3D4C53"/>
              </a:solidFill>
            </a:endParaRPr>
          </a:p>
          <a:p>
            <a:pPr>
              <a:spcAft>
                <a:spcPts val="0"/>
              </a:spcAft>
            </a:pPr>
            <a:r>
              <a:rPr lang="en-US" sz="1200" dirty="0" smtClean="0">
                <a:solidFill>
                  <a:srgbClr val="3D4C53"/>
                </a:solidFill>
              </a:rPr>
              <a:t>c) What </a:t>
            </a:r>
            <a:r>
              <a:rPr lang="en-US" sz="1200" dirty="0">
                <a:solidFill>
                  <a:srgbClr val="3D4C53"/>
                </a:solidFill>
              </a:rPr>
              <a:t>is the most dangerous type of corruption?</a:t>
            </a:r>
          </a:p>
          <a:p>
            <a:pPr>
              <a:spcAft>
                <a:spcPts val="0"/>
              </a:spcAft>
            </a:pPr>
            <a:r>
              <a:rPr lang="pt-BR" sz="1200" i="1" dirty="0">
                <a:solidFill>
                  <a:schemeClr val="accent2">
                    <a:lumMod val="50000"/>
                  </a:schemeClr>
                </a:solidFill>
                <a:latin typeface="Calibri" panose="020F0502020204030204" pitchFamily="34" charset="0"/>
              </a:rPr>
              <a:t>Quão difundida é a corrupção no seu país / estado / cidade / emprego?</a:t>
            </a:r>
          </a:p>
          <a:p>
            <a:pPr>
              <a:spcAft>
                <a:spcPts val="0"/>
              </a:spcAft>
            </a:pPr>
            <a:r>
              <a:rPr lang="pt-BR" sz="1200" i="1" dirty="0">
                <a:solidFill>
                  <a:schemeClr val="accent2">
                    <a:lumMod val="50000"/>
                  </a:schemeClr>
                </a:solidFill>
                <a:latin typeface="Calibri" panose="020F0502020204030204" pitchFamily="34" charset="0"/>
              </a:rPr>
              <a:t>O que você acha que é o tipo mais comum de corrupção?</a:t>
            </a:r>
          </a:p>
          <a:p>
            <a:pPr>
              <a:spcAft>
                <a:spcPts val="0"/>
              </a:spcAft>
            </a:pPr>
            <a:r>
              <a:rPr lang="pt-BR" sz="1200" i="1" dirty="0">
                <a:solidFill>
                  <a:schemeClr val="accent2">
                    <a:lumMod val="50000"/>
                  </a:schemeClr>
                </a:solidFill>
                <a:latin typeface="Calibri" panose="020F0502020204030204" pitchFamily="34" charset="0"/>
              </a:rPr>
              <a:t>Qual é o tipo mais perigoso de corrupção?</a:t>
            </a:r>
            <a:endParaRPr lang="en-US" sz="1200" i="1" dirty="0">
              <a:solidFill>
                <a:srgbClr val="ED7D31"/>
              </a:solidFill>
            </a:endParaRPr>
          </a:p>
        </p:txBody>
      </p:sp>
      <p:sp>
        <p:nvSpPr>
          <p:cNvPr id="2" name="Retângulo 1">
            <a:extLst>
              <a:ext uri="{FF2B5EF4-FFF2-40B4-BE49-F238E27FC236}">
                <a16:creationId xmlns="" xmlns:a16="http://schemas.microsoft.com/office/drawing/2014/main" id="{D03B93DD-F5D8-42C8-BE85-7368F92C6CFD}"/>
              </a:ext>
            </a:extLst>
          </p:cNvPr>
          <p:cNvSpPr/>
          <p:nvPr/>
        </p:nvSpPr>
        <p:spPr>
          <a:xfrm>
            <a:off x="368300" y="792189"/>
            <a:ext cx="6192837" cy="1754326"/>
          </a:xfrm>
          <a:prstGeom prst="rect">
            <a:avLst/>
          </a:prstGeom>
          <a:ln>
            <a:solidFill>
              <a:srgbClr val="1F7872"/>
            </a:solidFill>
          </a:ln>
        </p:spPr>
        <p:txBody>
          <a:bodyPr wrap="square">
            <a:spAutoFit/>
          </a:bodyPr>
          <a:lstStyle/>
          <a:p>
            <a:r>
              <a:rPr lang="en-US" sz="1200" dirty="0" smtClean="0">
                <a:solidFill>
                  <a:srgbClr val="3D4C53"/>
                </a:solidFill>
              </a:rPr>
              <a:t>a) Which </a:t>
            </a:r>
            <a:r>
              <a:rPr lang="en-US" sz="1200" dirty="0">
                <a:solidFill>
                  <a:srgbClr val="3D4C53"/>
                </a:solidFill>
              </a:rPr>
              <a:t>are more fun, summer sports or winter sports?</a:t>
            </a:r>
          </a:p>
          <a:p>
            <a:r>
              <a:rPr lang="pt-BR" sz="1200" i="1" dirty="0">
                <a:solidFill>
                  <a:schemeClr val="accent2">
                    <a:lumMod val="50000"/>
                  </a:schemeClr>
                </a:solidFill>
                <a:latin typeface="Calibri" panose="020F0502020204030204" pitchFamily="34" charset="0"/>
              </a:rPr>
              <a:t>Quais são mais divertidos, esportes de verão ou esportes de inverno?</a:t>
            </a:r>
          </a:p>
          <a:p>
            <a:endParaRPr lang="en-US" sz="1200" dirty="0"/>
          </a:p>
          <a:p>
            <a:r>
              <a:rPr lang="en-US" sz="1200" dirty="0"/>
              <a:t>I think summer sports are more fun. I like to be outside in warm weather, so baseball, soccer, and other summer sports are fun. I'm better at summer sports too. For example, I can't ski very well...</a:t>
            </a:r>
          </a:p>
          <a:p>
            <a:r>
              <a:rPr lang="pt-BR" sz="1200" i="1" dirty="0">
                <a:solidFill>
                  <a:schemeClr val="accent2">
                    <a:lumMod val="50000"/>
                  </a:schemeClr>
                </a:solidFill>
                <a:latin typeface="Calibri" panose="020F0502020204030204" pitchFamily="34" charset="0"/>
              </a:rPr>
              <a:t>Eu acho que os esportes de verão são mais divertidos. Eu gosto de estar do lado de fora em clima quente, então o beisebol, o futebol e outros esportes de verão são divertidos. Também sou melhor nos esportes de verão. Por exemplo, não posso esquiar muito bem ...</a:t>
            </a:r>
            <a:endParaRPr lang="pt-BR" sz="1200" i="1" dirty="0">
              <a:solidFill>
                <a:schemeClr val="accent2">
                  <a:lumMod val="50000"/>
                </a:schemeClr>
              </a:solidFill>
            </a:endParaRPr>
          </a:p>
        </p:txBody>
      </p:sp>
      <p:sp>
        <p:nvSpPr>
          <p:cNvPr id="6" name="Retângulo 5">
            <a:extLst>
              <a:ext uri="{FF2B5EF4-FFF2-40B4-BE49-F238E27FC236}">
                <a16:creationId xmlns="" xmlns:a16="http://schemas.microsoft.com/office/drawing/2014/main" id="{CE949DE2-17D5-47A3-A5FD-D2ABF4A1979B}"/>
              </a:ext>
            </a:extLst>
          </p:cNvPr>
          <p:cNvSpPr/>
          <p:nvPr/>
        </p:nvSpPr>
        <p:spPr>
          <a:xfrm>
            <a:off x="372488" y="2657769"/>
            <a:ext cx="6152137" cy="1384995"/>
          </a:xfrm>
          <a:prstGeom prst="rect">
            <a:avLst/>
          </a:prstGeom>
          <a:ln>
            <a:solidFill>
              <a:srgbClr val="1F7872"/>
            </a:solidFill>
          </a:ln>
        </p:spPr>
        <p:txBody>
          <a:bodyPr wrap="square">
            <a:spAutoFit/>
          </a:bodyPr>
          <a:lstStyle/>
          <a:p>
            <a:r>
              <a:rPr lang="en-US" sz="1200" dirty="0" smtClean="0">
                <a:solidFill>
                  <a:srgbClr val="3D4C53"/>
                </a:solidFill>
              </a:rPr>
              <a:t>b) What </a:t>
            </a:r>
            <a:r>
              <a:rPr lang="en-US" sz="1200" dirty="0">
                <a:solidFill>
                  <a:srgbClr val="3D4C53"/>
                </a:solidFill>
              </a:rPr>
              <a:t>is the longest road trip you have taken? Where did you go?</a:t>
            </a:r>
          </a:p>
          <a:p>
            <a:r>
              <a:rPr lang="pt-BR" sz="1200" i="1" dirty="0">
                <a:solidFill>
                  <a:schemeClr val="accent2">
                    <a:lumMod val="50000"/>
                  </a:schemeClr>
                </a:solidFill>
                <a:latin typeface="Calibri" panose="020F0502020204030204" pitchFamily="34" charset="0"/>
              </a:rPr>
              <a:t>Qual foi a viagem mais longa que você fez? Onde você foi?</a:t>
            </a:r>
          </a:p>
          <a:p>
            <a:endParaRPr lang="en-US" sz="1200" dirty="0"/>
          </a:p>
          <a:p>
            <a:r>
              <a:rPr lang="en-US" sz="1200" dirty="0"/>
              <a:t>The longest road trip was from Chicago to Tucson during spring break. It took about twenty hours by car. We drove around Arizona for one week. I went with my best friend...</a:t>
            </a:r>
          </a:p>
          <a:p>
            <a:r>
              <a:rPr lang="pt-BR" sz="1200" i="1" dirty="0">
                <a:solidFill>
                  <a:schemeClr val="accent2">
                    <a:lumMod val="50000"/>
                  </a:schemeClr>
                </a:solidFill>
                <a:latin typeface="Calibri" panose="020F0502020204030204" pitchFamily="34" charset="0"/>
              </a:rPr>
              <a:t>A viagem mais longa foi de Chicago a Tucson durante as férias de primavera. Demorou cerca de vinte horas de carro. Dirigimos pelo Arizona por uma semana. Eu fui com meu melhor amigo .</a:t>
            </a:r>
            <a:endParaRPr lang="en-US" sz="1200" i="1" dirty="0">
              <a:solidFill>
                <a:schemeClr val="accent2">
                  <a:lumMod val="50000"/>
                </a:schemeClr>
              </a:solidFill>
              <a:latin typeface="Calibri" panose="020F0502020204030204" pitchFamily="34" charset="0"/>
            </a:endParaRPr>
          </a:p>
        </p:txBody>
      </p:sp>
      <p:sp>
        <p:nvSpPr>
          <p:cNvPr id="11" name="Retângulo 10">
            <a:extLst>
              <a:ext uri="{FF2B5EF4-FFF2-40B4-BE49-F238E27FC236}">
                <a16:creationId xmlns="" xmlns:a16="http://schemas.microsoft.com/office/drawing/2014/main" id="{4B3554D8-A4DF-45D7-9B3E-6C3AB995712D}"/>
              </a:ext>
            </a:extLst>
          </p:cNvPr>
          <p:cNvSpPr/>
          <p:nvPr/>
        </p:nvSpPr>
        <p:spPr>
          <a:xfrm>
            <a:off x="368300" y="4189643"/>
            <a:ext cx="6192838" cy="461665"/>
          </a:xfrm>
          <a:prstGeom prst="rect">
            <a:avLst/>
          </a:prstGeom>
          <a:ln>
            <a:solidFill>
              <a:srgbClr val="1F7872"/>
            </a:solidFill>
          </a:ln>
        </p:spPr>
        <p:txBody>
          <a:bodyPr wrap="square">
            <a:spAutoFit/>
          </a:bodyPr>
          <a:lstStyle/>
          <a:p>
            <a:r>
              <a:rPr lang="en-US" sz="1200" dirty="0" smtClean="0">
                <a:solidFill>
                  <a:srgbClr val="3D4C53"/>
                </a:solidFill>
              </a:rPr>
              <a:t>c) Is </a:t>
            </a:r>
            <a:r>
              <a:rPr lang="en-US" sz="1200" dirty="0">
                <a:solidFill>
                  <a:srgbClr val="3D4C53"/>
                </a:solidFill>
              </a:rPr>
              <a:t>breakfast more important than dinner? Please explain.</a:t>
            </a:r>
          </a:p>
          <a:p>
            <a:r>
              <a:rPr lang="pt-BR" sz="1200" i="1" dirty="0">
                <a:solidFill>
                  <a:schemeClr val="accent2">
                    <a:lumMod val="50000"/>
                  </a:schemeClr>
                </a:solidFill>
                <a:latin typeface="Calibri" panose="020F0502020204030204" pitchFamily="34" charset="0"/>
              </a:rPr>
              <a:t>O café da manhã é mais importante que o jantar? Por favor explique</a:t>
            </a:r>
          </a:p>
        </p:txBody>
      </p:sp>
      <p:sp>
        <p:nvSpPr>
          <p:cNvPr id="4" name="Retângulo 3">
            <a:extLst>
              <a:ext uri="{FF2B5EF4-FFF2-40B4-BE49-F238E27FC236}">
                <a16:creationId xmlns="" xmlns:a16="http://schemas.microsoft.com/office/drawing/2014/main" id="{19716B49-11DD-449A-B1FE-B6A0E6ACB88D}"/>
              </a:ext>
            </a:extLst>
          </p:cNvPr>
          <p:cNvSpPr/>
          <p:nvPr/>
        </p:nvSpPr>
        <p:spPr>
          <a:xfrm>
            <a:off x="7906752" y="1749651"/>
            <a:ext cx="3429000" cy="1015663"/>
          </a:xfrm>
          <a:prstGeom prst="rect">
            <a:avLst/>
          </a:prstGeom>
        </p:spPr>
        <p:txBody>
          <a:bodyPr>
            <a:spAutoFit/>
          </a:bodyPr>
          <a:lstStyle/>
          <a:p>
            <a:endParaRPr lang="en-US" sz="1200" dirty="0"/>
          </a:p>
          <a:p>
            <a:endParaRPr lang="en-US" sz="1200" dirty="0"/>
          </a:p>
          <a:p>
            <a:endParaRPr lang="en-US" sz="1200" dirty="0"/>
          </a:p>
          <a:p>
            <a:endParaRPr lang="en-US" sz="1200" dirty="0"/>
          </a:p>
          <a:p>
            <a:endParaRPr lang="en-US" sz="1200" dirty="0"/>
          </a:p>
        </p:txBody>
      </p:sp>
      <p:sp>
        <p:nvSpPr>
          <p:cNvPr id="7" name="Retângulo 6">
            <a:extLst>
              <a:ext uri="{FF2B5EF4-FFF2-40B4-BE49-F238E27FC236}">
                <a16:creationId xmlns="" xmlns:a16="http://schemas.microsoft.com/office/drawing/2014/main" id="{988436FC-7BDE-477F-8D72-54E6966FE250}"/>
              </a:ext>
            </a:extLst>
          </p:cNvPr>
          <p:cNvSpPr/>
          <p:nvPr/>
        </p:nvSpPr>
        <p:spPr>
          <a:xfrm>
            <a:off x="8468226" y="1105867"/>
            <a:ext cx="3429000" cy="646331"/>
          </a:xfrm>
          <a:prstGeom prst="rect">
            <a:avLst/>
          </a:prstGeom>
        </p:spPr>
        <p:txBody>
          <a:bodyPr>
            <a:spAutoFit/>
          </a:bodyPr>
          <a:lstStyle/>
          <a:p>
            <a:endParaRPr lang="en-US" sz="1200" dirty="0"/>
          </a:p>
          <a:p>
            <a:endParaRPr lang="en-US" sz="1200" dirty="0"/>
          </a:p>
          <a:p>
            <a:endParaRPr lang="en-US" sz="1200" dirty="0"/>
          </a:p>
        </p:txBody>
      </p:sp>
      <p:sp>
        <p:nvSpPr>
          <p:cNvPr id="19" name="CaixaDeTexto 18">
            <a:extLst>
              <a:ext uri="{FF2B5EF4-FFF2-40B4-BE49-F238E27FC236}">
                <a16:creationId xmlns="" xmlns:a16="http://schemas.microsoft.com/office/drawing/2014/main" id="{3430AD9E-8F70-4C52-869A-E242E3A66334}"/>
              </a:ext>
            </a:extLst>
          </p:cNvPr>
          <p:cNvSpPr txBox="1"/>
          <p:nvPr/>
        </p:nvSpPr>
        <p:spPr>
          <a:xfrm>
            <a:off x="3514912" y="781897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952702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58E54B24-CAF9-46C8-8854-9CCEF8A41775}"/>
              </a:ext>
            </a:extLst>
          </p:cNvPr>
          <p:cNvSpPr/>
          <p:nvPr/>
        </p:nvSpPr>
        <p:spPr>
          <a:xfrm>
            <a:off x="297962" y="150980"/>
            <a:ext cx="3019929"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13 </a:t>
            </a:r>
            <a:r>
              <a:rPr lang="pt-BR" b="1" i="1" dirty="0" smtClean="0">
                <a:solidFill>
                  <a:srgbClr val="002060"/>
                </a:solidFill>
                <a:latin typeface="Calibri" panose="020F0502020204030204" pitchFamily="34" charset="0"/>
                <a:cs typeface="Times New Roman" panose="02020603050405020304" pitchFamily="18" charset="0"/>
              </a:rPr>
              <a:t>A – </a:t>
            </a:r>
            <a:r>
              <a:rPr lang="pt-BR" b="1" i="1" dirty="0">
                <a:solidFill>
                  <a:srgbClr val="002060"/>
                </a:solidFill>
                <a:latin typeface="Calibri" panose="020F0502020204030204" pitchFamily="34" charset="0"/>
                <a:cs typeface="Times New Roman" panose="02020603050405020304" pitchFamily="18" charset="0"/>
              </a:rPr>
              <a:t>Presente Perfeito</a:t>
            </a:r>
          </a:p>
        </p:txBody>
      </p:sp>
      <p:sp>
        <p:nvSpPr>
          <p:cNvPr id="4" name="CaixaDeTexto 3">
            <a:extLst>
              <a:ext uri="{FF2B5EF4-FFF2-40B4-BE49-F238E27FC236}">
                <a16:creationId xmlns="" xmlns:a16="http://schemas.microsoft.com/office/drawing/2014/main" id="{630CA255-2F49-4AA5-97CE-5DE96BCB6C96}"/>
              </a:ext>
            </a:extLst>
          </p:cNvPr>
          <p:cNvSpPr txBox="1"/>
          <p:nvPr/>
        </p:nvSpPr>
        <p:spPr>
          <a:xfrm>
            <a:off x="368299" y="871288"/>
            <a:ext cx="6192839" cy="709361"/>
          </a:xfrm>
          <a:prstGeom prst="rect">
            <a:avLst/>
          </a:prstGeom>
          <a:noFill/>
          <a:ln>
            <a:solidFill>
              <a:srgbClr val="C00000"/>
            </a:solidFill>
          </a:ln>
        </p:spPr>
        <p:txBody>
          <a:bodyPr wrap="square" rtlCol="0">
            <a:spAutoFit/>
          </a:bodyPr>
          <a:lstStyle/>
          <a:p>
            <a:pPr marL="228600" indent="-228600">
              <a:lnSpc>
                <a:spcPct val="107000"/>
              </a:lnSpc>
            </a:pPr>
            <a:r>
              <a:rPr lang="pt-BR" sz="1400" b="1" dirty="0">
                <a:solidFill>
                  <a:srgbClr val="C00000"/>
                </a:solidFill>
              </a:rPr>
              <a:t>Quando Usar o Present Perfect</a:t>
            </a:r>
            <a:endParaRPr lang="pt-BR" sz="1200" b="1" dirty="0">
              <a:solidFill>
                <a:srgbClr val="C00000"/>
              </a:solidFill>
            </a:endParaRPr>
          </a:p>
          <a:p>
            <a:pPr>
              <a:lnSpc>
                <a:spcPct val="107000"/>
              </a:lnSpc>
            </a:pPr>
            <a:r>
              <a:rPr lang="pt-BR" sz="1200" b="1" dirty="0"/>
              <a:t>Indicar um vínculo entre o presente e o passado.</a:t>
            </a:r>
          </a:p>
          <a:p>
            <a:pPr>
              <a:lnSpc>
                <a:spcPct val="107000"/>
              </a:lnSpc>
            </a:pPr>
            <a:r>
              <a:rPr lang="pt-BR" sz="1200" dirty="0"/>
              <a:t> O período em que a ação ocorre é anterior ao presente momento, mas não é especificado.</a:t>
            </a:r>
            <a:endParaRPr lang="pt-BR" dirty="0"/>
          </a:p>
        </p:txBody>
      </p:sp>
      <p:sp>
        <p:nvSpPr>
          <p:cNvPr id="6" name="Retângulo 5">
            <a:extLst>
              <a:ext uri="{FF2B5EF4-FFF2-40B4-BE49-F238E27FC236}">
                <a16:creationId xmlns="" xmlns:a16="http://schemas.microsoft.com/office/drawing/2014/main" id="{07441742-EDDB-4C36-A786-E1AEF0E348A8}"/>
              </a:ext>
            </a:extLst>
          </p:cNvPr>
          <p:cNvSpPr/>
          <p:nvPr/>
        </p:nvSpPr>
        <p:spPr>
          <a:xfrm>
            <a:off x="377647" y="1694799"/>
            <a:ext cx="1643658" cy="646331"/>
          </a:xfrm>
          <a:prstGeom prst="rect">
            <a:avLst/>
          </a:prstGeom>
          <a:ln>
            <a:solidFill>
              <a:srgbClr val="C00000"/>
            </a:solidFill>
          </a:ln>
        </p:spPr>
        <p:txBody>
          <a:bodyPr wrap="square">
            <a:spAutoFit/>
          </a:bodyPr>
          <a:lstStyle/>
          <a:p>
            <a:pPr lvl="0" defTabSz="685800"/>
            <a:r>
              <a:rPr lang="en-US" sz="1200" b="1" dirty="0"/>
              <a:t>Ações </a:t>
            </a:r>
            <a:r>
              <a:rPr lang="en-US" sz="1200" b="1" dirty="0" err="1"/>
              <a:t>concluías</a:t>
            </a:r>
            <a:endParaRPr lang="pt-BR" sz="1200" b="1" dirty="0"/>
          </a:p>
          <a:p>
            <a:pPr lvl="0" defTabSz="685800"/>
            <a:r>
              <a:rPr lang="en-US" sz="1200" dirty="0">
                <a:solidFill>
                  <a:prstClr val="black"/>
                </a:solidFill>
              </a:rPr>
              <a:t>She has lost he wallet.</a:t>
            </a:r>
            <a:endParaRPr lang="pt-BR" sz="1200" dirty="0">
              <a:solidFill>
                <a:prstClr val="black"/>
              </a:solidFill>
            </a:endParaRPr>
          </a:p>
          <a:p>
            <a:pPr lvl="0" defTabSz="685800"/>
            <a:r>
              <a:rPr lang="pt-BR" sz="1200" i="1" dirty="0">
                <a:solidFill>
                  <a:srgbClr val="ED7D31">
                    <a:lumMod val="50000"/>
                  </a:srgbClr>
                </a:solidFill>
                <a:latin typeface="Calibri" panose="020F0502020204030204" pitchFamily="34" charset="0"/>
              </a:rPr>
              <a:t>Ela perdeu a carteira.</a:t>
            </a:r>
          </a:p>
        </p:txBody>
      </p:sp>
      <p:sp>
        <p:nvSpPr>
          <p:cNvPr id="8" name="Retângulo 7">
            <a:extLst>
              <a:ext uri="{FF2B5EF4-FFF2-40B4-BE49-F238E27FC236}">
                <a16:creationId xmlns="" xmlns:a16="http://schemas.microsoft.com/office/drawing/2014/main" id="{E929161D-ACF9-47D6-A9A6-1D9D038297B0}"/>
              </a:ext>
            </a:extLst>
          </p:cNvPr>
          <p:cNvSpPr/>
          <p:nvPr/>
        </p:nvSpPr>
        <p:spPr>
          <a:xfrm>
            <a:off x="2099421" y="1694799"/>
            <a:ext cx="2271632" cy="646331"/>
          </a:xfrm>
          <a:prstGeom prst="rect">
            <a:avLst/>
          </a:prstGeom>
          <a:ln>
            <a:solidFill>
              <a:srgbClr val="C00000"/>
            </a:solidFill>
          </a:ln>
        </p:spPr>
        <p:txBody>
          <a:bodyPr wrap="square">
            <a:spAutoFit/>
          </a:bodyPr>
          <a:lstStyle/>
          <a:p>
            <a:pPr defTabSz="685800"/>
            <a:r>
              <a:rPr lang="en-US" sz="1200" b="1" dirty="0"/>
              <a:t>Ações </a:t>
            </a:r>
            <a:r>
              <a:rPr lang="en-US" sz="1200" b="1" dirty="0" err="1"/>
              <a:t>concluídas</a:t>
            </a:r>
            <a:r>
              <a:rPr lang="en-US" sz="1200" b="1" dirty="0"/>
              <a:t> </a:t>
            </a:r>
            <a:r>
              <a:rPr lang="en-US" sz="1200" b="1" dirty="0" err="1"/>
              <a:t>recentemente</a:t>
            </a:r>
            <a:endParaRPr lang="pt-BR" sz="1200" b="1" dirty="0"/>
          </a:p>
          <a:p>
            <a:pPr lvl="0" defTabSz="685800"/>
            <a:r>
              <a:rPr lang="en-US" sz="1200" dirty="0">
                <a:solidFill>
                  <a:prstClr val="black"/>
                </a:solidFill>
              </a:rPr>
              <a:t>I have just finished my project.</a:t>
            </a:r>
            <a:endParaRPr lang="pt-BR" sz="1200" dirty="0">
              <a:solidFill>
                <a:prstClr val="black"/>
              </a:solidFill>
            </a:endParaRPr>
          </a:p>
          <a:p>
            <a:pPr lvl="0" defTabSz="685800"/>
            <a:r>
              <a:rPr lang="pt-BR" sz="1200" i="1" dirty="0">
                <a:solidFill>
                  <a:srgbClr val="ED7D31">
                    <a:lumMod val="50000"/>
                  </a:srgbClr>
                </a:solidFill>
                <a:latin typeface="Calibri" panose="020F0502020204030204" pitchFamily="34" charset="0"/>
              </a:rPr>
              <a:t>Acabei de terminar meu projeto. </a:t>
            </a:r>
          </a:p>
        </p:txBody>
      </p:sp>
      <p:sp>
        <p:nvSpPr>
          <p:cNvPr id="9" name="Retângulo 8">
            <a:extLst>
              <a:ext uri="{FF2B5EF4-FFF2-40B4-BE49-F238E27FC236}">
                <a16:creationId xmlns="" xmlns:a16="http://schemas.microsoft.com/office/drawing/2014/main" id="{6EA167A7-D2A3-48FB-AFB2-22DF77891B83}"/>
              </a:ext>
            </a:extLst>
          </p:cNvPr>
          <p:cNvSpPr/>
          <p:nvPr/>
        </p:nvSpPr>
        <p:spPr>
          <a:xfrm>
            <a:off x="4453600" y="1694799"/>
            <a:ext cx="2102953" cy="646331"/>
          </a:xfrm>
          <a:prstGeom prst="rect">
            <a:avLst/>
          </a:prstGeom>
          <a:ln>
            <a:solidFill>
              <a:srgbClr val="C00000"/>
            </a:solidFill>
          </a:ln>
        </p:spPr>
        <p:txBody>
          <a:bodyPr wrap="square">
            <a:spAutoFit/>
          </a:bodyPr>
          <a:lstStyle/>
          <a:p>
            <a:pPr lvl="0" defTabSz="685800"/>
            <a:r>
              <a:rPr lang="en-US" sz="1200" b="1" dirty="0"/>
              <a:t>Ações </a:t>
            </a:r>
            <a:r>
              <a:rPr lang="en-US" sz="1200" b="1" dirty="0" err="1"/>
              <a:t>inacabadas</a:t>
            </a:r>
            <a:endParaRPr lang="pt-BR" sz="1200" b="1" dirty="0"/>
          </a:p>
          <a:p>
            <a:pPr lvl="0" defTabSz="685800"/>
            <a:r>
              <a:rPr lang="en-US" sz="1200" dirty="0">
                <a:solidFill>
                  <a:prstClr val="black"/>
                </a:solidFill>
              </a:rPr>
              <a:t>I have lived in Paris for 5 years.</a:t>
            </a:r>
            <a:endParaRPr lang="pt-BR" sz="1200" dirty="0">
              <a:solidFill>
                <a:prstClr val="black"/>
              </a:solidFill>
            </a:endParaRPr>
          </a:p>
          <a:p>
            <a:pPr lvl="0" defTabSz="685800"/>
            <a:r>
              <a:rPr lang="pt-BR" sz="1200" i="1" dirty="0">
                <a:solidFill>
                  <a:srgbClr val="ED7D31">
                    <a:lumMod val="50000"/>
                  </a:srgbClr>
                </a:solidFill>
                <a:latin typeface="Calibri" panose="020F0502020204030204" pitchFamily="34" charset="0"/>
              </a:rPr>
              <a:t>Eu moro em Paris há 5 anos.</a:t>
            </a:r>
          </a:p>
        </p:txBody>
      </p:sp>
      <p:sp>
        <p:nvSpPr>
          <p:cNvPr id="11" name="Retângulo 10">
            <a:extLst>
              <a:ext uri="{FF2B5EF4-FFF2-40B4-BE49-F238E27FC236}">
                <a16:creationId xmlns="" xmlns:a16="http://schemas.microsoft.com/office/drawing/2014/main" id="{E72634E2-3EE1-4940-BE80-AB6C4257FD3E}"/>
              </a:ext>
            </a:extLst>
          </p:cNvPr>
          <p:cNvSpPr/>
          <p:nvPr/>
        </p:nvSpPr>
        <p:spPr>
          <a:xfrm>
            <a:off x="377647" y="2432804"/>
            <a:ext cx="2774627" cy="646331"/>
          </a:xfrm>
          <a:prstGeom prst="rect">
            <a:avLst/>
          </a:prstGeom>
          <a:ln>
            <a:solidFill>
              <a:srgbClr val="C00000"/>
            </a:solidFill>
          </a:ln>
        </p:spPr>
        <p:txBody>
          <a:bodyPr wrap="square">
            <a:spAutoFit/>
          </a:bodyPr>
          <a:lstStyle/>
          <a:p>
            <a:pPr defTabSz="685800"/>
            <a:r>
              <a:rPr lang="en-US" sz="1200" b="1" dirty="0" err="1"/>
              <a:t>Múltiplas</a:t>
            </a:r>
            <a:r>
              <a:rPr lang="en-US" sz="1200" b="1" dirty="0"/>
              <a:t> Ações em Tempos </a:t>
            </a:r>
            <a:r>
              <a:rPr lang="en-US" sz="1200" b="1" dirty="0" err="1"/>
              <a:t>Diferentes</a:t>
            </a:r>
            <a:endParaRPr lang="pt-BR" sz="1200" b="1" dirty="0"/>
          </a:p>
          <a:p>
            <a:pPr lvl="0" defTabSz="685800"/>
            <a:r>
              <a:rPr lang="en-US" sz="1200" dirty="0">
                <a:solidFill>
                  <a:prstClr val="black"/>
                </a:solidFill>
              </a:rPr>
              <a:t>I have seen David several times.</a:t>
            </a:r>
            <a:endParaRPr lang="pt-BR" sz="1200" dirty="0">
              <a:solidFill>
                <a:prstClr val="black"/>
              </a:solidFill>
            </a:endParaRPr>
          </a:p>
          <a:p>
            <a:pPr lvl="0" defTabSz="685800"/>
            <a:r>
              <a:rPr lang="pt-BR" sz="1200" i="1" dirty="0">
                <a:solidFill>
                  <a:srgbClr val="ED7D31">
                    <a:lumMod val="50000"/>
                  </a:srgbClr>
                </a:solidFill>
                <a:latin typeface="Calibri" panose="020F0502020204030204" pitchFamily="34" charset="0"/>
              </a:rPr>
              <a:t>Eu vi David várias vezes.</a:t>
            </a:r>
          </a:p>
        </p:txBody>
      </p:sp>
      <p:sp>
        <p:nvSpPr>
          <p:cNvPr id="13" name="Retângulo 12">
            <a:extLst>
              <a:ext uri="{FF2B5EF4-FFF2-40B4-BE49-F238E27FC236}">
                <a16:creationId xmlns="" xmlns:a16="http://schemas.microsoft.com/office/drawing/2014/main" id="{9CBB7ECE-323F-434F-9725-E08B580590BA}"/>
              </a:ext>
            </a:extLst>
          </p:cNvPr>
          <p:cNvSpPr/>
          <p:nvPr/>
        </p:nvSpPr>
        <p:spPr>
          <a:xfrm>
            <a:off x="3428425" y="2439238"/>
            <a:ext cx="3132138" cy="646331"/>
          </a:xfrm>
          <a:prstGeom prst="rect">
            <a:avLst/>
          </a:prstGeom>
          <a:ln>
            <a:solidFill>
              <a:srgbClr val="C00000"/>
            </a:solidFill>
          </a:ln>
        </p:spPr>
        <p:txBody>
          <a:bodyPr wrap="square">
            <a:spAutoFit/>
          </a:bodyPr>
          <a:lstStyle/>
          <a:p>
            <a:pPr lvl="0" defTabSz="685800"/>
            <a:r>
              <a:rPr lang="pt-BR" sz="1200" b="1" dirty="0"/>
              <a:t>Experiências de vida</a:t>
            </a:r>
          </a:p>
          <a:p>
            <a:pPr lvl="0" defTabSz="685800"/>
            <a:r>
              <a:rPr lang="pt-BR" sz="1200" dirty="0">
                <a:solidFill>
                  <a:prstClr val="black"/>
                </a:solidFill>
              </a:rPr>
              <a:t>Have you </a:t>
            </a:r>
            <a:r>
              <a:rPr lang="pt-BR" sz="1200" dirty="0" err="1">
                <a:solidFill>
                  <a:prstClr val="black"/>
                </a:solidFill>
              </a:rPr>
              <a:t>ever</a:t>
            </a:r>
            <a:r>
              <a:rPr lang="pt-BR" sz="1200" dirty="0">
                <a:solidFill>
                  <a:prstClr val="black"/>
                </a:solidFill>
              </a:rPr>
              <a:t> </a:t>
            </a:r>
            <a:r>
              <a:rPr lang="pt-BR" sz="1200" dirty="0" err="1">
                <a:solidFill>
                  <a:prstClr val="black"/>
                </a:solidFill>
              </a:rPr>
              <a:t>eaten</a:t>
            </a:r>
            <a:r>
              <a:rPr lang="pt-BR" sz="1200" dirty="0">
                <a:solidFill>
                  <a:prstClr val="black"/>
                </a:solidFill>
              </a:rPr>
              <a:t> Sushi </a:t>
            </a:r>
            <a:r>
              <a:rPr lang="pt-BR" sz="1200" dirty="0" err="1">
                <a:solidFill>
                  <a:prstClr val="black"/>
                </a:solidFill>
              </a:rPr>
              <a:t>before</a:t>
            </a:r>
            <a:r>
              <a:rPr lang="pt-BR" sz="1200" dirty="0">
                <a:solidFill>
                  <a:prstClr val="black"/>
                </a:solidFill>
              </a:rPr>
              <a:t>?</a:t>
            </a:r>
          </a:p>
          <a:p>
            <a:pPr lvl="0" defTabSz="685800"/>
            <a:r>
              <a:rPr lang="pt-BR" sz="1200" i="1" dirty="0">
                <a:solidFill>
                  <a:srgbClr val="ED7D31">
                    <a:lumMod val="50000"/>
                  </a:srgbClr>
                </a:solidFill>
                <a:latin typeface="Calibri" panose="020F0502020204030204" pitchFamily="34" charset="0"/>
              </a:rPr>
              <a:t>Você já comeu Sushi antes?</a:t>
            </a:r>
          </a:p>
        </p:txBody>
      </p:sp>
      <p:sp>
        <p:nvSpPr>
          <p:cNvPr id="15" name="Retângulo 14">
            <a:extLst>
              <a:ext uri="{FF2B5EF4-FFF2-40B4-BE49-F238E27FC236}">
                <a16:creationId xmlns="" xmlns:a16="http://schemas.microsoft.com/office/drawing/2014/main" id="{8CADB209-4CFD-40B4-860A-5D7B70C5EB3E}"/>
              </a:ext>
            </a:extLst>
          </p:cNvPr>
          <p:cNvSpPr/>
          <p:nvPr/>
        </p:nvSpPr>
        <p:spPr>
          <a:xfrm>
            <a:off x="368299" y="3188707"/>
            <a:ext cx="2783975" cy="646331"/>
          </a:xfrm>
          <a:prstGeom prst="rect">
            <a:avLst/>
          </a:prstGeom>
          <a:ln>
            <a:solidFill>
              <a:srgbClr val="C00000"/>
            </a:solidFill>
          </a:ln>
        </p:spPr>
        <p:txBody>
          <a:bodyPr wrap="square">
            <a:spAutoFit/>
          </a:bodyPr>
          <a:lstStyle/>
          <a:p>
            <a:pPr defTabSz="685800"/>
            <a:r>
              <a:rPr lang="en-US" sz="1200" b="1" dirty="0" err="1"/>
              <a:t>Realizações</a:t>
            </a:r>
            <a:endParaRPr lang="pt-BR" sz="1200" b="1" dirty="0"/>
          </a:p>
          <a:p>
            <a:pPr lvl="0" defTabSz="685800"/>
            <a:r>
              <a:rPr lang="en-US" sz="1200" dirty="0">
                <a:solidFill>
                  <a:prstClr val="black"/>
                </a:solidFill>
              </a:rPr>
              <a:t>Man has walked on the Moon.</a:t>
            </a:r>
            <a:endParaRPr lang="pt-BR" sz="1200" dirty="0">
              <a:solidFill>
                <a:prstClr val="black"/>
              </a:solidFill>
            </a:endParaRPr>
          </a:p>
          <a:p>
            <a:pPr lvl="0" defTabSz="685800"/>
            <a:r>
              <a:rPr lang="pt-BR" sz="1200" dirty="0">
                <a:solidFill>
                  <a:prstClr val="black"/>
                </a:solidFill>
              </a:rPr>
              <a:t>O </a:t>
            </a:r>
            <a:r>
              <a:rPr lang="pt-BR" sz="1200" i="1" dirty="0">
                <a:solidFill>
                  <a:srgbClr val="ED7D31">
                    <a:lumMod val="50000"/>
                  </a:srgbClr>
                </a:solidFill>
                <a:latin typeface="Calibri" panose="020F0502020204030204" pitchFamily="34" charset="0"/>
              </a:rPr>
              <a:t>homem andou na lua.</a:t>
            </a:r>
          </a:p>
        </p:txBody>
      </p:sp>
      <p:sp>
        <p:nvSpPr>
          <p:cNvPr id="17" name="Retângulo 16">
            <a:extLst>
              <a:ext uri="{FF2B5EF4-FFF2-40B4-BE49-F238E27FC236}">
                <a16:creationId xmlns="" xmlns:a16="http://schemas.microsoft.com/office/drawing/2014/main" id="{7E1D8FC8-9821-4563-84F9-9E63C707AC41}"/>
              </a:ext>
            </a:extLst>
          </p:cNvPr>
          <p:cNvSpPr/>
          <p:nvPr/>
        </p:nvSpPr>
        <p:spPr>
          <a:xfrm>
            <a:off x="3429001" y="3198168"/>
            <a:ext cx="3132138" cy="646331"/>
          </a:xfrm>
          <a:prstGeom prst="rect">
            <a:avLst/>
          </a:prstGeom>
          <a:ln>
            <a:solidFill>
              <a:srgbClr val="C00000"/>
            </a:solidFill>
          </a:ln>
        </p:spPr>
        <p:txBody>
          <a:bodyPr wrap="square">
            <a:spAutoFit/>
          </a:bodyPr>
          <a:lstStyle/>
          <a:p>
            <a:pPr defTabSz="685800"/>
            <a:r>
              <a:rPr lang="pt-BR" sz="1200" b="1" dirty="0"/>
              <a:t>Mudanças ao longo do tempo</a:t>
            </a:r>
          </a:p>
          <a:p>
            <a:pPr lvl="0" defTabSz="685800"/>
            <a:r>
              <a:rPr lang="en-US" sz="1200" dirty="0">
                <a:solidFill>
                  <a:prstClr val="black"/>
                </a:solidFill>
              </a:rPr>
              <a:t>I have become more interested in medicine.</a:t>
            </a:r>
            <a:endParaRPr lang="pt-BR" sz="1200" dirty="0">
              <a:solidFill>
                <a:prstClr val="black"/>
              </a:solidFill>
            </a:endParaRPr>
          </a:p>
          <a:p>
            <a:pPr lvl="0" defTabSz="685800"/>
            <a:r>
              <a:rPr lang="pt-BR" sz="1200" i="1" dirty="0">
                <a:solidFill>
                  <a:srgbClr val="ED7D31">
                    <a:lumMod val="50000"/>
                  </a:srgbClr>
                </a:solidFill>
                <a:latin typeface="Calibri" panose="020F0502020204030204" pitchFamily="34" charset="0"/>
              </a:rPr>
              <a:t>Eu me tornei mais interessado em medicina</a:t>
            </a:r>
          </a:p>
        </p:txBody>
      </p:sp>
      <p:sp>
        <p:nvSpPr>
          <p:cNvPr id="18" name="Retângulo 17">
            <a:extLst>
              <a:ext uri="{FF2B5EF4-FFF2-40B4-BE49-F238E27FC236}">
                <a16:creationId xmlns="" xmlns:a16="http://schemas.microsoft.com/office/drawing/2014/main" id="{E7F335C4-4722-4B06-B01B-F351A997C5C5}"/>
              </a:ext>
            </a:extLst>
          </p:cNvPr>
          <p:cNvSpPr/>
          <p:nvPr/>
        </p:nvSpPr>
        <p:spPr>
          <a:xfrm>
            <a:off x="368300" y="7602830"/>
            <a:ext cx="6192838" cy="1938992"/>
          </a:xfrm>
          <a:prstGeom prst="rect">
            <a:avLst/>
          </a:prstGeom>
          <a:ln>
            <a:solidFill>
              <a:srgbClr val="1F7872"/>
            </a:solidFill>
          </a:ln>
        </p:spPr>
        <p:txBody>
          <a:bodyPr wrap="square">
            <a:spAutoFit/>
          </a:bodyPr>
          <a:lstStyle/>
          <a:p>
            <a:r>
              <a:rPr lang="en-US" sz="1200" dirty="0" smtClean="0">
                <a:latin typeface="Calibri" panose="020F0502020204030204" pitchFamily="34" charset="0"/>
                <a:ea typeface="Calibri" panose="020F0502020204030204" pitchFamily="34" charset="0"/>
                <a:cs typeface="Times New Roman" panose="02020603050405020304" pitchFamily="18" charset="0"/>
              </a:rPr>
              <a:t>a) We </a:t>
            </a:r>
            <a:r>
              <a:rPr lang="en-US" sz="1200" b="1" dirty="0">
                <a:solidFill>
                  <a:srgbClr val="1F7872"/>
                </a:solidFill>
                <a:latin typeface="Calibri" panose="020F0502020204030204" pitchFamily="34" charset="0"/>
                <a:ea typeface="Calibri" panose="020F0502020204030204" pitchFamily="34" charset="0"/>
                <a:cs typeface="Times New Roman" panose="02020603050405020304" pitchFamily="18" charset="0"/>
              </a:rPr>
              <a:t>have seen </a:t>
            </a:r>
            <a:r>
              <a:rPr lang="en-US" sz="1200" dirty="0">
                <a:latin typeface="Calibri" panose="020F0502020204030204" pitchFamily="34" charset="0"/>
                <a:ea typeface="Calibri" panose="020F0502020204030204" pitchFamily="34" charset="0"/>
                <a:cs typeface="Times New Roman" panose="02020603050405020304" pitchFamily="18" charset="0"/>
              </a:rPr>
              <a:t>that film.				</a:t>
            </a:r>
            <a:r>
              <a:rPr lang="pt-BR" sz="1200" i="1" dirty="0">
                <a:solidFill>
                  <a:schemeClr val="accent2">
                    <a:lumMod val="50000"/>
                  </a:schemeClr>
                </a:solidFill>
                <a:latin typeface="Calibri" panose="020F0502020204030204" pitchFamily="34" charset="0"/>
              </a:rPr>
              <a:t>Nós vimos esse filme.</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b) I </a:t>
            </a:r>
            <a:r>
              <a:rPr lang="en-US" sz="1200" b="1" dirty="0">
                <a:solidFill>
                  <a:srgbClr val="1F7872"/>
                </a:solidFill>
                <a:latin typeface="Calibri" panose="020F0502020204030204" pitchFamily="34" charset="0"/>
                <a:cs typeface="Times New Roman" panose="02020603050405020304" pitchFamily="18" charset="0"/>
              </a:rPr>
              <a:t>have</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a:solidFill>
                  <a:srgbClr val="1F7872"/>
                </a:solidFill>
                <a:latin typeface="Calibri" panose="020F0502020204030204" pitchFamily="34" charset="0"/>
                <a:cs typeface="Times New Roman" panose="02020603050405020304" pitchFamily="18" charset="0"/>
              </a:rPr>
              <a:t>just</a:t>
            </a:r>
            <a:r>
              <a:rPr lang="en-US" sz="1200" dirty="0">
                <a:latin typeface="Calibri" panose="020F0502020204030204" pitchFamily="34" charset="0"/>
                <a:ea typeface="Calibri" panose="020F0502020204030204" pitchFamily="34" charset="0"/>
                <a:cs typeface="Times New Roman" panose="02020603050405020304" pitchFamily="18" charset="0"/>
              </a:rPr>
              <a:t> copied the results.			</a:t>
            </a:r>
            <a:r>
              <a:rPr lang="pt-BR" sz="1200" i="1" dirty="0" smtClean="0">
                <a:solidFill>
                  <a:schemeClr val="accent2">
                    <a:lumMod val="50000"/>
                  </a:schemeClr>
                </a:solidFill>
                <a:latin typeface="Calibri" panose="020F0502020204030204" pitchFamily="34" charset="0"/>
              </a:rPr>
              <a:t>Acabei </a:t>
            </a:r>
            <a:r>
              <a:rPr lang="pt-BR" sz="1200" i="1" dirty="0">
                <a:solidFill>
                  <a:schemeClr val="accent2">
                    <a:lumMod val="50000"/>
                  </a:schemeClr>
                </a:solidFill>
                <a:latin typeface="Calibri" panose="020F0502020204030204" pitchFamily="34" charset="0"/>
              </a:rPr>
              <a:t>de copiar os resultados.</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c) She </a:t>
            </a:r>
            <a:r>
              <a:rPr lang="en-US" sz="1200" b="1" dirty="0">
                <a:solidFill>
                  <a:srgbClr val="1F7872"/>
                </a:solidFill>
                <a:latin typeface="Calibri" panose="020F0502020204030204" pitchFamily="34" charset="0"/>
                <a:cs typeface="Times New Roman" panose="02020603050405020304" pitchFamily="18" charset="0"/>
              </a:rPr>
              <a:t>has</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a:solidFill>
                  <a:srgbClr val="1F7872"/>
                </a:solidFill>
                <a:latin typeface="Calibri" panose="020F0502020204030204" pitchFamily="34" charset="0"/>
                <a:cs typeface="Times New Roman" panose="02020603050405020304" pitchFamily="18" charset="0"/>
              </a:rPr>
              <a:t>lived</a:t>
            </a:r>
            <a:r>
              <a:rPr lang="en-US" sz="1200" dirty="0">
                <a:latin typeface="Calibri" panose="020F0502020204030204" pitchFamily="34" charset="0"/>
                <a:ea typeface="Calibri" panose="020F0502020204030204" pitchFamily="34" charset="0"/>
                <a:cs typeface="Times New Roman" panose="02020603050405020304" pitchFamily="18" charset="0"/>
              </a:rPr>
              <a:t> in Brazil for 10 years.			</a:t>
            </a:r>
            <a:r>
              <a:rPr lang="pt-BR" sz="1200" i="1" dirty="0">
                <a:solidFill>
                  <a:schemeClr val="accent2">
                    <a:lumMod val="50000"/>
                  </a:schemeClr>
                </a:solidFill>
                <a:latin typeface="Calibri" panose="020F0502020204030204" pitchFamily="34" charset="0"/>
              </a:rPr>
              <a:t> Ela mora no Brasil há 10 anos.</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d) You </a:t>
            </a:r>
            <a:r>
              <a:rPr lang="en-US" sz="1200" b="1" dirty="0">
                <a:solidFill>
                  <a:srgbClr val="1F7872"/>
                </a:solidFill>
                <a:latin typeface="Calibri" panose="020F0502020204030204" pitchFamily="34" charset="0"/>
                <a:cs typeface="Times New Roman" panose="02020603050405020304" pitchFamily="18" charset="0"/>
              </a:rPr>
              <a:t>have eaten </a:t>
            </a:r>
            <a:r>
              <a:rPr lang="en-US" sz="1200" dirty="0">
                <a:latin typeface="Calibri" panose="020F0502020204030204" pitchFamily="34" charset="0"/>
                <a:ea typeface="Calibri" panose="020F0502020204030204" pitchFamily="34" charset="0"/>
                <a:cs typeface="Times New Roman" panose="02020603050405020304" pitchFamily="18" charset="0"/>
              </a:rPr>
              <a:t>all the chocolate.			</a:t>
            </a:r>
            <a:r>
              <a:rPr lang="pt-BR" sz="1200" i="1" dirty="0">
                <a:solidFill>
                  <a:schemeClr val="accent2">
                    <a:lumMod val="50000"/>
                  </a:schemeClr>
                </a:solidFill>
                <a:latin typeface="Calibri" panose="020F0502020204030204" pitchFamily="34" charset="0"/>
              </a:rPr>
              <a:t> Você comeu todo o chocolate.</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e) Man </a:t>
            </a:r>
            <a:r>
              <a:rPr lang="en-US" sz="1200" b="1" dirty="0">
                <a:solidFill>
                  <a:srgbClr val="1F7872"/>
                </a:solidFill>
                <a:latin typeface="Calibri" panose="020F0502020204030204" pitchFamily="34" charset="0"/>
                <a:cs typeface="Times New Roman" panose="02020603050405020304" pitchFamily="18" charset="0"/>
              </a:rPr>
              <a:t>has walked </a:t>
            </a:r>
            <a:r>
              <a:rPr lang="en-US" sz="1200" dirty="0">
                <a:latin typeface="Calibri" panose="020F0502020204030204" pitchFamily="34" charset="0"/>
                <a:ea typeface="Calibri" panose="020F0502020204030204" pitchFamily="34" charset="0"/>
                <a:cs typeface="Times New Roman" panose="02020603050405020304" pitchFamily="18" charset="0"/>
              </a:rPr>
              <a:t>on the Moon.			</a:t>
            </a:r>
            <a:r>
              <a:rPr lang="pt-BR" sz="1200" i="1" dirty="0">
                <a:solidFill>
                  <a:schemeClr val="accent2">
                    <a:lumMod val="50000"/>
                  </a:schemeClr>
                </a:solidFill>
                <a:latin typeface="Calibri" panose="020F0502020204030204" pitchFamily="34" charset="0"/>
              </a:rPr>
              <a:t> O homem andou na lua.</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f) I </a:t>
            </a:r>
            <a:r>
              <a:rPr lang="en-US" sz="1200" b="1" dirty="0">
                <a:solidFill>
                  <a:srgbClr val="1F7872"/>
                </a:solidFill>
                <a:latin typeface="Calibri" panose="020F0502020204030204" pitchFamily="34" charset="0"/>
                <a:cs typeface="Times New Roman" panose="02020603050405020304" pitchFamily="18" charset="0"/>
              </a:rPr>
              <a:t>have worked </a:t>
            </a:r>
            <a:r>
              <a:rPr lang="en-US" sz="1200" dirty="0">
                <a:latin typeface="Calibri" panose="020F0502020204030204" pitchFamily="34" charset="0"/>
                <a:ea typeface="Calibri" panose="020F0502020204030204" pitchFamily="34" charset="0"/>
                <a:cs typeface="Times New Roman" panose="02020603050405020304" pitchFamily="18" charset="0"/>
              </a:rPr>
              <a:t>hard this week.			</a:t>
            </a:r>
            <a:r>
              <a:rPr lang="pt-BR" sz="1200" i="1" dirty="0">
                <a:solidFill>
                  <a:schemeClr val="accent2">
                    <a:lumMod val="50000"/>
                  </a:schemeClr>
                </a:solidFill>
                <a:latin typeface="Calibri" panose="020F0502020204030204" pitchFamily="34" charset="0"/>
              </a:rPr>
              <a:t> Eu trabalhei duro esta semana.</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g) She </a:t>
            </a:r>
            <a:r>
              <a:rPr lang="en-US" sz="1200" b="1" dirty="0">
                <a:solidFill>
                  <a:srgbClr val="1F7872"/>
                </a:solidFill>
                <a:latin typeface="Calibri" panose="020F0502020204030204" pitchFamily="34" charset="0"/>
                <a:cs typeface="Times New Roman" panose="02020603050405020304" pitchFamily="18" charset="0"/>
              </a:rPr>
              <a:t>has visited </a:t>
            </a:r>
            <a:r>
              <a:rPr lang="en-US" sz="1200" dirty="0">
                <a:latin typeface="Calibri" panose="020F0502020204030204" pitchFamily="34" charset="0"/>
                <a:ea typeface="Calibri" panose="020F0502020204030204" pitchFamily="34" charset="0"/>
                <a:cs typeface="Times New Roman" panose="02020603050405020304" pitchFamily="18" charset="0"/>
              </a:rPr>
              <a:t>them frequently.			</a:t>
            </a:r>
            <a:r>
              <a:rPr lang="pt-BR" sz="1200" i="1" dirty="0">
                <a:solidFill>
                  <a:schemeClr val="accent2">
                    <a:lumMod val="50000"/>
                  </a:schemeClr>
                </a:solidFill>
                <a:latin typeface="Calibri" panose="020F0502020204030204" pitchFamily="34" charset="0"/>
              </a:rPr>
              <a:t> Ela os visitou com frequência.</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err="1" smtClean="0">
                <a:latin typeface="Calibri" panose="020F0502020204030204" pitchFamily="34" charset="0"/>
                <a:ea typeface="Calibri" panose="020F0502020204030204" pitchFamily="34" charset="0"/>
                <a:cs typeface="Times New Roman" panose="02020603050405020304" pitchFamily="18" charset="0"/>
              </a:rPr>
              <a:t>i</a:t>
            </a:r>
            <a:r>
              <a:rPr lang="en-US" sz="1200" dirty="0" smtClean="0">
                <a:latin typeface="Calibri" panose="020F0502020204030204" pitchFamily="34" charset="0"/>
                <a:ea typeface="Calibri" panose="020F0502020204030204" pitchFamily="34" charset="0"/>
                <a:cs typeface="Times New Roman" panose="02020603050405020304" pitchFamily="18" charset="0"/>
              </a:rPr>
              <a:t>) She</a:t>
            </a:r>
            <a:r>
              <a:rPr lang="en-US" sz="1200" b="1" dirty="0" smtClean="0">
                <a:latin typeface="Calibri" panose="020F0502020204030204" pitchFamily="34" charset="0"/>
                <a:ea typeface="Calibri" panose="020F0502020204030204" pitchFamily="34" charset="0"/>
                <a:cs typeface="Times New Roman" panose="02020603050405020304" pitchFamily="18" charset="0"/>
              </a:rPr>
              <a:t>'</a:t>
            </a:r>
            <a:r>
              <a:rPr lang="en-US" sz="1200" b="1" dirty="0" smtClean="0">
                <a:solidFill>
                  <a:srgbClr val="1F7872"/>
                </a:solidFill>
                <a:latin typeface="Calibri" panose="020F0502020204030204" pitchFamily="34" charset="0"/>
                <a:cs typeface="Times New Roman" panose="02020603050405020304" pitchFamily="18" charset="0"/>
              </a:rPr>
              <a:t>s </a:t>
            </a:r>
            <a:r>
              <a:rPr lang="en-US" sz="1200" b="1" dirty="0">
                <a:solidFill>
                  <a:srgbClr val="1F7872"/>
                </a:solidFill>
                <a:latin typeface="Calibri" panose="020F0502020204030204" pitchFamily="34" charset="0"/>
                <a:cs typeface="Times New Roman" panose="02020603050405020304" pitchFamily="18" charset="0"/>
              </a:rPr>
              <a:t>studied </a:t>
            </a:r>
            <a:r>
              <a:rPr lang="en-US" sz="1200" dirty="0">
                <a:latin typeface="Calibri" panose="020F0502020204030204" pitchFamily="34" charset="0"/>
                <a:ea typeface="Calibri" panose="020F0502020204030204" pitchFamily="34" charset="0"/>
                <a:cs typeface="Times New Roman" panose="02020603050405020304" pitchFamily="18" charset="0"/>
              </a:rPr>
              <a:t>Japanese and English.		</a:t>
            </a:r>
            <a:r>
              <a:rPr lang="pt-BR" sz="1200" i="1" dirty="0" smtClean="0">
                <a:solidFill>
                  <a:schemeClr val="accent2">
                    <a:lumMod val="50000"/>
                  </a:schemeClr>
                </a:solidFill>
                <a:latin typeface="Calibri" panose="020F0502020204030204" pitchFamily="34" charset="0"/>
              </a:rPr>
              <a:t> </a:t>
            </a:r>
            <a:r>
              <a:rPr lang="pt-BR" sz="1200" i="1" dirty="0">
                <a:solidFill>
                  <a:schemeClr val="accent2">
                    <a:lumMod val="50000"/>
                  </a:schemeClr>
                </a:solidFill>
                <a:latin typeface="Calibri" panose="020F0502020204030204" pitchFamily="34" charset="0"/>
              </a:rPr>
              <a:t>Ela estudou japonês e inglês.</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latin typeface="Calibri" panose="020F0502020204030204" pitchFamily="34" charset="0"/>
                <a:ea typeface="Calibri" panose="020F0502020204030204" pitchFamily="34" charset="0"/>
                <a:cs typeface="Times New Roman" panose="02020603050405020304" pitchFamily="18" charset="0"/>
              </a:rPr>
              <a:t>j) </a:t>
            </a:r>
            <a:r>
              <a:rPr lang="en-US" sz="1200" b="1" dirty="0" smtClean="0">
                <a:solidFill>
                  <a:srgbClr val="1F7872"/>
                </a:solidFill>
                <a:latin typeface="Calibri" panose="020F0502020204030204" pitchFamily="34" charset="0"/>
                <a:cs typeface="Times New Roman" panose="02020603050405020304" pitchFamily="18" charset="0"/>
              </a:rPr>
              <a:t>I’ve </a:t>
            </a:r>
            <a:r>
              <a:rPr lang="en-US" sz="1200" b="1" dirty="0">
                <a:solidFill>
                  <a:srgbClr val="1F7872"/>
                </a:solidFill>
                <a:latin typeface="Calibri" panose="020F0502020204030204" pitchFamily="34" charset="0"/>
                <a:cs typeface="Times New Roman" panose="02020603050405020304" pitchFamily="18" charset="0"/>
              </a:rPr>
              <a:t>lost </a:t>
            </a:r>
            <a:r>
              <a:rPr lang="en-US" sz="1200" dirty="0">
                <a:latin typeface="Calibri" panose="020F0502020204030204" pitchFamily="34" charset="0"/>
                <a:ea typeface="Calibri" panose="020F0502020204030204" pitchFamily="34" charset="0"/>
                <a:cs typeface="Times New Roman" panose="02020603050405020304" pitchFamily="18" charset="0"/>
              </a:rPr>
              <a:t>them!					</a:t>
            </a:r>
            <a:r>
              <a:rPr lang="en-US" sz="1200" dirty="0" smtClean="0">
                <a:latin typeface="Calibri" panose="020F0502020204030204" pitchFamily="34" charset="0"/>
                <a:ea typeface="Calibri" panose="020F0502020204030204" pitchFamily="34" charset="0"/>
                <a:cs typeface="Times New Roman" panose="02020603050405020304" pitchFamily="18" charset="0"/>
              </a:rPr>
              <a:t> </a:t>
            </a:r>
            <a:r>
              <a:rPr lang="pt-BR" sz="1200" i="1" dirty="0" smtClean="0">
                <a:solidFill>
                  <a:schemeClr val="accent2">
                    <a:lumMod val="50000"/>
                  </a:schemeClr>
                </a:solidFill>
                <a:latin typeface="Calibri" panose="020F0502020204030204" pitchFamily="34" charset="0"/>
              </a:rPr>
              <a:t>Eu </a:t>
            </a:r>
            <a:r>
              <a:rPr lang="pt-BR" sz="1200" i="1" dirty="0">
                <a:solidFill>
                  <a:schemeClr val="accent2">
                    <a:lumMod val="50000"/>
                  </a:schemeClr>
                </a:solidFill>
                <a:latin typeface="Calibri" panose="020F0502020204030204" pitchFamily="34" charset="0"/>
              </a:rPr>
              <a:t>os perdi!</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k) They </a:t>
            </a:r>
            <a:r>
              <a:rPr lang="en-US" sz="1200" b="1" dirty="0">
                <a:solidFill>
                  <a:srgbClr val="1F7872"/>
                </a:solidFill>
                <a:latin typeface="Calibri" panose="020F0502020204030204" pitchFamily="34" charset="0"/>
                <a:cs typeface="Times New Roman" panose="02020603050405020304" pitchFamily="18" charset="0"/>
              </a:rPr>
              <a:t>have been </a:t>
            </a:r>
            <a:r>
              <a:rPr lang="en-US" sz="1200" dirty="0">
                <a:latin typeface="Calibri" panose="020F0502020204030204" pitchFamily="34" charset="0"/>
                <a:ea typeface="Calibri" panose="020F0502020204030204" pitchFamily="34" charset="0"/>
                <a:cs typeface="Times New Roman" panose="02020603050405020304" pitchFamily="18" charset="0"/>
              </a:rPr>
              <a:t>to NY.				</a:t>
            </a:r>
            <a:r>
              <a:rPr lang="pt-BR" sz="1200" i="1" dirty="0">
                <a:solidFill>
                  <a:schemeClr val="accent2">
                    <a:lumMod val="50000"/>
                  </a:schemeClr>
                </a:solidFill>
                <a:latin typeface="Calibri" panose="020F0502020204030204" pitchFamily="34" charset="0"/>
              </a:rPr>
              <a:t> Eles estiveram em NY.</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4" name="CaixaDeTexto 23">
            <a:extLst>
              <a:ext uri="{FF2B5EF4-FFF2-40B4-BE49-F238E27FC236}">
                <a16:creationId xmlns="" xmlns:a16="http://schemas.microsoft.com/office/drawing/2014/main" id="{71AA4C7F-C637-4E91-8098-E8A950CA701E}"/>
              </a:ext>
            </a:extLst>
          </p:cNvPr>
          <p:cNvSpPr txBox="1"/>
          <p:nvPr/>
        </p:nvSpPr>
        <p:spPr>
          <a:xfrm>
            <a:off x="381786" y="3975560"/>
            <a:ext cx="2783975" cy="1569660"/>
          </a:xfrm>
          <a:prstGeom prst="rect">
            <a:avLst/>
          </a:prstGeom>
          <a:noFill/>
          <a:ln>
            <a:solidFill>
              <a:srgbClr val="C00000"/>
            </a:solidFill>
          </a:ln>
        </p:spPr>
        <p:txBody>
          <a:bodyPr wrap="square" rtlCol="0">
            <a:spAutoFit/>
          </a:bodyPr>
          <a:lstStyle/>
          <a:p>
            <a:r>
              <a:rPr lang="pt-BR" sz="1200" b="1" dirty="0">
                <a:solidFill>
                  <a:srgbClr val="C00000"/>
                </a:solidFill>
              </a:rPr>
              <a:t>EVER</a:t>
            </a:r>
            <a:r>
              <a:rPr lang="pt-BR" sz="1200" dirty="0"/>
              <a:t> = </a:t>
            </a:r>
            <a:r>
              <a:rPr lang="pt-BR" sz="1200" b="1" dirty="0"/>
              <a:t>já, alguma vez na sua vida, indicar que algo é o maior, o melhor,  o mais interessante de todos os tempo.</a:t>
            </a:r>
          </a:p>
          <a:p>
            <a:r>
              <a:rPr lang="pt-BR" sz="1200" dirty="0"/>
              <a:t>Have you </a:t>
            </a:r>
            <a:r>
              <a:rPr lang="pt-BR" sz="1200" dirty="0" err="1"/>
              <a:t>ever</a:t>
            </a:r>
            <a:r>
              <a:rPr lang="pt-BR" sz="1200" dirty="0"/>
              <a:t> </a:t>
            </a:r>
            <a:r>
              <a:rPr lang="pt-BR" sz="1200" dirty="0" err="1"/>
              <a:t>been</a:t>
            </a:r>
            <a:r>
              <a:rPr lang="pt-BR" sz="1200" dirty="0"/>
              <a:t> to </a:t>
            </a:r>
            <a:r>
              <a:rPr lang="pt-BR" sz="1200" dirty="0" err="1"/>
              <a:t>England</a:t>
            </a:r>
            <a:r>
              <a:rPr lang="pt-BR" sz="1200" dirty="0"/>
              <a:t>? </a:t>
            </a:r>
          </a:p>
          <a:p>
            <a:r>
              <a:rPr lang="pt-BR" sz="1200" i="1" dirty="0">
                <a:solidFill>
                  <a:srgbClr val="ED7D31">
                    <a:lumMod val="50000"/>
                  </a:srgbClr>
                </a:solidFill>
                <a:latin typeface="Calibri" panose="020F0502020204030204" pitchFamily="34" charset="0"/>
              </a:rPr>
              <a:t>Você já = alguma vez esteve na Inglaterra?</a:t>
            </a:r>
          </a:p>
          <a:p>
            <a:r>
              <a:rPr lang="pt-BR" sz="1200" dirty="0" err="1"/>
              <a:t>Nobody</a:t>
            </a:r>
            <a:r>
              <a:rPr lang="pt-BR" sz="1200" dirty="0"/>
              <a:t> has </a:t>
            </a:r>
            <a:r>
              <a:rPr lang="pt-BR" sz="1200" dirty="0" err="1"/>
              <a:t>ever</a:t>
            </a:r>
            <a:r>
              <a:rPr lang="pt-BR" sz="1200" dirty="0"/>
              <a:t> </a:t>
            </a:r>
            <a:r>
              <a:rPr lang="pt-BR" sz="1200" dirty="0" err="1"/>
              <a:t>said</a:t>
            </a:r>
            <a:r>
              <a:rPr lang="pt-BR" sz="1200" dirty="0"/>
              <a:t> </a:t>
            </a:r>
            <a:r>
              <a:rPr lang="pt-BR" sz="1200" dirty="0" err="1"/>
              <a:t>that</a:t>
            </a:r>
            <a:r>
              <a:rPr lang="pt-BR" sz="1200" dirty="0"/>
              <a:t> to me </a:t>
            </a:r>
            <a:r>
              <a:rPr lang="pt-BR" sz="1200" dirty="0" err="1"/>
              <a:t>before</a:t>
            </a:r>
            <a:r>
              <a:rPr lang="pt-BR" sz="1200" dirty="0"/>
              <a:t>.</a:t>
            </a:r>
          </a:p>
          <a:p>
            <a:r>
              <a:rPr lang="pt-BR" sz="1200" i="1" dirty="0">
                <a:solidFill>
                  <a:srgbClr val="ED7D31">
                    <a:lumMod val="50000"/>
                  </a:srgbClr>
                </a:solidFill>
                <a:latin typeface="Calibri" panose="020F0502020204030204" pitchFamily="34" charset="0"/>
              </a:rPr>
              <a:t>Ninguém nunca me disse isso antes.</a:t>
            </a:r>
          </a:p>
        </p:txBody>
      </p:sp>
      <p:sp>
        <p:nvSpPr>
          <p:cNvPr id="26" name="Retângulo 25">
            <a:extLst>
              <a:ext uri="{FF2B5EF4-FFF2-40B4-BE49-F238E27FC236}">
                <a16:creationId xmlns="" xmlns:a16="http://schemas.microsoft.com/office/drawing/2014/main" id="{CED095BD-58D8-49B9-AAE5-0D74D150574A}"/>
              </a:ext>
            </a:extLst>
          </p:cNvPr>
          <p:cNvSpPr/>
          <p:nvPr/>
        </p:nvSpPr>
        <p:spPr>
          <a:xfrm>
            <a:off x="385699" y="5701021"/>
            <a:ext cx="2780062" cy="1384995"/>
          </a:xfrm>
          <a:prstGeom prst="rect">
            <a:avLst/>
          </a:prstGeom>
          <a:ln>
            <a:solidFill>
              <a:srgbClr val="C00000"/>
            </a:solidFill>
          </a:ln>
        </p:spPr>
        <p:txBody>
          <a:bodyPr wrap="square">
            <a:spAutoFit/>
          </a:bodyPr>
          <a:lstStyle/>
          <a:p>
            <a:r>
              <a:rPr lang="pt-BR" sz="1200" b="1" dirty="0">
                <a:solidFill>
                  <a:srgbClr val="C00000"/>
                </a:solidFill>
              </a:rPr>
              <a:t>NEVER</a:t>
            </a:r>
            <a:r>
              <a:rPr lang="pt-BR" sz="1200" dirty="0"/>
              <a:t> = </a:t>
            </a:r>
            <a:r>
              <a:rPr lang="pt-BR" sz="1200" b="1" dirty="0"/>
              <a:t>nunca</a:t>
            </a:r>
          </a:p>
          <a:p>
            <a:r>
              <a:rPr lang="pt-BR" sz="1200" dirty="0"/>
              <a:t>We have </a:t>
            </a:r>
            <a:r>
              <a:rPr lang="pt-BR" sz="1200" dirty="0" err="1"/>
              <a:t>never</a:t>
            </a:r>
            <a:r>
              <a:rPr lang="pt-BR" sz="1200" dirty="0"/>
              <a:t> </a:t>
            </a:r>
            <a:r>
              <a:rPr lang="pt-BR" sz="1200" dirty="0" err="1"/>
              <a:t>seen</a:t>
            </a:r>
            <a:r>
              <a:rPr lang="pt-BR" sz="1200" dirty="0"/>
              <a:t> it </a:t>
            </a:r>
            <a:r>
              <a:rPr lang="pt-BR" sz="1200" dirty="0" err="1"/>
              <a:t>before</a:t>
            </a:r>
            <a:r>
              <a:rPr lang="pt-BR" sz="1200" dirty="0"/>
              <a:t>. </a:t>
            </a:r>
          </a:p>
          <a:p>
            <a:r>
              <a:rPr lang="pt-BR" sz="1200" i="1" dirty="0">
                <a:solidFill>
                  <a:srgbClr val="ED7D31">
                    <a:lumMod val="50000"/>
                  </a:srgbClr>
                </a:solidFill>
                <a:latin typeface="Calibri" panose="020F0502020204030204" pitchFamily="34" charset="0"/>
              </a:rPr>
              <a:t>Nós nunca vimos isto antes.</a:t>
            </a:r>
          </a:p>
          <a:p>
            <a:r>
              <a:rPr lang="pt-BR" sz="1200" dirty="0"/>
              <a:t>The serie has </a:t>
            </a:r>
            <a:r>
              <a:rPr lang="pt-BR" sz="1200" dirty="0" err="1"/>
              <a:t>never</a:t>
            </a:r>
            <a:r>
              <a:rPr lang="pt-BR" sz="1200" dirty="0"/>
              <a:t> </a:t>
            </a:r>
            <a:r>
              <a:rPr lang="pt-BR" sz="1200" dirty="0" err="1"/>
              <a:t>been</a:t>
            </a:r>
            <a:r>
              <a:rPr lang="pt-BR" sz="1200" dirty="0"/>
              <a:t> </a:t>
            </a:r>
            <a:r>
              <a:rPr lang="pt-BR" sz="1200" dirty="0" err="1"/>
              <a:t>shown</a:t>
            </a:r>
            <a:r>
              <a:rPr lang="pt-BR" sz="1200" dirty="0"/>
              <a:t> </a:t>
            </a:r>
            <a:r>
              <a:rPr lang="pt-BR" sz="1200" dirty="0" err="1"/>
              <a:t>on</a:t>
            </a:r>
            <a:r>
              <a:rPr lang="pt-BR" sz="1200" dirty="0"/>
              <a:t> </a:t>
            </a:r>
            <a:r>
              <a:rPr lang="pt-BR" sz="1200" dirty="0" err="1"/>
              <a:t>television</a:t>
            </a:r>
            <a:r>
              <a:rPr lang="pt-BR" sz="1200" dirty="0"/>
              <a:t>.</a:t>
            </a:r>
          </a:p>
          <a:p>
            <a:r>
              <a:rPr lang="pt-BR" sz="1200" dirty="0"/>
              <a:t> </a:t>
            </a:r>
            <a:r>
              <a:rPr lang="pt-BR" sz="1200" i="1" dirty="0">
                <a:solidFill>
                  <a:srgbClr val="ED7D31">
                    <a:lumMod val="50000"/>
                  </a:srgbClr>
                </a:solidFill>
                <a:latin typeface="Calibri" panose="020F0502020204030204" pitchFamily="34" charset="0"/>
              </a:rPr>
              <a:t>A serie nunca foi exibido na televisão. É inédito.</a:t>
            </a:r>
          </a:p>
        </p:txBody>
      </p:sp>
      <p:sp>
        <p:nvSpPr>
          <p:cNvPr id="30" name="Retângulo 29">
            <a:extLst>
              <a:ext uri="{FF2B5EF4-FFF2-40B4-BE49-F238E27FC236}">
                <a16:creationId xmlns="" xmlns:a16="http://schemas.microsoft.com/office/drawing/2014/main" id="{272D2AC2-4E3A-42A2-B1B1-F33E09CACC0A}"/>
              </a:ext>
            </a:extLst>
          </p:cNvPr>
          <p:cNvSpPr/>
          <p:nvPr/>
        </p:nvSpPr>
        <p:spPr>
          <a:xfrm>
            <a:off x="3270326" y="3968534"/>
            <a:ext cx="3290812" cy="1015663"/>
          </a:xfrm>
          <a:prstGeom prst="rect">
            <a:avLst/>
          </a:prstGeom>
          <a:ln>
            <a:solidFill>
              <a:srgbClr val="C00000"/>
            </a:solidFill>
          </a:ln>
        </p:spPr>
        <p:txBody>
          <a:bodyPr wrap="square">
            <a:spAutoFit/>
          </a:bodyPr>
          <a:lstStyle/>
          <a:p>
            <a:r>
              <a:rPr lang="pt-BR" sz="1200" b="1" dirty="0">
                <a:solidFill>
                  <a:srgbClr val="C00000"/>
                </a:solidFill>
              </a:rPr>
              <a:t>JUST</a:t>
            </a:r>
            <a:r>
              <a:rPr lang="pt-BR" sz="1200" dirty="0"/>
              <a:t> = </a:t>
            </a:r>
            <a:r>
              <a:rPr lang="pt-BR" sz="1200" b="1" dirty="0"/>
              <a:t>acabou de acontecer</a:t>
            </a:r>
          </a:p>
          <a:p>
            <a:r>
              <a:rPr lang="pt-BR" sz="1200" dirty="0"/>
              <a:t>I have </a:t>
            </a:r>
            <a:r>
              <a:rPr lang="pt-BR" sz="1200" dirty="0" err="1"/>
              <a:t>just</a:t>
            </a:r>
            <a:r>
              <a:rPr lang="pt-BR" sz="1200" dirty="0"/>
              <a:t> </a:t>
            </a:r>
            <a:r>
              <a:rPr lang="pt-BR" sz="1200" dirty="0" err="1"/>
              <a:t>done</a:t>
            </a:r>
            <a:r>
              <a:rPr lang="pt-BR" sz="1200" dirty="0"/>
              <a:t> it. </a:t>
            </a:r>
          </a:p>
          <a:p>
            <a:r>
              <a:rPr lang="pt-BR" sz="1200" i="1" dirty="0">
                <a:solidFill>
                  <a:srgbClr val="ED7D31">
                    <a:lumMod val="50000"/>
                  </a:srgbClr>
                </a:solidFill>
                <a:latin typeface="Calibri" panose="020F0502020204030204" pitchFamily="34" charset="0"/>
              </a:rPr>
              <a:t>Eu acabei de fazer isto.</a:t>
            </a:r>
          </a:p>
          <a:p>
            <a:r>
              <a:rPr lang="pt-BR" sz="1200" dirty="0"/>
              <a:t>You have </a:t>
            </a:r>
            <a:r>
              <a:rPr lang="pt-BR" sz="1200" dirty="0" err="1"/>
              <a:t>just</a:t>
            </a:r>
            <a:r>
              <a:rPr lang="pt-BR" sz="1200" dirty="0"/>
              <a:t> </a:t>
            </a:r>
            <a:r>
              <a:rPr lang="pt-BR" sz="1200" dirty="0" err="1"/>
              <a:t>arrived</a:t>
            </a:r>
            <a:r>
              <a:rPr lang="pt-BR" sz="1200" dirty="0"/>
              <a:t>.</a:t>
            </a:r>
          </a:p>
          <a:p>
            <a:r>
              <a:rPr lang="pt-BR" sz="1200" i="1" dirty="0">
                <a:solidFill>
                  <a:srgbClr val="ED7D31">
                    <a:lumMod val="50000"/>
                  </a:srgbClr>
                </a:solidFill>
                <a:latin typeface="Calibri" panose="020F0502020204030204" pitchFamily="34" charset="0"/>
              </a:rPr>
              <a:t>Você acabou de chegar.</a:t>
            </a:r>
          </a:p>
        </p:txBody>
      </p:sp>
      <p:sp>
        <p:nvSpPr>
          <p:cNvPr id="32" name="Retângulo 31">
            <a:extLst>
              <a:ext uri="{FF2B5EF4-FFF2-40B4-BE49-F238E27FC236}">
                <a16:creationId xmlns="" xmlns:a16="http://schemas.microsoft.com/office/drawing/2014/main" id="{93503284-012E-4221-9309-A7E98FC6D1BA}"/>
              </a:ext>
            </a:extLst>
          </p:cNvPr>
          <p:cNvSpPr/>
          <p:nvPr/>
        </p:nvSpPr>
        <p:spPr>
          <a:xfrm>
            <a:off x="3280570" y="5108232"/>
            <a:ext cx="3267786" cy="1015663"/>
          </a:xfrm>
          <a:prstGeom prst="rect">
            <a:avLst/>
          </a:prstGeom>
          <a:ln>
            <a:solidFill>
              <a:srgbClr val="C00000"/>
            </a:solidFill>
          </a:ln>
        </p:spPr>
        <p:txBody>
          <a:bodyPr wrap="square">
            <a:spAutoFit/>
          </a:bodyPr>
          <a:lstStyle/>
          <a:p>
            <a:r>
              <a:rPr lang="pt-BR" sz="1200" b="1" dirty="0">
                <a:solidFill>
                  <a:srgbClr val="C00000"/>
                </a:solidFill>
              </a:rPr>
              <a:t>ALREADY</a:t>
            </a:r>
            <a:r>
              <a:rPr lang="pt-BR" sz="1200" dirty="0"/>
              <a:t> = </a:t>
            </a:r>
            <a:r>
              <a:rPr lang="pt-BR" sz="1200" b="1" dirty="0"/>
              <a:t>ação já ocorreu</a:t>
            </a:r>
          </a:p>
          <a:p>
            <a:r>
              <a:rPr lang="pt-BR" sz="1200" dirty="0"/>
              <a:t>She </a:t>
            </a:r>
            <a:r>
              <a:rPr lang="pt-BR" sz="1200" dirty="0" err="1"/>
              <a:t>already</a:t>
            </a:r>
            <a:r>
              <a:rPr lang="pt-BR" sz="1200" dirty="0"/>
              <a:t> </a:t>
            </a:r>
            <a:r>
              <a:rPr lang="pt-BR" sz="1200" dirty="0" err="1"/>
              <a:t>knows</a:t>
            </a:r>
            <a:r>
              <a:rPr lang="pt-BR" sz="1200" dirty="0"/>
              <a:t> </a:t>
            </a:r>
            <a:r>
              <a:rPr lang="pt-BR" sz="1200" dirty="0" err="1"/>
              <a:t>everything</a:t>
            </a:r>
            <a:r>
              <a:rPr lang="pt-BR" sz="1200" dirty="0"/>
              <a:t>. </a:t>
            </a:r>
          </a:p>
          <a:p>
            <a:r>
              <a:rPr lang="pt-BR" sz="1200" i="1" dirty="0">
                <a:solidFill>
                  <a:srgbClr val="ED7D31">
                    <a:lumMod val="50000"/>
                  </a:srgbClr>
                </a:solidFill>
                <a:latin typeface="Calibri" panose="020F0502020204030204" pitchFamily="34" charset="0"/>
              </a:rPr>
              <a:t>Ela já sabe tudo.</a:t>
            </a:r>
          </a:p>
          <a:p>
            <a:r>
              <a:rPr lang="pt-BR" sz="1200" dirty="0"/>
              <a:t>He has </a:t>
            </a:r>
            <a:r>
              <a:rPr lang="pt-BR" sz="1200" dirty="0" err="1"/>
              <a:t>already</a:t>
            </a:r>
            <a:r>
              <a:rPr lang="pt-BR" sz="1200" dirty="0"/>
              <a:t> </a:t>
            </a:r>
            <a:r>
              <a:rPr lang="pt-BR" sz="1200" dirty="0" err="1"/>
              <a:t>arrived</a:t>
            </a:r>
            <a:r>
              <a:rPr lang="pt-BR" sz="1200" dirty="0"/>
              <a:t> home. </a:t>
            </a:r>
          </a:p>
          <a:p>
            <a:r>
              <a:rPr lang="pt-BR" sz="1200" i="1" dirty="0">
                <a:solidFill>
                  <a:srgbClr val="ED7D31">
                    <a:lumMod val="50000"/>
                  </a:srgbClr>
                </a:solidFill>
                <a:latin typeface="Calibri" panose="020F0502020204030204" pitchFamily="34" charset="0"/>
              </a:rPr>
              <a:t>Ele já chegou em casa.</a:t>
            </a:r>
          </a:p>
        </p:txBody>
      </p:sp>
      <p:sp>
        <p:nvSpPr>
          <p:cNvPr id="34" name="Retângulo 33">
            <a:extLst>
              <a:ext uri="{FF2B5EF4-FFF2-40B4-BE49-F238E27FC236}">
                <a16:creationId xmlns="" xmlns:a16="http://schemas.microsoft.com/office/drawing/2014/main" id="{E7E32821-BFC3-43CA-A7E1-0A736A856B16}"/>
              </a:ext>
            </a:extLst>
          </p:cNvPr>
          <p:cNvSpPr/>
          <p:nvPr/>
        </p:nvSpPr>
        <p:spPr>
          <a:xfrm>
            <a:off x="3293353" y="6216109"/>
            <a:ext cx="3267785" cy="1200329"/>
          </a:xfrm>
          <a:prstGeom prst="rect">
            <a:avLst/>
          </a:prstGeom>
          <a:ln>
            <a:solidFill>
              <a:srgbClr val="C00000"/>
            </a:solidFill>
          </a:ln>
        </p:spPr>
        <p:txBody>
          <a:bodyPr wrap="square">
            <a:spAutoFit/>
          </a:bodyPr>
          <a:lstStyle/>
          <a:p>
            <a:r>
              <a:rPr lang="pt-BR" sz="1200" b="1" dirty="0">
                <a:solidFill>
                  <a:srgbClr val="C00000"/>
                </a:solidFill>
              </a:rPr>
              <a:t>YET</a:t>
            </a:r>
            <a:r>
              <a:rPr lang="pt-BR" sz="1200" dirty="0"/>
              <a:t> = </a:t>
            </a:r>
            <a:r>
              <a:rPr lang="pt-BR" sz="1200" b="1" dirty="0"/>
              <a:t>ainda em frases negativas; já em frases interrogativas</a:t>
            </a:r>
          </a:p>
          <a:p>
            <a:r>
              <a:rPr lang="pt-BR" sz="1200" dirty="0"/>
              <a:t>Have you </a:t>
            </a:r>
            <a:r>
              <a:rPr lang="pt-BR" sz="1200" dirty="0" err="1"/>
              <a:t>met</a:t>
            </a:r>
            <a:r>
              <a:rPr lang="pt-BR" sz="1200" dirty="0"/>
              <a:t> Bob </a:t>
            </a:r>
            <a:r>
              <a:rPr lang="pt-BR" sz="1200" dirty="0" err="1"/>
              <a:t>yet</a:t>
            </a:r>
            <a:r>
              <a:rPr lang="pt-BR" sz="1200" dirty="0"/>
              <a:t>?</a:t>
            </a:r>
          </a:p>
          <a:p>
            <a:r>
              <a:rPr lang="pt-BR" sz="1200" i="1" dirty="0">
                <a:solidFill>
                  <a:srgbClr val="ED7D31">
                    <a:lumMod val="50000"/>
                  </a:srgbClr>
                </a:solidFill>
                <a:latin typeface="Calibri" panose="020F0502020204030204" pitchFamily="34" charset="0"/>
              </a:rPr>
              <a:t>Você já conheceu Bob?</a:t>
            </a:r>
          </a:p>
          <a:p>
            <a:r>
              <a:rPr lang="pt-BR" sz="1200" dirty="0"/>
              <a:t>I </a:t>
            </a:r>
            <a:r>
              <a:rPr lang="pt-BR" sz="1200" dirty="0" err="1"/>
              <a:t>haven't</a:t>
            </a:r>
            <a:r>
              <a:rPr lang="pt-BR" sz="1200" dirty="0"/>
              <a:t> </a:t>
            </a:r>
            <a:r>
              <a:rPr lang="pt-BR" sz="1200" dirty="0" err="1"/>
              <a:t>visited</a:t>
            </a:r>
            <a:r>
              <a:rPr lang="pt-BR" sz="1200" dirty="0"/>
              <a:t> the Central Park </a:t>
            </a:r>
            <a:r>
              <a:rPr lang="pt-BR" sz="1200" dirty="0" err="1"/>
              <a:t>Gallery</a:t>
            </a:r>
            <a:r>
              <a:rPr lang="pt-BR" sz="1200" dirty="0"/>
              <a:t> </a:t>
            </a:r>
            <a:r>
              <a:rPr lang="pt-BR" sz="1200" dirty="0" err="1"/>
              <a:t>yet</a:t>
            </a:r>
            <a:r>
              <a:rPr lang="pt-BR" sz="1200" dirty="0"/>
              <a:t>.</a:t>
            </a:r>
          </a:p>
          <a:p>
            <a:r>
              <a:rPr lang="pt-BR" sz="1200" i="1" dirty="0">
                <a:solidFill>
                  <a:srgbClr val="ED7D31">
                    <a:lumMod val="50000"/>
                  </a:srgbClr>
                </a:solidFill>
                <a:latin typeface="Calibri" panose="020F0502020204030204" pitchFamily="34" charset="0"/>
              </a:rPr>
              <a:t>Ainda não visitei o Park Central. </a:t>
            </a:r>
          </a:p>
        </p:txBody>
      </p:sp>
      <p:sp>
        <p:nvSpPr>
          <p:cNvPr id="35" name="CaixaDeTexto 34">
            <a:extLst>
              <a:ext uri="{FF2B5EF4-FFF2-40B4-BE49-F238E27FC236}">
                <a16:creationId xmlns="" xmlns:a16="http://schemas.microsoft.com/office/drawing/2014/main" id="{E725D3B7-BECA-4FF4-8701-CCCC6CB2AC3A}"/>
              </a:ext>
            </a:extLst>
          </p:cNvPr>
          <p:cNvSpPr txBox="1"/>
          <p:nvPr/>
        </p:nvSpPr>
        <p:spPr>
          <a:xfrm>
            <a:off x="2486947" y="548786"/>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
        <p:nvSpPr>
          <p:cNvPr id="20" name="Retângulo 19">
            <a:extLst>
              <a:ext uri="{FF2B5EF4-FFF2-40B4-BE49-F238E27FC236}">
                <a16:creationId xmlns="" xmlns:a16="http://schemas.microsoft.com/office/drawing/2014/main" id="{78B866E2-6E1F-485F-B503-97DE706F66DC}"/>
              </a:ext>
            </a:extLst>
          </p:cNvPr>
          <p:cNvSpPr/>
          <p:nvPr/>
        </p:nvSpPr>
        <p:spPr>
          <a:xfrm>
            <a:off x="297962" y="7355746"/>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1311420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 xmlns:a16="http://schemas.microsoft.com/office/drawing/2014/main" id="{5EA0CE71-CFE3-4DE7-85D0-0299B55EFE9A}"/>
              </a:ext>
            </a:extLst>
          </p:cNvPr>
          <p:cNvSpPr/>
          <p:nvPr/>
        </p:nvSpPr>
        <p:spPr>
          <a:xfrm>
            <a:off x="379212" y="869013"/>
            <a:ext cx="6192838" cy="1384995"/>
          </a:xfrm>
          <a:prstGeom prst="rect">
            <a:avLst/>
          </a:prstGeom>
          <a:ln>
            <a:solidFill>
              <a:srgbClr val="1F7872"/>
            </a:solidFill>
          </a:ln>
        </p:spPr>
        <p:txBody>
          <a:bodyPr wrap="square">
            <a:spAutoFit/>
          </a:bodyPr>
          <a:lstStyle/>
          <a:p>
            <a:r>
              <a:rPr lang="en-US" sz="1200" dirty="0" smtClean="0">
                <a:solidFill>
                  <a:srgbClr val="3D4C53"/>
                </a:solidFill>
              </a:rPr>
              <a:t>a) When </a:t>
            </a:r>
            <a:r>
              <a:rPr lang="en-US" sz="1200" dirty="0">
                <a:solidFill>
                  <a:srgbClr val="3D4C53"/>
                </a:solidFill>
              </a:rPr>
              <a:t>have you made a mistake in your life? What was it? What were the consequences?</a:t>
            </a:r>
          </a:p>
          <a:p>
            <a:r>
              <a:rPr lang="pt-BR" sz="1200" i="1" dirty="0">
                <a:solidFill>
                  <a:srgbClr val="ED7D31">
                    <a:lumMod val="50000"/>
                  </a:srgbClr>
                </a:solidFill>
                <a:latin typeface="Calibri" panose="020F0502020204030204" pitchFamily="34" charset="0"/>
              </a:rPr>
              <a:t>Quando você cometeu um erro na sua vida? O que foi isso? Quais foram as consequências?</a:t>
            </a:r>
          </a:p>
          <a:p>
            <a:endParaRPr lang="en-US" sz="1200" dirty="0"/>
          </a:p>
          <a:p>
            <a:r>
              <a:rPr lang="en-US" sz="1200" dirty="0"/>
              <a:t> I have made many mistakes, but the biggest mistake was when I was a university student. I studied business, but I wasn't interested in the subject. In fact, I hated studying business...</a:t>
            </a:r>
          </a:p>
          <a:p>
            <a:r>
              <a:rPr lang="pt-BR" sz="1200" i="1" dirty="0">
                <a:solidFill>
                  <a:srgbClr val="ED7D31">
                    <a:lumMod val="50000"/>
                  </a:srgbClr>
                </a:solidFill>
                <a:latin typeface="Calibri" panose="020F0502020204030204" pitchFamily="34" charset="0"/>
              </a:rPr>
              <a:t>Eu cometi muitos erros, mas o maior erro foi quando eu era estudante universitário. Estudei negócios, mas não estava interessado no assunto. Na verdade, eu odiava estudar negócios ...</a:t>
            </a:r>
            <a:endParaRPr lang="en-US" sz="1200" i="1" dirty="0">
              <a:solidFill>
                <a:srgbClr val="ED7D31">
                  <a:lumMod val="50000"/>
                </a:srgbClr>
              </a:solidFill>
              <a:latin typeface="Calibri" panose="020F0502020204030204" pitchFamily="34" charset="0"/>
            </a:endParaRPr>
          </a:p>
        </p:txBody>
      </p:sp>
      <p:sp>
        <p:nvSpPr>
          <p:cNvPr id="9" name="CaixaDeTexto 8">
            <a:extLst>
              <a:ext uri="{FF2B5EF4-FFF2-40B4-BE49-F238E27FC236}">
                <a16:creationId xmlns="" xmlns:a16="http://schemas.microsoft.com/office/drawing/2014/main" id="{3F42DD7B-E8CB-4D0B-98FE-776651C7CC90}"/>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1" name="Retângulo 10">
            <a:extLst>
              <a:ext uri="{FF2B5EF4-FFF2-40B4-BE49-F238E27FC236}">
                <a16:creationId xmlns="" xmlns:a16="http://schemas.microsoft.com/office/drawing/2014/main" id="{F4A18248-42FE-429C-BA63-BB6EBC842BAB}"/>
              </a:ext>
            </a:extLst>
          </p:cNvPr>
          <p:cNvSpPr/>
          <p:nvPr/>
        </p:nvSpPr>
        <p:spPr>
          <a:xfrm>
            <a:off x="368300" y="2895618"/>
            <a:ext cx="6181926" cy="2185214"/>
          </a:xfrm>
          <a:prstGeom prst="rect">
            <a:avLst/>
          </a:prstGeom>
          <a:ln>
            <a:solidFill>
              <a:srgbClr val="1F7872"/>
            </a:solidFill>
          </a:ln>
        </p:spPr>
        <p:txBody>
          <a:bodyPr wrap="square">
            <a:spAutoFit/>
          </a:bodyPr>
          <a:lstStyle/>
          <a:p>
            <a:r>
              <a:rPr lang="pt-BR" sz="1200" dirty="0" smtClean="0">
                <a:solidFill>
                  <a:srgbClr val="3D4C53"/>
                </a:solidFill>
              </a:rPr>
              <a:t>a) </a:t>
            </a:r>
            <a:r>
              <a:rPr lang="pt-BR" sz="1200" dirty="0" err="1" smtClean="0">
                <a:solidFill>
                  <a:srgbClr val="3D4C53"/>
                </a:solidFill>
              </a:rPr>
              <a:t>Where</a:t>
            </a:r>
            <a:r>
              <a:rPr lang="pt-BR" sz="1200" dirty="0" smtClean="0">
                <a:solidFill>
                  <a:srgbClr val="3D4C53"/>
                </a:solidFill>
              </a:rPr>
              <a:t> </a:t>
            </a:r>
            <a:r>
              <a:rPr lang="pt-BR" sz="1200" dirty="0">
                <a:solidFill>
                  <a:srgbClr val="3D4C53"/>
                </a:solidFill>
              </a:rPr>
              <a:t>have you </a:t>
            </a:r>
            <a:r>
              <a:rPr lang="pt-BR" sz="1200" dirty="0" err="1">
                <a:solidFill>
                  <a:srgbClr val="3D4C53"/>
                </a:solidFill>
              </a:rPr>
              <a:t>traveled</a:t>
            </a:r>
            <a:r>
              <a:rPr lang="pt-BR" sz="1200" dirty="0">
                <a:solidFill>
                  <a:srgbClr val="3D4C53"/>
                </a:solidFill>
              </a:rPr>
              <a:t>?</a:t>
            </a:r>
          </a:p>
          <a:p>
            <a:r>
              <a:rPr lang="pt-BR" sz="1200" dirty="0"/>
              <a:t> </a:t>
            </a:r>
            <a:r>
              <a:rPr lang="pt-BR" sz="1200" i="1" dirty="0">
                <a:solidFill>
                  <a:srgbClr val="ED7D31">
                    <a:lumMod val="50000"/>
                  </a:srgbClr>
                </a:solidFill>
                <a:latin typeface="Calibri" panose="020F0502020204030204" pitchFamily="34" charset="0"/>
              </a:rPr>
              <a:t>Para onde você viajou?</a:t>
            </a:r>
          </a:p>
          <a:p>
            <a:endParaRPr lang="pt-BR" sz="1200" dirty="0"/>
          </a:p>
          <a:p>
            <a:r>
              <a:rPr lang="pt-BR" sz="1200" dirty="0" smtClean="0">
                <a:solidFill>
                  <a:srgbClr val="3D4C53"/>
                </a:solidFill>
              </a:rPr>
              <a:t>b) </a:t>
            </a:r>
            <a:r>
              <a:rPr lang="pt-BR" sz="1200" dirty="0" err="1" smtClean="0">
                <a:solidFill>
                  <a:srgbClr val="3D4C53"/>
                </a:solidFill>
              </a:rPr>
              <a:t>Has</a:t>
            </a:r>
            <a:r>
              <a:rPr lang="pt-BR" sz="1200" dirty="0" smtClean="0">
                <a:solidFill>
                  <a:srgbClr val="3D4C53"/>
                </a:solidFill>
              </a:rPr>
              <a:t> </a:t>
            </a:r>
            <a:r>
              <a:rPr lang="pt-BR" sz="1200" dirty="0">
                <a:solidFill>
                  <a:srgbClr val="3D4C53"/>
                </a:solidFill>
              </a:rPr>
              <a:t>your </a:t>
            </a:r>
            <a:r>
              <a:rPr lang="pt-BR" sz="1200" dirty="0" err="1">
                <a:solidFill>
                  <a:srgbClr val="3D4C53"/>
                </a:solidFill>
              </a:rPr>
              <a:t>personality</a:t>
            </a:r>
            <a:r>
              <a:rPr lang="pt-BR" sz="1200" dirty="0">
                <a:solidFill>
                  <a:srgbClr val="3D4C53"/>
                </a:solidFill>
              </a:rPr>
              <a:t> </a:t>
            </a:r>
            <a:r>
              <a:rPr lang="pt-BR" sz="1200" dirty="0" err="1">
                <a:solidFill>
                  <a:srgbClr val="3D4C53"/>
                </a:solidFill>
              </a:rPr>
              <a:t>changed</a:t>
            </a:r>
            <a:r>
              <a:rPr lang="pt-BR" sz="1200" dirty="0">
                <a:solidFill>
                  <a:srgbClr val="3D4C53"/>
                </a:solidFill>
              </a:rPr>
              <a:t>?</a:t>
            </a:r>
          </a:p>
          <a:p>
            <a:r>
              <a:rPr lang="pt-BR" sz="1200" i="1" dirty="0">
                <a:solidFill>
                  <a:srgbClr val="ED7D31">
                    <a:lumMod val="50000"/>
                  </a:srgbClr>
                </a:solidFill>
                <a:latin typeface="Calibri" panose="020F0502020204030204" pitchFamily="34" charset="0"/>
              </a:rPr>
              <a:t> Sua personalidade mudou?</a:t>
            </a:r>
          </a:p>
          <a:p>
            <a:endParaRPr lang="pt-BR" sz="1200" i="1" dirty="0">
              <a:solidFill>
                <a:srgbClr val="ED7D31">
                  <a:lumMod val="50000"/>
                </a:srgbClr>
              </a:solidFill>
              <a:latin typeface="Calibri" panose="020F0502020204030204" pitchFamily="34" charset="0"/>
            </a:endParaRPr>
          </a:p>
          <a:p>
            <a:r>
              <a:rPr lang="pt-BR" sz="1200" dirty="0" smtClean="0">
                <a:solidFill>
                  <a:srgbClr val="3D4C53"/>
                </a:solidFill>
              </a:rPr>
              <a:t>c) </a:t>
            </a:r>
            <a:r>
              <a:rPr lang="pt-BR" sz="1200" dirty="0" err="1" smtClean="0">
                <a:solidFill>
                  <a:srgbClr val="3D4C53"/>
                </a:solidFill>
              </a:rPr>
              <a:t>Have</a:t>
            </a:r>
            <a:r>
              <a:rPr lang="pt-BR" sz="1200" dirty="0" smtClean="0">
                <a:solidFill>
                  <a:srgbClr val="3D4C53"/>
                </a:solidFill>
              </a:rPr>
              <a:t> </a:t>
            </a:r>
            <a:r>
              <a:rPr lang="pt-BR" sz="1200" dirty="0">
                <a:solidFill>
                  <a:srgbClr val="3D4C53"/>
                </a:solidFill>
              </a:rPr>
              <a:t>you </a:t>
            </a:r>
            <a:r>
              <a:rPr lang="pt-BR" sz="1200" dirty="0" err="1">
                <a:solidFill>
                  <a:srgbClr val="3D4C53"/>
                </a:solidFill>
              </a:rPr>
              <a:t>ever</a:t>
            </a:r>
            <a:r>
              <a:rPr lang="pt-BR" sz="1200" dirty="0">
                <a:solidFill>
                  <a:srgbClr val="3D4C53"/>
                </a:solidFill>
              </a:rPr>
              <a:t> read the </a:t>
            </a:r>
            <a:r>
              <a:rPr lang="pt-BR" sz="1200" dirty="0" err="1">
                <a:solidFill>
                  <a:srgbClr val="3D4C53"/>
                </a:solidFill>
              </a:rPr>
              <a:t>Bible</a:t>
            </a:r>
            <a:r>
              <a:rPr lang="pt-BR" sz="1200" dirty="0">
                <a:solidFill>
                  <a:srgbClr val="3D4C53"/>
                </a:solidFill>
              </a:rPr>
              <a:t>? </a:t>
            </a:r>
          </a:p>
          <a:p>
            <a:r>
              <a:rPr lang="pt-BR" sz="1200" i="1" dirty="0">
                <a:solidFill>
                  <a:srgbClr val="ED7D31">
                    <a:lumMod val="50000"/>
                  </a:srgbClr>
                </a:solidFill>
                <a:latin typeface="Calibri" panose="020F0502020204030204" pitchFamily="34" charset="0"/>
              </a:rPr>
              <a:t>Você já leu a Bíblia?</a:t>
            </a:r>
          </a:p>
          <a:p>
            <a:endParaRPr lang="pt-BR" sz="1200" i="1" dirty="0">
              <a:solidFill>
                <a:srgbClr val="ED7D31">
                  <a:lumMod val="50000"/>
                </a:srgbClr>
              </a:solidFill>
              <a:latin typeface="Calibri" panose="020F0502020204030204" pitchFamily="34" charset="0"/>
            </a:endParaRPr>
          </a:p>
          <a:p>
            <a:r>
              <a:rPr lang="en-US" sz="1200" dirty="0" smtClean="0">
                <a:solidFill>
                  <a:srgbClr val="3D4C53"/>
                </a:solidFill>
              </a:rPr>
              <a:t>d) Have </a:t>
            </a:r>
            <a:r>
              <a:rPr lang="en-US" sz="1200" dirty="0">
                <a:solidFill>
                  <a:srgbClr val="3D4C53"/>
                </a:solidFill>
              </a:rPr>
              <a:t>you lost an important document or exam? </a:t>
            </a:r>
          </a:p>
          <a:p>
            <a:r>
              <a:rPr lang="pt-BR" sz="1200" i="1" dirty="0">
                <a:solidFill>
                  <a:srgbClr val="ED7D31">
                    <a:lumMod val="50000"/>
                  </a:srgbClr>
                </a:solidFill>
                <a:latin typeface="Calibri" panose="020F0502020204030204" pitchFamily="34" charset="0"/>
              </a:rPr>
              <a:t>Você perdeu algum documento ou exame importante?</a:t>
            </a:r>
          </a:p>
        </p:txBody>
      </p:sp>
      <p:sp>
        <p:nvSpPr>
          <p:cNvPr id="12" name="CaixaDeTexto 11">
            <a:extLst>
              <a:ext uri="{FF2B5EF4-FFF2-40B4-BE49-F238E27FC236}">
                <a16:creationId xmlns="" xmlns:a16="http://schemas.microsoft.com/office/drawing/2014/main" id="{EFE1516C-F1F0-4447-85C4-110611776AFE}"/>
              </a:ext>
            </a:extLst>
          </p:cNvPr>
          <p:cNvSpPr txBox="1"/>
          <p:nvPr/>
        </p:nvSpPr>
        <p:spPr>
          <a:xfrm>
            <a:off x="2099838" y="2590758"/>
            <a:ext cx="2523448" cy="307777"/>
          </a:xfrm>
          <a:prstGeom prst="rect">
            <a:avLst/>
          </a:prstGeom>
          <a:noFill/>
        </p:spPr>
        <p:txBody>
          <a:bodyPr wrap="none" rtlCol="0">
            <a:spAutoFit/>
          </a:bodyPr>
          <a:lstStyle/>
          <a:p>
            <a:r>
              <a:rPr lang="pt-BR" sz="1400" b="1" dirty="0" smtClean="0">
                <a:solidFill>
                  <a:schemeClr val="accent6">
                    <a:lumMod val="50000"/>
                  </a:schemeClr>
                </a:solidFill>
              </a:rPr>
              <a:t>4 - PERGUNTAS </a:t>
            </a:r>
            <a:r>
              <a:rPr lang="pt-BR" sz="1400" b="1" dirty="0">
                <a:solidFill>
                  <a:schemeClr val="accent6">
                    <a:lumMod val="50000"/>
                  </a:schemeClr>
                </a:solidFill>
              </a:rPr>
              <a:t>PARA FLUÊNCIA</a:t>
            </a:r>
          </a:p>
        </p:txBody>
      </p:sp>
      <p:sp>
        <p:nvSpPr>
          <p:cNvPr id="13" name="Retângulo 12">
            <a:extLst>
              <a:ext uri="{FF2B5EF4-FFF2-40B4-BE49-F238E27FC236}">
                <a16:creationId xmlns="" xmlns:a16="http://schemas.microsoft.com/office/drawing/2014/main" id="{CFA14F98-376D-4E78-84B2-423E55D173E0}"/>
              </a:ext>
            </a:extLst>
          </p:cNvPr>
          <p:cNvSpPr/>
          <p:nvPr/>
        </p:nvSpPr>
        <p:spPr>
          <a:xfrm>
            <a:off x="368300" y="5496539"/>
            <a:ext cx="3016725" cy="2031325"/>
          </a:xfrm>
          <a:prstGeom prst="rect">
            <a:avLst/>
          </a:prstGeom>
          <a:ln>
            <a:solidFill>
              <a:srgbClr val="3D4C53"/>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 </a:t>
            </a:r>
            <a:r>
              <a:rPr lang="en-US" sz="1400" b="1" dirty="0">
                <a:solidFill>
                  <a:srgbClr val="70AD47">
                    <a:lumMod val="50000"/>
                  </a:srgbClr>
                </a:solidFill>
              </a:rPr>
              <a:t>The beach</a:t>
            </a:r>
            <a:endParaRPr lang="pt-BR" sz="1400" b="1" dirty="0">
              <a:solidFill>
                <a:srgbClr val="70AD47">
                  <a:lumMod val="50000"/>
                </a:srgbClr>
              </a:solidFill>
            </a:endParaRPr>
          </a:p>
          <a:p>
            <a:pPr marL="0" marR="0" lvl="0" indent="0" defTabSz="457200" eaLnBrk="1" fontAlgn="auto" latinLnBrk="0" hangingPunct="1">
              <a:lnSpc>
                <a:spcPct val="100000"/>
              </a:lnSpc>
              <a:spcBef>
                <a:spcPts val="0"/>
              </a:spcBef>
              <a:spcAft>
                <a:spcPts val="0"/>
              </a:spcAft>
              <a:buClrTx/>
              <a:buSzTx/>
              <a:buFontTx/>
              <a:buNone/>
              <a:tabLst/>
              <a:defRPr/>
            </a:pPr>
            <a:r>
              <a:rPr lang="en-US" sz="1200" dirty="0" smtClean="0">
                <a:solidFill>
                  <a:srgbClr val="3D4C53"/>
                </a:solidFill>
              </a:rPr>
              <a:t>a) Do </a:t>
            </a:r>
            <a:r>
              <a:rPr lang="en-US" sz="1200" dirty="0">
                <a:solidFill>
                  <a:srgbClr val="3D4C53"/>
                </a:solidFill>
              </a:rPr>
              <a:t>you like going to beaches?</a:t>
            </a:r>
            <a:endParaRPr lang="pt-BR" sz="1200" dirty="0">
              <a:solidFill>
                <a:srgbClr val="3D4C53"/>
              </a:solidFill>
            </a:endParaRPr>
          </a:p>
          <a:p>
            <a:pPr marL="0" marR="0" lvl="0" indent="0" defTabSz="457200" eaLnBrk="1" fontAlgn="auto" latinLnBrk="0" hangingPunct="1">
              <a:lnSpc>
                <a:spcPct val="100000"/>
              </a:lnSpc>
              <a:spcBef>
                <a:spcPts val="0"/>
              </a:spcBef>
              <a:spcAft>
                <a:spcPts val="0"/>
              </a:spcAft>
              <a:buClrTx/>
              <a:buSzTx/>
              <a:buFontTx/>
              <a:buNone/>
              <a:tabLst/>
              <a:defRPr/>
            </a:pPr>
            <a:r>
              <a:rPr lang="en-US" sz="1200" dirty="0" smtClean="0">
                <a:solidFill>
                  <a:srgbClr val="3D4C53"/>
                </a:solidFill>
              </a:rPr>
              <a:t>b) How </a:t>
            </a:r>
            <a:r>
              <a:rPr lang="en-US" sz="1200" dirty="0">
                <a:solidFill>
                  <a:srgbClr val="3D4C53"/>
                </a:solidFill>
              </a:rPr>
              <a:t>often do you go to a beach?</a:t>
            </a:r>
            <a:endParaRPr lang="pt-BR" sz="1200" dirty="0">
              <a:solidFill>
                <a:srgbClr val="3D4C53"/>
              </a:solidFill>
            </a:endParaRPr>
          </a:p>
          <a:p>
            <a:pPr marL="0" marR="0" lvl="0" indent="0" defTabSz="457200" eaLnBrk="1" fontAlgn="auto" latinLnBrk="0" hangingPunct="1">
              <a:lnSpc>
                <a:spcPct val="100000"/>
              </a:lnSpc>
              <a:spcBef>
                <a:spcPts val="0"/>
              </a:spcBef>
              <a:spcAft>
                <a:spcPts val="0"/>
              </a:spcAft>
              <a:buClrTx/>
              <a:buSzTx/>
              <a:buFontTx/>
              <a:buNone/>
              <a:tabLst/>
              <a:defRPr/>
            </a:pPr>
            <a:r>
              <a:rPr lang="en-US" sz="1200" dirty="0" smtClean="0">
                <a:solidFill>
                  <a:srgbClr val="3D4C53"/>
                </a:solidFill>
              </a:rPr>
              <a:t>c) What’s </a:t>
            </a:r>
            <a:r>
              <a:rPr lang="en-US" sz="1200" dirty="0">
                <a:solidFill>
                  <a:srgbClr val="3D4C53"/>
                </a:solidFill>
              </a:rPr>
              <a:t>your favorite thing to do at the beach</a:t>
            </a:r>
            <a:r>
              <a:rPr kumimoji="0" lang="en-US" sz="1200" b="0" i="0" u="none" strike="noStrike" kern="0" cap="none" spc="0" normalizeH="0" baseline="0" noProof="0" dirty="0">
                <a:ln>
                  <a:noFill/>
                </a:ln>
                <a:solidFill>
                  <a:prstClr val="black"/>
                </a:solidFill>
                <a:effectLst/>
                <a:uLnTx/>
                <a:uFillTx/>
              </a:rPr>
              <a: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lang="pt-BR" sz="1200" i="1" dirty="0">
                <a:solidFill>
                  <a:srgbClr val="ED7D31">
                    <a:lumMod val="50000"/>
                  </a:srgbClr>
                </a:solidFill>
                <a:latin typeface="Calibri" panose="020F0502020204030204" pitchFamily="34" charset="0"/>
              </a:rPr>
              <a:t>Você gosta de ir às praias?</a:t>
            </a:r>
          </a:p>
          <a:p>
            <a:pPr marL="0" marR="0" lvl="0" indent="0" defTabSz="457200" eaLnBrk="1" fontAlgn="auto" latinLnBrk="0" hangingPunct="1">
              <a:lnSpc>
                <a:spcPct val="100000"/>
              </a:lnSpc>
              <a:spcBef>
                <a:spcPts val="0"/>
              </a:spcBef>
              <a:spcAft>
                <a:spcPts val="0"/>
              </a:spcAft>
              <a:buClrTx/>
              <a:buSzTx/>
              <a:buFontTx/>
              <a:buNone/>
              <a:tabLst/>
              <a:defRPr/>
            </a:pPr>
            <a:r>
              <a:rPr lang="pt-BR" sz="1200" i="1" dirty="0">
                <a:solidFill>
                  <a:srgbClr val="ED7D31">
                    <a:lumMod val="50000"/>
                  </a:srgbClr>
                </a:solidFill>
                <a:latin typeface="Calibri" panose="020F0502020204030204" pitchFamily="34" charset="0"/>
              </a:rPr>
              <a:t>Com que frequência você vai à praia?</a:t>
            </a:r>
          </a:p>
          <a:p>
            <a:pPr marL="0" marR="0" lvl="0" indent="0" defTabSz="457200" eaLnBrk="1" fontAlgn="auto" latinLnBrk="0" hangingPunct="1">
              <a:lnSpc>
                <a:spcPct val="100000"/>
              </a:lnSpc>
              <a:spcBef>
                <a:spcPts val="0"/>
              </a:spcBef>
              <a:spcAft>
                <a:spcPts val="0"/>
              </a:spcAft>
              <a:buClrTx/>
              <a:buSzTx/>
              <a:buFontTx/>
              <a:buNone/>
              <a:tabLst/>
              <a:defRPr/>
            </a:pPr>
            <a:r>
              <a:rPr lang="pt-BR" sz="1200" i="1" dirty="0">
                <a:solidFill>
                  <a:srgbClr val="ED7D31">
                    <a:lumMod val="50000"/>
                  </a:srgbClr>
                </a:solidFill>
                <a:latin typeface="Calibri" panose="020F0502020204030204" pitchFamily="34" charset="0"/>
              </a:rPr>
              <a:t>Qual é a sua coisa favorita na praia?</a:t>
            </a:r>
          </a:p>
          <a:p>
            <a:pPr marL="0" marR="0" lvl="0" indent="0" defTabSz="457200" eaLnBrk="1" fontAlgn="auto" latinLnBrk="0" hangingPunct="1">
              <a:lnSpc>
                <a:spcPct val="100000"/>
              </a:lnSpc>
              <a:spcBef>
                <a:spcPts val="0"/>
              </a:spcBef>
              <a:spcAft>
                <a:spcPts val="0"/>
              </a:spcAft>
              <a:buClrTx/>
              <a:buSzTx/>
              <a:buFontTx/>
              <a:buNone/>
              <a:tabLst/>
              <a:defRPr/>
            </a:pPr>
            <a:endParaRPr lang="pt-BR" sz="1200" i="1" dirty="0">
              <a:solidFill>
                <a:srgbClr val="ED7D31">
                  <a:lumMod val="50000"/>
                </a:srgbClr>
              </a:solidFill>
              <a:latin typeface="Calibri" panose="020F0502020204030204" pitchFamily="34" charset="0"/>
            </a:endParaRPr>
          </a:p>
        </p:txBody>
      </p:sp>
      <p:sp>
        <p:nvSpPr>
          <p:cNvPr id="14" name="Retângulo 13">
            <a:extLst>
              <a:ext uri="{FF2B5EF4-FFF2-40B4-BE49-F238E27FC236}">
                <a16:creationId xmlns="" xmlns:a16="http://schemas.microsoft.com/office/drawing/2014/main" id="{973161C6-63D6-4A0B-9407-761285AB8461}"/>
              </a:ext>
            </a:extLst>
          </p:cNvPr>
          <p:cNvSpPr/>
          <p:nvPr/>
        </p:nvSpPr>
        <p:spPr>
          <a:xfrm>
            <a:off x="379213" y="7784970"/>
            <a:ext cx="3016725" cy="1785104"/>
          </a:xfrm>
          <a:prstGeom prst="rect">
            <a:avLst/>
          </a:prstGeom>
          <a:ln>
            <a:solidFill>
              <a:srgbClr val="3D4C53"/>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1400" b="1" dirty="0">
                <a:solidFill>
                  <a:srgbClr val="70AD47">
                    <a:lumMod val="50000"/>
                  </a:srgbClr>
                </a:solidFill>
              </a:rPr>
              <a:t>Cooking</a:t>
            </a:r>
            <a:endParaRPr lang="pt-BR" sz="1400" b="1" dirty="0">
              <a:solidFill>
                <a:srgbClr val="70AD47">
                  <a:lumMod val="50000"/>
                </a:srgbClr>
              </a:solidFill>
            </a:endParaRPr>
          </a:p>
          <a:p>
            <a:r>
              <a:rPr lang="en-US" sz="1200" dirty="0" smtClean="0">
                <a:solidFill>
                  <a:srgbClr val="3D4C53"/>
                </a:solidFill>
              </a:rPr>
              <a:t>a) What </a:t>
            </a:r>
            <a:r>
              <a:rPr lang="en-US" sz="1200" dirty="0">
                <a:solidFill>
                  <a:srgbClr val="3D4C53"/>
                </a:solidFill>
              </a:rPr>
              <a:t>are you the best at cooking?</a:t>
            </a:r>
            <a:endParaRPr lang="pt-BR" sz="1200" dirty="0">
              <a:solidFill>
                <a:srgbClr val="3D4C53"/>
              </a:solidFill>
            </a:endParaRPr>
          </a:p>
          <a:p>
            <a:pPr marL="0" marR="0" lvl="0" indent="0" defTabSz="457200" eaLnBrk="1" fontAlgn="auto" latinLnBrk="0" hangingPunct="1">
              <a:lnSpc>
                <a:spcPct val="100000"/>
              </a:lnSpc>
              <a:spcBef>
                <a:spcPts val="0"/>
              </a:spcBef>
              <a:spcAft>
                <a:spcPts val="0"/>
              </a:spcAft>
              <a:buClrTx/>
              <a:buSzTx/>
              <a:buFontTx/>
              <a:buNone/>
              <a:tabLst/>
              <a:defRPr/>
            </a:pPr>
            <a:r>
              <a:rPr lang="en-US" sz="1200" dirty="0" smtClean="0">
                <a:solidFill>
                  <a:srgbClr val="3D4C53"/>
                </a:solidFill>
              </a:rPr>
              <a:t>b) What </a:t>
            </a:r>
            <a:r>
              <a:rPr lang="en-US" sz="1200" dirty="0">
                <a:solidFill>
                  <a:srgbClr val="3D4C53"/>
                </a:solidFill>
              </a:rPr>
              <a:t>are you the worst at cooking?</a:t>
            </a:r>
            <a:endParaRPr lang="pt-BR" sz="1200" dirty="0">
              <a:solidFill>
                <a:srgbClr val="3D4C53"/>
              </a:solidFill>
            </a:endParaRPr>
          </a:p>
          <a:p>
            <a:pPr marL="0" marR="0" lvl="0" indent="0" defTabSz="457200" eaLnBrk="1" fontAlgn="auto" latinLnBrk="0" hangingPunct="1">
              <a:lnSpc>
                <a:spcPct val="100000"/>
              </a:lnSpc>
              <a:spcBef>
                <a:spcPts val="0"/>
              </a:spcBef>
              <a:spcAft>
                <a:spcPts val="0"/>
              </a:spcAft>
              <a:buClrTx/>
              <a:buSzTx/>
              <a:buFontTx/>
              <a:buNone/>
              <a:tabLst/>
              <a:defRPr/>
            </a:pPr>
            <a:r>
              <a:rPr lang="en-US" sz="1200" dirty="0" smtClean="0">
                <a:solidFill>
                  <a:srgbClr val="3D4C53"/>
                </a:solidFill>
              </a:rPr>
              <a:t>c) Who </a:t>
            </a:r>
            <a:r>
              <a:rPr lang="en-US" sz="1200" dirty="0">
                <a:solidFill>
                  <a:srgbClr val="3D4C53"/>
                </a:solidFill>
              </a:rPr>
              <a:t>is the best cook you know?</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r>
              <a:rPr lang="pt-BR" sz="1200" i="1" dirty="0">
                <a:solidFill>
                  <a:srgbClr val="ED7D31">
                    <a:lumMod val="50000"/>
                  </a:srgbClr>
                </a:solidFill>
                <a:latin typeface="Calibri" panose="020F0502020204030204" pitchFamily="34" charset="0"/>
              </a:rPr>
              <a:t>O que você é melhor em cozinhar?</a:t>
            </a:r>
          </a:p>
          <a:p>
            <a:r>
              <a:rPr lang="pt-BR" sz="1200" i="1" dirty="0">
                <a:solidFill>
                  <a:srgbClr val="ED7D31">
                    <a:lumMod val="50000"/>
                  </a:srgbClr>
                </a:solidFill>
                <a:latin typeface="Calibri" panose="020F0502020204030204" pitchFamily="34" charset="0"/>
              </a:rPr>
              <a:t>O que você é pior em cozinhar?</a:t>
            </a:r>
          </a:p>
          <a:p>
            <a:r>
              <a:rPr lang="pt-BR" sz="1200" i="1" dirty="0">
                <a:solidFill>
                  <a:srgbClr val="ED7D31">
                    <a:lumMod val="50000"/>
                  </a:srgbClr>
                </a:solidFill>
                <a:latin typeface="Calibri" panose="020F0502020204030204" pitchFamily="34" charset="0"/>
              </a:rPr>
              <a:t>Quem é o melhor cozinheiro que você conhece?</a:t>
            </a:r>
          </a:p>
        </p:txBody>
      </p:sp>
      <p:sp>
        <p:nvSpPr>
          <p:cNvPr id="15" name="Retângulo 14">
            <a:extLst>
              <a:ext uri="{FF2B5EF4-FFF2-40B4-BE49-F238E27FC236}">
                <a16:creationId xmlns="" xmlns:a16="http://schemas.microsoft.com/office/drawing/2014/main" id="{C07E3C28-1E14-494C-932E-8B09194AD999}"/>
              </a:ext>
            </a:extLst>
          </p:cNvPr>
          <p:cNvSpPr/>
          <p:nvPr/>
        </p:nvSpPr>
        <p:spPr>
          <a:xfrm>
            <a:off x="3472977" y="5493842"/>
            <a:ext cx="3088161" cy="2154436"/>
          </a:xfrm>
          <a:prstGeom prst="rect">
            <a:avLst/>
          </a:prstGeom>
          <a:ln>
            <a:solidFill>
              <a:srgbClr val="3D4C53"/>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1400" b="1" dirty="0">
                <a:solidFill>
                  <a:srgbClr val="70AD47">
                    <a:lumMod val="50000"/>
                  </a:srgbClr>
                </a:solidFill>
              </a:rPr>
              <a:t>Googling</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Calibri" panose="020F0502020204030204" pitchFamily="34" charset="0"/>
                <a:cs typeface="Times New Roman" panose="02020603050405020304" pitchFamily="18" charset="0"/>
              </a:rPr>
              <a:t>a) </a:t>
            </a:r>
            <a:r>
              <a:rPr lang="en-US" sz="1200" dirty="0" smtClean="0">
                <a:solidFill>
                  <a:srgbClr val="3D4C53"/>
                </a:solidFill>
              </a:rPr>
              <a:t>What</a:t>
            </a:r>
            <a:r>
              <a:rPr kumimoji="0" lang="en-US" sz="1200" b="0" i="0" u="none" strike="noStrike" kern="0" cap="none" spc="0" normalizeH="0" baseline="0" noProof="0" dirty="0" smtClean="0">
                <a:ln>
                  <a:noFill/>
                </a:ln>
                <a:solidFill>
                  <a:prstClr val="black"/>
                </a:solidFill>
                <a:effectLst/>
                <a:uLnTx/>
                <a:uFillTx/>
                <a:latin typeface="Calibri" panose="020F0502020204030204" pitchFamily="34" charset="0"/>
                <a:cs typeface="Times New Roman" panose="02020603050405020304" pitchFamily="18" charset="0"/>
              </a:rPr>
              <a:t> </a:t>
            </a:r>
            <a:r>
              <a:rPr lang="en-US" sz="1200" dirty="0">
                <a:solidFill>
                  <a:srgbClr val="3D4C53"/>
                </a:solidFill>
              </a:rPr>
              <a:t>comes up when you Google your name?</a:t>
            </a:r>
          </a:p>
          <a:p>
            <a:pPr marL="0" marR="0" lvl="0" indent="0" defTabSz="457200" eaLnBrk="1" fontAlgn="auto" latinLnBrk="0" hangingPunct="1">
              <a:lnSpc>
                <a:spcPct val="100000"/>
              </a:lnSpc>
              <a:spcBef>
                <a:spcPts val="0"/>
              </a:spcBef>
              <a:spcAft>
                <a:spcPts val="0"/>
              </a:spcAft>
              <a:buClrTx/>
              <a:buSzTx/>
              <a:buFontTx/>
              <a:buNone/>
              <a:tabLst/>
              <a:defRPr/>
            </a:pPr>
            <a:r>
              <a:rPr lang="en-US" sz="1200" dirty="0" smtClean="0">
                <a:solidFill>
                  <a:srgbClr val="3D4C53"/>
                </a:solidFill>
              </a:rPr>
              <a:t>b) What </a:t>
            </a:r>
            <a:r>
              <a:rPr lang="en-US" sz="1200" dirty="0">
                <a:solidFill>
                  <a:srgbClr val="3D4C53"/>
                </a:solidFill>
              </a:rPr>
              <a:t>is the weirdest thing you’ve Googled?</a:t>
            </a:r>
          </a:p>
          <a:p>
            <a:pPr marL="0" marR="0" lvl="0" indent="0" defTabSz="457200" eaLnBrk="1" fontAlgn="auto" latinLnBrk="0" hangingPunct="1">
              <a:lnSpc>
                <a:spcPct val="100000"/>
              </a:lnSpc>
              <a:spcBef>
                <a:spcPts val="0"/>
              </a:spcBef>
              <a:spcAft>
                <a:spcPts val="0"/>
              </a:spcAft>
              <a:buClrTx/>
              <a:buSzTx/>
              <a:buFontTx/>
              <a:buNone/>
              <a:tabLst/>
              <a:defRPr/>
            </a:pPr>
            <a:r>
              <a:rPr lang="en-US" sz="1200" dirty="0" smtClean="0">
                <a:solidFill>
                  <a:srgbClr val="3D4C53"/>
                </a:solidFill>
              </a:rPr>
              <a:t>c) How </a:t>
            </a:r>
            <a:r>
              <a:rPr lang="en-US" sz="1200" dirty="0">
                <a:solidFill>
                  <a:srgbClr val="3D4C53"/>
                </a:solidFill>
              </a:rPr>
              <a:t>important is Google today?</a:t>
            </a:r>
          </a:p>
          <a:p>
            <a:pPr marL="0" marR="0" lvl="0" indent="0" defTabSz="457200" eaLnBrk="1" fontAlgn="auto" latinLnBrk="0" hangingPunct="1">
              <a:lnSpc>
                <a:spcPct val="100000"/>
              </a:lnSpc>
              <a:spcBef>
                <a:spcPts val="0"/>
              </a:spcBef>
              <a:spcAft>
                <a:spcPts val="0"/>
              </a:spcAft>
              <a:buClrTx/>
              <a:buSzTx/>
              <a:buFontTx/>
              <a:buNone/>
              <a:tabLst/>
              <a:defRPr/>
            </a:pPr>
            <a:endParaRPr kumimoji="0" lang="pt-BR" sz="1200" b="0" i="0" u="none" strike="noStrike" kern="0" cap="none" spc="0" normalizeH="0" baseline="0" noProof="0" dirty="0">
              <a:ln>
                <a:noFill/>
              </a:ln>
              <a:solidFill>
                <a:prstClr val="black"/>
              </a:solidFill>
              <a:effectLst/>
              <a:uLnTx/>
              <a:uFillTx/>
              <a:latin typeface="Calibri" panose="020F0502020204030204" pitchFamily="34" charset="0"/>
              <a:cs typeface="Times New Roman" panose="02020603050405020304" pitchFamily="18" charset="0"/>
            </a:endParaRPr>
          </a:p>
          <a:p>
            <a:pPr marR="0" lvl="0" indent="0" fontAlgn="auto">
              <a:lnSpc>
                <a:spcPct val="100000"/>
              </a:lnSpc>
              <a:spcBef>
                <a:spcPts val="0"/>
              </a:spcBef>
              <a:spcAft>
                <a:spcPts val="0"/>
              </a:spcAft>
              <a:buClrTx/>
              <a:buSzTx/>
              <a:buFontTx/>
              <a:buNone/>
              <a:tabLst/>
              <a:defRPr/>
            </a:pPr>
            <a:r>
              <a:rPr lang="pt-BR" sz="1200" i="1" dirty="0">
                <a:solidFill>
                  <a:srgbClr val="ED7D31">
                    <a:lumMod val="50000"/>
                  </a:srgbClr>
                </a:solidFill>
                <a:latin typeface="Calibri" panose="020F0502020204030204" pitchFamily="34" charset="0"/>
              </a:rPr>
              <a:t>O que aparece quando você pesquisa seu nome no Google?</a:t>
            </a:r>
          </a:p>
          <a:p>
            <a:pPr marR="0" lvl="0" indent="0" fontAlgn="auto">
              <a:lnSpc>
                <a:spcPct val="100000"/>
              </a:lnSpc>
              <a:spcBef>
                <a:spcPts val="0"/>
              </a:spcBef>
              <a:spcAft>
                <a:spcPts val="0"/>
              </a:spcAft>
              <a:buClrTx/>
              <a:buSzTx/>
              <a:buFontTx/>
              <a:buNone/>
              <a:tabLst/>
              <a:defRPr/>
            </a:pPr>
            <a:r>
              <a:rPr lang="pt-BR" sz="1200" i="1" dirty="0">
                <a:solidFill>
                  <a:srgbClr val="ED7D31">
                    <a:lumMod val="50000"/>
                  </a:srgbClr>
                </a:solidFill>
                <a:latin typeface="Calibri" panose="020F0502020204030204" pitchFamily="34" charset="0"/>
              </a:rPr>
              <a:t>Qual é a coisa mais estranha que você pesquisou no Google?</a:t>
            </a:r>
          </a:p>
          <a:p>
            <a:pPr marR="0" lvl="0" indent="0" fontAlgn="auto">
              <a:lnSpc>
                <a:spcPct val="100000"/>
              </a:lnSpc>
              <a:spcBef>
                <a:spcPts val="0"/>
              </a:spcBef>
              <a:spcAft>
                <a:spcPts val="0"/>
              </a:spcAft>
              <a:buClrTx/>
              <a:buSzTx/>
              <a:buFontTx/>
              <a:buNone/>
              <a:tabLst/>
              <a:defRPr/>
            </a:pPr>
            <a:r>
              <a:rPr lang="pt-BR" sz="1200" i="1" dirty="0">
                <a:solidFill>
                  <a:srgbClr val="ED7D31">
                    <a:lumMod val="50000"/>
                  </a:srgbClr>
                </a:solidFill>
                <a:latin typeface="Calibri" panose="020F0502020204030204" pitchFamily="34" charset="0"/>
              </a:rPr>
              <a:t>Qual a importância do Google hoje?</a:t>
            </a:r>
          </a:p>
        </p:txBody>
      </p:sp>
      <p:sp>
        <p:nvSpPr>
          <p:cNvPr id="16" name="CaixaDeTexto 15">
            <a:extLst>
              <a:ext uri="{FF2B5EF4-FFF2-40B4-BE49-F238E27FC236}">
                <a16:creationId xmlns="" xmlns:a16="http://schemas.microsoft.com/office/drawing/2014/main" id="{219D4F4C-23C3-48B1-BE6E-411C4760FC8A}"/>
              </a:ext>
            </a:extLst>
          </p:cNvPr>
          <p:cNvSpPr txBox="1"/>
          <p:nvPr/>
        </p:nvSpPr>
        <p:spPr>
          <a:xfrm>
            <a:off x="3472977" y="7818976"/>
            <a:ext cx="3088161"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2353164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a:extLst>
              <a:ext uri="{FF2B5EF4-FFF2-40B4-BE49-F238E27FC236}">
                <a16:creationId xmlns="" xmlns:a16="http://schemas.microsoft.com/office/drawing/2014/main" id="{81A66E8E-7DE5-4FE5-8C0F-C0370123AA56}"/>
              </a:ext>
            </a:extLst>
          </p:cNvPr>
          <p:cNvGraphicFramePr>
            <a:graphicFrameLocks noGrp="1"/>
          </p:cNvGraphicFramePr>
          <p:nvPr>
            <p:extLst>
              <p:ext uri="{D42A27DB-BD31-4B8C-83A1-F6EECF244321}">
                <p14:modId xmlns:p14="http://schemas.microsoft.com/office/powerpoint/2010/main" val="1892651017"/>
              </p:ext>
            </p:extLst>
          </p:nvPr>
        </p:nvGraphicFramePr>
        <p:xfrm>
          <a:off x="368300" y="344488"/>
          <a:ext cx="6192838" cy="9181402"/>
        </p:xfrm>
        <a:graphic>
          <a:graphicData uri="http://schemas.openxmlformats.org/drawingml/2006/table">
            <a:tbl>
              <a:tblPr firstRow="1" firstCol="1" bandRow="1"/>
              <a:tblGrid>
                <a:gridCol w="3096419">
                  <a:extLst>
                    <a:ext uri="{9D8B030D-6E8A-4147-A177-3AD203B41FA5}">
                      <a16:colId xmlns="" xmlns:a16="http://schemas.microsoft.com/office/drawing/2014/main" val="3401088966"/>
                    </a:ext>
                  </a:extLst>
                </a:gridCol>
                <a:gridCol w="3096419">
                  <a:extLst>
                    <a:ext uri="{9D8B030D-6E8A-4147-A177-3AD203B41FA5}">
                      <a16:colId xmlns="" xmlns:a16="http://schemas.microsoft.com/office/drawing/2014/main" val="345431471"/>
                    </a:ext>
                  </a:extLst>
                </a:gridCol>
              </a:tblGrid>
              <a:tr h="115713">
                <a:tc gridSpan="2">
                  <a:txBody>
                    <a:bodyPr/>
                    <a:lstStyle/>
                    <a:p>
                      <a:pPr algn="ctr">
                        <a:lnSpc>
                          <a:spcPct val="107000"/>
                        </a:lnSpc>
                        <a:spcAft>
                          <a:spcPts val="0"/>
                        </a:spcAft>
                      </a:pPr>
                      <a:r>
                        <a:rPr lang="en-US" sz="12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100 REGULAR VERBS</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285" marR="4628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pt-BR"/>
                    </a:p>
                  </a:txBody>
                  <a:tcPr/>
                </a:tc>
                <a:extLst>
                  <a:ext uri="{0D108BD9-81ED-4DB2-BD59-A6C34878D82A}">
                    <a16:rowId xmlns="" xmlns:a16="http://schemas.microsoft.com/office/drawing/2014/main" val="3757135461"/>
                  </a:ext>
                </a:extLst>
              </a:tr>
              <a:tr h="6169199">
                <a:tc>
                  <a:txBody>
                    <a:bodyPr/>
                    <a:lstStyle/>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accept </a:t>
                      </a:r>
                      <a:r>
                        <a:rPr lang="en-US" sz="1200" i="1" kern="1200" dirty="0">
                          <a:solidFill>
                            <a:srgbClr val="ED7D31">
                              <a:lumMod val="50000"/>
                            </a:srgbClr>
                          </a:solidFill>
                          <a:latin typeface="Calibri" panose="020F0502020204030204" pitchFamily="34" charset="0"/>
                          <a:ea typeface="+mn-ea"/>
                          <a:cs typeface="+mn-cs"/>
                        </a:rPr>
                        <a:t>(</a:t>
                      </a:r>
                      <a:r>
                        <a:rPr lang="en-US" sz="1200" i="1" kern="1200" dirty="0" err="1">
                          <a:solidFill>
                            <a:srgbClr val="ED7D31">
                              <a:lumMod val="50000"/>
                            </a:srgbClr>
                          </a:solidFill>
                          <a:latin typeface="Calibri" panose="020F0502020204030204" pitchFamily="34" charset="0"/>
                          <a:ea typeface="+mn-ea"/>
                          <a:cs typeface="+mn-cs"/>
                        </a:rPr>
                        <a:t>aceitar</a:t>
                      </a:r>
                      <a:r>
                        <a:rPr lang="en-US" sz="1200" i="1" kern="1200" dirty="0">
                          <a:solidFill>
                            <a:srgbClr val="ED7D31">
                              <a:lumMod val="50000"/>
                            </a:srgbClr>
                          </a:solidFill>
                          <a:latin typeface="Calibri" panose="020F0502020204030204" pitchFamily="34" charset="0"/>
                          <a:ea typeface="+mn-ea"/>
                          <a:cs typeface="+mn-cs"/>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accepted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achieve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alcançar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realizar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achieved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act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agir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admit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admitir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admitted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affect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afetar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affected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agree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concordar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agreed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announce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anunciar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announced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answer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(responder)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answered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appear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aparecer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appeared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apply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aplicar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applied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argue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discutir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argued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arrive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(chegar)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arrived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ask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perguntar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pedir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asked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attend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comparecer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attended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avoid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evitar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avoided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believe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acreditar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believed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call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(chamar)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called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carry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carregar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carried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cause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causar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caused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change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(mudar)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changed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close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fechar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closed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compare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comparar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compared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consider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considerar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considered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contain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conter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contained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continue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continuar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continued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count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counted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cover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cobrir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covered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create </a:t>
                      </a:r>
                      <a:r>
                        <a:rPr lang="en-US" sz="1100" b="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b="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criar</a:t>
                      </a:r>
                      <a:r>
                        <a:rPr lang="en-US" sz="1100" b="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created</a:t>
                      </a:r>
                      <a:endParaRPr lang="pt-BR" sz="1100" b="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dance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(dançar)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danced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decide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decidir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decided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define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definir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defined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determine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determinar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determined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develop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desenvolver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developed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die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morrer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died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discover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descobrir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discovered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enter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entrar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entered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exist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existir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existed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explain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explicar</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explained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a:t>
                      </a:r>
                      <a:r>
                        <a:rPr lang="pt-BR" sz="11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finish</a:t>
                      </a:r>
                      <a:r>
                        <a:rPr lang="pt-BR"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(terminar [uma atividade]) </a:t>
                      </a:r>
                      <a:r>
                        <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pt-BR"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finished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follow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seguir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followed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happen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acontecer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happened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help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ajudar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helped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hope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esperar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esperança</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hoped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hug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abraçar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hugged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imagine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imaginar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imagined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improve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melhorar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improved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include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incluir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included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introduce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introduzir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introduced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jump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(pular)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jumped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kill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matar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killed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285" marR="4628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kiss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beijar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kissed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live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viver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lived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maintain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manter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maintained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mention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mencionar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mentioned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move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(mover)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moved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need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precisar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needed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note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notar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noted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notice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perceber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noticed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occur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ocorrer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occurred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offer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oferecer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offered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open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abrir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opened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pass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passar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passed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play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jogar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played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prepare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preparar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prepared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prevent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prevenir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prevented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produce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produzir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produced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protect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proteger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protected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raise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elevar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raised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reach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alcançar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reached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receive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receber</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received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recognize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reconhecer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recognized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reduce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reduzir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reduced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remember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lembrar</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remembered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remove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(remover) – removed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represent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representar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represented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respond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(responder)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responded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return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retornar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returned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save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salvar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saved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seem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parecer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seemed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serve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servir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served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share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compartilhar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shared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sign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assinar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signed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sound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(soar)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sounded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stay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ficar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stayed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stop</a:t>
                      </a:r>
                      <a:r>
                        <a:rPr lang="en-US" sz="1100" b="1"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stopped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study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estudar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studied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suffer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sofrer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suffered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support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apoiar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supported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touch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tocar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touched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travel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(viajar)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travelled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treat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tratar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treated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try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tentar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tried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use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usar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used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visit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visitar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visited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walk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andar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walked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want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querer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wanted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wash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lavar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washed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watch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assistir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watched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work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trabalhar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worked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worry </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i="1" dirty="0" err="1">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preocupar</a:t>
                      </a:r>
                      <a:r>
                        <a:rPr lang="en-US"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worried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285" marR="4628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2482783087"/>
                  </a:ext>
                </a:extLst>
              </a:tr>
            </a:tbl>
          </a:graphicData>
        </a:graphic>
      </p:graphicFrame>
      <p:sp>
        <p:nvSpPr>
          <p:cNvPr id="5" name="Retângulo 4"/>
          <p:cNvSpPr/>
          <p:nvPr/>
        </p:nvSpPr>
        <p:spPr>
          <a:xfrm>
            <a:off x="1767417" y="6748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t>
            </a:r>
            <a:r>
              <a:rPr lang="en" sz="1200" b="1" dirty="0" smtClean="0">
                <a:solidFill>
                  <a:schemeClr val="accent2">
                    <a:lumMod val="75000"/>
                  </a:schemeClr>
                </a:solidFill>
                <a:ea typeface="+mn-lt"/>
                <a:cs typeface="+mn-lt"/>
              </a:rPr>
              <a:t>os verbos na 3° Pessoa do Singular.</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40505696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a:extLst>
              <a:ext uri="{FF2B5EF4-FFF2-40B4-BE49-F238E27FC236}">
                <a16:creationId xmlns="" xmlns:a16="http://schemas.microsoft.com/office/drawing/2014/main" id="{5BD23CB0-3839-4274-9CF9-DFB3F659D703}"/>
              </a:ext>
            </a:extLst>
          </p:cNvPr>
          <p:cNvGraphicFramePr>
            <a:graphicFrameLocks noGrp="1"/>
          </p:cNvGraphicFramePr>
          <p:nvPr>
            <p:extLst>
              <p:ext uri="{D42A27DB-BD31-4B8C-83A1-F6EECF244321}">
                <p14:modId xmlns:p14="http://schemas.microsoft.com/office/powerpoint/2010/main" val="3369627697"/>
              </p:ext>
            </p:extLst>
          </p:nvPr>
        </p:nvGraphicFramePr>
        <p:xfrm>
          <a:off x="368300" y="344488"/>
          <a:ext cx="6192837" cy="4680395"/>
        </p:xfrm>
        <a:graphic>
          <a:graphicData uri="http://schemas.openxmlformats.org/drawingml/2006/table">
            <a:tbl>
              <a:tblPr firstRow="1" firstCol="1" bandRow="1"/>
              <a:tblGrid>
                <a:gridCol w="880004">
                  <a:extLst>
                    <a:ext uri="{9D8B030D-6E8A-4147-A177-3AD203B41FA5}">
                      <a16:colId xmlns="" xmlns:a16="http://schemas.microsoft.com/office/drawing/2014/main" val="1542711787"/>
                    </a:ext>
                  </a:extLst>
                </a:gridCol>
                <a:gridCol w="1071753">
                  <a:extLst>
                    <a:ext uri="{9D8B030D-6E8A-4147-A177-3AD203B41FA5}">
                      <a16:colId xmlns="" xmlns:a16="http://schemas.microsoft.com/office/drawing/2014/main" val="677894569"/>
                    </a:ext>
                  </a:extLst>
                </a:gridCol>
                <a:gridCol w="929582">
                  <a:extLst>
                    <a:ext uri="{9D8B030D-6E8A-4147-A177-3AD203B41FA5}">
                      <a16:colId xmlns="" xmlns:a16="http://schemas.microsoft.com/office/drawing/2014/main" val="2586135884"/>
                    </a:ext>
                  </a:extLst>
                </a:gridCol>
                <a:gridCol w="308403">
                  <a:extLst>
                    <a:ext uri="{9D8B030D-6E8A-4147-A177-3AD203B41FA5}">
                      <a16:colId xmlns="" xmlns:a16="http://schemas.microsoft.com/office/drawing/2014/main" val="1685687628"/>
                    </a:ext>
                  </a:extLst>
                </a:gridCol>
                <a:gridCol w="1028008">
                  <a:extLst>
                    <a:ext uri="{9D8B030D-6E8A-4147-A177-3AD203B41FA5}">
                      <a16:colId xmlns="" xmlns:a16="http://schemas.microsoft.com/office/drawing/2014/main" val="346587468"/>
                    </a:ext>
                  </a:extLst>
                </a:gridCol>
                <a:gridCol w="1065920">
                  <a:extLst>
                    <a:ext uri="{9D8B030D-6E8A-4147-A177-3AD203B41FA5}">
                      <a16:colId xmlns="" xmlns:a16="http://schemas.microsoft.com/office/drawing/2014/main" val="520501802"/>
                    </a:ext>
                  </a:extLst>
                </a:gridCol>
                <a:gridCol w="909167">
                  <a:extLst>
                    <a:ext uri="{9D8B030D-6E8A-4147-A177-3AD203B41FA5}">
                      <a16:colId xmlns="" xmlns:a16="http://schemas.microsoft.com/office/drawing/2014/main" val="503203709"/>
                    </a:ext>
                  </a:extLst>
                </a:gridCol>
              </a:tblGrid>
              <a:tr h="0">
                <a:tc gridSpan="7">
                  <a:txBody>
                    <a:bodyPr/>
                    <a:lstStyle/>
                    <a:p>
                      <a:pPr marL="0" algn="ctr" defTabSz="685800" rtl="0" eaLnBrk="1" latinLnBrk="0" hangingPunct="1">
                        <a:lnSpc>
                          <a:spcPct val="107000"/>
                        </a:lnSpc>
                        <a:spcAft>
                          <a:spcPts val="0"/>
                        </a:spcAft>
                      </a:pPr>
                      <a:r>
                        <a:rPr lang="en-US" sz="1200" b="1"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IRREGULAR VERBS</a:t>
                      </a:r>
                      <a:endParaRPr lang="pt-BR" sz="1200" b="1"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972359803"/>
                  </a:ext>
                </a:extLst>
              </a:tr>
              <a:tr h="0">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Base Form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Past Tense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Translation</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Base Form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Past Tense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Translation</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 xmlns:a16="http://schemas.microsoft.com/office/drawing/2014/main" val="2739796239"/>
                  </a:ext>
                </a:extLst>
              </a:tr>
              <a:tr h="0">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Be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Blow</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Build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Buy</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Catch</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Choose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Dream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Drink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Fall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Fight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Fly</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Freeze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Grow</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Hear</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Hide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Hold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Know</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Lay</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Leave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Lend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Lie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Lose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Pay</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Was, were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Blew</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Built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Bought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Caught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Chose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Dreamt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Drank</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Ate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Fell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Fought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Flew</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Frozen</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Grew</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Heard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Hid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Held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Knew</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Laid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Left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Lent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lay</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lost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paid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Estar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Soprar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Construir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Comprar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Pegar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Escolher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Sonhar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Beber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Comer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Cair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Lutar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Voar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Congelar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Crescer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Ouvir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Ocultar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Aguarde</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Conhecer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Deitar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Sair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Emprestar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Mentira</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Perder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Pagar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pt-BR"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Quit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Read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Ride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Run</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Say</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Seek</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Sell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Send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Shake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Shine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Sing</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Sit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Sleep</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Spend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Spread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Stand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Steal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Swear</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Swim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Teach</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Tell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Think</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Wear</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Write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Quit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Read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Rode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Ran</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Said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Sought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Sold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Sent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Shook</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Shone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Sang</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Slept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Spent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Spread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Stood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Stole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Swore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Swam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Taught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Told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Thought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Wore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wrote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Sair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Passeio</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Corre</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Dizer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Procurar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Vender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Mandar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Mexer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Brilho</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Cantar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Sentar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Dormir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Gastar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Espalhar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Ficar de pé</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Roubar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Xingar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Nadar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Ensinar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Contar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pt-BR" sz="1100" i="1" dirty="0">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Pensar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i="1" dirty="0" err="1">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Vestir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100" i="1" dirty="0" err="1">
                          <a:ln>
                            <a:noFill/>
                          </a:ln>
                          <a:solidFill>
                            <a:schemeClr val="accent2">
                              <a:lumMod val="50000"/>
                            </a:schemeClr>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Escrever</a:t>
                      </a:r>
                      <a:endParaRPr lang="pt-BR" sz="1100" i="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 xmlns:a16="http://schemas.microsoft.com/office/drawing/2014/main" val="1066654851"/>
                  </a:ext>
                </a:extLst>
              </a:tr>
            </a:tbl>
          </a:graphicData>
        </a:graphic>
      </p:graphicFrame>
    </p:spTree>
    <p:extLst>
      <p:ext uri="{BB962C8B-B14F-4D97-AF65-F5344CB8AC3E}">
        <p14:creationId xmlns:p14="http://schemas.microsoft.com/office/powerpoint/2010/main" val="200912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68293" y="629465"/>
            <a:ext cx="3203118" cy="6586418"/>
          </a:xfrm>
          <a:prstGeom prst="rect">
            <a:avLst/>
          </a:prstGeom>
          <a:ln>
            <a:solidFill>
              <a:schemeClr val="accent6"/>
            </a:solidFill>
            <a:prstDash val="sysDot"/>
          </a:ln>
        </p:spPr>
        <p:txBody>
          <a:bodyPr wrap="square" lIns="91440" tIns="45720" rIns="91440" bIns="45720" anchor="t">
            <a:spAutoFit/>
          </a:bodyPr>
          <a:lstStyle/>
          <a:p>
            <a:endParaRPr lang="en" sz="1400" b="1" dirty="0" smtClean="0">
              <a:solidFill>
                <a:srgbClr val="C00000"/>
              </a:solidFill>
              <a:ea typeface="+mn-lt"/>
              <a:cs typeface="+mn-lt"/>
            </a:endParaRPr>
          </a:p>
          <a:p>
            <a:endParaRPr lang="en" sz="1200" dirty="0" smtClean="0">
              <a:ea typeface="+mn-lt"/>
              <a:cs typeface="+mn-lt"/>
            </a:endParaRPr>
          </a:p>
          <a:p>
            <a:endParaRPr lang="en" sz="1200" dirty="0">
              <a:ea typeface="+mn-lt"/>
              <a:cs typeface="+mn-lt"/>
            </a:endParaRPr>
          </a:p>
          <a:p>
            <a:r>
              <a:rPr lang="en" sz="1200" dirty="0" smtClean="0">
                <a:ea typeface="+mn-lt"/>
                <a:cs typeface="+mn-lt"/>
              </a:rPr>
              <a:t>a) My </a:t>
            </a:r>
            <a:r>
              <a:rPr lang="en" sz="1200" dirty="0">
                <a:ea typeface="+mn-lt"/>
                <a:cs typeface="+mn-lt"/>
              </a:rPr>
              <a:t>keys are upstairs in my </a:t>
            </a:r>
            <a:r>
              <a:rPr lang="en" sz="1200" b="1" i="1" dirty="0" smtClean="0">
                <a:solidFill>
                  <a:schemeClr val="accent6"/>
                </a:solidFill>
                <a:cs typeface="Calibri"/>
              </a:rPr>
              <a:t>_________</a:t>
            </a:r>
            <a:r>
              <a:rPr lang="en" sz="1200" dirty="0" smtClean="0">
                <a:ea typeface="+mn-lt"/>
                <a:cs typeface="+mn-lt"/>
              </a:rPr>
              <a:t>.</a:t>
            </a:r>
            <a:endParaRPr lang="en-US" dirty="0"/>
          </a:p>
          <a:p>
            <a:r>
              <a:rPr lang="en-US" sz="1200" i="1" dirty="0">
                <a:solidFill>
                  <a:schemeClr val="accent2">
                    <a:lumMod val="50000"/>
                  </a:schemeClr>
                </a:solidFill>
              </a:rPr>
              <a:t>As </a:t>
            </a:r>
            <a:r>
              <a:rPr lang="en-US" sz="1200" i="1" dirty="0" err="1">
                <a:solidFill>
                  <a:schemeClr val="accent2">
                    <a:lumMod val="50000"/>
                  </a:schemeClr>
                </a:solidFill>
              </a:rPr>
              <a:t>minhas</a:t>
            </a:r>
            <a:r>
              <a:rPr lang="en-US" sz="1200" i="1" dirty="0">
                <a:solidFill>
                  <a:schemeClr val="accent2">
                    <a:lumMod val="50000"/>
                  </a:schemeClr>
                </a:solidFill>
              </a:rPr>
              <a:t> </a:t>
            </a:r>
            <a:r>
              <a:rPr lang="en-US" sz="1200" i="1" dirty="0" err="1">
                <a:solidFill>
                  <a:schemeClr val="accent2">
                    <a:lumMod val="50000"/>
                  </a:schemeClr>
                </a:solidFill>
              </a:rPr>
              <a:t>chaves</a:t>
            </a:r>
            <a:r>
              <a:rPr lang="en-US" sz="1200" i="1" dirty="0">
                <a:solidFill>
                  <a:schemeClr val="accent2">
                    <a:lumMod val="50000"/>
                  </a:schemeClr>
                </a:solidFill>
              </a:rPr>
              <a:t> </a:t>
            </a:r>
            <a:r>
              <a:rPr lang="en-US" sz="1200" i="1" dirty="0" err="1">
                <a:solidFill>
                  <a:schemeClr val="accent2">
                    <a:lumMod val="50000"/>
                  </a:schemeClr>
                </a:solidFill>
              </a:rPr>
              <a:t>estão</a:t>
            </a:r>
            <a:r>
              <a:rPr lang="en-US" sz="1200" i="1" dirty="0">
                <a:solidFill>
                  <a:schemeClr val="accent2">
                    <a:lumMod val="50000"/>
                  </a:schemeClr>
                </a:solidFill>
              </a:rPr>
              <a:t> </a:t>
            </a:r>
            <a:r>
              <a:rPr lang="en-US" sz="1200" i="1" dirty="0" err="1">
                <a:solidFill>
                  <a:schemeClr val="accent2">
                    <a:lumMod val="50000"/>
                  </a:schemeClr>
                </a:solidFill>
              </a:rPr>
              <a:t>lá</a:t>
            </a:r>
            <a:r>
              <a:rPr lang="en-US" sz="1200" i="1" dirty="0">
                <a:solidFill>
                  <a:schemeClr val="accent2">
                    <a:lumMod val="50000"/>
                  </a:schemeClr>
                </a:solidFill>
              </a:rPr>
              <a:t> </a:t>
            </a:r>
            <a:r>
              <a:rPr lang="en-US" sz="1200" i="1" dirty="0" err="1">
                <a:solidFill>
                  <a:schemeClr val="accent2">
                    <a:lumMod val="50000"/>
                  </a:schemeClr>
                </a:solidFill>
              </a:rPr>
              <a:t>em</a:t>
            </a:r>
            <a:r>
              <a:rPr lang="en-US" sz="1200" i="1" dirty="0">
                <a:solidFill>
                  <a:schemeClr val="accent2">
                    <a:lumMod val="50000"/>
                  </a:schemeClr>
                </a:solidFill>
              </a:rPr>
              <a:t> </a:t>
            </a:r>
            <a:r>
              <a:rPr lang="en-US" sz="1200" i="1" dirty="0" err="1">
                <a:solidFill>
                  <a:schemeClr val="accent2">
                    <a:lumMod val="50000"/>
                  </a:schemeClr>
                </a:solidFill>
              </a:rPr>
              <a:t>cima</a:t>
            </a:r>
            <a:r>
              <a:rPr lang="en-US" sz="1200" i="1" dirty="0">
                <a:solidFill>
                  <a:schemeClr val="accent2">
                    <a:lumMod val="50000"/>
                  </a:schemeClr>
                </a:solidFill>
              </a:rPr>
              <a:t>, </a:t>
            </a:r>
            <a:r>
              <a:rPr lang="en-US" sz="1200" i="1" dirty="0" err="1">
                <a:solidFill>
                  <a:schemeClr val="accent2">
                    <a:lumMod val="50000"/>
                  </a:schemeClr>
                </a:solidFill>
              </a:rPr>
              <a:t>na</a:t>
            </a:r>
            <a:r>
              <a:rPr lang="en-US" sz="1200" i="1" dirty="0">
                <a:solidFill>
                  <a:schemeClr val="accent2">
                    <a:lumMod val="50000"/>
                  </a:schemeClr>
                </a:solidFill>
              </a:rPr>
              <a:t> </a:t>
            </a:r>
            <a:r>
              <a:rPr lang="en-US" sz="1200" i="1" dirty="0" err="1">
                <a:solidFill>
                  <a:schemeClr val="accent2">
                    <a:lumMod val="50000"/>
                  </a:schemeClr>
                </a:solidFill>
              </a:rPr>
              <a:t>minha</a:t>
            </a:r>
            <a:r>
              <a:rPr lang="en-US" sz="1200" i="1" dirty="0">
                <a:solidFill>
                  <a:schemeClr val="accent2">
                    <a:lumMod val="50000"/>
                  </a:schemeClr>
                </a:solidFill>
              </a:rPr>
              <a:t> </a:t>
            </a:r>
            <a:r>
              <a:rPr lang="en-US" sz="1200" i="1" dirty="0" err="1">
                <a:solidFill>
                  <a:schemeClr val="accent2">
                    <a:lumMod val="50000"/>
                  </a:schemeClr>
                </a:solidFill>
              </a:rPr>
              <a:t>bolsa</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dirty="0">
              <a:solidFill>
                <a:srgbClr val="000000"/>
              </a:solidFill>
              <a:cs typeface="Calibri"/>
            </a:endParaRPr>
          </a:p>
          <a:p>
            <a:r>
              <a:rPr lang="en" sz="1200" dirty="0" smtClean="0">
                <a:ea typeface="+mn-lt"/>
                <a:cs typeface="+mn-lt"/>
              </a:rPr>
              <a:t>b) All </a:t>
            </a:r>
            <a:r>
              <a:rPr lang="en" sz="1200" dirty="0">
                <a:ea typeface="+mn-lt"/>
                <a:cs typeface="+mn-lt"/>
              </a:rPr>
              <a:t>right, give me the  </a:t>
            </a:r>
            <a:r>
              <a:rPr lang="en" sz="1200" b="1" i="1" dirty="0">
                <a:solidFill>
                  <a:schemeClr val="accent6"/>
                </a:solidFill>
                <a:cs typeface="Calibri"/>
              </a:rPr>
              <a:t>_________</a:t>
            </a:r>
            <a:r>
              <a:rPr lang="en" sz="1200" dirty="0" smtClean="0">
                <a:ea typeface="+mn-lt"/>
                <a:cs typeface="+mn-lt"/>
              </a:rPr>
              <a:t>, </a:t>
            </a:r>
            <a:r>
              <a:rPr lang="en" sz="1200" dirty="0">
                <a:ea typeface="+mn-lt"/>
                <a:cs typeface="+mn-lt"/>
              </a:rPr>
              <a:t>too.</a:t>
            </a:r>
            <a:endParaRPr lang="en-US" sz="1200" dirty="0">
              <a:ea typeface="+mn-lt"/>
              <a:cs typeface="+mn-lt"/>
            </a:endParaRPr>
          </a:p>
          <a:p>
            <a:r>
              <a:rPr lang="en-US" sz="1200" i="1" dirty="0" err="1">
                <a:solidFill>
                  <a:schemeClr val="accent2">
                    <a:lumMod val="50000"/>
                  </a:schemeClr>
                </a:solidFill>
              </a:rPr>
              <a:t>Está</a:t>
            </a:r>
            <a:r>
              <a:rPr lang="en-US" sz="1200" i="1" dirty="0">
                <a:solidFill>
                  <a:schemeClr val="accent2">
                    <a:lumMod val="50000"/>
                  </a:schemeClr>
                </a:solidFill>
              </a:rPr>
              <a:t> </a:t>
            </a:r>
            <a:r>
              <a:rPr lang="en-US" sz="1200" i="1" dirty="0" err="1">
                <a:solidFill>
                  <a:schemeClr val="accent2">
                    <a:lumMod val="50000"/>
                  </a:schemeClr>
                </a:solidFill>
              </a:rPr>
              <a:t>bem</a:t>
            </a:r>
            <a:r>
              <a:rPr lang="en-US" sz="1200" i="1" dirty="0">
                <a:solidFill>
                  <a:schemeClr val="accent2">
                    <a:lumMod val="50000"/>
                  </a:schemeClr>
                </a:solidFill>
              </a:rPr>
              <a:t>, </a:t>
            </a:r>
            <a:r>
              <a:rPr lang="en-US" sz="1200" i="1" dirty="0" err="1">
                <a:solidFill>
                  <a:schemeClr val="accent2">
                    <a:lumMod val="50000"/>
                  </a:schemeClr>
                </a:solidFill>
              </a:rPr>
              <a:t>dá</a:t>
            </a:r>
            <a:r>
              <a:rPr lang="en-US" sz="1200" i="1" dirty="0">
                <a:solidFill>
                  <a:schemeClr val="accent2">
                    <a:lumMod val="50000"/>
                  </a:schemeClr>
                </a:solidFill>
              </a:rPr>
              <a:t>-me o </a:t>
            </a:r>
            <a:r>
              <a:rPr lang="en-US" sz="1200" i="1" dirty="0" err="1">
                <a:solidFill>
                  <a:schemeClr val="accent2">
                    <a:lumMod val="50000"/>
                  </a:schemeClr>
                </a:solidFill>
              </a:rPr>
              <a:t>cinto</a:t>
            </a:r>
            <a:r>
              <a:rPr lang="en-US" sz="1200" i="1" dirty="0">
                <a:solidFill>
                  <a:schemeClr val="accent2">
                    <a:lumMod val="50000"/>
                  </a:schemeClr>
                </a:solidFill>
              </a:rPr>
              <a:t> </a:t>
            </a:r>
            <a:r>
              <a:rPr lang="en-US" sz="1200" i="1" dirty="0" err="1">
                <a:solidFill>
                  <a:schemeClr val="accent2">
                    <a:lumMod val="50000"/>
                  </a:schemeClr>
                </a:solidFill>
              </a:rPr>
              <a:t>também</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dirty="0">
              <a:solidFill>
                <a:srgbClr val="000000"/>
              </a:solidFill>
              <a:cs typeface="Calibri"/>
            </a:endParaRPr>
          </a:p>
          <a:p>
            <a:r>
              <a:rPr lang="en" sz="1200" dirty="0" smtClean="0">
                <a:ea typeface="+mn-lt"/>
                <a:cs typeface="+mn-lt"/>
              </a:rPr>
              <a:t>c) By </a:t>
            </a:r>
            <a:r>
              <a:rPr lang="en" sz="1200" dirty="0">
                <a:ea typeface="+mn-lt"/>
                <a:cs typeface="+mn-lt"/>
              </a:rPr>
              <a:t>the way, I love your  </a:t>
            </a:r>
            <a:r>
              <a:rPr lang="en" sz="1200" b="1" i="1" dirty="0">
                <a:solidFill>
                  <a:schemeClr val="accent6"/>
                </a:solidFill>
                <a:cs typeface="Calibri"/>
              </a:rPr>
              <a:t>_________</a:t>
            </a:r>
            <a:r>
              <a:rPr lang="en" sz="1200" dirty="0" smtClean="0">
                <a:ea typeface="+mn-lt"/>
                <a:cs typeface="+mn-lt"/>
              </a:rPr>
              <a:t>.</a:t>
            </a:r>
            <a:endParaRPr lang="en-US" dirty="0"/>
          </a:p>
          <a:p>
            <a:r>
              <a:rPr lang="en-US" sz="1200" i="1" dirty="0" err="1">
                <a:solidFill>
                  <a:schemeClr val="accent2">
                    <a:lumMod val="50000"/>
                  </a:schemeClr>
                </a:solidFill>
              </a:rPr>
              <a:t>Já</a:t>
            </a:r>
            <a:r>
              <a:rPr lang="en-US" sz="1200" i="1" dirty="0">
                <a:solidFill>
                  <a:schemeClr val="accent2">
                    <a:lumMod val="50000"/>
                  </a:schemeClr>
                </a:solidFill>
              </a:rPr>
              <a:t> agora, </a:t>
            </a:r>
            <a:r>
              <a:rPr lang="en-US" sz="1200" i="1" dirty="0" err="1">
                <a:solidFill>
                  <a:schemeClr val="accent2">
                    <a:lumMod val="50000"/>
                  </a:schemeClr>
                </a:solidFill>
              </a:rPr>
              <a:t>adoro</a:t>
            </a:r>
            <a:r>
              <a:rPr lang="en-US" sz="1200" i="1" dirty="0">
                <a:solidFill>
                  <a:schemeClr val="accent2">
                    <a:lumMod val="50000"/>
                  </a:schemeClr>
                </a:solidFill>
              </a:rPr>
              <a:t> a </a:t>
            </a:r>
            <a:r>
              <a:rPr lang="en-US" sz="1200" i="1" dirty="0" err="1">
                <a:solidFill>
                  <a:schemeClr val="accent2">
                    <a:lumMod val="50000"/>
                  </a:schemeClr>
                </a:solidFill>
              </a:rPr>
              <a:t>tua</a:t>
            </a:r>
            <a:r>
              <a:rPr lang="en-US" sz="1200" i="1" dirty="0">
                <a:solidFill>
                  <a:schemeClr val="accent2">
                    <a:lumMod val="50000"/>
                  </a:schemeClr>
                </a:solidFill>
              </a:rPr>
              <a:t> camisa.</a:t>
            </a:r>
            <a:endParaRPr lang="en-US" sz="1200" i="1" dirty="0">
              <a:solidFill>
                <a:schemeClr val="accent2">
                  <a:lumMod val="50000"/>
                </a:schemeClr>
              </a:solidFill>
              <a:cs typeface="Calibri"/>
            </a:endParaRPr>
          </a:p>
          <a:p>
            <a:endParaRPr lang="en-US" sz="1200" dirty="0">
              <a:solidFill>
                <a:srgbClr val="000000"/>
              </a:solidFill>
              <a:cs typeface="Calibri"/>
            </a:endParaRPr>
          </a:p>
          <a:p>
            <a:r>
              <a:rPr lang="en" sz="1200" dirty="0" smtClean="0">
                <a:ea typeface="+mn-lt"/>
                <a:cs typeface="+mn-lt"/>
              </a:rPr>
              <a:t>d) This</a:t>
            </a:r>
            <a:r>
              <a:rPr lang="en" sz="1200" dirty="0">
                <a:ea typeface="+mn-lt"/>
                <a:cs typeface="+mn-lt"/>
              </a:rPr>
              <a:t>  </a:t>
            </a:r>
            <a:r>
              <a:rPr lang="en" sz="1200" b="1" i="1" dirty="0">
                <a:solidFill>
                  <a:schemeClr val="accent6"/>
                </a:solidFill>
                <a:cs typeface="Calibri"/>
              </a:rPr>
              <a:t>_________</a:t>
            </a:r>
            <a:r>
              <a:rPr lang="en" sz="1200" dirty="0">
                <a:ea typeface="+mn-lt"/>
                <a:cs typeface="+mn-lt"/>
              </a:rPr>
              <a:t> combines very well with you.</a:t>
            </a:r>
            <a:endParaRPr lang="en-US" dirty="0"/>
          </a:p>
          <a:p>
            <a:r>
              <a:rPr lang="en-US" sz="1200" i="1" dirty="0">
                <a:solidFill>
                  <a:schemeClr val="accent2">
                    <a:lumMod val="50000"/>
                  </a:schemeClr>
                </a:solidFill>
              </a:rPr>
              <a:t>Este </a:t>
            </a:r>
            <a:r>
              <a:rPr lang="en-US" sz="1200" i="1" dirty="0" err="1">
                <a:solidFill>
                  <a:schemeClr val="accent2">
                    <a:lumMod val="50000"/>
                  </a:schemeClr>
                </a:solidFill>
              </a:rPr>
              <a:t>brinco</a:t>
            </a:r>
            <a:r>
              <a:rPr lang="en-US" sz="1200" i="1" dirty="0">
                <a:solidFill>
                  <a:schemeClr val="accent2">
                    <a:lumMod val="50000"/>
                  </a:schemeClr>
                </a:solidFill>
              </a:rPr>
              <a:t> </a:t>
            </a:r>
            <a:r>
              <a:rPr lang="en-US" sz="1200" i="1" dirty="0" err="1">
                <a:solidFill>
                  <a:schemeClr val="accent2">
                    <a:lumMod val="50000"/>
                  </a:schemeClr>
                </a:solidFill>
              </a:rPr>
              <a:t>combina</a:t>
            </a:r>
            <a:r>
              <a:rPr lang="en-US" sz="1200" i="1" dirty="0">
                <a:solidFill>
                  <a:schemeClr val="accent2">
                    <a:lumMod val="50000"/>
                  </a:schemeClr>
                </a:solidFill>
              </a:rPr>
              <a:t> </a:t>
            </a:r>
            <a:r>
              <a:rPr lang="en-US" sz="1200" i="1" dirty="0" err="1">
                <a:solidFill>
                  <a:schemeClr val="accent2">
                    <a:lumMod val="50000"/>
                  </a:schemeClr>
                </a:solidFill>
              </a:rPr>
              <a:t>muito</a:t>
            </a:r>
            <a:r>
              <a:rPr lang="en-US" sz="1200" i="1" dirty="0">
                <a:solidFill>
                  <a:schemeClr val="accent2">
                    <a:lumMod val="50000"/>
                  </a:schemeClr>
                </a:solidFill>
              </a:rPr>
              <a:t> </a:t>
            </a:r>
            <a:r>
              <a:rPr lang="en-US" sz="1200" i="1" dirty="0" err="1">
                <a:solidFill>
                  <a:schemeClr val="accent2">
                    <a:lumMod val="50000"/>
                  </a:schemeClr>
                </a:solidFill>
              </a:rPr>
              <a:t>bem</a:t>
            </a:r>
            <a:r>
              <a:rPr lang="en-US" sz="1200" i="1" dirty="0">
                <a:solidFill>
                  <a:schemeClr val="accent2">
                    <a:lumMod val="50000"/>
                  </a:schemeClr>
                </a:solidFill>
              </a:rPr>
              <a:t> com </a:t>
            </a:r>
            <a:r>
              <a:rPr lang="en-US" sz="1200" i="1" dirty="0" err="1">
                <a:solidFill>
                  <a:schemeClr val="accent2">
                    <a:lumMod val="50000"/>
                  </a:schemeClr>
                </a:solidFill>
              </a:rPr>
              <a:t>você</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dirty="0">
              <a:solidFill>
                <a:srgbClr val="000000"/>
              </a:solidFill>
              <a:cs typeface="Calibri"/>
            </a:endParaRPr>
          </a:p>
          <a:p>
            <a:r>
              <a:rPr lang="en" sz="1200" dirty="0" smtClean="0">
                <a:ea typeface="+mn-lt"/>
                <a:cs typeface="+mn-lt"/>
              </a:rPr>
              <a:t>e) Don't </a:t>
            </a:r>
            <a:r>
              <a:rPr lang="en" sz="1200" dirty="0">
                <a:ea typeface="+mn-lt"/>
                <a:cs typeface="+mn-lt"/>
              </a:rPr>
              <a:t>forget your </a:t>
            </a:r>
            <a:r>
              <a:rPr lang="en" sz="1200" dirty="0">
                <a:solidFill>
                  <a:srgbClr val="000000"/>
                </a:solidFill>
                <a:cs typeface="Calibri"/>
              </a:rPr>
              <a:t>safety</a:t>
            </a:r>
            <a:r>
              <a:rPr lang="en" sz="1200" dirty="0">
                <a:ea typeface="+mn-lt"/>
                <a:cs typeface="+mn-lt"/>
              </a:rPr>
              <a:t>  </a:t>
            </a:r>
            <a:r>
              <a:rPr lang="en" sz="1200" b="1" i="1" dirty="0">
                <a:solidFill>
                  <a:schemeClr val="accent6"/>
                </a:solidFill>
                <a:cs typeface="Calibri"/>
              </a:rPr>
              <a:t>_________</a:t>
            </a:r>
            <a:r>
              <a:rPr lang="en" sz="1200" dirty="0" smtClean="0">
                <a:ea typeface="+mn-lt"/>
                <a:cs typeface="+mn-lt"/>
              </a:rPr>
              <a:t>.</a:t>
            </a:r>
            <a:endParaRPr lang="en-US" dirty="0"/>
          </a:p>
          <a:p>
            <a:r>
              <a:rPr lang="en-US" sz="1200" i="1" dirty="0" err="1">
                <a:solidFill>
                  <a:schemeClr val="accent2">
                    <a:lumMod val="50000"/>
                  </a:schemeClr>
                </a:solidFill>
              </a:rPr>
              <a:t>Não</a:t>
            </a:r>
            <a:r>
              <a:rPr lang="en-US" sz="1200" i="1" dirty="0">
                <a:solidFill>
                  <a:schemeClr val="accent2">
                    <a:lumMod val="50000"/>
                  </a:schemeClr>
                </a:solidFill>
              </a:rPr>
              <a:t> </a:t>
            </a:r>
            <a:r>
              <a:rPr lang="en-US" sz="1200" i="1" dirty="0" err="1">
                <a:solidFill>
                  <a:schemeClr val="accent2">
                    <a:lumMod val="50000"/>
                  </a:schemeClr>
                </a:solidFill>
              </a:rPr>
              <a:t>te</a:t>
            </a:r>
            <a:r>
              <a:rPr lang="en-US" sz="1200" i="1" dirty="0">
                <a:solidFill>
                  <a:schemeClr val="accent2">
                    <a:lumMod val="50000"/>
                  </a:schemeClr>
                </a:solidFill>
              </a:rPr>
              <a:t> </a:t>
            </a:r>
            <a:r>
              <a:rPr lang="en-US" sz="1200" i="1" dirty="0" err="1">
                <a:solidFill>
                  <a:schemeClr val="accent2">
                    <a:lumMod val="50000"/>
                  </a:schemeClr>
                </a:solidFill>
              </a:rPr>
              <a:t>esqueças</a:t>
            </a:r>
            <a:r>
              <a:rPr lang="en-US" sz="1200" i="1" dirty="0">
                <a:solidFill>
                  <a:schemeClr val="accent2">
                    <a:lumMod val="50000"/>
                  </a:schemeClr>
                </a:solidFill>
              </a:rPr>
              <a:t> dos </a:t>
            </a:r>
            <a:r>
              <a:rPr lang="en-US" sz="1200" i="1" dirty="0" err="1">
                <a:solidFill>
                  <a:schemeClr val="accent2">
                    <a:lumMod val="50000"/>
                  </a:schemeClr>
                </a:solidFill>
              </a:rPr>
              <a:t>teus</a:t>
            </a:r>
            <a:r>
              <a:rPr lang="en-US" sz="1200" i="1" dirty="0">
                <a:solidFill>
                  <a:schemeClr val="accent2">
                    <a:lumMod val="50000"/>
                  </a:schemeClr>
                </a:solidFill>
              </a:rPr>
              <a:t> </a:t>
            </a:r>
            <a:r>
              <a:rPr lang="en-US" sz="1200" i="1" dirty="0" err="1">
                <a:solidFill>
                  <a:schemeClr val="accent2">
                    <a:lumMod val="50000"/>
                  </a:schemeClr>
                </a:solidFill>
              </a:rPr>
              <a:t>óculos</a:t>
            </a:r>
            <a:r>
              <a:rPr lang="en-US" sz="1200" i="1" dirty="0">
                <a:solidFill>
                  <a:schemeClr val="accent2">
                    <a:lumMod val="50000"/>
                  </a:schemeClr>
                </a:solidFill>
              </a:rPr>
              <a:t> de </a:t>
            </a:r>
            <a:r>
              <a:rPr lang="en-US" sz="1200" i="1" dirty="0" err="1">
                <a:solidFill>
                  <a:schemeClr val="accent2">
                    <a:lumMod val="50000"/>
                  </a:schemeClr>
                </a:solidFill>
              </a:rPr>
              <a:t>protecção</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 sz="1200" dirty="0" smtClean="0">
                <a:ea typeface="+mn-lt"/>
                <a:cs typeface="+mn-lt"/>
              </a:rPr>
              <a:t>f) Just </a:t>
            </a:r>
            <a:r>
              <a:rPr lang="en" sz="1200" dirty="0">
                <a:ea typeface="+mn-lt"/>
                <a:cs typeface="+mn-lt"/>
              </a:rPr>
              <a:t>don't wear the tie with the  </a:t>
            </a:r>
            <a:r>
              <a:rPr lang="en" sz="1200" b="1" i="1" dirty="0">
                <a:solidFill>
                  <a:schemeClr val="accent6"/>
                </a:solidFill>
                <a:cs typeface="Calibri"/>
              </a:rPr>
              <a:t>_________</a:t>
            </a:r>
            <a:r>
              <a:rPr lang="en" sz="1200" dirty="0" smtClean="0">
                <a:ea typeface="+mn-lt"/>
                <a:cs typeface="+mn-lt"/>
              </a:rPr>
              <a:t>.</a:t>
            </a:r>
            <a:endParaRPr lang="en-US" dirty="0"/>
          </a:p>
          <a:p>
            <a:r>
              <a:rPr lang="en-US" sz="1200" i="1" dirty="0" err="1">
                <a:solidFill>
                  <a:schemeClr val="accent2">
                    <a:lumMod val="50000"/>
                  </a:schemeClr>
                </a:solidFill>
              </a:rPr>
              <a:t>Não</a:t>
            </a:r>
            <a:r>
              <a:rPr lang="en-US" sz="1200" i="1" dirty="0">
                <a:solidFill>
                  <a:schemeClr val="accent2">
                    <a:lumMod val="50000"/>
                  </a:schemeClr>
                </a:solidFill>
              </a:rPr>
              <a:t> use </a:t>
            </a:r>
            <a:r>
              <a:rPr lang="en-US" sz="1200" i="1" dirty="0" err="1">
                <a:solidFill>
                  <a:schemeClr val="accent2">
                    <a:lumMod val="50000"/>
                  </a:schemeClr>
                </a:solidFill>
              </a:rPr>
              <a:t>gravata</a:t>
            </a:r>
            <a:r>
              <a:rPr lang="en-US" sz="1200" i="1" dirty="0">
                <a:solidFill>
                  <a:schemeClr val="accent2">
                    <a:lumMod val="50000"/>
                  </a:schemeClr>
                </a:solidFill>
              </a:rPr>
              <a:t> com </a:t>
            </a:r>
            <a:r>
              <a:rPr lang="en-US" sz="1200" i="1" dirty="0" err="1">
                <a:solidFill>
                  <a:schemeClr val="accent2">
                    <a:lumMod val="50000"/>
                  </a:schemeClr>
                </a:solidFill>
              </a:rPr>
              <a:t>calça</a:t>
            </a:r>
            <a:r>
              <a:rPr lang="en-US" sz="1200" i="1" dirty="0">
                <a:solidFill>
                  <a:schemeClr val="accent2">
                    <a:lumMod val="50000"/>
                  </a:schemeClr>
                </a:solidFill>
              </a:rPr>
              <a:t> jeans.</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 sz="1200" dirty="0" smtClean="0">
                <a:ea typeface="+mn-lt"/>
                <a:cs typeface="+mn-lt"/>
              </a:rPr>
              <a:t>g) You </a:t>
            </a:r>
            <a:r>
              <a:rPr lang="en" sz="1200" dirty="0">
                <a:ea typeface="+mn-lt"/>
                <a:cs typeface="+mn-lt"/>
              </a:rPr>
              <a:t>can keep the engagement  </a:t>
            </a:r>
            <a:r>
              <a:rPr lang="en" sz="1200" b="1" i="1" dirty="0">
                <a:solidFill>
                  <a:schemeClr val="accent6"/>
                </a:solidFill>
                <a:cs typeface="Calibri"/>
              </a:rPr>
              <a:t>_________</a:t>
            </a:r>
            <a:r>
              <a:rPr lang="en" sz="1200" dirty="0" smtClean="0">
                <a:ea typeface="+mn-lt"/>
                <a:cs typeface="+mn-lt"/>
              </a:rPr>
              <a:t>.</a:t>
            </a:r>
            <a:endParaRPr lang="en-US" dirty="0"/>
          </a:p>
          <a:p>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pode</a:t>
            </a:r>
            <a:r>
              <a:rPr lang="en-US" sz="1200" i="1" dirty="0">
                <a:solidFill>
                  <a:schemeClr val="accent2">
                    <a:lumMod val="50000"/>
                  </a:schemeClr>
                </a:solidFill>
              </a:rPr>
              <a:t> </a:t>
            </a:r>
            <a:r>
              <a:rPr lang="en-US" sz="1200" i="1" dirty="0" err="1">
                <a:solidFill>
                  <a:schemeClr val="accent2">
                    <a:lumMod val="50000"/>
                  </a:schemeClr>
                </a:solidFill>
              </a:rPr>
              <a:t>ficar</a:t>
            </a:r>
            <a:r>
              <a:rPr lang="en-US" sz="1200" i="1" dirty="0">
                <a:solidFill>
                  <a:schemeClr val="accent2">
                    <a:lumMod val="50000"/>
                  </a:schemeClr>
                </a:solidFill>
              </a:rPr>
              <a:t> com o </a:t>
            </a:r>
            <a:r>
              <a:rPr lang="en-US" sz="1200" i="1" dirty="0" err="1">
                <a:solidFill>
                  <a:schemeClr val="accent2">
                    <a:lumMod val="50000"/>
                  </a:schemeClr>
                </a:solidFill>
              </a:rPr>
              <a:t>anel</a:t>
            </a:r>
            <a:r>
              <a:rPr lang="en-US" sz="1200" i="1" dirty="0">
                <a:solidFill>
                  <a:schemeClr val="accent2">
                    <a:lumMod val="50000"/>
                  </a:schemeClr>
                </a:solidFill>
              </a:rPr>
              <a:t> de </a:t>
            </a:r>
            <a:r>
              <a:rPr lang="en-US" sz="1200" i="1" dirty="0" err="1">
                <a:solidFill>
                  <a:schemeClr val="accent2">
                    <a:lumMod val="50000"/>
                  </a:schemeClr>
                </a:solidFill>
              </a:rPr>
              <a:t>noivado</a:t>
            </a:r>
            <a:r>
              <a:rPr lang="en-US" sz="1200" i="1" dirty="0">
                <a:solidFill>
                  <a:schemeClr val="accent2">
                    <a:lumMod val="50000"/>
                  </a:schemeClr>
                </a:solidFill>
              </a:rPr>
              <a:t>.</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 sz="1200" dirty="0" smtClean="0">
                <a:ea typeface="+mn-lt"/>
                <a:cs typeface="+mn-lt"/>
              </a:rPr>
              <a:t>h) Tomorrow </a:t>
            </a:r>
            <a:r>
              <a:rPr lang="en" sz="1200" dirty="0">
                <a:ea typeface="+mn-lt"/>
                <a:cs typeface="+mn-lt"/>
              </a:rPr>
              <a:t>morning, bring your hiking  </a:t>
            </a:r>
            <a:r>
              <a:rPr lang="en" sz="1200" b="1" i="1" dirty="0">
                <a:solidFill>
                  <a:schemeClr val="accent6"/>
                </a:solidFill>
                <a:cs typeface="Calibri"/>
              </a:rPr>
              <a:t>_________</a:t>
            </a:r>
            <a:r>
              <a:rPr lang="en" sz="1200" dirty="0" smtClean="0">
                <a:ea typeface="+mn-lt"/>
                <a:cs typeface="+mn-lt"/>
              </a:rPr>
              <a:t>.</a:t>
            </a:r>
            <a:endParaRPr lang="en-US" dirty="0">
              <a:ea typeface="+mn-lt"/>
              <a:cs typeface="+mn-lt"/>
            </a:endParaRPr>
          </a:p>
          <a:p>
            <a:r>
              <a:rPr lang="en-US" sz="1200" i="1" dirty="0" err="1">
                <a:solidFill>
                  <a:schemeClr val="accent2">
                    <a:lumMod val="50000"/>
                  </a:schemeClr>
                </a:solidFill>
              </a:rPr>
              <a:t>Amanhã</a:t>
            </a:r>
            <a:r>
              <a:rPr lang="en-US" sz="1200" i="1" dirty="0">
                <a:solidFill>
                  <a:schemeClr val="accent2">
                    <a:lumMod val="50000"/>
                  </a:schemeClr>
                </a:solidFill>
              </a:rPr>
              <a:t> de </a:t>
            </a:r>
            <a:r>
              <a:rPr lang="en-US" sz="1200" i="1" dirty="0" err="1">
                <a:solidFill>
                  <a:schemeClr val="accent2">
                    <a:lumMod val="50000"/>
                  </a:schemeClr>
                </a:solidFill>
              </a:rPr>
              <a:t>manhã</a:t>
            </a:r>
            <a:r>
              <a:rPr lang="en-US" sz="1200" i="1" dirty="0">
                <a:solidFill>
                  <a:schemeClr val="accent2">
                    <a:lumMod val="50000"/>
                  </a:schemeClr>
                </a:solidFill>
              </a:rPr>
              <a:t>... </a:t>
            </a:r>
            <a:r>
              <a:rPr lang="en-US" sz="1200" i="1" dirty="0" err="1">
                <a:solidFill>
                  <a:schemeClr val="accent2">
                    <a:lumMod val="50000"/>
                  </a:schemeClr>
                </a:solidFill>
              </a:rPr>
              <a:t>traga</a:t>
            </a:r>
            <a:r>
              <a:rPr lang="en-US" sz="1200" i="1" dirty="0">
                <a:solidFill>
                  <a:schemeClr val="accent2">
                    <a:lumMod val="50000"/>
                  </a:schemeClr>
                </a:solidFill>
              </a:rPr>
              <a:t> </a:t>
            </a:r>
            <a:r>
              <a:rPr lang="en-US" sz="1200" i="1" dirty="0" err="1">
                <a:solidFill>
                  <a:schemeClr val="accent2">
                    <a:lumMod val="50000"/>
                  </a:schemeClr>
                </a:solidFill>
              </a:rPr>
              <a:t>seus</a:t>
            </a:r>
            <a:r>
              <a:rPr lang="en-US" sz="1200" i="1" dirty="0">
                <a:solidFill>
                  <a:schemeClr val="accent2">
                    <a:lumMod val="50000"/>
                  </a:schemeClr>
                </a:solidFill>
              </a:rPr>
              <a:t> </a:t>
            </a:r>
            <a:r>
              <a:rPr lang="en-US" sz="1200" i="1" dirty="0" err="1">
                <a:solidFill>
                  <a:schemeClr val="accent2">
                    <a:lumMod val="50000"/>
                  </a:schemeClr>
                </a:solidFill>
              </a:rPr>
              <a:t>tênis</a:t>
            </a:r>
            <a:r>
              <a:rPr lang="en-US" sz="1200" i="1" dirty="0">
                <a:solidFill>
                  <a:schemeClr val="accent2">
                    <a:lumMod val="50000"/>
                  </a:schemeClr>
                </a:solidFill>
              </a:rPr>
              <a:t> de </a:t>
            </a:r>
            <a:r>
              <a:rPr lang="en-US" sz="1200" i="1" dirty="0" err="1">
                <a:solidFill>
                  <a:schemeClr val="accent2">
                    <a:lumMod val="50000"/>
                  </a:schemeClr>
                </a:solidFill>
              </a:rPr>
              <a:t>caminhar</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 sz="1200" dirty="0" smtClean="0">
                <a:ea typeface="+mn-lt"/>
                <a:cs typeface="+mn-lt"/>
              </a:rPr>
              <a:t>i) He </a:t>
            </a:r>
            <a:r>
              <a:rPr lang="en" sz="1200" dirty="0">
                <a:ea typeface="+mn-lt"/>
                <a:cs typeface="+mn-lt"/>
              </a:rPr>
              <a:t>wears  </a:t>
            </a:r>
            <a:r>
              <a:rPr lang="en" sz="1200" b="1" i="1" dirty="0">
                <a:solidFill>
                  <a:schemeClr val="accent6"/>
                </a:solidFill>
                <a:cs typeface="Calibri"/>
              </a:rPr>
              <a:t>_________</a:t>
            </a:r>
            <a:r>
              <a:rPr lang="en" sz="1200" dirty="0">
                <a:ea typeface="+mn-lt"/>
                <a:cs typeface="+mn-lt"/>
              </a:rPr>
              <a:t> even at home.</a:t>
            </a:r>
            <a:endParaRPr lang="en-US" dirty="0">
              <a:ea typeface="+mn-lt"/>
              <a:cs typeface="+mn-lt"/>
            </a:endParaRPr>
          </a:p>
          <a:p>
            <a:r>
              <a:rPr lang="en-US" sz="1200" i="1" dirty="0">
                <a:solidFill>
                  <a:schemeClr val="accent2">
                    <a:lumMod val="50000"/>
                  </a:schemeClr>
                </a:solidFill>
              </a:rPr>
              <a:t>Ele </a:t>
            </a:r>
            <a:r>
              <a:rPr lang="en-US" sz="1200" i="1" dirty="0" err="1">
                <a:solidFill>
                  <a:schemeClr val="accent2">
                    <a:lumMod val="50000"/>
                  </a:schemeClr>
                </a:solidFill>
              </a:rPr>
              <a:t>usa</a:t>
            </a:r>
            <a:r>
              <a:rPr lang="en-US" sz="1200" i="1" dirty="0">
                <a:solidFill>
                  <a:schemeClr val="accent2">
                    <a:lumMod val="50000"/>
                  </a:schemeClr>
                </a:solidFill>
              </a:rPr>
              <a:t> </a:t>
            </a:r>
            <a:r>
              <a:rPr lang="en-US" sz="1200" i="1" dirty="0" err="1">
                <a:solidFill>
                  <a:schemeClr val="accent2">
                    <a:lumMod val="50000"/>
                  </a:schemeClr>
                </a:solidFill>
              </a:rPr>
              <a:t>óculos</a:t>
            </a:r>
            <a:r>
              <a:rPr lang="en-US" sz="1200" i="1" dirty="0">
                <a:solidFill>
                  <a:schemeClr val="accent2">
                    <a:lumMod val="50000"/>
                  </a:schemeClr>
                </a:solidFill>
              </a:rPr>
              <a:t> de sol </a:t>
            </a:r>
            <a:r>
              <a:rPr lang="en-US" sz="1200" i="1" dirty="0" err="1">
                <a:solidFill>
                  <a:schemeClr val="accent2">
                    <a:lumMod val="50000"/>
                  </a:schemeClr>
                </a:solidFill>
              </a:rPr>
              <a:t>mesmo</a:t>
            </a:r>
            <a:r>
              <a:rPr lang="en-US" sz="1200" i="1" dirty="0">
                <a:solidFill>
                  <a:schemeClr val="accent2">
                    <a:lumMod val="50000"/>
                  </a:schemeClr>
                </a:solidFill>
              </a:rPr>
              <a:t> </a:t>
            </a:r>
            <a:r>
              <a:rPr lang="en-US" sz="1200" i="1" dirty="0" err="1">
                <a:solidFill>
                  <a:schemeClr val="accent2">
                    <a:lumMod val="50000"/>
                  </a:schemeClr>
                </a:solidFill>
              </a:rPr>
              <a:t>em</a:t>
            </a:r>
            <a:r>
              <a:rPr lang="en-US" sz="1200" i="1" dirty="0">
                <a:solidFill>
                  <a:schemeClr val="accent2">
                    <a:lumMod val="50000"/>
                  </a:schemeClr>
                </a:solidFill>
              </a:rPr>
              <a:t> casa.</a:t>
            </a:r>
            <a:endParaRPr lang="en-US" sz="1200" i="1" dirty="0">
              <a:solidFill>
                <a:schemeClr val="accent2">
                  <a:lumMod val="50000"/>
                </a:schemeClr>
              </a:solidFill>
              <a:cs typeface="Calibri"/>
            </a:endParaRPr>
          </a:p>
          <a:p>
            <a:endParaRPr lang="en-US" sz="1200" i="1" dirty="0">
              <a:solidFill>
                <a:schemeClr val="accent2">
                  <a:lumMod val="50000"/>
                </a:schemeClr>
              </a:solidFill>
              <a:cs typeface="Calibri"/>
            </a:endParaRPr>
          </a:p>
          <a:p>
            <a:r>
              <a:rPr lang="en" sz="1200" dirty="0" smtClean="0">
                <a:ea typeface="+mn-lt"/>
                <a:cs typeface="+mn-lt"/>
              </a:rPr>
              <a:t>j) I </a:t>
            </a:r>
            <a:r>
              <a:rPr lang="en" sz="1200" dirty="0">
                <a:ea typeface="+mn-lt"/>
                <a:cs typeface="+mn-lt"/>
              </a:rPr>
              <a:t>think you dropped your  </a:t>
            </a:r>
            <a:r>
              <a:rPr lang="en" sz="1200" b="1" i="1" dirty="0">
                <a:solidFill>
                  <a:schemeClr val="accent6"/>
                </a:solidFill>
                <a:cs typeface="Calibri"/>
              </a:rPr>
              <a:t>_________</a:t>
            </a:r>
            <a:r>
              <a:rPr lang="en" sz="1200" dirty="0" smtClean="0">
                <a:ea typeface="+mn-lt"/>
                <a:cs typeface="+mn-lt"/>
              </a:rPr>
              <a:t>.</a:t>
            </a:r>
            <a:endParaRPr lang="en-US" dirty="0"/>
          </a:p>
          <a:p>
            <a:r>
              <a:rPr lang="en-US" sz="1200" i="1" dirty="0">
                <a:solidFill>
                  <a:schemeClr val="accent2">
                    <a:lumMod val="50000"/>
                  </a:schemeClr>
                </a:solidFill>
              </a:rPr>
              <a:t>Eu </a:t>
            </a:r>
            <a:r>
              <a:rPr lang="en-US" sz="1200" i="1" dirty="0" err="1">
                <a:solidFill>
                  <a:schemeClr val="accent2">
                    <a:lumMod val="50000"/>
                  </a:schemeClr>
                </a:solidFill>
              </a:rPr>
              <a:t>acho</a:t>
            </a:r>
            <a:r>
              <a:rPr lang="en-US" sz="1200" i="1" dirty="0">
                <a:solidFill>
                  <a:schemeClr val="accent2">
                    <a:lumMod val="50000"/>
                  </a:schemeClr>
                </a:solidFill>
              </a:rPr>
              <a:t> que </a:t>
            </a:r>
            <a:r>
              <a:rPr lang="en-US" sz="1200" i="1" dirty="0" err="1">
                <a:solidFill>
                  <a:schemeClr val="accent2">
                    <a:lumMod val="50000"/>
                  </a:schemeClr>
                </a:solidFill>
              </a:rPr>
              <a:t>você</a:t>
            </a:r>
            <a:r>
              <a:rPr lang="en-US" sz="1200" i="1" dirty="0">
                <a:solidFill>
                  <a:schemeClr val="accent2">
                    <a:lumMod val="50000"/>
                  </a:schemeClr>
                </a:solidFill>
              </a:rPr>
              <a:t> </a:t>
            </a:r>
            <a:r>
              <a:rPr lang="en-US" sz="1200" i="1" dirty="0" err="1">
                <a:solidFill>
                  <a:schemeClr val="accent2">
                    <a:lumMod val="50000"/>
                  </a:schemeClr>
                </a:solidFill>
              </a:rPr>
              <a:t>deixou</a:t>
            </a:r>
            <a:r>
              <a:rPr lang="en-US" sz="1200" i="1" dirty="0">
                <a:solidFill>
                  <a:schemeClr val="accent2">
                    <a:lumMod val="50000"/>
                  </a:schemeClr>
                </a:solidFill>
              </a:rPr>
              <a:t> </a:t>
            </a:r>
            <a:r>
              <a:rPr lang="en-US" sz="1200" i="1" dirty="0" err="1">
                <a:solidFill>
                  <a:schemeClr val="accent2">
                    <a:lumMod val="50000"/>
                  </a:schemeClr>
                </a:solidFill>
              </a:rPr>
              <a:t>cair</a:t>
            </a:r>
            <a:r>
              <a:rPr lang="en-US" sz="1200" i="1" dirty="0">
                <a:solidFill>
                  <a:schemeClr val="accent2">
                    <a:lumMod val="50000"/>
                  </a:schemeClr>
                </a:solidFill>
              </a:rPr>
              <a:t> </a:t>
            </a:r>
            <a:r>
              <a:rPr lang="en-US" sz="1200" i="1" dirty="0" err="1">
                <a:solidFill>
                  <a:schemeClr val="accent2">
                    <a:lumMod val="50000"/>
                  </a:schemeClr>
                </a:solidFill>
              </a:rPr>
              <a:t>sua</a:t>
            </a:r>
            <a:r>
              <a:rPr lang="en-US" sz="1200" i="1" dirty="0">
                <a:solidFill>
                  <a:schemeClr val="accent2">
                    <a:lumMod val="50000"/>
                  </a:schemeClr>
                </a:solidFill>
              </a:rPr>
              <a:t> </a:t>
            </a:r>
            <a:r>
              <a:rPr lang="en-US" sz="1200" i="1" dirty="0" err="1">
                <a:solidFill>
                  <a:schemeClr val="accent2">
                    <a:lumMod val="50000"/>
                  </a:schemeClr>
                </a:solidFill>
              </a:rPr>
              <a:t>carteira</a:t>
            </a:r>
            <a:r>
              <a:rPr lang="en-US" sz="1200" i="1" dirty="0">
                <a:solidFill>
                  <a:schemeClr val="accent2">
                    <a:lumMod val="50000"/>
                  </a:schemeClr>
                </a:solidFill>
              </a:rPr>
              <a:t>.</a:t>
            </a:r>
            <a:endParaRPr lang="en-US" sz="1200" i="1" dirty="0">
              <a:solidFill>
                <a:schemeClr val="accent2">
                  <a:lumMod val="50000"/>
                </a:schemeClr>
              </a:solidFill>
              <a:cs typeface="Calibri"/>
            </a:endParaRPr>
          </a:p>
        </p:txBody>
      </p:sp>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758641" y="157822"/>
            <a:ext cx="1926938"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02 B – Plural</a:t>
            </a:r>
            <a:endParaRPr lang="pt-BR" sz="1200" i="1" dirty="0">
              <a:solidFill>
                <a:srgbClr val="002060"/>
              </a:solidFill>
              <a:effectLst/>
              <a:latin typeface="Calibri"/>
              <a:ea typeface="Calibri" panose="020F0502020204030204" pitchFamily="34" charset="0"/>
              <a:cs typeface="Times New Roman"/>
            </a:endParaRPr>
          </a:p>
        </p:txBody>
      </p:sp>
      <p:sp>
        <p:nvSpPr>
          <p:cNvPr id="4" name="Retângulo 3"/>
          <p:cNvSpPr/>
          <p:nvPr/>
        </p:nvSpPr>
        <p:spPr>
          <a:xfrm>
            <a:off x="376959" y="7462116"/>
            <a:ext cx="6184179" cy="2000548"/>
          </a:xfrm>
          <a:prstGeom prst="rect">
            <a:avLst/>
          </a:prstGeom>
          <a:ln w="3175">
            <a:solidFill>
              <a:schemeClr val="accent6"/>
            </a:solidFill>
          </a:ln>
        </p:spPr>
        <p:txBody>
          <a:bodyPr wrap="square" lIns="91440" tIns="45720" rIns="91440" bIns="45720" anchor="t">
            <a:spAutoFit/>
          </a:bodyPr>
          <a:lstStyle/>
          <a:p>
            <a:pPr marL="171450" indent="-171450">
              <a:buFontTx/>
              <a:buChar char="-"/>
            </a:pPr>
            <a:endParaRPr lang="en-US" sz="1200" dirty="0">
              <a:solidFill>
                <a:srgbClr val="70AD47">
                  <a:lumMod val="50000"/>
                </a:srgbClr>
              </a:solidFill>
            </a:endParaRPr>
          </a:p>
          <a:p>
            <a:r>
              <a:rPr lang="en-US" sz="1600" b="1" i="1" dirty="0" smtClean="0">
                <a:solidFill>
                  <a:schemeClr val="accent6"/>
                </a:solidFill>
                <a:cs typeface="Calibri"/>
              </a:rPr>
              <a:t>2 - RESPONDA </a:t>
            </a:r>
            <a:r>
              <a:rPr lang="en-US" sz="1600" b="1" i="1" dirty="0">
                <a:solidFill>
                  <a:schemeClr val="accent6"/>
                </a:solidFill>
                <a:cs typeface="Calibri"/>
              </a:rPr>
              <a:t>AS PERGUNTAS</a:t>
            </a:r>
          </a:p>
          <a:p>
            <a:pPr marL="171450" indent="-171450">
              <a:buFontTx/>
              <a:buChar char="-"/>
            </a:pPr>
            <a:endParaRPr lang="en-US" sz="1200" dirty="0">
              <a:solidFill>
                <a:srgbClr val="70AD47">
                  <a:lumMod val="50000"/>
                </a:srgbClr>
              </a:solidFill>
            </a:endParaRPr>
          </a:p>
          <a:p>
            <a:r>
              <a:rPr lang="en-US" sz="1200" dirty="0" smtClean="0">
                <a:solidFill>
                  <a:srgbClr val="70AD47"/>
                </a:solidFill>
              </a:rPr>
              <a:t>a) Do </a:t>
            </a:r>
            <a:r>
              <a:rPr lang="en-US" sz="1200" dirty="0">
                <a:solidFill>
                  <a:srgbClr val="70AD47"/>
                </a:solidFill>
              </a:rPr>
              <a:t>you like to take </a:t>
            </a:r>
            <a:r>
              <a:rPr lang="en-US" sz="1200" dirty="0" smtClean="0">
                <a:solidFill>
                  <a:srgbClr val="70AD47"/>
                </a:solidFill>
              </a:rPr>
              <a:t>money </a:t>
            </a:r>
            <a:r>
              <a:rPr lang="en-US" sz="1200" dirty="0">
                <a:solidFill>
                  <a:srgbClr val="70AD47"/>
                </a:solidFill>
              </a:rPr>
              <a:t>in your </a:t>
            </a:r>
            <a:r>
              <a:rPr lang="en-US" sz="1200" dirty="0" smtClean="0">
                <a:solidFill>
                  <a:srgbClr val="70AD47"/>
                </a:solidFill>
              </a:rPr>
              <a:t>wallet / </a:t>
            </a:r>
            <a:r>
              <a:rPr lang="en-US" sz="1200" dirty="0" err="1" smtClean="0">
                <a:solidFill>
                  <a:srgbClr val="70AD47"/>
                </a:solidFill>
              </a:rPr>
              <a:t>wallit</a:t>
            </a:r>
            <a:r>
              <a:rPr lang="en-US" sz="1200" dirty="0" smtClean="0">
                <a:solidFill>
                  <a:srgbClr val="70AD47"/>
                </a:solidFill>
              </a:rPr>
              <a:t>? </a:t>
            </a:r>
            <a:r>
              <a:rPr lang="en-US" sz="1200" dirty="0">
                <a:solidFill>
                  <a:srgbClr val="70AD47"/>
                </a:solidFill>
              </a:rPr>
              <a:t>Why? / Why not? </a:t>
            </a:r>
            <a:endParaRPr lang="en-US" sz="1200" dirty="0">
              <a:solidFill>
                <a:srgbClr val="70AD47"/>
              </a:solidFill>
              <a:cs typeface="Calibri"/>
            </a:endParaRPr>
          </a:p>
          <a:p>
            <a:r>
              <a:rPr lang="pt-BR" sz="1200" i="1" dirty="0">
                <a:solidFill>
                  <a:schemeClr val="accent2">
                    <a:lumMod val="50000"/>
                  </a:schemeClr>
                </a:solidFill>
              </a:rPr>
              <a:t>     Você gosta de levar dinheiro na carteira? Por quê? / Por que não?</a:t>
            </a:r>
            <a:endParaRPr lang="pt-BR" sz="1200" i="1" dirty="0">
              <a:solidFill>
                <a:schemeClr val="accent2">
                  <a:lumMod val="50000"/>
                </a:schemeClr>
              </a:solidFill>
              <a:cs typeface="Calibri" panose="020F0502020204030204"/>
            </a:endParaRPr>
          </a:p>
          <a:p>
            <a:pPr marL="171450" indent="-171450">
              <a:buFontTx/>
              <a:buChar char="-"/>
            </a:pPr>
            <a:endParaRPr lang="en-US" sz="1200" dirty="0">
              <a:solidFill>
                <a:srgbClr val="70AD47">
                  <a:lumMod val="50000"/>
                </a:srgbClr>
              </a:solidFill>
            </a:endParaRPr>
          </a:p>
          <a:p>
            <a:r>
              <a:rPr lang="en-US" sz="1200" dirty="0" smtClean="0">
                <a:solidFill>
                  <a:srgbClr val="70AD47"/>
                </a:solidFill>
              </a:rPr>
              <a:t>b) How </a:t>
            </a:r>
            <a:r>
              <a:rPr lang="en-US" sz="1200" dirty="0">
                <a:solidFill>
                  <a:srgbClr val="70AD47"/>
                </a:solidFill>
              </a:rPr>
              <a:t>much would you </a:t>
            </a:r>
            <a:r>
              <a:rPr lang="en-US" sz="1200" dirty="0" smtClean="0">
                <a:solidFill>
                  <a:srgbClr val="70AD47"/>
                </a:solidFill>
              </a:rPr>
              <a:t>pays / pay </a:t>
            </a:r>
            <a:r>
              <a:rPr lang="en-US" sz="1200" dirty="0">
                <a:solidFill>
                  <a:srgbClr val="70AD47"/>
                </a:solidFill>
              </a:rPr>
              <a:t>for engagement ring? Why?</a:t>
            </a:r>
            <a:endParaRPr lang="en-US" sz="1200" dirty="0">
              <a:solidFill>
                <a:srgbClr val="70AD47"/>
              </a:solidFill>
              <a:cs typeface="Calibri"/>
            </a:endParaRPr>
          </a:p>
          <a:p>
            <a:r>
              <a:rPr lang="pt-BR" sz="1200" dirty="0">
                <a:ea typeface="+mn-lt"/>
                <a:cs typeface="+mn-lt"/>
              </a:rPr>
              <a:t>    </a:t>
            </a:r>
            <a:r>
              <a:rPr lang="pt-BR" sz="1200" i="1" dirty="0">
                <a:solidFill>
                  <a:schemeClr val="accent2">
                    <a:lumMod val="50000"/>
                  </a:schemeClr>
                </a:solidFill>
              </a:rPr>
              <a:t> Quanto você pagaria pelo anel de noivado? Por quê?</a:t>
            </a:r>
            <a:endParaRPr lang="pt-BR" sz="1200" i="1" dirty="0">
              <a:solidFill>
                <a:schemeClr val="accent2">
                  <a:lumMod val="50000"/>
                </a:schemeClr>
              </a:solidFill>
              <a:cs typeface="Calibri"/>
            </a:endParaRPr>
          </a:p>
          <a:p>
            <a:pPr marL="171450" indent="-171450">
              <a:buFontTx/>
              <a:buChar char="-"/>
            </a:pPr>
            <a:endParaRPr lang="en-US" sz="1200" dirty="0">
              <a:solidFill>
                <a:srgbClr val="70AD47">
                  <a:lumMod val="50000"/>
                </a:srgbClr>
              </a:solidFill>
            </a:endParaRPr>
          </a:p>
          <a:p>
            <a:pPr marL="171450" indent="-171450">
              <a:buFontTx/>
              <a:buChar char="-"/>
            </a:pPr>
            <a:endParaRPr lang="en-US" sz="1200" dirty="0">
              <a:solidFill>
                <a:srgbClr val="70AD47">
                  <a:lumMod val="50000"/>
                </a:srgbClr>
              </a:solidFill>
            </a:endParaRPr>
          </a:p>
        </p:txBody>
      </p:sp>
      <p:sp>
        <p:nvSpPr>
          <p:cNvPr id="6" name="Retângulo 5"/>
          <p:cNvSpPr/>
          <p:nvPr/>
        </p:nvSpPr>
        <p:spPr>
          <a:xfrm>
            <a:off x="3725478" y="600882"/>
            <a:ext cx="2835660" cy="6494085"/>
          </a:xfrm>
          <a:prstGeom prst="rect">
            <a:avLst/>
          </a:prstGeom>
          <a:ln>
            <a:solidFill>
              <a:schemeClr val="accent6"/>
            </a:solidFill>
            <a:prstDash val="sysDot"/>
          </a:ln>
        </p:spPr>
        <p:txBody>
          <a:bodyPr wrap="square" lIns="91440" tIns="45720" rIns="91440" bIns="45720" anchor="t">
            <a:spAutoFit/>
          </a:bodyPr>
          <a:lstStyle/>
          <a:p>
            <a:r>
              <a:rPr lang="pt-BR" sz="1600" b="1" i="1" dirty="0" smtClean="0">
                <a:solidFill>
                  <a:schemeClr val="accent6"/>
                </a:solidFill>
                <a:cs typeface="Calibri"/>
              </a:rPr>
              <a:t>1 - VOCABULÁRIO</a:t>
            </a:r>
            <a:r>
              <a:rPr lang="pt-BR" sz="1600" b="1" i="1" dirty="0">
                <a:solidFill>
                  <a:schemeClr val="accent6"/>
                </a:solidFill>
                <a:cs typeface="Calibri"/>
              </a:rPr>
              <a:t> </a:t>
            </a:r>
            <a:r>
              <a:rPr lang="pt-BR" sz="1600" b="1" i="1" dirty="0" err="1">
                <a:solidFill>
                  <a:schemeClr val="accent6"/>
                </a:solidFill>
                <a:cs typeface="Calibri"/>
              </a:rPr>
              <a:t>Clothes</a:t>
            </a:r>
            <a:r>
              <a:rPr lang="pt-BR" sz="1600" b="1" i="1" dirty="0">
                <a:solidFill>
                  <a:schemeClr val="accent6"/>
                </a:solidFill>
                <a:cs typeface="Calibri"/>
              </a:rPr>
              <a:t> - Roupas</a:t>
            </a:r>
            <a:endParaRPr lang="pt-BR" dirty="0">
              <a:solidFill>
                <a:schemeClr val="accent6"/>
              </a:solidFill>
            </a:endParaRPr>
          </a:p>
          <a:p>
            <a:endParaRPr lang="pt-BR" sz="1200" b="1" i="1" dirty="0">
              <a:solidFill>
                <a:schemeClr val="accent6"/>
              </a:solidFill>
            </a:endParaRPr>
          </a:p>
          <a:p>
            <a:r>
              <a:rPr lang="en-US" sz="1200" b="1" dirty="0">
                <a:ea typeface="+mn-lt"/>
                <a:cs typeface="+mn-lt"/>
              </a:rPr>
              <a:t>B</a:t>
            </a:r>
            <a:r>
              <a:rPr lang="en-US" sz="1200" b="1" dirty="0">
                <a:solidFill>
                  <a:srgbClr val="000000"/>
                </a:solidFill>
                <a:ea typeface="+mn-lt"/>
                <a:cs typeface="+mn-lt"/>
              </a:rPr>
              <a:t>AG - </a:t>
            </a:r>
            <a:r>
              <a:rPr lang="en-US" sz="1200" i="1" dirty="0">
                <a:solidFill>
                  <a:schemeClr val="accent2">
                    <a:lumMod val="50000"/>
                  </a:schemeClr>
                </a:solidFill>
                <a:ea typeface="+mn-lt"/>
                <a:cs typeface="+mn-lt"/>
              </a:rPr>
              <a:t>Bolsa</a:t>
            </a:r>
          </a:p>
          <a:p>
            <a:r>
              <a:rPr lang="en-US" sz="1200" b="1" dirty="0">
                <a:solidFill>
                  <a:srgbClr val="000000"/>
                </a:solidFill>
                <a:ea typeface="+mn-lt"/>
                <a:cs typeface="+mn-lt"/>
              </a:rPr>
              <a:t>BELT - </a:t>
            </a:r>
            <a:r>
              <a:rPr lang="en-US" sz="1200" i="1" dirty="0">
                <a:solidFill>
                  <a:schemeClr val="accent2">
                    <a:lumMod val="50000"/>
                  </a:schemeClr>
                </a:solidFill>
                <a:ea typeface="+mn-lt"/>
                <a:cs typeface="+mn-lt"/>
              </a:rPr>
              <a:t>Cinto</a:t>
            </a:r>
          </a:p>
          <a:p>
            <a:r>
              <a:rPr lang="en-US" sz="1200" b="1" dirty="0">
                <a:solidFill>
                  <a:srgbClr val="000000"/>
                </a:solidFill>
                <a:ea typeface="+mn-lt"/>
                <a:cs typeface="+mn-lt"/>
              </a:rPr>
              <a:t>BLOUSE - </a:t>
            </a:r>
            <a:r>
              <a:rPr lang="en-US" sz="1200" i="1" dirty="0" err="1">
                <a:solidFill>
                  <a:schemeClr val="accent2">
                    <a:lumMod val="50000"/>
                  </a:schemeClr>
                </a:solidFill>
                <a:ea typeface="+mn-lt"/>
                <a:cs typeface="+mn-lt"/>
              </a:rPr>
              <a:t>Blusa</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BOOT - </a:t>
            </a:r>
            <a:r>
              <a:rPr lang="en-US" sz="1200" i="1" dirty="0">
                <a:solidFill>
                  <a:schemeClr val="accent2">
                    <a:lumMod val="50000"/>
                  </a:schemeClr>
                </a:solidFill>
                <a:ea typeface="+mn-lt"/>
                <a:cs typeface="+mn-lt"/>
              </a:rPr>
              <a:t>Bota</a:t>
            </a:r>
          </a:p>
          <a:p>
            <a:r>
              <a:rPr lang="en-US" sz="1200" b="1" dirty="0">
                <a:solidFill>
                  <a:srgbClr val="000000"/>
                </a:solidFill>
                <a:ea typeface="+mn-lt"/>
                <a:cs typeface="+mn-lt"/>
              </a:rPr>
              <a:t>BRACELET -  </a:t>
            </a:r>
            <a:r>
              <a:rPr lang="en-US" sz="1200" i="1" dirty="0" err="1">
                <a:solidFill>
                  <a:schemeClr val="accent2">
                    <a:lumMod val="50000"/>
                  </a:schemeClr>
                </a:solidFill>
                <a:ea typeface="+mn-lt"/>
                <a:cs typeface="+mn-lt"/>
              </a:rPr>
              <a:t>Pulseira</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CAP - </a:t>
            </a:r>
            <a:r>
              <a:rPr lang="en-US" sz="1200" i="1" dirty="0" err="1">
                <a:solidFill>
                  <a:schemeClr val="accent2">
                    <a:lumMod val="50000"/>
                  </a:schemeClr>
                </a:solidFill>
                <a:ea typeface="+mn-lt"/>
                <a:cs typeface="+mn-lt"/>
              </a:rPr>
              <a:t>Boné</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COAT - </a:t>
            </a:r>
            <a:r>
              <a:rPr lang="en-US" sz="1200" i="1" dirty="0" err="1">
                <a:solidFill>
                  <a:schemeClr val="accent2">
                    <a:lumMod val="50000"/>
                  </a:schemeClr>
                </a:solidFill>
                <a:ea typeface="+mn-lt"/>
                <a:cs typeface="+mn-lt"/>
              </a:rPr>
              <a:t>Casaco</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EARRING -  </a:t>
            </a:r>
            <a:r>
              <a:rPr lang="en-US" sz="1200" i="1" dirty="0" err="1">
                <a:solidFill>
                  <a:schemeClr val="accent2">
                    <a:lumMod val="50000"/>
                  </a:schemeClr>
                </a:solidFill>
                <a:ea typeface="+mn-lt"/>
                <a:cs typeface="+mn-lt"/>
              </a:rPr>
              <a:t>Brinco</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GLASSES - </a:t>
            </a:r>
            <a:r>
              <a:rPr lang="en-US" sz="1200" i="1" dirty="0" err="1">
                <a:solidFill>
                  <a:schemeClr val="accent2">
                    <a:lumMod val="50000"/>
                  </a:schemeClr>
                </a:solidFill>
                <a:ea typeface="+mn-lt"/>
                <a:cs typeface="+mn-lt"/>
              </a:rPr>
              <a:t>Óculos</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GLOVE - </a:t>
            </a:r>
            <a:r>
              <a:rPr lang="en-US" sz="1200" i="1" dirty="0">
                <a:solidFill>
                  <a:schemeClr val="accent2">
                    <a:lumMod val="50000"/>
                  </a:schemeClr>
                </a:solidFill>
                <a:ea typeface="+mn-lt"/>
                <a:cs typeface="+mn-lt"/>
              </a:rPr>
              <a:t>Luva</a:t>
            </a:r>
          </a:p>
          <a:p>
            <a:r>
              <a:rPr lang="en-US" sz="1200" b="1" dirty="0">
                <a:solidFill>
                  <a:srgbClr val="000000"/>
                </a:solidFill>
                <a:ea typeface="+mn-lt"/>
                <a:cs typeface="+mn-lt"/>
              </a:rPr>
              <a:t>HAT - </a:t>
            </a:r>
            <a:r>
              <a:rPr lang="en-US" sz="1200" i="1" dirty="0">
                <a:solidFill>
                  <a:schemeClr val="accent2">
                    <a:lumMod val="50000"/>
                  </a:schemeClr>
                </a:solidFill>
                <a:ea typeface="+mn-lt"/>
                <a:cs typeface="+mn-lt"/>
              </a:rPr>
              <a:t>Chapéu</a:t>
            </a:r>
          </a:p>
          <a:p>
            <a:r>
              <a:rPr lang="en-US" sz="1200" b="1" dirty="0">
                <a:solidFill>
                  <a:srgbClr val="000000"/>
                </a:solidFill>
                <a:ea typeface="+mn-lt"/>
                <a:cs typeface="+mn-lt"/>
              </a:rPr>
              <a:t>JACKET - </a:t>
            </a:r>
            <a:r>
              <a:rPr lang="en-US" sz="1200" i="1" dirty="0">
                <a:solidFill>
                  <a:schemeClr val="accent2">
                    <a:lumMod val="50000"/>
                  </a:schemeClr>
                </a:solidFill>
                <a:ea typeface="+mn-lt"/>
                <a:cs typeface="+mn-lt"/>
              </a:rPr>
              <a:t>Jaqueta</a:t>
            </a:r>
          </a:p>
          <a:p>
            <a:r>
              <a:rPr lang="en-US" sz="1200" b="1" dirty="0">
                <a:solidFill>
                  <a:srgbClr val="000000"/>
                </a:solidFill>
                <a:ea typeface="+mn-lt"/>
                <a:cs typeface="+mn-lt"/>
              </a:rPr>
              <a:t>JEANS - </a:t>
            </a:r>
            <a:r>
              <a:rPr lang="en-US" sz="1200" i="1" dirty="0">
                <a:solidFill>
                  <a:schemeClr val="accent2">
                    <a:lumMod val="50000"/>
                  </a:schemeClr>
                </a:solidFill>
                <a:ea typeface="+mn-lt"/>
                <a:cs typeface="+mn-lt"/>
              </a:rPr>
              <a:t>Jeans</a:t>
            </a:r>
          </a:p>
          <a:p>
            <a:r>
              <a:rPr lang="en-US" sz="1200" b="1" dirty="0" smtClean="0">
                <a:solidFill>
                  <a:srgbClr val="000000"/>
                </a:solidFill>
                <a:ea typeface="+mn-lt"/>
                <a:cs typeface="+mn-lt"/>
              </a:rPr>
              <a:t>JEWELRY </a:t>
            </a:r>
            <a:r>
              <a:rPr lang="en-US" sz="1200" b="1" dirty="0">
                <a:solidFill>
                  <a:srgbClr val="000000"/>
                </a:solidFill>
                <a:ea typeface="+mn-lt"/>
                <a:cs typeface="+mn-lt"/>
              </a:rPr>
              <a:t>- </a:t>
            </a:r>
            <a:r>
              <a:rPr lang="en-US" sz="1200" i="1" dirty="0" err="1">
                <a:solidFill>
                  <a:schemeClr val="accent2">
                    <a:lumMod val="50000"/>
                  </a:schemeClr>
                </a:solidFill>
                <a:ea typeface="+mn-lt"/>
                <a:cs typeface="+mn-lt"/>
              </a:rPr>
              <a:t>joias</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RING - </a:t>
            </a:r>
            <a:r>
              <a:rPr lang="en-US" sz="1200" i="1" dirty="0">
                <a:solidFill>
                  <a:schemeClr val="accent2">
                    <a:lumMod val="50000"/>
                  </a:schemeClr>
                </a:solidFill>
                <a:ea typeface="+mn-lt"/>
                <a:cs typeface="+mn-lt"/>
              </a:rPr>
              <a:t>Anel</a:t>
            </a:r>
          </a:p>
          <a:p>
            <a:r>
              <a:rPr lang="en-US" sz="1200" b="1" dirty="0">
                <a:solidFill>
                  <a:srgbClr val="000000"/>
                </a:solidFill>
                <a:ea typeface="+mn-lt"/>
                <a:cs typeface="+mn-lt"/>
              </a:rPr>
              <a:t>SCARF - </a:t>
            </a:r>
            <a:r>
              <a:rPr lang="en-US" sz="1200" i="1" dirty="0" err="1">
                <a:solidFill>
                  <a:schemeClr val="accent2">
                    <a:lumMod val="50000"/>
                  </a:schemeClr>
                </a:solidFill>
                <a:ea typeface="+mn-lt"/>
                <a:cs typeface="+mn-lt"/>
              </a:rPr>
              <a:t>Cachecol</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SHIRT - </a:t>
            </a:r>
            <a:r>
              <a:rPr lang="en-US" sz="1200" i="1" dirty="0">
                <a:solidFill>
                  <a:schemeClr val="accent2">
                    <a:lumMod val="50000"/>
                  </a:schemeClr>
                </a:solidFill>
                <a:ea typeface="+mn-lt"/>
                <a:cs typeface="+mn-lt"/>
              </a:rPr>
              <a:t>Camisa</a:t>
            </a:r>
          </a:p>
          <a:p>
            <a:r>
              <a:rPr lang="en-US" sz="1200" b="1" dirty="0">
                <a:solidFill>
                  <a:srgbClr val="000000"/>
                </a:solidFill>
                <a:ea typeface="+mn-lt"/>
                <a:cs typeface="+mn-lt"/>
              </a:rPr>
              <a:t>SHOES - </a:t>
            </a:r>
            <a:r>
              <a:rPr lang="en-US" sz="1200" i="1" dirty="0" err="1">
                <a:solidFill>
                  <a:schemeClr val="accent2">
                    <a:lumMod val="50000"/>
                  </a:schemeClr>
                </a:solidFill>
                <a:ea typeface="+mn-lt"/>
                <a:cs typeface="+mn-lt"/>
              </a:rPr>
              <a:t>Sapatos</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SHORTS - </a:t>
            </a:r>
            <a:r>
              <a:rPr lang="en-US" sz="1200" i="1" dirty="0" err="1">
                <a:solidFill>
                  <a:schemeClr val="accent2">
                    <a:lumMod val="50000"/>
                  </a:schemeClr>
                </a:solidFill>
                <a:ea typeface="+mn-lt"/>
                <a:cs typeface="+mn-lt"/>
              </a:rPr>
              <a:t>Calção</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SKIRT - </a:t>
            </a:r>
            <a:r>
              <a:rPr lang="en-US" sz="1200" i="1" dirty="0">
                <a:solidFill>
                  <a:schemeClr val="accent2">
                    <a:lumMod val="50000"/>
                  </a:schemeClr>
                </a:solidFill>
                <a:ea typeface="+mn-lt"/>
                <a:cs typeface="+mn-lt"/>
              </a:rPr>
              <a:t>Saia</a:t>
            </a:r>
          </a:p>
          <a:p>
            <a:r>
              <a:rPr lang="en-US" sz="1200" b="1" dirty="0">
                <a:solidFill>
                  <a:srgbClr val="000000"/>
                </a:solidFill>
                <a:ea typeface="+mn-lt"/>
                <a:cs typeface="+mn-lt"/>
              </a:rPr>
              <a:t>SUIT - </a:t>
            </a:r>
            <a:r>
              <a:rPr lang="en-US" sz="1200" i="1" dirty="0" err="1">
                <a:solidFill>
                  <a:schemeClr val="accent2">
                    <a:lumMod val="50000"/>
                  </a:schemeClr>
                </a:solidFill>
                <a:ea typeface="+mn-lt"/>
                <a:cs typeface="+mn-lt"/>
              </a:rPr>
              <a:t>Traje</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SUNGLASSES -  </a:t>
            </a:r>
            <a:r>
              <a:rPr lang="en-US" sz="1200" i="1" dirty="0" err="1">
                <a:solidFill>
                  <a:schemeClr val="accent2">
                    <a:lumMod val="50000"/>
                  </a:schemeClr>
                </a:solidFill>
                <a:ea typeface="+mn-lt"/>
                <a:cs typeface="+mn-lt"/>
              </a:rPr>
              <a:t>Oculos</a:t>
            </a:r>
            <a:r>
              <a:rPr lang="en-US" sz="1200" i="1" dirty="0">
                <a:solidFill>
                  <a:schemeClr val="accent2">
                    <a:lumMod val="50000"/>
                  </a:schemeClr>
                </a:solidFill>
                <a:ea typeface="+mn-lt"/>
                <a:cs typeface="+mn-lt"/>
              </a:rPr>
              <a:t> </a:t>
            </a:r>
            <a:r>
              <a:rPr lang="en-US" sz="1200" i="1" dirty="0" err="1">
                <a:solidFill>
                  <a:schemeClr val="accent2">
                    <a:lumMod val="50000"/>
                  </a:schemeClr>
                </a:solidFill>
                <a:ea typeface="+mn-lt"/>
                <a:cs typeface="+mn-lt"/>
              </a:rPr>
              <a:t>escuros</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SWEATER - </a:t>
            </a:r>
            <a:r>
              <a:rPr lang="en-US" sz="1200" i="1" dirty="0" err="1">
                <a:solidFill>
                  <a:schemeClr val="accent2">
                    <a:lumMod val="50000"/>
                  </a:schemeClr>
                </a:solidFill>
                <a:ea typeface="+mn-lt"/>
                <a:cs typeface="+mn-lt"/>
              </a:rPr>
              <a:t>Suéter</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TIE - </a:t>
            </a:r>
            <a:r>
              <a:rPr lang="en-US" sz="1200" i="1" dirty="0" err="1">
                <a:solidFill>
                  <a:schemeClr val="accent2">
                    <a:lumMod val="50000"/>
                  </a:schemeClr>
                </a:solidFill>
                <a:ea typeface="+mn-lt"/>
                <a:cs typeface="+mn-lt"/>
              </a:rPr>
              <a:t>gravata</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TROUSERS -  </a:t>
            </a:r>
            <a:r>
              <a:rPr lang="en-US" sz="1200" i="1" dirty="0" err="1">
                <a:solidFill>
                  <a:schemeClr val="accent2">
                    <a:lumMod val="50000"/>
                  </a:schemeClr>
                </a:solidFill>
                <a:ea typeface="+mn-lt"/>
                <a:cs typeface="+mn-lt"/>
              </a:rPr>
              <a:t>Calças</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T-SHIRT - </a:t>
            </a:r>
            <a:r>
              <a:rPr lang="en-US" sz="1200" i="1" dirty="0" err="1">
                <a:solidFill>
                  <a:schemeClr val="accent2">
                    <a:lumMod val="50000"/>
                  </a:schemeClr>
                </a:solidFill>
                <a:ea typeface="+mn-lt"/>
                <a:cs typeface="+mn-lt"/>
              </a:rPr>
              <a:t>camiseta</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UMBRELLA - </a:t>
            </a:r>
            <a:r>
              <a:rPr lang="en-US" sz="1200" i="1" dirty="0" err="1">
                <a:solidFill>
                  <a:schemeClr val="accent2">
                    <a:lumMod val="50000"/>
                  </a:schemeClr>
                </a:solidFill>
                <a:ea typeface="+mn-lt"/>
                <a:cs typeface="+mn-lt"/>
              </a:rPr>
              <a:t>Guarda-chuva</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WALLET - </a:t>
            </a:r>
            <a:r>
              <a:rPr lang="en-US" sz="1200" i="1" dirty="0" err="1">
                <a:solidFill>
                  <a:schemeClr val="accent2">
                    <a:lumMod val="50000"/>
                  </a:schemeClr>
                </a:solidFill>
                <a:ea typeface="+mn-lt"/>
                <a:cs typeface="+mn-lt"/>
              </a:rPr>
              <a:t>Carteira</a:t>
            </a:r>
            <a:endParaRPr lang="en-US" sz="1200" i="1" dirty="0">
              <a:solidFill>
                <a:schemeClr val="accent2">
                  <a:lumMod val="50000"/>
                </a:schemeClr>
              </a:solidFill>
              <a:ea typeface="+mn-lt"/>
              <a:cs typeface="+mn-lt"/>
            </a:endParaRPr>
          </a:p>
          <a:p>
            <a:r>
              <a:rPr lang="en-US" sz="1200" b="1" dirty="0">
                <a:solidFill>
                  <a:srgbClr val="000000"/>
                </a:solidFill>
                <a:ea typeface="+mn-lt"/>
                <a:cs typeface="+mn-lt"/>
              </a:rPr>
              <a:t>WATCH </a:t>
            </a:r>
            <a:r>
              <a:rPr lang="en-US" sz="1200" b="1" dirty="0" smtClean="0">
                <a:solidFill>
                  <a:srgbClr val="000000"/>
                </a:solidFill>
                <a:ea typeface="+mn-lt"/>
                <a:cs typeface="+mn-lt"/>
              </a:rPr>
              <a:t>– </a:t>
            </a:r>
            <a:r>
              <a:rPr lang="en-US" sz="1200" i="1" dirty="0" err="1" smtClean="0">
                <a:solidFill>
                  <a:schemeClr val="accent2">
                    <a:lumMod val="50000"/>
                  </a:schemeClr>
                </a:solidFill>
                <a:ea typeface="+mn-lt"/>
                <a:cs typeface="+mn-lt"/>
              </a:rPr>
              <a:t>Relógio</a:t>
            </a:r>
            <a:endParaRPr lang="en-US" sz="1200" i="1" dirty="0" smtClean="0">
              <a:solidFill>
                <a:schemeClr val="accent2">
                  <a:lumMod val="50000"/>
                </a:schemeClr>
              </a:solidFill>
              <a:ea typeface="+mn-lt"/>
              <a:cs typeface="+mn-lt"/>
            </a:endParaRPr>
          </a:p>
          <a:p>
            <a:endParaRPr lang="en-US" sz="1200" i="1" dirty="0">
              <a:solidFill>
                <a:schemeClr val="accent2">
                  <a:lumMod val="50000"/>
                </a:schemeClr>
              </a:solidFill>
              <a:ea typeface="+mn-lt"/>
              <a:cs typeface="+mn-lt"/>
            </a:endParaRPr>
          </a:p>
        </p:txBody>
      </p:sp>
      <p:sp>
        <p:nvSpPr>
          <p:cNvPr id="8" name="Retângulo 7"/>
          <p:cNvSpPr/>
          <p:nvPr/>
        </p:nvSpPr>
        <p:spPr>
          <a:xfrm>
            <a:off x="387592" y="845516"/>
            <a:ext cx="3429000" cy="276999"/>
          </a:xfrm>
          <a:prstGeom prst="rect">
            <a:avLst/>
          </a:prstGeom>
        </p:spPr>
        <p:txBody>
          <a:bodyPr>
            <a:spAutoFit/>
          </a:bodyPr>
          <a:lstStyle/>
          <a:p>
            <a:r>
              <a:rPr lang="en" sz="1200" b="1" dirty="0" smtClean="0">
                <a:solidFill>
                  <a:schemeClr val="accent2">
                    <a:lumMod val="75000"/>
                  </a:schemeClr>
                </a:solidFill>
                <a:ea typeface="+mn-lt"/>
                <a:cs typeface="+mn-lt"/>
              </a:rPr>
              <a:t>- Crie frases interrogativas com as palavras.</a:t>
            </a:r>
            <a:endParaRPr lang="en" sz="1200" b="1" dirty="0">
              <a:solidFill>
                <a:schemeClr val="accent2">
                  <a:lumMod val="75000"/>
                </a:schemeClr>
              </a:solidFill>
              <a:ea typeface="+mn-lt"/>
              <a:cs typeface="+mn-lt"/>
            </a:endParaRPr>
          </a:p>
        </p:txBody>
      </p:sp>
      <p:sp>
        <p:nvSpPr>
          <p:cNvPr id="9" name="Retângulo 8"/>
          <p:cNvSpPr/>
          <p:nvPr/>
        </p:nvSpPr>
        <p:spPr>
          <a:xfrm>
            <a:off x="376959" y="614639"/>
            <a:ext cx="3429000" cy="276999"/>
          </a:xfrm>
          <a:prstGeom prst="rect">
            <a:avLst/>
          </a:prstGeom>
        </p:spPr>
        <p:txBody>
          <a:bodyPr>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a:t>
            </a:r>
            <a:r>
              <a:rPr lang="en" sz="1200" b="1" dirty="0">
                <a:solidFill>
                  <a:schemeClr val="accent2">
                    <a:lumMod val="75000"/>
                  </a:schemeClr>
                </a:solidFill>
                <a:ea typeface="+mn-lt"/>
                <a:cs typeface="+mn-lt"/>
              </a:rPr>
              <a:t>Escreva as palavras certas nos </a:t>
            </a:r>
            <a:r>
              <a:rPr lang="en" sz="1200" b="1" dirty="0" smtClean="0">
                <a:solidFill>
                  <a:schemeClr val="accent2">
                    <a:lumMod val="75000"/>
                  </a:schemeClr>
                </a:solidFill>
                <a:ea typeface="+mn-lt"/>
                <a:cs typeface="+mn-lt"/>
              </a:rPr>
              <a:t>espaços.</a:t>
            </a:r>
            <a:endParaRPr lang="en" sz="1200" b="1" dirty="0">
              <a:solidFill>
                <a:schemeClr val="accent2">
                  <a:lumMod val="75000"/>
                </a:schemeClr>
              </a:solidFill>
              <a:ea typeface="+mn-lt"/>
              <a:cs typeface="+mn-lt"/>
            </a:endParaRPr>
          </a:p>
        </p:txBody>
      </p:sp>
      <p:sp>
        <p:nvSpPr>
          <p:cNvPr id="11" name="Retângulo 10"/>
          <p:cNvSpPr/>
          <p:nvPr/>
        </p:nvSpPr>
        <p:spPr>
          <a:xfrm>
            <a:off x="4324954" y="7583032"/>
            <a:ext cx="2236184" cy="276999"/>
          </a:xfrm>
          <a:prstGeom prst="rect">
            <a:avLst/>
          </a:prstGeom>
        </p:spPr>
        <p:txBody>
          <a:bodyPr wrap="square">
            <a:spAutoFit/>
          </a:bodyPr>
          <a:lstStyle/>
          <a:p>
            <a:r>
              <a:rPr lang="en" sz="1200" b="1" dirty="0">
                <a:solidFill>
                  <a:schemeClr val="accent2">
                    <a:lumMod val="75000"/>
                  </a:schemeClr>
                </a:solidFill>
                <a:ea typeface="+mn-lt"/>
                <a:cs typeface="+mn-lt"/>
              </a:rPr>
              <a:t>-</a:t>
            </a:r>
            <a:r>
              <a:rPr lang="en" sz="1200" b="1" dirty="0" smtClean="0">
                <a:solidFill>
                  <a:schemeClr val="accent2">
                    <a:lumMod val="75000"/>
                  </a:schemeClr>
                </a:solidFill>
                <a:ea typeface="+mn-lt"/>
                <a:cs typeface="+mn-lt"/>
              </a:rPr>
              <a:t> Risque as palavras incorretas.</a:t>
            </a:r>
            <a:endParaRPr lang="en" sz="1200" b="1" dirty="0">
              <a:solidFill>
                <a:schemeClr val="accent2">
                  <a:lumMod val="75000"/>
                </a:schemeClr>
              </a:solidFill>
              <a:ea typeface="+mn-lt"/>
              <a:cs typeface="+mn-lt"/>
            </a:endParaRPr>
          </a:p>
        </p:txBody>
      </p:sp>
    </p:spTree>
    <p:extLst>
      <p:ext uri="{BB962C8B-B14F-4D97-AF65-F5344CB8AC3E}">
        <p14:creationId xmlns:p14="http://schemas.microsoft.com/office/powerpoint/2010/main" val="223839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 xmlns:a16="http://schemas.microsoft.com/office/drawing/2014/main" id="{F8B48F9B-479B-4C87-AB1D-F7A7F3752692}"/>
              </a:ext>
            </a:extLst>
          </p:cNvPr>
          <p:cNvSpPr/>
          <p:nvPr/>
        </p:nvSpPr>
        <p:spPr>
          <a:xfrm>
            <a:off x="5063992" y="138560"/>
            <a:ext cx="184730" cy="375552"/>
          </a:xfrm>
          <a:prstGeom prst="rect">
            <a:avLst/>
          </a:prstGeom>
        </p:spPr>
        <p:txBody>
          <a:bodyPr wrap="none" lIns="91440" tIns="45720" rIns="91440" bIns="45720" anchor="t">
            <a:spAutoFit/>
          </a:bodyPr>
          <a:lstStyle/>
          <a:p>
            <a:pPr algn="ctr">
              <a:lnSpc>
                <a:spcPct val="107000"/>
              </a:lnSpc>
              <a:spcAft>
                <a:spcPts val="0"/>
              </a:spcAft>
            </a:pPr>
            <a:endParaRPr lang="pt-BR" b="1" i="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tângulo 16">
            <a:extLst>
              <a:ext uri="{FF2B5EF4-FFF2-40B4-BE49-F238E27FC236}">
                <a16:creationId xmlns="" xmlns:a16="http://schemas.microsoft.com/office/drawing/2014/main" id="{F8B48F9B-479B-4C87-AB1D-F7A7F3752692}"/>
              </a:ext>
            </a:extLst>
          </p:cNvPr>
          <p:cNvSpPr/>
          <p:nvPr/>
        </p:nvSpPr>
        <p:spPr>
          <a:xfrm>
            <a:off x="758640" y="157822"/>
            <a:ext cx="1926938"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02 B – Plural</a:t>
            </a:r>
            <a:endParaRPr lang="pt-BR" sz="1200" i="1" dirty="0">
              <a:solidFill>
                <a:srgbClr val="002060"/>
              </a:solidFill>
              <a:effectLst/>
              <a:latin typeface="Calibri"/>
              <a:ea typeface="Calibri" panose="020F0502020204030204" pitchFamily="34" charset="0"/>
              <a:cs typeface="Times New Roman"/>
            </a:endParaRPr>
          </a:p>
        </p:txBody>
      </p:sp>
      <p:sp>
        <p:nvSpPr>
          <p:cNvPr id="2" name="CaixaDeTexto 1">
            <a:extLst>
              <a:ext uri="{FF2B5EF4-FFF2-40B4-BE49-F238E27FC236}">
                <a16:creationId xmlns="" xmlns:a16="http://schemas.microsoft.com/office/drawing/2014/main" id="{9116FBE5-DEB1-4D19-9CAA-3CC4869196FF}"/>
              </a:ext>
            </a:extLst>
          </p:cNvPr>
          <p:cNvSpPr txBox="1"/>
          <p:nvPr/>
        </p:nvSpPr>
        <p:spPr>
          <a:xfrm>
            <a:off x="749876" y="1151690"/>
            <a:ext cx="5811261"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smtClean="0">
                <a:solidFill>
                  <a:srgbClr val="C00000"/>
                </a:solidFill>
                <a:ea typeface="+mn-lt"/>
                <a:cs typeface="+mn-lt"/>
              </a:rPr>
              <a:t>3.1</a:t>
            </a:r>
          </a:p>
          <a:p>
            <a:pPr marL="228600" indent="-228600">
              <a:buFont typeface="+mj-lt"/>
              <a:buAutoNum type="alphaLcParenR"/>
            </a:pPr>
            <a:r>
              <a:rPr lang="en-US" sz="1100" dirty="0">
                <a:solidFill>
                  <a:srgbClr val="000000"/>
                </a:solidFill>
                <a:ea typeface="+mn-lt"/>
                <a:cs typeface="+mn-lt"/>
              </a:rPr>
              <a:t> I</a:t>
            </a:r>
            <a:r>
              <a:rPr lang="en-US" sz="1100" dirty="0">
                <a:cs typeface="Segoe UI"/>
              </a:rPr>
              <a:t> have two </a:t>
            </a:r>
            <a:r>
              <a:rPr lang="en-US" sz="1100" u="sng" dirty="0">
                <a:solidFill>
                  <a:srgbClr val="0070C0"/>
                </a:solidFill>
                <a:ea typeface="+mn-lt"/>
                <a:cs typeface="+mn-lt"/>
              </a:rPr>
              <a:t>books</a:t>
            </a:r>
            <a:r>
              <a:rPr lang="en-US" sz="1100" dirty="0">
                <a:cs typeface="Segoe UI"/>
              </a:rPr>
              <a:t> / cars / houses / bikes.​</a:t>
            </a:r>
          </a:p>
          <a:p>
            <a:pPr marL="228600" indent="-228600">
              <a:buFont typeface="+mj-lt"/>
              <a:buAutoNum type="alphaLcParenR"/>
            </a:pPr>
            <a:r>
              <a:rPr lang="en-US" sz="1100" dirty="0">
                <a:ea typeface="+mn-lt"/>
                <a:cs typeface="+mn-lt"/>
              </a:rPr>
              <a:t> </a:t>
            </a:r>
            <a:r>
              <a:rPr lang="en-US" sz="1100" dirty="0">
                <a:solidFill>
                  <a:srgbClr val="000000"/>
                </a:solidFill>
                <a:ea typeface="+mn-lt"/>
                <a:cs typeface="+mn-lt"/>
              </a:rPr>
              <a:t>You </a:t>
            </a:r>
            <a:r>
              <a:rPr lang="en-US" sz="1100" dirty="0">
                <a:cs typeface="Calibri"/>
              </a:rPr>
              <a:t>need to buy 2</a:t>
            </a:r>
            <a:r>
              <a:rPr lang="en-US" sz="1100" dirty="0">
                <a:solidFill>
                  <a:srgbClr val="000000"/>
                </a:solidFill>
                <a:ea typeface="+mn-lt"/>
                <a:cs typeface="+mn-lt"/>
              </a:rPr>
              <a:t>  </a:t>
            </a:r>
            <a:r>
              <a:rPr lang="en-US" sz="1100" u="sng" dirty="0">
                <a:solidFill>
                  <a:srgbClr val="000000"/>
                </a:solidFill>
                <a:ea typeface="+mn-lt"/>
                <a:cs typeface="+mn-lt"/>
              </a:rPr>
              <a:t>big </a:t>
            </a:r>
            <a:r>
              <a:rPr lang="en-US" sz="1100" dirty="0">
                <a:solidFill>
                  <a:srgbClr val="0070C0"/>
                </a:solidFill>
                <a:ea typeface="+mn-lt"/>
                <a:cs typeface="+mn-lt"/>
              </a:rPr>
              <a:t>apartments</a:t>
            </a:r>
            <a:r>
              <a:rPr lang="en-US" sz="1100" dirty="0">
                <a:solidFill>
                  <a:srgbClr val="000000"/>
                </a:solidFill>
                <a:ea typeface="+mn-lt"/>
                <a:cs typeface="+mn-lt"/>
              </a:rPr>
              <a:t>. / small / huge / great / beautiful.</a:t>
            </a:r>
            <a:endParaRPr lang="en-US" sz="1100" dirty="0">
              <a:cs typeface="Calibri" panose="020F0502020204030204"/>
            </a:endParaRPr>
          </a:p>
          <a:p>
            <a:pPr marL="228600" indent="-228600">
              <a:buFont typeface="+mj-lt"/>
              <a:buAutoNum type="alphaLcParenR"/>
            </a:pPr>
            <a:r>
              <a:rPr lang="en-US" sz="1100" dirty="0">
                <a:ea typeface="+mn-lt"/>
                <a:cs typeface="+mn-lt"/>
              </a:rPr>
              <a:t>He </a:t>
            </a:r>
            <a:r>
              <a:rPr lang="en-US" sz="1100" dirty="0">
                <a:solidFill>
                  <a:srgbClr val="000000"/>
                </a:solidFill>
                <a:ea typeface="+mn-lt"/>
                <a:cs typeface="+mn-lt"/>
              </a:rPr>
              <a:t>drinks three </a:t>
            </a:r>
            <a:r>
              <a:rPr lang="en-US" sz="1100" u="sng" dirty="0">
                <a:solidFill>
                  <a:srgbClr val="0070C0"/>
                </a:solidFill>
                <a:ea typeface="+mn-lt"/>
                <a:cs typeface="+mn-lt"/>
              </a:rPr>
              <a:t>glasses</a:t>
            </a:r>
            <a:r>
              <a:rPr lang="en-US" sz="1100" dirty="0">
                <a:solidFill>
                  <a:srgbClr val="0070C0"/>
                </a:solidFill>
                <a:ea typeface="+mn-lt"/>
                <a:cs typeface="+mn-lt"/>
              </a:rPr>
              <a:t> </a:t>
            </a:r>
            <a:r>
              <a:rPr lang="en-US" sz="1100" dirty="0">
                <a:solidFill>
                  <a:srgbClr val="000000"/>
                </a:solidFill>
                <a:ea typeface="+mn-lt"/>
                <a:cs typeface="+mn-lt"/>
              </a:rPr>
              <a:t>of water</a:t>
            </a:r>
            <a:r>
              <a:rPr lang="en-US" sz="1100" dirty="0">
                <a:solidFill>
                  <a:srgbClr val="0070C0"/>
                </a:solidFill>
                <a:ea typeface="+mn-lt"/>
                <a:cs typeface="+mn-lt"/>
              </a:rPr>
              <a:t> </a:t>
            </a:r>
            <a:r>
              <a:rPr lang="en-US" sz="1100" dirty="0">
                <a:ea typeface="+mn-lt"/>
                <a:cs typeface="+mn-lt"/>
              </a:rPr>
              <a:t>at </a:t>
            </a:r>
            <a:r>
              <a:rPr lang="en-US" sz="1100" u="sng" dirty="0">
                <a:ea typeface="+mn-lt"/>
                <a:cs typeface="+mn-lt"/>
              </a:rPr>
              <a:t>breakfast</a:t>
            </a:r>
            <a:r>
              <a:rPr lang="en-US" sz="1100" dirty="0">
                <a:ea typeface="+mn-lt"/>
                <a:cs typeface="+mn-lt"/>
              </a:rPr>
              <a:t> / lunch / dinner.</a:t>
            </a:r>
            <a:endParaRPr lang="en-US" dirty="0"/>
          </a:p>
          <a:p>
            <a:pPr marL="228600" indent="-228600">
              <a:buFont typeface="+mj-lt"/>
              <a:buAutoNum type="alphaLcParenR"/>
            </a:pPr>
            <a:r>
              <a:rPr lang="en-US" sz="1100" dirty="0">
                <a:cs typeface="Segoe UI"/>
              </a:rPr>
              <a:t>She loses her </a:t>
            </a:r>
            <a:r>
              <a:rPr lang="en-US" sz="1100" u="sng" dirty="0">
                <a:solidFill>
                  <a:srgbClr val="0070C0"/>
                </a:solidFill>
                <a:ea typeface="+mn-lt"/>
                <a:cs typeface="+mn-lt"/>
              </a:rPr>
              <a:t>keys</a:t>
            </a:r>
            <a:r>
              <a:rPr lang="en-US" sz="1100" dirty="0">
                <a:cs typeface="Segoe UI"/>
              </a:rPr>
              <a:t> all the time. /papers / toys.</a:t>
            </a:r>
            <a:endParaRPr lang="en-US" sz="1100" b="1" dirty="0">
              <a:solidFill>
                <a:srgbClr val="0070C0"/>
              </a:solidFill>
              <a:ea typeface="+mn-lt"/>
              <a:cs typeface="+mn-lt"/>
            </a:endParaRPr>
          </a:p>
          <a:p>
            <a:pPr marL="228600" indent="-228600">
              <a:buFont typeface="+mj-lt"/>
              <a:buAutoNum type="alphaLcParenR"/>
            </a:pPr>
            <a:r>
              <a:rPr lang="en-US" sz="1100" dirty="0">
                <a:cs typeface="Calibri"/>
              </a:rPr>
              <a:t>It has several </a:t>
            </a:r>
            <a:r>
              <a:rPr lang="en-US" sz="1100" u="sng" dirty="0">
                <a:solidFill>
                  <a:srgbClr val="0070C0"/>
                </a:solidFill>
                <a:ea typeface="+mn-lt"/>
                <a:cs typeface="+mn-lt"/>
              </a:rPr>
              <a:t>colors</a:t>
            </a:r>
            <a:r>
              <a:rPr lang="en-US" sz="1100" dirty="0">
                <a:cs typeface="Calibri"/>
              </a:rPr>
              <a:t>. / shapes / manners.</a:t>
            </a:r>
            <a:endParaRPr lang="en-US" dirty="0">
              <a:cs typeface="Calibri" panose="020F0502020204030204"/>
            </a:endParaRPr>
          </a:p>
          <a:p>
            <a:pPr marL="228600" indent="-228600">
              <a:buFont typeface="+mj-lt"/>
              <a:buAutoNum type="alphaLcParenR"/>
            </a:pPr>
            <a:r>
              <a:rPr lang="en-US" sz="1100" dirty="0">
                <a:cs typeface="Segoe UI"/>
              </a:rPr>
              <a:t>We should take two </a:t>
            </a:r>
            <a:r>
              <a:rPr lang="en-US" sz="1100" u="sng" dirty="0">
                <a:solidFill>
                  <a:srgbClr val="0070C0"/>
                </a:solidFill>
                <a:ea typeface="+mn-lt"/>
                <a:cs typeface="+mn-lt"/>
              </a:rPr>
              <a:t>boxes</a:t>
            </a:r>
            <a:r>
              <a:rPr lang="en-US" sz="1100" dirty="0">
                <a:cs typeface="Segoe UI"/>
              </a:rPr>
              <a:t>. / plates / bags.</a:t>
            </a:r>
          </a:p>
          <a:p>
            <a:pPr marL="228600" indent="-228600">
              <a:buFont typeface="+mj-lt"/>
              <a:buAutoNum type="alphaLcParenR"/>
            </a:pPr>
            <a:r>
              <a:rPr lang="en-US" sz="1100" dirty="0">
                <a:cs typeface="Segoe UI"/>
              </a:rPr>
              <a:t>You wear nice </a:t>
            </a:r>
            <a:r>
              <a:rPr lang="en-US" sz="1100" u="sng" dirty="0">
                <a:solidFill>
                  <a:srgbClr val="0070C0"/>
                </a:solidFill>
                <a:ea typeface="+mn-lt"/>
                <a:cs typeface="+mn-lt"/>
              </a:rPr>
              <a:t>shirts</a:t>
            </a:r>
            <a:r>
              <a:rPr lang="en-US" sz="1100" u="sng" dirty="0">
                <a:cs typeface="Segoe UI"/>
              </a:rPr>
              <a:t> </a:t>
            </a:r>
            <a:r>
              <a:rPr lang="en-US" sz="1100" dirty="0">
                <a:cs typeface="Segoe UI"/>
              </a:rPr>
              <a:t>/ shorts / coats / pants.</a:t>
            </a:r>
            <a:endParaRPr lang="en-US" sz="1100" dirty="0">
              <a:solidFill>
                <a:srgbClr val="0070C0"/>
              </a:solidFill>
              <a:cs typeface="Calibri"/>
            </a:endParaRPr>
          </a:p>
          <a:p>
            <a:pPr marL="228600" indent="-228600">
              <a:buFont typeface="+mj-lt"/>
              <a:buAutoNum type="alphaLcParenR"/>
            </a:pPr>
            <a:r>
              <a:rPr lang="en-US" sz="1100" dirty="0">
                <a:cs typeface="Calibri"/>
              </a:rPr>
              <a:t>They </a:t>
            </a:r>
            <a:r>
              <a:rPr lang="en-US" sz="1100" dirty="0">
                <a:cs typeface="Segoe UI"/>
              </a:rPr>
              <a:t>watch</a:t>
            </a:r>
            <a:r>
              <a:rPr lang="en-US" sz="1100" dirty="0">
                <a:solidFill>
                  <a:srgbClr val="000000"/>
                </a:solidFill>
                <a:ea typeface="+mn-lt"/>
                <a:cs typeface="+mn-lt"/>
              </a:rPr>
              <a:t> </a:t>
            </a:r>
            <a:r>
              <a:rPr lang="en-US" sz="1100" dirty="0">
                <a:solidFill>
                  <a:srgbClr val="0070C0"/>
                </a:solidFill>
                <a:ea typeface="+mn-lt"/>
                <a:cs typeface="+mn-lt"/>
              </a:rPr>
              <a:t>films and series</a:t>
            </a:r>
            <a:r>
              <a:rPr lang="en-US" sz="1100" dirty="0">
                <a:solidFill>
                  <a:srgbClr val="000000"/>
                </a:solidFill>
                <a:ea typeface="+mn-lt"/>
                <a:cs typeface="+mn-lt"/>
              </a:rPr>
              <a:t> at night.</a:t>
            </a:r>
            <a:endParaRPr lang="en-US" sz="1100" dirty="0">
              <a:cs typeface="Calibri"/>
            </a:endParaRPr>
          </a:p>
        </p:txBody>
      </p:sp>
      <p:sp>
        <p:nvSpPr>
          <p:cNvPr id="8" name="CaixaDeTexto 7">
            <a:extLst>
              <a:ext uri="{FF2B5EF4-FFF2-40B4-BE49-F238E27FC236}">
                <a16:creationId xmlns="" xmlns:a16="http://schemas.microsoft.com/office/drawing/2014/main" id="{67E64085-AAED-40A0-BAF9-BC5E770D04EB}"/>
              </a:ext>
            </a:extLst>
          </p:cNvPr>
          <p:cNvSpPr txBox="1"/>
          <p:nvPr/>
        </p:nvSpPr>
        <p:spPr>
          <a:xfrm>
            <a:off x="749877" y="2762281"/>
            <a:ext cx="5811260"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3.2</a:t>
            </a:r>
          </a:p>
          <a:p>
            <a:pPr marL="228600" indent="-228600">
              <a:buFont typeface="+mj-lt"/>
              <a:buAutoNum type="alphaLcParenR"/>
            </a:pPr>
            <a:r>
              <a:rPr lang="en-US" sz="1100" dirty="0" smtClean="0">
                <a:cs typeface="Calibri"/>
              </a:rPr>
              <a:t>I</a:t>
            </a:r>
            <a:r>
              <a:rPr lang="en-US" sz="1100" dirty="0">
                <a:ea typeface="+mn-lt"/>
                <a:cs typeface="+mn-lt"/>
              </a:rPr>
              <a:t> don´t have two </a:t>
            </a:r>
            <a:r>
              <a:rPr lang="en-US" sz="1100" u="sng" dirty="0">
                <a:solidFill>
                  <a:srgbClr val="0070C0"/>
                </a:solidFill>
                <a:ea typeface="+mn-lt"/>
                <a:cs typeface="+mn-lt"/>
              </a:rPr>
              <a:t>books</a:t>
            </a:r>
            <a:r>
              <a:rPr lang="en-US" sz="1100" dirty="0">
                <a:ea typeface="+mn-lt"/>
                <a:cs typeface="+mn-lt"/>
              </a:rPr>
              <a:t> / cars / houses / bikes. </a:t>
            </a:r>
          </a:p>
          <a:p>
            <a:pPr marL="228600" indent="-228600">
              <a:buFont typeface="+mj-lt"/>
              <a:buAutoNum type="alphaLcParenR"/>
            </a:pPr>
            <a:r>
              <a:rPr lang="en-US" sz="1100" dirty="0" smtClean="0">
                <a:cs typeface="Calibri"/>
              </a:rPr>
              <a:t>You</a:t>
            </a:r>
            <a:r>
              <a:rPr lang="en-US" sz="1100" dirty="0">
                <a:ea typeface="+mn-lt"/>
                <a:cs typeface="+mn-lt"/>
              </a:rPr>
              <a:t> don´t need to buy 2</a:t>
            </a:r>
            <a:r>
              <a:rPr lang="en-US" sz="1100" dirty="0">
                <a:solidFill>
                  <a:srgbClr val="000000"/>
                </a:solidFill>
                <a:ea typeface="+mn-lt"/>
                <a:cs typeface="+mn-lt"/>
              </a:rPr>
              <a:t>  </a:t>
            </a:r>
            <a:r>
              <a:rPr lang="en-US" sz="1100" u="sng" dirty="0">
                <a:solidFill>
                  <a:srgbClr val="000000"/>
                </a:solidFill>
                <a:ea typeface="+mn-lt"/>
                <a:cs typeface="+mn-lt"/>
              </a:rPr>
              <a:t>big </a:t>
            </a:r>
            <a:r>
              <a:rPr lang="en-US" sz="1100" dirty="0">
                <a:solidFill>
                  <a:srgbClr val="0070C0"/>
                </a:solidFill>
                <a:ea typeface="+mn-lt"/>
                <a:cs typeface="+mn-lt"/>
              </a:rPr>
              <a:t>apartments</a:t>
            </a:r>
            <a:r>
              <a:rPr lang="en-US" sz="1100" dirty="0">
                <a:solidFill>
                  <a:srgbClr val="000000"/>
                </a:solidFill>
                <a:ea typeface="+mn-lt"/>
                <a:cs typeface="+mn-lt"/>
              </a:rPr>
              <a:t>. / small / huge / great / beautiful.</a:t>
            </a:r>
            <a:endParaRPr lang="en-US" sz="1100" dirty="0">
              <a:ea typeface="+mn-lt"/>
              <a:cs typeface="+mn-lt"/>
            </a:endParaRPr>
          </a:p>
          <a:p>
            <a:pPr marL="228600" indent="-228600">
              <a:buFont typeface="+mj-lt"/>
              <a:buAutoNum type="alphaLcParenR"/>
            </a:pPr>
            <a:r>
              <a:rPr lang="en-US" sz="1100" dirty="0" smtClean="0">
                <a:ea typeface="+mn-lt"/>
                <a:cs typeface="+mn-lt"/>
              </a:rPr>
              <a:t>He</a:t>
            </a:r>
            <a:r>
              <a:rPr lang="en-US" sz="1100" dirty="0">
                <a:ea typeface="+mn-lt"/>
                <a:cs typeface="+mn-lt"/>
              </a:rPr>
              <a:t> doesn´t  </a:t>
            </a:r>
            <a:r>
              <a:rPr lang="en-US" sz="1100" dirty="0">
                <a:solidFill>
                  <a:srgbClr val="000000"/>
                </a:solidFill>
                <a:ea typeface="+mn-lt"/>
                <a:cs typeface="+mn-lt"/>
              </a:rPr>
              <a:t>drink three </a:t>
            </a:r>
            <a:r>
              <a:rPr lang="en-US" sz="1100" u="sng" dirty="0">
                <a:solidFill>
                  <a:srgbClr val="0070C0"/>
                </a:solidFill>
                <a:ea typeface="+mn-lt"/>
                <a:cs typeface="+mn-lt"/>
              </a:rPr>
              <a:t>glasses</a:t>
            </a:r>
            <a:r>
              <a:rPr lang="en-US" sz="1100" dirty="0">
                <a:solidFill>
                  <a:srgbClr val="0070C0"/>
                </a:solidFill>
                <a:ea typeface="+mn-lt"/>
                <a:cs typeface="+mn-lt"/>
              </a:rPr>
              <a:t> </a:t>
            </a:r>
            <a:r>
              <a:rPr lang="en-US" sz="1100" dirty="0">
                <a:solidFill>
                  <a:srgbClr val="000000"/>
                </a:solidFill>
                <a:ea typeface="+mn-lt"/>
                <a:cs typeface="+mn-lt"/>
              </a:rPr>
              <a:t>of water</a:t>
            </a:r>
            <a:r>
              <a:rPr lang="en-US" sz="1100" dirty="0">
                <a:solidFill>
                  <a:srgbClr val="0070C0"/>
                </a:solidFill>
                <a:ea typeface="+mn-lt"/>
                <a:cs typeface="+mn-lt"/>
              </a:rPr>
              <a:t> </a:t>
            </a:r>
            <a:r>
              <a:rPr lang="en-US" sz="1100" dirty="0">
                <a:ea typeface="+mn-lt"/>
                <a:cs typeface="+mn-lt"/>
              </a:rPr>
              <a:t>at </a:t>
            </a:r>
            <a:r>
              <a:rPr lang="en-US" sz="1100" u="sng" dirty="0">
                <a:ea typeface="+mn-lt"/>
                <a:cs typeface="+mn-lt"/>
              </a:rPr>
              <a:t>breakfast</a:t>
            </a:r>
            <a:r>
              <a:rPr lang="en-US" sz="1100" dirty="0">
                <a:ea typeface="+mn-lt"/>
                <a:cs typeface="+mn-lt"/>
              </a:rPr>
              <a:t> / lunch / dinner.</a:t>
            </a:r>
          </a:p>
          <a:p>
            <a:pPr marL="228600" indent="-228600">
              <a:buFont typeface="+mj-lt"/>
              <a:buAutoNum type="alphaLcParenR"/>
            </a:pPr>
            <a:r>
              <a:rPr lang="en-US" sz="1100" dirty="0" smtClean="0">
                <a:ea typeface="+mn-lt"/>
                <a:cs typeface="+mn-lt"/>
              </a:rPr>
              <a:t>She </a:t>
            </a:r>
            <a:r>
              <a:rPr lang="en-US" sz="1100" dirty="0">
                <a:ea typeface="+mn-lt"/>
                <a:cs typeface="+mn-lt"/>
              </a:rPr>
              <a:t>doesn´t lose her </a:t>
            </a:r>
            <a:r>
              <a:rPr lang="en-US" sz="1100" u="sng" dirty="0">
                <a:solidFill>
                  <a:srgbClr val="0070C0"/>
                </a:solidFill>
                <a:ea typeface="+mn-lt"/>
                <a:cs typeface="+mn-lt"/>
              </a:rPr>
              <a:t>keys</a:t>
            </a:r>
            <a:r>
              <a:rPr lang="en-US" sz="1100" dirty="0">
                <a:ea typeface="+mn-lt"/>
                <a:cs typeface="+mn-lt"/>
              </a:rPr>
              <a:t> all the time. /papers / toys.</a:t>
            </a:r>
          </a:p>
          <a:p>
            <a:pPr marL="228600" indent="-228600">
              <a:buFont typeface="+mj-lt"/>
              <a:buAutoNum type="alphaLcParenR"/>
            </a:pPr>
            <a:r>
              <a:rPr lang="en-US" sz="1100" dirty="0">
                <a:ea typeface="+mn-lt"/>
                <a:cs typeface="+mn-lt"/>
              </a:rPr>
              <a:t>It doesn´t have several </a:t>
            </a:r>
            <a:r>
              <a:rPr lang="en-US" sz="1100" u="sng" dirty="0">
                <a:solidFill>
                  <a:srgbClr val="0070C0"/>
                </a:solidFill>
                <a:ea typeface="+mn-lt"/>
                <a:cs typeface="+mn-lt"/>
              </a:rPr>
              <a:t>colors</a:t>
            </a:r>
            <a:r>
              <a:rPr lang="en-US" sz="1100" dirty="0">
                <a:ea typeface="+mn-lt"/>
                <a:cs typeface="+mn-lt"/>
              </a:rPr>
              <a:t>. / shapes / manners.</a:t>
            </a:r>
          </a:p>
          <a:p>
            <a:pPr marL="228600" indent="-228600">
              <a:buFont typeface="+mj-lt"/>
              <a:buAutoNum type="alphaLcParenR"/>
            </a:pPr>
            <a:r>
              <a:rPr lang="en-US" sz="1100" dirty="0">
                <a:ea typeface="+mn-lt"/>
                <a:cs typeface="+mn-lt"/>
              </a:rPr>
              <a:t>We should not take two </a:t>
            </a:r>
            <a:r>
              <a:rPr lang="en-US" sz="1100" u="sng" dirty="0">
                <a:solidFill>
                  <a:srgbClr val="0070C0"/>
                </a:solidFill>
                <a:ea typeface="+mn-lt"/>
                <a:cs typeface="+mn-lt"/>
              </a:rPr>
              <a:t>boxes</a:t>
            </a:r>
            <a:r>
              <a:rPr lang="en-US" sz="1100" dirty="0">
                <a:ea typeface="+mn-lt"/>
                <a:cs typeface="+mn-lt"/>
              </a:rPr>
              <a:t>. / plates / bags.</a:t>
            </a:r>
          </a:p>
          <a:p>
            <a:pPr marL="228600" indent="-228600">
              <a:buFont typeface="+mj-lt"/>
              <a:buAutoNum type="alphaLcParenR"/>
            </a:pPr>
            <a:r>
              <a:rPr lang="en-US" sz="1100" dirty="0">
                <a:ea typeface="+mn-lt"/>
                <a:cs typeface="+mn-lt"/>
              </a:rPr>
              <a:t>You don´t wear nice </a:t>
            </a:r>
            <a:r>
              <a:rPr lang="en-US" sz="1100" u="sng" dirty="0">
                <a:solidFill>
                  <a:srgbClr val="0070C0"/>
                </a:solidFill>
                <a:cs typeface="Calibri"/>
              </a:rPr>
              <a:t>shirts</a:t>
            </a:r>
            <a:r>
              <a:rPr lang="en-US" sz="1100" u="sng" dirty="0">
                <a:ea typeface="+mn-lt"/>
                <a:cs typeface="+mn-lt"/>
              </a:rPr>
              <a:t> </a:t>
            </a:r>
            <a:r>
              <a:rPr lang="en-US" sz="1100" dirty="0">
                <a:ea typeface="+mn-lt"/>
                <a:cs typeface="+mn-lt"/>
              </a:rPr>
              <a:t>/ shorts / coats / pants.</a:t>
            </a:r>
          </a:p>
          <a:p>
            <a:pPr marL="228600" indent="-228600">
              <a:buFont typeface="+mj-lt"/>
              <a:buAutoNum type="alphaLcParenR"/>
            </a:pPr>
            <a:r>
              <a:rPr lang="en-US" sz="1100" dirty="0">
                <a:ea typeface="+mn-lt"/>
                <a:cs typeface="+mn-lt"/>
              </a:rPr>
              <a:t>They don´t watch</a:t>
            </a:r>
            <a:r>
              <a:rPr lang="en-US" sz="1100" dirty="0">
                <a:solidFill>
                  <a:srgbClr val="000000"/>
                </a:solidFill>
                <a:ea typeface="+mn-lt"/>
                <a:cs typeface="+mn-lt"/>
              </a:rPr>
              <a:t> </a:t>
            </a:r>
            <a:r>
              <a:rPr lang="en-US" sz="1100" dirty="0">
                <a:solidFill>
                  <a:srgbClr val="0070C0"/>
                </a:solidFill>
                <a:ea typeface="+mn-lt"/>
                <a:cs typeface="+mn-lt"/>
              </a:rPr>
              <a:t>films and series</a:t>
            </a:r>
            <a:r>
              <a:rPr lang="en-US" sz="1100" dirty="0">
                <a:solidFill>
                  <a:srgbClr val="000000"/>
                </a:solidFill>
                <a:ea typeface="+mn-lt"/>
                <a:cs typeface="+mn-lt"/>
              </a:rPr>
              <a:t> at night.</a:t>
            </a:r>
            <a:endParaRPr lang="en-US" dirty="0"/>
          </a:p>
        </p:txBody>
      </p:sp>
      <p:sp>
        <p:nvSpPr>
          <p:cNvPr id="9" name="CaixaDeTexto 8">
            <a:extLst>
              <a:ext uri="{FF2B5EF4-FFF2-40B4-BE49-F238E27FC236}">
                <a16:creationId xmlns="" xmlns:a16="http://schemas.microsoft.com/office/drawing/2014/main" id="{F7D1FF40-C96A-40F7-835A-92F4A26BC96F}"/>
              </a:ext>
            </a:extLst>
          </p:cNvPr>
          <p:cNvSpPr txBox="1"/>
          <p:nvPr/>
        </p:nvSpPr>
        <p:spPr>
          <a:xfrm>
            <a:off x="749877" y="4675781"/>
            <a:ext cx="5811260" cy="1615827"/>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C00000"/>
                </a:solidFill>
                <a:ea typeface="+mn-lt"/>
                <a:cs typeface="+mn-lt"/>
              </a:rPr>
              <a:t>3.3</a:t>
            </a:r>
          </a:p>
          <a:p>
            <a:pPr marL="228600" indent="-228600">
              <a:buFont typeface="+mj-lt"/>
              <a:buAutoNum type="alphaLcParenR"/>
            </a:pPr>
            <a:r>
              <a:rPr lang="en-US" sz="1100" dirty="0" smtClean="0">
                <a:ea typeface="+mn-lt"/>
                <a:cs typeface="+mn-lt"/>
              </a:rPr>
              <a:t>Do </a:t>
            </a:r>
            <a:r>
              <a:rPr lang="en-US" sz="1100" dirty="0">
                <a:ea typeface="+mn-lt"/>
                <a:cs typeface="+mn-lt"/>
              </a:rPr>
              <a:t>I</a:t>
            </a:r>
            <a:r>
              <a:rPr lang="en-US" sz="1100" dirty="0">
                <a:cs typeface="Calibri"/>
              </a:rPr>
              <a:t> have two </a:t>
            </a:r>
            <a:r>
              <a:rPr lang="en-US" sz="1100" u="sng" dirty="0">
                <a:solidFill>
                  <a:srgbClr val="0070C0"/>
                </a:solidFill>
                <a:cs typeface="Calibri"/>
              </a:rPr>
              <a:t>books</a:t>
            </a:r>
            <a:r>
              <a:rPr lang="en-US" sz="1100" dirty="0">
                <a:cs typeface="Calibri"/>
              </a:rPr>
              <a:t> / cars </a:t>
            </a:r>
            <a:r>
              <a:rPr lang="en-US" sz="1100" dirty="0">
                <a:ea typeface="+mn-lt"/>
                <a:cs typeface="+mn-lt"/>
              </a:rPr>
              <a:t>/ houses / bikes?</a:t>
            </a:r>
          </a:p>
          <a:p>
            <a:pPr marL="228600" indent="-228600">
              <a:buFont typeface="+mj-lt"/>
              <a:buAutoNum type="alphaLcParenR"/>
            </a:pPr>
            <a:r>
              <a:rPr lang="en-US" sz="1100" dirty="0">
                <a:ea typeface="+mn-lt"/>
                <a:cs typeface="+mn-lt"/>
              </a:rPr>
              <a:t>Do you need to buy 2</a:t>
            </a:r>
            <a:r>
              <a:rPr lang="en-US" sz="1100" dirty="0">
                <a:solidFill>
                  <a:srgbClr val="000000"/>
                </a:solidFill>
                <a:ea typeface="+mn-lt"/>
                <a:cs typeface="+mn-lt"/>
              </a:rPr>
              <a:t>  </a:t>
            </a:r>
            <a:r>
              <a:rPr lang="en-US" sz="1100" u="sng" dirty="0">
                <a:solidFill>
                  <a:srgbClr val="000000"/>
                </a:solidFill>
                <a:ea typeface="+mn-lt"/>
                <a:cs typeface="+mn-lt"/>
              </a:rPr>
              <a:t>big </a:t>
            </a:r>
            <a:r>
              <a:rPr lang="en-US" sz="1100" dirty="0">
                <a:solidFill>
                  <a:srgbClr val="0070C0"/>
                </a:solidFill>
                <a:ea typeface="+mn-lt"/>
                <a:cs typeface="+mn-lt"/>
              </a:rPr>
              <a:t>apartments</a:t>
            </a:r>
            <a:r>
              <a:rPr lang="en-US" sz="1100" dirty="0">
                <a:solidFill>
                  <a:srgbClr val="000000"/>
                </a:solidFill>
                <a:ea typeface="+mn-lt"/>
                <a:cs typeface="+mn-lt"/>
              </a:rPr>
              <a:t>. / small / huge </a:t>
            </a:r>
            <a:r>
              <a:rPr lang="en-US" sz="1100" dirty="0">
                <a:ea typeface="+mn-lt"/>
                <a:cs typeface="+mn-lt"/>
              </a:rPr>
              <a:t>/ great / beautiful?</a:t>
            </a:r>
          </a:p>
          <a:p>
            <a:pPr marL="228600" indent="-228600">
              <a:buFont typeface="+mj-lt"/>
              <a:buAutoNum type="alphaLcParenR"/>
            </a:pPr>
            <a:r>
              <a:rPr lang="en-US" sz="1100" dirty="0">
                <a:ea typeface="+mn-lt"/>
                <a:cs typeface="+mn-lt"/>
              </a:rPr>
              <a:t>Does he </a:t>
            </a:r>
            <a:r>
              <a:rPr lang="en-US" sz="1100" dirty="0">
                <a:solidFill>
                  <a:srgbClr val="000000"/>
                </a:solidFill>
                <a:ea typeface="+mn-lt"/>
                <a:cs typeface="+mn-lt"/>
              </a:rPr>
              <a:t>drink three </a:t>
            </a:r>
            <a:r>
              <a:rPr lang="en-US" sz="1100" u="sng" dirty="0">
                <a:solidFill>
                  <a:srgbClr val="0070C0"/>
                </a:solidFill>
                <a:ea typeface="+mn-lt"/>
                <a:cs typeface="+mn-lt"/>
              </a:rPr>
              <a:t>glasses</a:t>
            </a:r>
            <a:r>
              <a:rPr lang="en-US" sz="1100" dirty="0">
                <a:solidFill>
                  <a:srgbClr val="0070C0"/>
                </a:solidFill>
                <a:ea typeface="+mn-lt"/>
                <a:cs typeface="+mn-lt"/>
              </a:rPr>
              <a:t> </a:t>
            </a:r>
            <a:r>
              <a:rPr lang="en-US" sz="1100" dirty="0">
                <a:solidFill>
                  <a:srgbClr val="000000"/>
                </a:solidFill>
                <a:ea typeface="+mn-lt"/>
                <a:cs typeface="+mn-lt"/>
              </a:rPr>
              <a:t>of water</a:t>
            </a:r>
            <a:r>
              <a:rPr lang="en-US" sz="1100" dirty="0">
                <a:solidFill>
                  <a:srgbClr val="0070C0"/>
                </a:solidFill>
                <a:ea typeface="+mn-lt"/>
                <a:cs typeface="+mn-lt"/>
              </a:rPr>
              <a:t> </a:t>
            </a:r>
            <a:r>
              <a:rPr lang="en-US" sz="1100" dirty="0">
                <a:ea typeface="+mn-lt"/>
                <a:cs typeface="+mn-lt"/>
              </a:rPr>
              <a:t>at </a:t>
            </a:r>
            <a:r>
              <a:rPr lang="en-US" sz="1100" u="sng" dirty="0">
                <a:ea typeface="+mn-lt"/>
                <a:cs typeface="+mn-lt"/>
              </a:rPr>
              <a:t>breakfast</a:t>
            </a:r>
            <a:r>
              <a:rPr lang="en-US" sz="1100" dirty="0">
                <a:ea typeface="+mn-lt"/>
                <a:cs typeface="+mn-lt"/>
              </a:rPr>
              <a:t> / lunch / dinner?</a:t>
            </a:r>
          </a:p>
          <a:p>
            <a:pPr marL="228600" indent="-228600">
              <a:buFont typeface="+mj-lt"/>
              <a:buAutoNum type="alphaLcParenR"/>
            </a:pPr>
            <a:r>
              <a:rPr lang="en-US" sz="1100" dirty="0">
                <a:ea typeface="+mn-lt"/>
                <a:cs typeface="+mn-lt"/>
              </a:rPr>
              <a:t>Does she doesn´t lose her </a:t>
            </a:r>
            <a:r>
              <a:rPr lang="en-US" sz="1100" u="sng" dirty="0">
                <a:solidFill>
                  <a:srgbClr val="0070C0"/>
                </a:solidFill>
                <a:ea typeface="+mn-lt"/>
                <a:cs typeface="+mn-lt"/>
              </a:rPr>
              <a:t>keys</a:t>
            </a:r>
            <a:r>
              <a:rPr lang="en-US" sz="1100" dirty="0">
                <a:ea typeface="+mn-lt"/>
                <a:cs typeface="+mn-lt"/>
              </a:rPr>
              <a:t> all the time. /papers / toys?</a:t>
            </a:r>
          </a:p>
          <a:p>
            <a:pPr marL="228600" indent="-228600">
              <a:buFont typeface="+mj-lt"/>
              <a:buAutoNum type="alphaLcParenR"/>
            </a:pPr>
            <a:r>
              <a:rPr lang="en-US" sz="1100" dirty="0">
                <a:ea typeface="+mn-lt"/>
                <a:cs typeface="+mn-lt"/>
              </a:rPr>
              <a:t> Does it doesn´t have several </a:t>
            </a:r>
            <a:r>
              <a:rPr lang="en-US" sz="1100" u="sng" dirty="0">
                <a:solidFill>
                  <a:srgbClr val="0070C0"/>
                </a:solidFill>
                <a:ea typeface="+mn-lt"/>
                <a:cs typeface="+mn-lt"/>
              </a:rPr>
              <a:t>colors</a:t>
            </a:r>
            <a:r>
              <a:rPr lang="en-US" sz="1100" dirty="0">
                <a:ea typeface="+mn-lt"/>
                <a:cs typeface="+mn-lt"/>
              </a:rPr>
              <a:t>. / shapes / manners?</a:t>
            </a:r>
          </a:p>
          <a:p>
            <a:pPr marL="228600" indent="-228600">
              <a:buFont typeface="+mj-lt"/>
              <a:buAutoNum type="alphaLcParenR"/>
            </a:pPr>
            <a:r>
              <a:rPr lang="en-US" sz="1100" dirty="0">
                <a:ea typeface="+mn-lt"/>
                <a:cs typeface="+mn-lt"/>
              </a:rPr>
              <a:t>Do we should not take two </a:t>
            </a:r>
            <a:r>
              <a:rPr lang="en-US" sz="1100" u="sng" dirty="0">
                <a:solidFill>
                  <a:srgbClr val="0070C0"/>
                </a:solidFill>
                <a:ea typeface="+mn-lt"/>
                <a:cs typeface="+mn-lt"/>
              </a:rPr>
              <a:t>boxes</a:t>
            </a:r>
            <a:r>
              <a:rPr lang="en-US" sz="1100" dirty="0">
                <a:ea typeface="+mn-lt"/>
                <a:cs typeface="+mn-lt"/>
              </a:rPr>
              <a:t>. / plates / bags?</a:t>
            </a:r>
          </a:p>
          <a:p>
            <a:pPr marL="228600" indent="-228600">
              <a:buFont typeface="+mj-lt"/>
              <a:buAutoNum type="alphaLcParenR"/>
            </a:pPr>
            <a:r>
              <a:rPr lang="en-US" sz="1100" dirty="0">
                <a:ea typeface="+mn-lt"/>
                <a:cs typeface="+mn-lt"/>
              </a:rPr>
              <a:t>Do you don´t wear nice </a:t>
            </a:r>
            <a:r>
              <a:rPr lang="en-US" sz="1100" u="sng" dirty="0">
                <a:solidFill>
                  <a:srgbClr val="0070C0"/>
                </a:solidFill>
                <a:ea typeface="+mn-lt"/>
                <a:cs typeface="+mn-lt"/>
              </a:rPr>
              <a:t>shirts</a:t>
            </a:r>
            <a:r>
              <a:rPr lang="en-US" sz="1100" u="sng" dirty="0">
                <a:ea typeface="+mn-lt"/>
                <a:cs typeface="+mn-lt"/>
              </a:rPr>
              <a:t> </a:t>
            </a:r>
            <a:r>
              <a:rPr lang="en-US" sz="1100" dirty="0">
                <a:ea typeface="+mn-lt"/>
                <a:cs typeface="+mn-lt"/>
              </a:rPr>
              <a:t>/ shorts / coats / pants?</a:t>
            </a:r>
          </a:p>
          <a:p>
            <a:pPr marL="228600" indent="-228600">
              <a:buFont typeface="+mj-lt"/>
              <a:buAutoNum type="alphaLcParenR"/>
            </a:pPr>
            <a:r>
              <a:rPr lang="en-US" sz="1100" dirty="0">
                <a:ea typeface="+mn-lt"/>
                <a:cs typeface="+mn-lt"/>
              </a:rPr>
              <a:t>Do they don´t watch </a:t>
            </a:r>
            <a:r>
              <a:rPr lang="en-US" sz="1100" dirty="0">
                <a:solidFill>
                  <a:srgbClr val="0070C0"/>
                </a:solidFill>
                <a:ea typeface="+mn-lt"/>
                <a:cs typeface="+mn-lt"/>
              </a:rPr>
              <a:t>films and series</a:t>
            </a:r>
            <a:r>
              <a:rPr lang="en-US" sz="1100" dirty="0">
                <a:ea typeface="+mn-lt"/>
                <a:cs typeface="+mn-lt"/>
              </a:rPr>
              <a:t> at night?</a:t>
            </a:r>
            <a:endParaRPr lang="en-US" dirty="0"/>
          </a:p>
        </p:txBody>
      </p:sp>
      <p:sp>
        <p:nvSpPr>
          <p:cNvPr id="3" name="CaixaDeTexto 2">
            <a:extLst>
              <a:ext uri="{FF2B5EF4-FFF2-40B4-BE49-F238E27FC236}">
                <a16:creationId xmlns="" xmlns:a16="http://schemas.microsoft.com/office/drawing/2014/main" id="{7A9B175E-DD37-4B01-8569-F6322C9ADFD8}"/>
              </a:ext>
            </a:extLst>
          </p:cNvPr>
          <p:cNvSpPr txBox="1"/>
          <p:nvPr/>
        </p:nvSpPr>
        <p:spPr>
          <a:xfrm>
            <a:off x="3885395" y="294902"/>
            <a:ext cx="24487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dirty="0" smtClean="0">
                <a:solidFill>
                  <a:schemeClr val="accent1"/>
                </a:solidFill>
                <a:cs typeface="Segoe UI"/>
              </a:rPr>
              <a:t>3 - Frases </a:t>
            </a:r>
            <a:r>
              <a:rPr lang="pt-BR" b="1" i="1" dirty="0">
                <a:solidFill>
                  <a:schemeClr val="accent1"/>
                </a:solidFill>
                <a:cs typeface="Segoe UI"/>
              </a:rPr>
              <a:t>Gramaticais</a:t>
            </a:r>
          </a:p>
        </p:txBody>
      </p:sp>
      <p:sp>
        <p:nvSpPr>
          <p:cNvPr id="10" name="Retângulo 9">
            <a:extLst>
              <a:ext uri="{FF2B5EF4-FFF2-40B4-BE49-F238E27FC236}">
                <a16:creationId xmlns="" xmlns:a16="http://schemas.microsoft.com/office/drawing/2014/main" id="{436BE0BC-39ED-4B85-B148-BF9CCC0904EE}"/>
              </a:ext>
            </a:extLst>
          </p:cNvPr>
          <p:cNvSpPr/>
          <p:nvPr/>
        </p:nvSpPr>
        <p:spPr>
          <a:xfrm>
            <a:off x="749876" y="6505509"/>
            <a:ext cx="5811262" cy="2862322"/>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r>
              <a:rPr lang="en-US" sz="1600" b="1" i="1" dirty="0">
                <a:solidFill>
                  <a:schemeClr val="accent1"/>
                </a:solidFill>
                <a:cs typeface="Calibri"/>
              </a:rPr>
              <a:t>                                                                      </a:t>
            </a:r>
            <a:r>
              <a:rPr lang="en-US" sz="1600" b="1" i="1" dirty="0" smtClean="0">
                <a:solidFill>
                  <a:schemeClr val="accent1"/>
                </a:solidFill>
                <a:cs typeface="Calibri"/>
              </a:rPr>
              <a:t>4 - Responda </a:t>
            </a:r>
            <a:r>
              <a:rPr lang="en-US" sz="1600" b="1" i="1" dirty="0">
                <a:solidFill>
                  <a:schemeClr val="accent1"/>
                </a:solidFill>
                <a:cs typeface="Calibri"/>
              </a:rPr>
              <a:t>as </a:t>
            </a:r>
            <a:r>
              <a:rPr lang="en-US" sz="1600" b="1" i="1" dirty="0" err="1" smtClean="0">
                <a:solidFill>
                  <a:schemeClr val="accent1"/>
                </a:solidFill>
                <a:cs typeface="Calibri"/>
              </a:rPr>
              <a:t>Perguntas</a:t>
            </a:r>
            <a:endParaRPr lang="pt-BR" sz="1600" dirty="0">
              <a:solidFill>
                <a:schemeClr val="accent1"/>
              </a:solidFill>
              <a:cs typeface="Calibri"/>
            </a:endParaRPr>
          </a:p>
          <a:p>
            <a:endParaRPr lang="pt-BR" sz="1600" dirty="0">
              <a:solidFill>
                <a:schemeClr val="accent1"/>
              </a:solidFill>
              <a:cs typeface="Calibri"/>
            </a:endParaRPr>
          </a:p>
          <a:p>
            <a:r>
              <a:rPr lang="pt-BR" sz="1200" dirty="0">
                <a:solidFill>
                  <a:schemeClr val="accent1"/>
                </a:solidFill>
                <a:cs typeface="Calibri"/>
              </a:rPr>
              <a:t>a)  </a:t>
            </a:r>
            <a:r>
              <a:rPr lang="en-US" sz="1200" dirty="0" smtClean="0">
                <a:solidFill>
                  <a:schemeClr val="accent1"/>
                </a:solidFill>
                <a:cs typeface="Calibri"/>
              </a:rPr>
              <a:t>How </a:t>
            </a:r>
            <a:r>
              <a:rPr lang="en-US" sz="1200" dirty="0">
                <a:solidFill>
                  <a:schemeClr val="accent1"/>
                </a:solidFill>
                <a:cs typeface="Calibri"/>
              </a:rPr>
              <a:t>many</a:t>
            </a:r>
            <a:r>
              <a:rPr lang="en-US" sz="1200" dirty="0">
                <a:solidFill>
                  <a:schemeClr val="accent1"/>
                </a:solidFill>
                <a:latin typeface="Calibri"/>
                <a:cs typeface="Calibri"/>
              </a:rPr>
              <a:t> houses do you have</a:t>
            </a:r>
            <a:r>
              <a:rPr lang="en-US" sz="1200" i="1" dirty="0">
                <a:solidFill>
                  <a:schemeClr val="accent1"/>
                </a:solidFill>
                <a:latin typeface="Calibri"/>
                <a:ea typeface="Calibri" panose="020F0502020204030204" pitchFamily="34" charset="0"/>
                <a:cs typeface="Times New Roman"/>
              </a:rPr>
              <a:t>?</a:t>
            </a:r>
            <a:endParaRPr lang="pt-BR" sz="1600" dirty="0">
              <a:solidFill>
                <a:schemeClr val="accent1"/>
              </a:solidFill>
              <a:latin typeface="Calibri"/>
              <a:ea typeface="Calibri" panose="020F0502020204030204" pitchFamily="34" charset="0"/>
              <a:cs typeface="Times New Roman"/>
            </a:endParaRPr>
          </a:p>
          <a:p>
            <a:r>
              <a:rPr lang="pt-BR" sz="1200" i="1" dirty="0">
                <a:solidFill>
                  <a:schemeClr val="accent2">
                    <a:lumMod val="50000"/>
                  </a:schemeClr>
                </a:solidFill>
              </a:rPr>
              <a:t>Quantas casas você tem?</a:t>
            </a:r>
          </a:p>
          <a:p>
            <a:endParaRPr lang="pt-BR" sz="1200" i="1" dirty="0">
              <a:solidFill>
                <a:schemeClr val="accent2">
                  <a:lumMod val="50000"/>
                </a:schemeClr>
              </a:solidFill>
              <a:latin typeface="Calibri"/>
              <a:ea typeface="Calibri" panose="020F0502020204030204" pitchFamily="34" charset="0"/>
              <a:cs typeface="Calibri"/>
            </a:endParaRPr>
          </a:p>
          <a:p>
            <a:r>
              <a:rPr lang="pt-BR" sz="1200" dirty="0" smtClean="0">
                <a:solidFill>
                  <a:schemeClr val="accent1"/>
                </a:solidFill>
                <a:cs typeface="Calibri"/>
              </a:rPr>
              <a:t>b)  </a:t>
            </a:r>
            <a:r>
              <a:rPr lang="pt-BR" sz="1200" dirty="0" err="1" smtClean="0">
                <a:solidFill>
                  <a:schemeClr val="accent1"/>
                </a:solidFill>
                <a:cs typeface="Calibri"/>
              </a:rPr>
              <a:t>How</a:t>
            </a:r>
            <a:r>
              <a:rPr lang="pt-BR" sz="1200" dirty="0" smtClean="0">
                <a:solidFill>
                  <a:schemeClr val="accent1"/>
                </a:solidFill>
                <a:cs typeface="Calibri"/>
              </a:rPr>
              <a:t> </a:t>
            </a:r>
            <a:r>
              <a:rPr lang="pt-BR" sz="1200" dirty="0" err="1">
                <a:solidFill>
                  <a:schemeClr val="accent1"/>
                </a:solidFill>
                <a:cs typeface="Calibri"/>
              </a:rPr>
              <a:t>many</a:t>
            </a:r>
            <a:r>
              <a:rPr lang="pt-BR" sz="1200" dirty="0">
                <a:solidFill>
                  <a:schemeClr val="accent1"/>
                </a:solidFill>
                <a:cs typeface="Calibri"/>
              </a:rPr>
              <a:t> books do </a:t>
            </a:r>
            <a:r>
              <a:rPr lang="pt-BR" sz="1200" dirty="0" err="1">
                <a:solidFill>
                  <a:schemeClr val="accent1"/>
                </a:solidFill>
                <a:cs typeface="Calibri"/>
              </a:rPr>
              <a:t>you</a:t>
            </a:r>
            <a:r>
              <a:rPr lang="pt-BR" sz="1200" dirty="0">
                <a:solidFill>
                  <a:schemeClr val="accent1"/>
                </a:solidFill>
                <a:cs typeface="Calibri"/>
              </a:rPr>
              <a:t> </a:t>
            </a:r>
            <a:r>
              <a:rPr lang="pt-BR" sz="1200" dirty="0" err="1">
                <a:solidFill>
                  <a:schemeClr val="accent1"/>
                </a:solidFill>
                <a:cs typeface="Calibri"/>
              </a:rPr>
              <a:t>read</a:t>
            </a:r>
            <a:r>
              <a:rPr lang="pt-BR" sz="1200" dirty="0">
                <a:solidFill>
                  <a:schemeClr val="accent1"/>
                </a:solidFill>
                <a:cs typeface="Calibri"/>
              </a:rPr>
              <a:t> per year?</a:t>
            </a:r>
          </a:p>
          <a:p>
            <a:r>
              <a:rPr lang="pt-BR" sz="1200" i="1" dirty="0">
                <a:solidFill>
                  <a:schemeClr val="accent2">
                    <a:lumMod val="50000"/>
                  </a:schemeClr>
                </a:solidFill>
              </a:rPr>
              <a:t>Quantos livros você lê por ano?</a:t>
            </a:r>
          </a:p>
          <a:p>
            <a:pPr marL="171450" indent="-171450" fontAlgn="base">
              <a:buChar char="-"/>
            </a:pPr>
            <a:endParaRPr lang="en-US" sz="1200" i="1" dirty="0">
              <a:solidFill>
                <a:srgbClr val="4472C4"/>
              </a:solidFill>
              <a:latin typeface="Calibri"/>
              <a:cs typeface="Times New Roman"/>
            </a:endParaRPr>
          </a:p>
          <a:p>
            <a:r>
              <a:rPr lang="en-US" sz="1200" i="1" dirty="0" smtClean="0">
                <a:solidFill>
                  <a:srgbClr val="4472C4"/>
                </a:solidFill>
                <a:latin typeface="Calibri"/>
                <a:cs typeface="Times New Roman"/>
              </a:rPr>
              <a:t>c)  What </a:t>
            </a:r>
            <a:r>
              <a:rPr lang="en-US" sz="1200" i="1" dirty="0">
                <a:solidFill>
                  <a:srgbClr val="4472C4"/>
                </a:solidFill>
                <a:latin typeface="Calibri"/>
                <a:cs typeface="Times New Roman"/>
              </a:rPr>
              <a:t>are your </a:t>
            </a:r>
            <a:r>
              <a:rPr lang="en-US" sz="1200" i="1" dirty="0" err="1">
                <a:solidFill>
                  <a:srgbClr val="4472C4"/>
                </a:solidFill>
                <a:latin typeface="Calibri"/>
                <a:cs typeface="Times New Roman"/>
              </a:rPr>
              <a:t>favourite</a:t>
            </a:r>
            <a:r>
              <a:rPr lang="en-US" sz="1200" i="1" dirty="0">
                <a:solidFill>
                  <a:srgbClr val="4472C4"/>
                </a:solidFill>
                <a:latin typeface="Calibri"/>
                <a:cs typeface="Times New Roman"/>
              </a:rPr>
              <a:t> colors?</a:t>
            </a:r>
          </a:p>
          <a:p>
            <a:r>
              <a:rPr lang="en-US" sz="1200" i="1" dirty="0" err="1">
                <a:solidFill>
                  <a:schemeClr val="accent2">
                    <a:lumMod val="50000"/>
                  </a:schemeClr>
                </a:solidFill>
              </a:rPr>
              <a:t>Quais</a:t>
            </a:r>
            <a:r>
              <a:rPr lang="en-US" sz="1200" i="1" dirty="0">
                <a:solidFill>
                  <a:schemeClr val="accent2">
                    <a:lumMod val="50000"/>
                  </a:schemeClr>
                </a:solidFill>
              </a:rPr>
              <a:t> </a:t>
            </a:r>
            <a:r>
              <a:rPr lang="en-US" sz="1200" i="1" dirty="0" err="1">
                <a:solidFill>
                  <a:schemeClr val="accent2">
                    <a:lumMod val="50000"/>
                  </a:schemeClr>
                </a:solidFill>
              </a:rPr>
              <a:t>são</a:t>
            </a:r>
            <a:r>
              <a:rPr lang="en-US" sz="1200" i="1" dirty="0">
                <a:solidFill>
                  <a:schemeClr val="accent2">
                    <a:lumMod val="50000"/>
                  </a:schemeClr>
                </a:solidFill>
              </a:rPr>
              <a:t> </a:t>
            </a:r>
            <a:r>
              <a:rPr lang="en-US" sz="1200" i="1" dirty="0" err="1">
                <a:solidFill>
                  <a:schemeClr val="accent2">
                    <a:lumMod val="50000"/>
                  </a:schemeClr>
                </a:solidFill>
              </a:rPr>
              <a:t>suas</a:t>
            </a:r>
            <a:r>
              <a:rPr lang="en-US" sz="1200" i="1" dirty="0">
                <a:solidFill>
                  <a:schemeClr val="accent2">
                    <a:lumMod val="50000"/>
                  </a:schemeClr>
                </a:solidFill>
              </a:rPr>
              <a:t> cores </a:t>
            </a:r>
            <a:r>
              <a:rPr lang="en-US" sz="1200" i="1" dirty="0" err="1">
                <a:solidFill>
                  <a:schemeClr val="accent2">
                    <a:lumMod val="50000"/>
                  </a:schemeClr>
                </a:solidFill>
              </a:rPr>
              <a:t>favoritas</a:t>
            </a:r>
            <a:r>
              <a:rPr lang="en-US" sz="1200" i="1" dirty="0">
                <a:solidFill>
                  <a:schemeClr val="accent2">
                    <a:lumMod val="50000"/>
                  </a:schemeClr>
                </a:solidFill>
              </a:rPr>
              <a:t>?</a:t>
            </a:r>
          </a:p>
          <a:p>
            <a:endParaRPr lang="en-US" sz="1200" i="1" dirty="0">
              <a:solidFill>
                <a:schemeClr val="accent2">
                  <a:lumMod val="50000"/>
                </a:schemeClr>
              </a:solidFill>
              <a:latin typeface="Calibri"/>
              <a:cs typeface="Calibri"/>
            </a:endParaRPr>
          </a:p>
          <a:p>
            <a:r>
              <a:rPr lang="en-US" sz="1200" i="1" dirty="0" smtClean="0">
                <a:solidFill>
                  <a:srgbClr val="4472C4"/>
                </a:solidFill>
                <a:latin typeface="Calibri"/>
                <a:cs typeface="Times New Roman"/>
              </a:rPr>
              <a:t>d)  How </a:t>
            </a:r>
            <a:r>
              <a:rPr lang="en-US" sz="1200" i="1" dirty="0">
                <a:solidFill>
                  <a:srgbClr val="4472C4"/>
                </a:solidFill>
                <a:latin typeface="Calibri"/>
                <a:cs typeface="Times New Roman"/>
              </a:rPr>
              <a:t>many shirts do you have?</a:t>
            </a:r>
          </a:p>
          <a:p>
            <a:r>
              <a:rPr lang="en-US" sz="1200" i="1" dirty="0" err="1">
                <a:solidFill>
                  <a:schemeClr val="accent2">
                    <a:lumMod val="50000"/>
                  </a:schemeClr>
                </a:solidFill>
              </a:rPr>
              <a:t>Quantas</a:t>
            </a:r>
            <a:r>
              <a:rPr lang="en-US" sz="1200" i="1" dirty="0">
                <a:solidFill>
                  <a:schemeClr val="accent2">
                    <a:lumMod val="50000"/>
                  </a:schemeClr>
                </a:solidFill>
              </a:rPr>
              <a:t> </a:t>
            </a:r>
            <a:r>
              <a:rPr lang="en-US" sz="1200" i="1" dirty="0" err="1">
                <a:solidFill>
                  <a:schemeClr val="accent2">
                    <a:lumMod val="50000"/>
                  </a:schemeClr>
                </a:solidFill>
              </a:rPr>
              <a:t>camisas</a:t>
            </a:r>
            <a:r>
              <a:rPr lang="en-US" sz="1200" i="1" dirty="0">
                <a:solidFill>
                  <a:schemeClr val="accent2">
                    <a:lumMod val="50000"/>
                  </a:schemeClr>
                </a:solidFill>
              </a:rPr>
              <a:t> </a:t>
            </a:r>
            <a:r>
              <a:rPr lang="en-US" sz="1200" i="1" dirty="0" err="1">
                <a:solidFill>
                  <a:schemeClr val="accent2">
                    <a:lumMod val="50000"/>
                  </a:schemeClr>
                </a:solidFill>
              </a:rPr>
              <a:t>você</a:t>
            </a:r>
            <a:r>
              <a:rPr lang="en-US" sz="1200" i="1" dirty="0">
                <a:solidFill>
                  <a:schemeClr val="accent2">
                    <a:lumMod val="50000"/>
                  </a:schemeClr>
                </a:solidFill>
              </a:rPr>
              <a:t> tem?</a:t>
            </a:r>
          </a:p>
          <a:p>
            <a:pPr fontAlgn="base"/>
            <a:endParaRPr lang="pt-BR" sz="1200" i="1" dirty="0">
              <a:solidFill>
                <a:srgbClr val="843C0C"/>
              </a:solidFill>
              <a:latin typeface="Calibri"/>
              <a:cs typeface="Calibri"/>
            </a:endParaRPr>
          </a:p>
        </p:txBody>
      </p:sp>
      <p:sp>
        <p:nvSpPr>
          <p:cNvPr id="4" name="CaixaDeTexto 3"/>
          <p:cNvSpPr txBox="1"/>
          <p:nvPr/>
        </p:nvSpPr>
        <p:spPr>
          <a:xfrm>
            <a:off x="749876" y="604574"/>
            <a:ext cx="4854791" cy="523220"/>
          </a:xfrm>
          <a:prstGeom prst="rect">
            <a:avLst/>
          </a:prstGeom>
          <a:noFill/>
        </p:spPr>
        <p:txBody>
          <a:bodyPr wrap="none" rtlCol="0">
            <a:spAutoFit/>
          </a:bodyPr>
          <a:lstStyle/>
          <a:p>
            <a:r>
              <a:rPr lang="pt-BR" sz="1400" b="1" dirty="0" smtClean="0">
                <a:solidFill>
                  <a:srgbClr val="C00000"/>
                </a:solidFill>
              </a:rPr>
              <a:t>Leia as frases em voz alta substituindo as palavras sublinhadas </a:t>
            </a:r>
          </a:p>
          <a:p>
            <a:r>
              <a:rPr lang="pt-BR" sz="1400" b="1" dirty="0" smtClean="0">
                <a:solidFill>
                  <a:srgbClr val="C00000"/>
                </a:solidFill>
              </a:rPr>
              <a:t>pelas palavras entre barras. ( /  </a:t>
            </a:r>
            <a:r>
              <a:rPr lang="pt-BR" sz="1400" b="1" dirty="0" err="1" smtClean="0">
                <a:solidFill>
                  <a:srgbClr val="C00000"/>
                </a:solidFill>
              </a:rPr>
              <a:t>cars</a:t>
            </a:r>
            <a:r>
              <a:rPr lang="pt-BR" sz="1400" b="1" dirty="0" smtClean="0">
                <a:solidFill>
                  <a:srgbClr val="C00000"/>
                </a:solidFill>
              </a:rPr>
              <a:t> / </a:t>
            </a:r>
            <a:r>
              <a:rPr lang="pt-BR" sz="1400" b="1" dirty="0" err="1" smtClean="0">
                <a:solidFill>
                  <a:srgbClr val="C00000"/>
                </a:solidFill>
              </a:rPr>
              <a:t>houses</a:t>
            </a:r>
            <a:r>
              <a:rPr lang="pt-BR" sz="1400" b="1" dirty="0" smtClean="0">
                <a:solidFill>
                  <a:srgbClr val="C00000"/>
                </a:solidFill>
              </a:rPr>
              <a:t> / </a:t>
            </a:r>
            <a:r>
              <a:rPr lang="pt-BR" sz="1400" b="1" dirty="0" err="1" smtClean="0">
                <a:solidFill>
                  <a:srgbClr val="C00000"/>
                </a:solidFill>
              </a:rPr>
              <a:t>bikes</a:t>
            </a:r>
            <a:r>
              <a:rPr lang="pt-BR" sz="1400" b="1" dirty="0" smtClean="0">
                <a:solidFill>
                  <a:srgbClr val="C00000"/>
                </a:solidFill>
              </a:rPr>
              <a:t>)</a:t>
            </a:r>
            <a:endParaRPr lang="pt-BR" sz="1400" b="1" dirty="0">
              <a:solidFill>
                <a:srgbClr val="C00000"/>
              </a:solidFill>
            </a:endParaRPr>
          </a:p>
        </p:txBody>
      </p:sp>
    </p:spTree>
    <p:extLst>
      <p:ext uri="{BB962C8B-B14F-4D97-AF65-F5344CB8AC3E}">
        <p14:creationId xmlns:p14="http://schemas.microsoft.com/office/powerpoint/2010/main" val="108245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 xmlns:a16="http://schemas.microsoft.com/office/drawing/2014/main" id="{F8B48F9B-479B-4C87-AB1D-F7A7F3752692}"/>
              </a:ext>
            </a:extLst>
          </p:cNvPr>
          <p:cNvSpPr/>
          <p:nvPr/>
        </p:nvSpPr>
        <p:spPr>
          <a:xfrm>
            <a:off x="758640" y="157822"/>
            <a:ext cx="1926939" cy="375552"/>
          </a:xfrm>
          <a:prstGeom prst="rect">
            <a:avLst/>
          </a:prstGeom>
        </p:spPr>
        <p:txBody>
          <a:bodyPr wrap="none" lIns="91440" tIns="45720" rIns="91440" bIns="45720" anchor="t">
            <a:spAutoFit/>
          </a:bodyPr>
          <a:lstStyle/>
          <a:p>
            <a:pPr algn="ctr">
              <a:lnSpc>
                <a:spcPct val="107000"/>
              </a:lnSpc>
            </a:pPr>
            <a:r>
              <a:rPr lang="pt-BR" b="1" i="1" dirty="0">
                <a:solidFill>
                  <a:srgbClr val="002060"/>
                </a:solidFill>
                <a:latin typeface="Calibri"/>
                <a:ea typeface="Calibri" panose="020F0502020204030204" pitchFamily="34" charset="0"/>
                <a:cs typeface="Times New Roman"/>
              </a:rPr>
              <a:t>Lição 02 B – Plural</a:t>
            </a:r>
            <a:endParaRPr lang="pt-BR" sz="1200" i="1" dirty="0">
              <a:solidFill>
                <a:srgbClr val="002060"/>
              </a:solidFill>
              <a:effectLst/>
              <a:latin typeface="Calibri"/>
              <a:ea typeface="Calibri" panose="020F0502020204030204" pitchFamily="34" charset="0"/>
              <a:cs typeface="Times New Roman"/>
            </a:endParaRPr>
          </a:p>
        </p:txBody>
      </p:sp>
      <p:grpSp>
        <p:nvGrpSpPr>
          <p:cNvPr id="15" name="Grupo 14"/>
          <p:cNvGrpSpPr/>
          <p:nvPr/>
        </p:nvGrpSpPr>
        <p:grpSpPr>
          <a:xfrm>
            <a:off x="368300" y="803815"/>
            <a:ext cx="6855450" cy="4339650"/>
            <a:chOff x="368299" y="5415477"/>
            <a:chExt cx="6820814" cy="4339650"/>
          </a:xfrm>
        </p:grpSpPr>
        <p:sp>
          <p:nvSpPr>
            <p:cNvPr id="16" name="Retângulo 15"/>
            <p:cNvSpPr/>
            <p:nvPr/>
          </p:nvSpPr>
          <p:spPr>
            <a:xfrm>
              <a:off x="368299" y="5415477"/>
              <a:ext cx="6156325" cy="4339650"/>
            </a:xfrm>
            <a:prstGeom prst="rect">
              <a:avLst/>
            </a:prstGeom>
            <a:ln w="3175">
              <a:solidFill>
                <a:srgbClr val="C00000"/>
              </a:solidFill>
            </a:ln>
          </p:spPr>
          <p:txBody>
            <a:bodyPr wrap="square" lIns="91440" tIns="45720" rIns="91440" bIns="45720" anchor="t">
              <a:spAutoFit/>
            </a:bodyPr>
            <a:lstStyle/>
            <a:p>
              <a:pPr fontAlgn="base"/>
              <a:endParaRPr lang="en-US" sz="1200" b="1" dirty="0">
                <a:solidFill>
                  <a:srgbClr val="C00000"/>
                </a:solidFill>
                <a:latin typeface="Calibri" panose="020F0502020204030204" pitchFamily="34" charset="0"/>
              </a:endParaRPr>
            </a:p>
            <a:p>
              <a:pPr fontAlgn="base"/>
              <a:endParaRPr lang="en-US" sz="1200" b="1" dirty="0">
                <a:solidFill>
                  <a:srgbClr val="C00000"/>
                </a:solidFill>
                <a:latin typeface="Calibri" panose="020F0502020204030204" pitchFamily="34" charset="0"/>
              </a:endParaRPr>
            </a:p>
            <a:p>
              <a:pPr fontAlgn="base"/>
              <a:r>
                <a:rPr lang="en-US" sz="1200" b="1" dirty="0">
                  <a:solidFill>
                    <a:srgbClr val="C00000"/>
                  </a:solidFill>
                  <a:latin typeface="Calibri"/>
                  <a:cs typeface="Calibri"/>
                </a:rPr>
                <a:t>Asking for permission</a:t>
              </a:r>
            </a:p>
            <a:p>
              <a:r>
                <a:rPr lang="en-US" sz="1200" b="1" dirty="0">
                  <a:ea typeface="+mn-lt"/>
                  <a:cs typeface="+mn-lt"/>
                </a:rPr>
                <a:t>Can I</a:t>
              </a:r>
              <a:r>
                <a:rPr lang="en-US" sz="1200" dirty="0">
                  <a:ea typeface="+mn-lt"/>
                  <a:cs typeface="+mn-lt"/>
                </a:rPr>
                <a:t> use your pen, please?</a:t>
              </a:r>
              <a:br>
                <a:rPr lang="en-US" sz="1200" dirty="0">
                  <a:ea typeface="+mn-lt"/>
                  <a:cs typeface="+mn-lt"/>
                </a:rPr>
              </a:br>
              <a:r>
                <a:rPr lang="en-US" sz="1200" b="1" dirty="0">
                  <a:ea typeface="+mn-lt"/>
                  <a:cs typeface="+mn-lt"/>
                </a:rPr>
                <a:t>May I</a:t>
              </a:r>
              <a:r>
                <a:rPr lang="en-US" sz="1200" dirty="0">
                  <a:ea typeface="+mn-lt"/>
                  <a:cs typeface="+mn-lt"/>
                </a:rPr>
                <a:t> come in?</a:t>
              </a:r>
              <a:endParaRPr lang="en-US" sz="1200" b="1" dirty="0">
                <a:cs typeface="Calibri"/>
              </a:endParaRPr>
            </a:p>
            <a:p>
              <a:r>
                <a:rPr lang="en-US" sz="1200" b="1" dirty="0">
                  <a:ea typeface="+mn-lt"/>
                  <a:cs typeface="+mn-lt"/>
                </a:rPr>
                <a:t>Do you mind if I</a:t>
              </a:r>
              <a:r>
                <a:rPr lang="en-US" sz="1200" dirty="0">
                  <a:ea typeface="+mn-lt"/>
                  <a:cs typeface="+mn-lt"/>
                </a:rPr>
                <a:t> use your phone?</a:t>
              </a:r>
              <a:endParaRPr lang="en-US" dirty="0"/>
            </a:p>
            <a:p>
              <a:pPr fontAlgn="base"/>
              <a:endParaRPr lang="en-US" sz="1200" dirty="0">
                <a:solidFill>
                  <a:srgbClr val="000000"/>
                </a:solidFill>
                <a:latin typeface="Calibri" panose="020F0502020204030204" pitchFamily="34" charset="0"/>
                <a:cs typeface="Calibri" panose="020F0502020204030204" pitchFamily="34" charset="0"/>
              </a:endParaRPr>
            </a:p>
            <a:p>
              <a:endParaRPr lang="en-US" sz="1200" dirty="0">
                <a:solidFill>
                  <a:srgbClr val="000000"/>
                </a:solidFill>
                <a:latin typeface="Calibri"/>
                <a:cs typeface="Calibri"/>
              </a:endParaRPr>
            </a:p>
            <a:p>
              <a:pPr fontAlgn="base"/>
              <a:r>
                <a:rPr lang="en-US" sz="1200" b="1" dirty="0">
                  <a:solidFill>
                    <a:srgbClr val="C00000"/>
                  </a:solidFill>
                  <a:latin typeface="Calibri"/>
                  <a:cs typeface="Calibri"/>
                </a:rPr>
                <a:t>Giving permission</a:t>
              </a:r>
            </a:p>
            <a:p>
              <a:r>
                <a:rPr lang="en-US" sz="1200" dirty="0">
                  <a:ea typeface="+mn-lt"/>
                  <a:cs typeface="+mn-lt"/>
                </a:rPr>
                <a:t>Sure, go ahead.</a:t>
              </a:r>
              <a:br>
                <a:rPr lang="en-US" sz="1200" dirty="0">
                  <a:ea typeface="+mn-lt"/>
                  <a:cs typeface="+mn-lt"/>
                </a:rPr>
              </a:br>
              <a:r>
                <a:rPr lang="en-US" sz="1200" dirty="0">
                  <a:ea typeface="+mn-lt"/>
                  <a:cs typeface="+mn-lt"/>
                </a:rPr>
                <a:t>No problem.</a:t>
              </a:r>
              <a:br>
                <a:rPr lang="en-US" sz="1200" dirty="0">
                  <a:ea typeface="+mn-lt"/>
                  <a:cs typeface="+mn-lt"/>
                </a:rPr>
              </a:br>
              <a:r>
                <a:rPr lang="en-US" sz="1200" dirty="0">
                  <a:ea typeface="+mn-lt"/>
                  <a:cs typeface="+mn-lt"/>
                </a:rPr>
                <a:t>Yes, you can.</a:t>
              </a:r>
              <a:br>
                <a:rPr lang="en-US" sz="1200" dirty="0">
                  <a:ea typeface="+mn-lt"/>
                  <a:cs typeface="+mn-lt"/>
                </a:rPr>
              </a:br>
              <a:r>
                <a:rPr lang="en-US" sz="1200" dirty="0">
                  <a:ea typeface="+mn-lt"/>
                  <a:cs typeface="+mn-lt"/>
                </a:rPr>
                <a:t>Please feel free.</a:t>
              </a:r>
              <a:br>
                <a:rPr lang="en-US" sz="1200" dirty="0">
                  <a:ea typeface="+mn-lt"/>
                  <a:cs typeface="+mn-lt"/>
                </a:rPr>
              </a:br>
              <a:r>
                <a:rPr lang="en-US" sz="1200" dirty="0">
                  <a:ea typeface="+mn-lt"/>
                  <a:cs typeface="+mn-lt"/>
                </a:rPr>
                <a:t>I don’t mind.</a:t>
              </a:r>
              <a:endParaRPr lang="en-US" dirty="0"/>
            </a:p>
            <a:p>
              <a:pPr fontAlgn="base"/>
              <a:endParaRPr lang="en-US" sz="1200" b="0" i="0" dirty="0">
                <a:solidFill>
                  <a:srgbClr val="000000"/>
                </a:solidFill>
                <a:effectLst/>
                <a:latin typeface="Segoe UI" panose="020B0502040204020203" pitchFamily="34" charset="0"/>
              </a:endParaRPr>
            </a:p>
            <a:p>
              <a:pPr fontAlgn="base"/>
              <a:endParaRPr lang="en-US" sz="1200" b="1" dirty="0">
                <a:solidFill>
                  <a:srgbClr val="C00000"/>
                </a:solidFill>
                <a:cs typeface="Calibri"/>
              </a:endParaRPr>
            </a:p>
            <a:p>
              <a:pPr fontAlgn="base"/>
              <a:endParaRPr lang="en-US" sz="1200" b="1" dirty="0">
                <a:solidFill>
                  <a:srgbClr val="C00000"/>
                </a:solidFill>
                <a:latin typeface="Calibri" panose="020F0502020204030204" pitchFamily="34" charset="0"/>
              </a:endParaRPr>
            </a:p>
            <a:p>
              <a:r>
                <a:rPr lang="en-US" sz="1200" b="1" dirty="0">
                  <a:solidFill>
                    <a:srgbClr val="C00000"/>
                  </a:solidFill>
                  <a:latin typeface="Calibri"/>
                  <a:cs typeface="Calibri"/>
                </a:rPr>
                <a:t>Refusing to give permission:</a:t>
              </a:r>
            </a:p>
            <a:p>
              <a:r>
                <a:rPr lang="en-US" sz="1200" dirty="0">
                  <a:ea typeface="+mn-lt"/>
                  <a:cs typeface="+mn-lt"/>
                </a:rPr>
                <a:t>No, please don’t.</a:t>
              </a:r>
              <a:endParaRPr lang="en-US" dirty="0">
                <a:ea typeface="+mn-lt"/>
                <a:cs typeface="+mn-lt"/>
              </a:endParaRPr>
            </a:p>
            <a:p>
              <a:r>
                <a:rPr lang="en-US" sz="1200" dirty="0">
                  <a:ea typeface="+mn-lt"/>
                  <a:cs typeface="+mn-lt"/>
                </a:rPr>
                <a:t>I’m sorry, but that’s not possible.</a:t>
              </a:r>
              <a:endParaRPr lang="en-US" dirty="0">
                <a:ea typeface="+mn-lt"/>
                <a:cs typeface="+mn-lt"/>
              </a:endParaRPr>
            </a:p>
            <a:p>
              <a:r>
                <a:rPr lang="en-US" sz="1200" dirty="0">
                  <a:ea typeface="+mn-lt"/>
                  <a:cs typeface="+mn-lt"/>
                </a:rPr>
                <a:t>I'm afraid, but you can't.</a:t>
              </a:r>
              <a:endParaRPr lang="en-US" dirty="0">
                <a:ea typeface="+mn-lt"/>
                <a:cs typeface="+mn-lt"/>
              </a:endParaRPr>
            </a:p>
            <a:p>
              <a:endParaRPr lang="en-US" sz="1200" dirty="0">
                <a:cs typeface="Calibri"/>
              </a:endParaRPr>
            </a:p>
            <a:p>
              <a:pPr fontAlgn="base"/>
              <a:endParaRPr lang="en-US" sz="1200" b="1" dirty="0">
                <a:solidFill>
                  <a:srgbClr val="C00000"/>
                </a:solidFill>
                <a:latin typeface="Calibri" panose="020F0502020204030204" pitchFamily="34" charset="0"/>
              </a:endParaRPr>
            </a:p>
          </p:txBody>
        </p:sp>
        <p:sp>
          <p:nvSpPr>
            <p:cNvPr id="18" name="Retângulo 17"/>
            <p:cNvSpPr/>
            <p:nvPr/>
          </p:nvSpPr>
          <p:spPr>
            <a:xfrm>
              <a:off x="3725477" y="5892751"/>
              <a:ext cx="3429000" cy="646331"/>
            </a:xfrm>
            <a:prstGeom prst="rect">
              <a:avLst/>
            </a:prstGeom>
          </p:spPr>
          <p:txBody>
            <a:bodyPr lIns="91440" tIns="45720" rIns="91440" bIns="45720" anchor="t">
              <a:spAutoFit/>
            </a:bodyPr>
            <a:lstStyle/>
            <a:p>
              <a:r>
                <a:rPr lang="en-US" sz="1200" i="1">
                  <a:solidFill>
                    <a:srgbClr val="843C0C"/>
                  </a:solidFill>
                  <a:latin typeface="Calibri" panose="020F0502020204030204" pitchFamily="34" charset="0"/>
                </a:rPr>
                <a:t>Posso usar sua caneta, por favor?</a:t>
              </a:r>
              <a:endParaRPr lang="pt-BR" sz="1200" i="1">
                <a:solidFill>
                  <a:srgbClr val="843C0C"/>
                </a:solidFill>
                <a:latin typeface="Calibri" panose="020F0502020204030204" pitchFamily="34" charset="0"/>
              </a:endParaRPr>
            </a:p>
            <a:p>
              <a:r>
                <a:rPr lang="en-US" sz="1200" i="1">
                  <a:solidFill>
                    <a:srgbClr val="843C0C"/>
                  </a:solidFill>
                  <a:latin typeface="Calibri" panose="020F0502020204030204" pitchFamily="34" charset="0"/>
                </a:rPr>
                <a:t>Posso entrar?</a:t>
              </a:r>
              <a:endParaRPr lang="pt-BR" sz="1200" i="1">
                <a:solidFill>
                  <a:srgbClr val="843C0C"/>
                </a:solidFill>
                <a:latin typeface="Calibri" panose="020F0502020204030204" pitchFamily="34" charset="0"/>
              </a:endParaRPr>
            </a:p>
            <a:p>
              <a:r>
                <a:rPr lang="en-US" sz="1200" i="1">
                  <a:solidFill>
                    <a:srgbClr val="843C0C"/>
                  </a:solidFill>
                  <a:latin typeface="Calibri" panose="020F0502020204030204" pitchFamily="34" charset="0"/>
                </a:rPr>
                <a:t>Você se importa se eu usar seu telefone?</a:t>
              </a:r>
            </a:p>
          </p:txBody>
        </p:sp>
        <p:sp>
          <p:nvSpPr>
            <p:cNvPr id="19" name="Retângulo 18"/>
            <p:cNvSpPr/>
            <p:nvPr/>
          </p:nvSpPr>
          <p:spPr>
            <a:xfrm>
              <a:off x="3760373" y="6998269"/>
              <a:ext cx="1425518" cy="1015663"/>
            </a:xfrm>
            <a:prstGeom prst="rect">
              <a:avLst/>
            </a:prstGeom>
          </p:spPr>
          <p:txBody>
            <a:bodyPr wrap="none" lIns="91440" tIns="45720" rIns="91440" bIns="45720" anchor="t">
              <a:spAutoFit/>
            </a:bodyPr>
            <a:lstStyle/>
            <a:p>
              <a:r>
                <a:rPr lang="pt-BR" sz="1200">
                  <a:solidFill>
                    <a:srgbClr val="000000"/>
                  </a:solidFill>
                  <a:latin typeface="Calibri" panose="020F0502020204030204"/>
                  <a:cs typeface="Calibri" panose="020F0502020204030204"/>
                </a:rPr>
                <a:t>C</a:t>
              </a:r>
              <a:r>
                <a:rPr lang="pt-BR" sz="1200" i="1">
                  <a:solidFill>
                    <a:srgbClr val="843C0C"/>
                  </a:solidFill>
                  <a:latin typeface="Calibri" panose="020F0502020204030204" pitchFamily="34" charset="0"/>
                </a:rPr>
                <a:t>laro, vá em frente.</a:t>
              </a:r>
            </a:p>
            <a:p>
              <a:r>
                <a:rPr lang="pt-BR" sz="1200" i="1">
                  <a:solidFill>
                    <a:srgbClr val="843C0C"/>
                  </a:solidFill>
                  <a:latin typeface="Calibri" panose="020F0502020204030204" pitchFamily="34" charset="0"/>
                </a:rPr>
                <a:t>Não tem problema.</a:t>
              </a:r>
            </a:p>
            <a:p>
              <a:r>
                <a:rPr lang="pt-BR" sz="1200" i="1">
                  <a:solidFill>
                    <a:srgbClr val="843C0C"/>
                  </a:solidFill>
                  <a:latin typeface="Calibri" panose="020F0502020204030204" pitchFamily="34" charset="0"/>
                </a:rPr>
                <a:t>Sim você pode.</a:t>
              </a:r>
            </a:p>
            <a:p>
              <a:r>
                <a:rPr lang="pt-BR" sz="1200" i="1">
                  <a:solidFill>
                    <a:srgbClr val="843C0C"/>
                  </a:solidFill>
                  <a:latin typeface="Calibri" panose="020F0502020204030204" pitchFamily="34" charset="0"/>
                </a:rPr>
                <a:t>Fique à vontade.</a:t>
              </a:r>
            </a:p>
            <a:p>
              <a:r>
                <a:rPr lang="pt-BR" sz="1200" i="1">
                  <a:solidFill>
                    <a:srgbClr val="843C0C"/>
                  </a:solidFill>
                  <a:latin typeface="Calibri" panose="020F0502020204030204" pitchFamily="34" charset="0"/>
                </a:rPr>
                <a:t>Eu não me importo.</a:t>
              </a:r>
            </a:p>
          </p:txBody>
        </p:sp>
        <p:sp>
          <p:nvSpPr>
            <p:cNvPr id="24" name="Retângulo 23"/>
            <p:cNvSpPr/>
            <p:nvPr/>
          </p:nvSpPr>
          <p:spPr>
            <a:xfrm>
              <a:off x="4033474" y="5486235"/>
              <a:ext cx="2495803" cy="307777"/>
            </a:xfrm>
            <a:prstGeom prst="rect">
              <a:avLst/>
            </a:prstGeom>
          </p:spPr>
          <p:txBody>
            <a:bodyPr wrap="square" lIns="91440" tIns="45720" rIns="91440" bIns="45720" anchor="t">
              <a:spAutoFit/>
            </a:bodyPr>
            <a:lstStyle/>
            <a:p>
              <a:r>
                <a:rPr lang="pt-BR" sz="1400" b="1" i="1">
                  <a:solidFill>
                    <a:srgbClr val="C00000"/>
                  </a:solidFill>
                </a:rPr>
                <a:t>Asking for Permission</a:t>
              </a:r>
              <a:endParaRPr lang="pt-BR"/>
            </a:p>
          </p:txBody>
        </p:sp>
        <p:sp>
          <p:nvSpPr>
            <p:cNvPr id="25" name="Retângulo 24"/>
            <p:cNvSpPr/>
            <p:nvPr/>
          </p:nvSpPr>
          <p:spPr>
            <a:xfrm>
              <a:off x="3760113" y="8544379"/>
              <a:ext cx="3429000" cy="646331"/>
            </a:xfrm>
            <a:prstGeom prst="rect">
              <a:avLst/>
            </a:prstGeom>
          </p:spPr>
          <p:txBody>
            <a:bodyPr lIns="91440" tIns="45720" rIns="91440" bIns="45720" anchor="t">
              <a:spAutoFit/>
            </a:bodyPr>
            <a:lstStyle/>
            <a:p>
              <a:r>
                <a:rPr lang="en-US" sz="1200" i="1">
                  <a:solidFill>
                    <a:srgbClr val="843C0C"/>
                  </a:solidFill>
                  <a:latin typeface="Calibri" panose="020F0502020204030204" pitchFamily="34" charset="0"/>
                </a:rPr>
                <a:t>Não, por favor, não.</a:t>
              </a:r>
            </a:p>
            <a:p>
              <a:r>
                <a:rPr lang="en-US" sz="1200" i="1">
                  <a:solidFill>
                    <a:srgbClr val="843C0C"/>
                  </a:solidFill>
                  <a:latin typeface="Calibri" panose="020F0502020204030204" pitchFamily="34" charset="0"/>
                </a:rPr>
                <a:t>Sinto muito, mas isso não é possível.</a:t>
              </a:r>
            </a:p>
            <a:p>
              <a:r>
                <a:rPr lang="en-US" sz="1200" i="1">
                  <a:solidFill>
                    <a:srgbClr val="843C0C"/>
                  </a:solidFill>
                  <a:latin typeface="Calibri"/>
                  <a:cs typeface="Calibri"/>
                </a:rPr>
                <a:t>Sinto muito, mas você não pode.</a:t>
              </a:r>
            </a:p>
          </p:txBody>
        </p:sp>
      </p:grpSp>
      <p:sp>
        <p:nvSpPr>
          <p:cNvPr id="2" name="CaixaDeTexto 1">
            <a:extLst>
              <a:ext uri="{FF2B5EF4-FFF2-40B4-BE49-F238E27FC236}">
                <a16:creationId xmlns="" xmlns:a16="http://schemas.microsoft.com/office/drawing/2014/main" id="{4E1394C3-DCCB-409A-B0E6-7BF3E9BAE741}"/>
              </a:ext>
            </a:extLst>
          </p:cNvPr>
          <p:cNvSpPr txBox="1"/>
          <p:nvPr/>
        </p:nvSpPr>
        <p:spPr>
          <a:xfrm>
            <a:off x="351560" y="5407567"/>
            <a:ext cx="6209578" cy="1754326"/>
          </a:xfrm>
          <a:prstGeom prst="rect">
            <a:avLst/>
          </a:prstGeom>
          <a:no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smtClean="0">
                <a:solidFill>
                  <a:srgbClr val="70AD47">
                    <a:lumMod val="50000"/>
                  </a:srgbClr>
                </a:solidFill>
              </a:rPr>
              <a:t>Be </a:t>
            </a:r>
            <a:r>
              <a:rPr lang="en-US" sz="1200" dirty="0">
                <a:solidFill>
                  <a:srgbClr val="70AD47">
                    <a:lumMod val="50000"/>
                  </a:srgbClr>
                </a:solidFill>
              </a:rPr>
              <a:t>careful with the wet paint.</a:t>
            </a:r>
            <a:r>
              <a:rPr lang="en-US" dirty="0"/>
              <a:t/>
            </a:r>
            <a:br>
              <a:rPr lang="en-US" dirty="0"/>
            </a:br>
            <a:r>
              <a:rPr lang="en-US" sz="1200" i="1" dirty="0" err="1">
                <a:solidFill>
                  <a:srgbClr val="843C0C"/>
                </a:solidFill>
                <a:latin typeface="Calibri" panose="020F0502020204030204" pitchFamily="34" charset="0"/>
              </a:rPr>
              <a:t>Cuidado</a:t>
            </a:r>
            <a:r>
              <a:rPr lang="en-US" sz="1200" i="1" dirty="0">
                <a:solidFill>
                  <a:srgbClr val="843C0C"/>
                </a:solidFill>
                <a:latin typeface="Calibri" panose="020F0502020204030204" pitchFamily="34" charset="0"/>
              </a:rPr>
              <a:t> com a </a:t>
            </a:r>
            <a:r>
              <a:rPr lang="en-US" sz="1200" i="1" dirty="0" err="1">
                <a:solidFill>
                  <a:srgbClr val="843C0C"/>
                </a:solidFill>
                <a:latin typeface="Calibri" panose="020F0502020204030204" pitchFamily="34" charset="0"/>
              </a:rPr>
              <a:t>tinta</a:t>
            </a:r>
            <a:r>
              <a:rPr lang="en-US" sz="1200" i="1" dirty="0">
                <a:solidFill>
                  <a:srgbClr val="843C0C"/>
                </a:solidFill>
                <a:latin typeface="Calibri" panose="020F0502020204030204" pitchFamily="34" charset="0"/>
              </a:rPr>
              <a:t> </a:t>
            </a:r>
            <a:r>
              <a:rPr lang="en-US" sz="1200" i="1" dirty="0" err="1">
                <a:solidFill>
                  <a:srgbClr val="843C0C"/>
                </a:solidFill>
                <a:latin typeface="Calibri" panose="020F0502020204030204" pitchFamily="34" charset="0"/>
              </a:rPr>
              <a:t>úmida</a:t>
            </a:r>
            <a:endParaRPr lang="pt-BR" sz="1200" i="1" dirty="0">
              <a:solidFill>
                <a:srgbClr val="843C0C"/>
              </a:solidFill>
              <a:latin typeface="Calibri" panose="020F0502020204030204" pitchFamily="34" charset="0"/>
            </a:endParaRPr>
          </a:p>
          <a:p>
            <a:endParaRPr lang="en-US" sz="1200" dirty="0">
              <a:solidFill>
                <a:srgbClr val="0A0A0A"/>
              </a:solidFill>
              <a:latin typeface="Georgia"/>
            </a:endParaRPr>
          </a:p>
          <a:p>
            <a:r>
              <a:rPr lang="en" sz="1200" dirty="0">
                <a:solidFill>
                  <a:srgbClr val="70AD47">
                    <a:lumMod val="50000"/>
                  </a:srgbClr>
                </a:solidFill>
              </a:rPr>
              <a:t>Be carefull with your jacket.</a:t>
            </a:r>
            <a:endParaRPr lang="en-US" sz="1200" dirty="0">
              <a:solidFill>
                <a:srgbClr val="70AD47">
                  <a:lumMod val="50000"/>
                </a:srgbClr>
              </a:solidFill>
            </a:endParaRPr>
          </a:p>
          <a:p>
            <a:r>
              <a:rPr lang="en-US" sz="1200" i="1" dirty="0" err="1">
                <a:solidFill>
                  <a:srgbClr val="843C0C"/>
                </a:solidFill>
                <a:latin typeface="Calibri"/>
                <a:cs typeface="Calibri"/>
              </a:rPr>
              <a:t>Tenha</a:t>
            </a:r>
            <a:r>
              <a:rPr lang="en-US" sz="1200" i="1" dirty="0">
                <a:solidFill>
                  <a:srgbClr val="843C0C"/>
                </a:solidFill>
                <a:latin typeface="Calibri"/>
                <a:cs typeface="Calibri"/>
              </a:rPr>
              <a:t> </a:t>
            </a:r>
            <a:r>
              <a:rPr lang="en-US" sz="1200" i="1" dirty="0" err="1">
                <a:solidFill>
                  <a:srgbClr val="843C0C"/>
                </a:solidFill>
                <a:latin typeface="Calibri"/>
                <a:cs typeface="Calibri"/>
              </a:rPr>
              <a:t>cuidado</a:t>
            </a:r>
            <a:r>
              <a:rPr lang="en-US" sz="1200" i="1" dirty="0">
                <a:solidFill>
                  <a:srgbClr val="843C0C"/>
                </a:solidFill>
                <a:latin typeface="Calibri"/>
                <a:cs typeface="Calibri"/>
              </a:rPr>
              <a:t> com </a:t>
            </a:r>
            <a:r>
              <a:rPr lang="en-US" sz="1200" i="1" dirty="0" err="1">
                <a:solidFill>
                  <a:srgbClr val="843C0C"/>
                </a:solidFill>
                <a:latin typeface="Calibri"/>
                <a:cs typeface="Calibri"/>
              </a:rPr>
              <a:t>seu</a:t>
            </a:r>
            <a:r>
              <a:rPr lang="en-US" sz="1200" i="1" dirty="0">
                <a:solidFill>
                  <a:srgbClr val="843C0C"/>
                </a:solidFill>
                <a:latin typeface="Calibri"/>
                <a:cs typeface="Calibri"/>
              </a:rPr>
              <a:t> </a:t>
            </a:r>
            <a:r>
              <a:rPr lang="en-US" sz="1200" i="1" dirty="0" err="1">
                <a:solidFill>
                  <a:srgbClr val="843C0C"/>
                </a:solidFill>
                <a:latin typeface="Calibri"/>
                <a:cs typeface="Calibri"/>
              </a:rPr>
              <a:t>casaco</a:t>
            </a:r>
            <a:r>
              <a:rPr lang="en-US" sz="1200" i="1" dirty="0">
                <a:solidFill>
                  <a:srgbClr val="843C0C"/>
                </a:solidFill>
                <a:latin typeface="Calibri"/>
                <a:cs typeface="Calibri"/>
              </a:rPr>
              <a:t>.</a:t>
            </a:r>
          </a:p>
          <a:p>
            <a:endParaRPr lang="en-US" sz="1200" dirty="0">
              <a:solidFill>
                <a:srgbClr val="70AD47"/>
              </a:solidFill>
              <a:cs typeface="Calibri"/>
            </a:endParaRPr>
          </a:p>
          <a:p>
            <a:r>
              <a:rPr lang="en-US" sz="1200" dirty="0">
                <a:solidFill>
                  <a:srgbClr val="70AD47">
                    <a:lumMod val="50000"/>
                  </a:srgbClr>
                </a:solidFill>
              </a:rPr>
              <a:t> </a:t>
            </a:r>
            <a:r>
              <a:rPr lang="en" sz="1200" dirty="0">
                <a:solidFill>
                  <a:srgbClr val="70AD47">
                    <a:lumMod val="50000"/>
                  </a:srgbClr>
                </a:solidFill>
              </a:rPr>
              <a:t>Be carefull, he's not allowed to drink.</a:t>
            </a:r>
          </a:p>
          <a:p>
            <a:r>
              <a:rPr lang="en-US" sz="1200" i="1" dirty="0" err="1">
                <a:solidFill>
                  <a:srgbClr val="843C0C"/>
                </a:solidFill>
                <a:latin typeface="Calibri"/>
                <a:cs typeface="Calibri"/>
              </a:rPr>
              <a:t>Cuidado</a:t>
            </a:r>
            <a:r>
              <a:rPr lang="en-US" sz="1200" i="1" dirty="0">
                <a:solidFill>
                  <a:srgbClr val="843C0C"/>
                </a:solidFill>
                <a:latin typeface="Calibri"/>
                <a:cs typeface="Calibri"/>
              </a:rPr>
              <a:t>, </a:t>
            </a:r>
            <a:r>
              <a:rPr lang="en-US" sz="1200" i="1" dirty="0" err="1">
                <a:solidFill>
                  <a:srgbClr val="843C0C"/>
                </a:solidFill>
                <a:latin typeface="Calibri"/>
                <a:cs typeface="Calibri"/>
              </a:rPr>
              <a:t>ele</a:t>
            </a:r>
            <a:r>
              <a:rPr lang="en-US" sz="1200" i="1" dirty="0">
                <a:solidFill>
                  <a:srgbClr val="843C0C"/>
                </a:solidFill>
                <a:latin typeface="Calibri"/>
                <a:cs typeface="Calibri"/>
              </a:rPr>
              <a:t> </a:t>
            </a:r>
            <a:r>
              <a:rPr lang="en-US" sz="1200" i="1" dirty="0" err="1">
                <a:solidFill>
                  <a:srgbClr val="843C0C"/>
                </a:solidFill>
                <a:latin typeface="Calibri"/>
                <a:cs typeface="Calibri"/>
              </a:rPr>
              <a:t>não</a:t>
            </a:r>
            <a:r>
              <a:rPr lang="en-US" sz="1200" i="1" dirty="0">
                <a:solidFill>
                  <a:srgbClr val="843C0C"/>
                </a:solidFill>
                <a:latin typeface="Calibri"/>
                <a:cs typeface="Calibri"/>
              </a:rPr>
              <a:t> </a:t>
            </a:r>
            <a:r>
              <a:rPr lang="en-US" sz="1200" i="1" dirty="0" err="1">
                <a:solidFill>
                  <a:srgbClr val="843C0C"/>
                </a:solidFill>
                <a:latin typeface="Calibri"/>
                <a:cs typeface="Calibri"/>
              </a:rPr>
              <a:t>pode</a:t>
            </a:r>
            <a:r>
              <a:rPr lang="en-US" sz="1200" i="1" dirty="0">
                <a:solidFill>
                  <a:srgbClr val="843C0C"/>
                </a:solidFill>
                <a:latin typeface="Calibri"/>
                <a:cs typeface="Calibri"/>
              </a:rPr>
              <a:t> </a:t>
            </a:r>
            <a:r>
              <a:rPr lang="en-US" sz="1200" i="1" dirty="0" err="1">
                <a:solidFill>
                  <a:srgbClr val="843C0C"/>
                </a:solidFill>
                <a:latin typeface="Calibri"/>
                <a:cs typeface="Calibri"/>
              </a:rPr>
              <a:t>beber</a:t>
            </a:r>
            <a:r>
              <a:rPr lang="en-US" sz="1200" i="1" dirty="0">
                <a:solidFill>
                  <a:srgbClr val="843C0C"/>
                </a:solidFill>
                <a:latin typeface="Calibri"/>
                <a:cs typeface="Calibri"/>
              </a:rPr>
              <a:t>.</a:t>
            </a:r>
            <a:endParaRPr lang="pt" sz="1200" i="1" dirty="0">
              <a:solidFill>
                <a:srgbClr val="843C0C"/>
              </a:solidFill>
              <a:latin typeface="Calibri"/>
              <a:cs typeface="Calibri"/>
            </a:endParaRPr>
          </a:p>
          <a:p>
            <a:endParaRPr lang="en-US" sz="1200" dirty="0">
              <a:solidFill>
                <a:srgbClr val="70AD47"/>
              </a:solidFill>
              <a:latin typeface="Calibri" panose="020F0502020204030204" pitchFamily="34" charset="0"/>
              <a:cs typeface="Calibri"/>
            </a:endParaRPr>
          </a:p>
        </p:txBody>
      </p:sp>
      <p:sp>
        <p:nvSpPr>
          <p:cNvPr id="3" name="CaixaDeTexto 2">
            <a:extLst>
              <a:ext uri="{FF2B5EF4-FFF2-40B4-BE49-F238E27FC236}">
                <a16:creationId xmlns="" xmlns:a16="http://schemas.microsoft.com/office/drawing/2014/main" id="{05E62390-D96B-4455-9F2A-05DE4B68841F}"/>
              </a:ext>
            </a:extLst>
          </p:cNvPr>
          <p:cNvSpPr txBox="1"/>
          <p:nvPr/>
        </p:nvSpPr>
        <p:spPr>
          <a:xfrm>
            <a:off x="4933083" y="5602652"/>
            <a:ext cx="16261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dirty="0">
                <a:solidFill>
                  <a:srgbClr val="C00000"/>
                </a:solidFill>
              </a:rPr>
              <a:t>Be </a:t>
            </a:r>
            <a:r>
              <a:rPr lang="en-US" sz="1400" b="1" i="1" dirty="0" err="1">
                <a:solidFill>
                  <a:srgbClr val="C00000"/>
                </a:solidFill>
              </a:rPr>
              <a:t>carefull</a:t>
            </a:r>
            <a:r>
              <a:rPr lang="en-US" sz="1400" b="1" i="1" dirty="0">
                <a:solidFill>
                  <a:srgbClr val="C00000"/>
                </a:solidFill>
              </a:rPr>
              <a:t> with ...</a:t>
            </a:r>
            <a:endParaRPr lang="en-US" sz="1400" b="1" i="1" dirty="0">
              <a:solidFill>
                <a:srgbClr val="C00000"/>
              </a:solidFill>
              <a:cs typeface="Calibri"/>
            </a:endParaRPr>
          </a:p>
        </p:txBody>
      </p:sp>
      <p:sp>
        <p:nvSpPr>
          <p:cNvPr id="5" name="CaixaDeTexto 4">
            <a:extLst>
              <a:ext uri="{FF2B5EF4-FFF2-40B4-BE49-F238E27FC236}">
                <a16:creationId xmlns="" xmlns:a16="http://schemas.microsoft.com/office/drawing/2014/main" id="{815B2F45-E776-40A4-8D5D-C5B08122ECBA}"/>
              </a:ext>
            </a:extLst>
          </p:cNvPr>
          <p:cNvSpPr txBox="1"/>
          <p:nvPr/>
        </p:nvSpPr>
        <p:spPr>
          <a:xfrm>
            <a:off x="4975514" y="1783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C00000"/>
                </a:solidFill>
              </a:rPr>
              <a:t>USO DIÁRIO</a:t>
            </a:r>
            <a:endParaRPr lang="pt-BR"/>
          </a:p>
        </p:txBody>
      </p:sp>
    </p:spTree>
    <p:extLst>
      <p:ext uri="{BB962C8B-B14F-4D97-AF65-F5344CB8AC3E}">
        <p14:creationId xmlns:p14="http://schemas.microsoft.com/office/powerpoint/2010/main" val="2766609003"/>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Slice</Template>
  <TotalTime>9980</TotalTime>
  <Words>11697</Words>
  <Application>Microsoft Office PowerPoint</Application>
  <PresentationFormat>Papel A4 (210 x 297 mm)</PresentationFormat>
  <Paragraphs>3738</Paragraphs>
  <Slides>64</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64</vt:i4>
      </vt:variant>
    </vt:vector>
  </HeadingPairs>
  <TitlesOfParts>
    <vt:vector size="74" baseType="lpstr">
      <vt:lpstr>Adobe Gothic Std B</vt:lpstr>
      <vt:lpstr>Arial</vt:lpstr>
      <vt:lpstr>Calibri</vt:lpstr>
      <vt:lpstr>Calibri Light</vt:lpstr>
      <vt:lpstr>Georgia</vt:lpstr>
      <vt:lpstr>Segoe UI</vt:lpstr>
      <vt:lpstr>Symbol</vt:lpstr>
      <vt:lpstr>Times New Roman</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fernando ribeiro</dc:creator>
  <cp:lastModifiedBy>Conta da Microsoft</cp:lastModifiedBy>
  <cp:revision>191</cp:revision>
  <cp:lastPrinted>2020-07-06T21:06:37Z</cp:lastPrinted>
  <dcterms:created xsi:type="dcterms:W3CDTF">2020-07-01T11:55:05Z</dcterms:created>
  <dcterms:modified xsi:type="dcterms:W3CDTF">2021-09-07T12:55:22Z</dcterms:modified>
</cp:coreProperties>
</file>